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4"/>
  </p:notesMasterIdLst>
  <p:sldIdLst>
    <p:sldId id="256" r:id="rId3"/>
    <p:sldId id="285" r:id="rId4"/>
    <p:sldId id="306" r:id="rId5"/>
    <p:sldId id="325" r:id="rId6"/>
    <p:sldId id="257" r:id="rId7"/>
    <p:sldId id="326" r:id="rId8"/>
    <p:sldId id="312" r:id="rId9"/>
    <p:sldId id="327" r:id="rId10"/>
    <p:sldId id="336" r:id="rId11"/>
    <p:sldId id="310" r:id="rId12"/>
    <p:sldId id="328" r:id="rId13"/>
    <p:sldId id="329" r:id="rId14"/>
    <p:sldId id="308" r:id="rId15"/>
    <p:sldId id="303" r:id="rId16"/>
    <p:sldId id="330" r:id="rId17"/>
    <p:sldId id="332" r:id="rId18"/>
    <p:sldId id="333" r:id="rId19"/>
    <p:sldId id="334" r:id="rId20"/>
    <p:sldId id="335" r:id="rId21"/>
    <p:sldId id="309" r:id="rId22"/>
    <p:sldId id="294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A72"/>
    <a:srgbClr val="4D8992"/>
    <a:srgbClr val="F4F2ED"/>
    <a:srgbClr val="5D6D7A"/>
    <a:srgbClr val="89CBD3"/>
    <a:srgbClr val="8ACBD3"/>
    <a:srgbClr val="FFC000"/>
    <a:srgbClr val="FFFFFF"/>
    <a:srgbClr val="385166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5955" autoAdjust="0"/>
  </p:normalViewPr>
  <p:slideViewPr>
    <p:cSldViewPr snapToGrid="0">
      <p:cViewPr varScale="1">
        <p:scale>
          <a:sx n="150" d="100"/>
          <a:sy n="150" d="100"/>
        </p:scale>
        <p:origin x="93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FB4FC-2210-4B7B-B913-662A5680CE1A}" type="datetimeFigureOut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28257-C19E-48AC-B3FB-CDB8C4C468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28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28257-C19E-48AC-B3FB-CDB8C4C4686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62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28257-C19E-48AC-B3FB-CDB8C4C4686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09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28257-C19E-48AC-B3FB-CDB8C4C4686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17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28257-C19E-48AC-B3FB-CDB8C4C4686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43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28257-C19E-48AC-B3FB-CDB8C4C4686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903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28257-C19E-48AC-B3FB-CDB8C4C4686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577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28257-C19E-48AC-B3FB-CDB8C4C4686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152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28257-C19E-48AC-B3FB-CDB8C4C4686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65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B8EF-6D2C-40C7-9901-40035ACDE0ED}" type="datetime1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E0C-6E02-4853-A8DB-054350A0B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2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bg>
      <p:bgPr>
        <a:solidFill>
          <a:srgbClr val="FFD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5234480"/>
            <a:ext cx="12192000" cy="162352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562168"/>
            <a:ext cx="10191063" cy="582892"/>
          </a:xfrm>
        </p:spPr>
        <p:txBody>
          <a:bodyPr>
            <a:normAutofit/>
          </a:bodyPr>
          <a:lstStyle>
            <a:lvl1pPr marL="342900" indent="-342900">
              <a:buSzPct val="125000"/>
              <a:buFont typeface="Wingdings" panose="05000000000000000000" pitchFamily="2" charset="2"/>
              <a:buChar char="n"/>
              <a:defRPr sz="2000" b="0" spc="30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F51-399F-4884-B060-89AEF76FD0BB}" type="datetime1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001374" y="6365875"/>
            <a:ext cx="3905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C605E0C-6E02-4853-A8DB-054350A0BA6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Text Box 7"/>
          <p:cNvSpPr txBox="1">
            <a:spLocks noChangeArrowheads="1"/>
          </p:cNvSpPr>
          <p:nvPr userDrawn="1"/>
        </p:nvSpPr>
        <p:spPr bwMode="auto">
          <a:xfrm>
            <a:off x="8712200" y="6287540"/>
            <a:ext cx="25651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r">
              <a:buFontTx/>
              <a:buNone/>
            </a:pPr>
            <a:r>
              <a:rPr lang="en-US" altLang="zh-CN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Geant4</a:t>
            </a:r>
            <a:r>
              <a:rPr lang="zh-CN" altLang="en-US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</a:p>
        </p:txBody>
      </p:sp>
      <p:sp>
        <p:nvSpPr>
          <p:cNvPr id="10" name="文本占位符 30"/>
          <p:cNvSpPr>
            <a:spLocks noGrp="1"/>
          </p:cNvSpPr>
          <p:nvPr>
            <p:ph type="body" sz="quarter" idx="13"/>
          </p:nvPr>
        </p:nvSpPr>
        <p:spPr>
          <a:xfrm>
            <a:off x="936626" y="1255934"/>
            <a:ext cx="8096250" cy="50627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 spc="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>
          <a:xfrm>
            <a:off x="936625" y="1908385"/>
            <a:ext cx="10191749" cy="371681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87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936625" y="562168"/>
            <a:ext cx="10191063" cy="582892"/>
          </a:xfrm>
        </p:spPr>
        <p:txBody>
          <a:bodyPr>
            <a:normAutofit/>
          </a:bodyPr>
          <a:lstStyle>
            <a:lvl1pPr marL="342900" indent="-342900">
              <a:buSzPct val="125000"/>
              <a:buFont typeface="Wingdings" panose="05000000000000000000" pitchFamily="2" charset="2"/>
              <a:buChar char="n"/>
              <a:defRPr sz="2000" b="0" spc="30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0" name="文本占位符 10"/>
          <p:cNvSpPr>
            <a:spLocks noGrp="1"/>
          </p:cNvSpPr>
          <p:nvPr>
            <p:ph type="body" sz="quarter" idx="14"/>
          </p:nvPr>
        </p:nvSpPr>
        <p:spPr>
          <a:xfrm>
            <a:off x="936625" y="2169641"/>
            <a:ext cx="10191749" cy="371681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21" name="矩形 20"/>
          <p:cNvSpPr/>
          <p:nvPr userDrawn="1"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 Box 7"/>
          <p:cNvSpPr txBox="1">
            <a:spLocks noChangeArrowheads="1"/>
          </p:cNvSpPr>
          <p:nvPr userDrawn="1"/>
        </p:nvSpPr>
        <p:spPr bwMode="auto">
          <a:xfrm>
            <a:off x="8712200" y="6287540"/>
            <a:ext cx="25651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r">
              <a:buFontTx/>
              <a:buNone/>
            </a:pPr>
            <a:r>
              <a:rPr lang="en-US" altLang="zh-CN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Geant4</a:t>
            </a:r>
            <a:r>
              <a:rPr lang="zh-CN" altLang="en-US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</a:p>
        </p:txBody>
      </p:sp>
      <p:sp>
        <p:nvSpPr>
          <p:cNvPr id="23" name="文本占位符 30"/>
          <p:cNvSpPr>
            <a:spLocks noGrp="1"/>
          </p:cNvSpPr>
          <p:nvPr>
            <p:ph type="body" sz="quarter" idx="13"/>
          </p:nvPr>
        </p:nvSpPr>
        <p:spPr>
          <a:xfrm>
            <a:off x="936626" y="1255934"/>
            <a:ext cx="8096250" cy="50627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 spc="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653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089F-A2AE-418C-8E40-4977500FDA81}" type="datetime1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E0C-6E02-4853-A8DB-054350A0B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9CBF-2667-4811-91F8-94A55E88F680}" type="datetime1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E0C-6E02-4853-A8DB-054350A0B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85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CAD1-73DD-4BC3-B8B2-6EA4DB781BF2}" type="datetime1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E0C-6E02-4853-A8DB-054350A0B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2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F174-5534-496E-978E-33B61D3B6DED}" type="datetime1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E0C-6E02-4853-A8DB-054350A0B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69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E38D-B7CF-41BB-8670-7A3F78B8F06D}" type="datetime1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E0C-6E02-4853-A8DB-054350A0B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63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94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39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4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02DD-4216-4DAD-A334-DC074D06BFEE}" type="datetime1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E0C-6E02-4853-A8DB-054350A0B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92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3FDB-6763-46F3-A366-F0D6870B55DD}" type="datetime1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E0C-6E02-4853-A8DB-054350A0B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7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A963-A26E-4DDA-85DF-F51D188177A0}" type="datetime1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E0C-6E02-4853-A8DB-054350A0B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5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70B6-BCD8-4DF2-96A6-BE9E2AC1DA40}" type="datetime1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5E0C-6E02-4853-A8DB-054350A0BA6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873577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6338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solidFill>
          <a:srgbClr val="D8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5234480"/>
            <a:ext cx="12192000" cy="162352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562168"/>
            <a:ext cx="10191063" cy="582892"/>
          </a:xfrm>
        </p:spPr>
        <p:txBody>
          <a:bodyPr>
            <a:normAutofit/>
          </a:bodyPr>
          <a:lstStyle>
            <a:lvl1pPr marL="342900" indent="-342900">
              <a:buSzPct val="125000"/>
              <a:buFont typeface="Wingdings" panose="05000000000000000000" pitchFamily="2" charset="2"/>
              <a:buChar char="n"/>
              <a:defRPr sz="2000" b="0" spc="30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F51-399F-4884-B060-89AEF76FD0BB}" type="datetime1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001374" y="6365875"/>
            <a:ext cx="3905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C605E0C-6E02-4853-A8DB-054350A0BA6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5" name="文本占位符 10"/>
          <p:cNvSpPr>
            <a:spLocks noGrp="1"/>
          </p:cNvSpPr>
          <p:nvPr>
            <p:ph type="body" sz="quarter" idx="14"/>
          </p:nvPr>
        </p:nvSpPr>
        <p:spPr>
          <a:xfrm>
            <a:off x="936625" y="1524001"/>
            <a:ext cx="10191749" cy="436245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17" name="Text Box 7"/>
          <p:cNvSpPr txBox="1">
            <a:spLocks noChangeArrowheads="1"/>
          </p:cNvSpPr>
          <p:nvPr userDrawn="1"/>
        </p:nvSpPr>
        <p:spPr bwMode="auto">
          <a:xfrm>
            <a:off x="8712200" y="6287540"/>
            <a:ext cx="25651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r">
              <a:buFontTx/>
              <a:buNone/>
            </a:pPr>
            <a:r>
              <a:rPr lang="en-US" altLang="zh-CN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Geant4</a:t>
            </a:r>
            <a:r>
              <a:rPr lang="zh-CN" altLang="en-US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</a:p>
        </p:txBody>
      </p:sp>
    </p:spTree>
    <p:extLst>
      <p:ext uri="{BB962C8B-B14F-4D97-AF65-F5344CB8AC3E}">
        <p14:creationId xmlns:p14="http://schemas.microsoft.com/office/powerpoint/2010/main" val="39756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bg>
      <p:bgPr>
        <a:solidFill>
          <a:srgbClr val="D8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5234480"/>
            <a:ext cx="12192000" cy="162352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562168"/>
            <a:ext cx="10191063" cy="582892"/>
          </a:xfrm>
        </p:spPr>
        <p:txBody>
          <a:bodyPr>
            <a:normAutofit/>
          </a:bodyPr>
          <a:lstStyle>
            <a:lvl1pPr marL="342900" indent="-342900">
              <a:buSzPct val="125000"/>
              <a:buFont typeface="Wingdings" panose="05000000000000000000" pitchFamily="2" charset="2"/>
              <a:buChar char="n"/>
              <a:defRPr sz="2000" b="0" spc="30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F51-399F-4884-B060-89AEF76FD0BB}" type="datetime1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001374" y="6365875"/>
            <a:ext cx="3905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C605E0C-6E02-4853-A8DB-054350A0BA6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Text Box 7"/>
          <p:cNvSpPr txBox="1">
            <a:spLocks noChangeArrowheads="1"/>
          </p:cNvSpPr>
          <p:nvPr userDrawn="1"/>
        </p:nvSpPr>
        <p:spPr bwMode="auto">
          <a:xfrm>
            <a:off x="8712200" y="6287540"/>
            <a:ext cx="25651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r">
              <a:buFontTx/>
              <a:buNone/>
            </a:pPr>
            <a:r>
              <a:rPr lang="en-US" altLang="zh-CN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Geant4</a:t>
            </a:r>
            <a:r>
              <a:rPr lang="zh-CN" altLang="en-US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>
          <a:xfrm>
            <a:off x="936625" y="2169641"/>
            <a:ext cx="10191749" cy="371681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12" name="文本占位符 30"/>
          <p:cNvSpPr>
            <a:spLocks noGrp="1"/>
          </p:cNvSpPr>
          <p:nvPr>
            <p:ph type="body" sz="quarter" idx="13"/>
          </p:nvPr>
        </p:nvSpPr>
        <p:spPr>
          <a:xfrm>
            <a:off x="936626" y="1255934"/>
            <a:ext cx="8096250" cy="50627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 spc="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28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562168"/>
            <a:ext cx="10191063" cy="582892"/>
          </a:xfrm>
        </p:spPr>
        <p:txBody>
          <a:bodyPr>
            <a:normAutofit/>
          </a:bodyPr>
          <a:lstStyle>
            <a:lvl1pPr marL="342900" indent="-342900">
              <a:buSzPct val="125000"/>
              <a:buFont typeface="Wingdings" panose="05000000000000000000" pitchFamily="2" charset="2"/>
              <a:buChar char="n"/>
              <a:defRPr sz="2000" b="0" spc="30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5" name="文本占位符 10"/>
          <p:cNvSpPr>
            <a:spLocks noGrp="1"/>
          </p:cNvSpPr>
          <p:nvPr>
            <p:ph type="body" sz="quarter" idx="14"/>
          </p:nvPr>
        </p:nvSpPr>
        <p:spPr>
          <a:xfrm>
            <a:off x="936625" y="1524001"/>
            <a:ext cx="10191749" cy="436245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17" name="Text Box 7"/>
          <p:cNvSpPr txBox="1">
            <a:spLocks noChangeArrowheads="1"/>
          </p:cNvSpPr>
          <p:nvPr userDrawn="1"/>
        </p:nvSpPr>
        <p:spPr bwMode="auto">
          <a:xfrm>
            <a:off x="8712200" y="6287540"/>
            <a:ext cx="25651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r">
              <a:buFontTx/>
              <a:buNone/>
            </a:pPr>
            <a:r>
              <a:rPr lang="en-US" altLang="zh-CN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Geant4</a:t>
            </a:r>
            <a:r>
              <a:rPr lang="zh-CN" altLang="en-US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</a:p>
        </p:txBody>
      </p:sp>
    </p:spTree>
    <p:extLst>
      <p:ext uri="{BB962C8B-B14F-4D97-AF65-F5344CB8AC3E}">
        <p14:creationId xmlns:p14="http://schemas.microsoft.com/office/powerpoint/2010/main" val="149394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bg>
      <p:bgPr>
        <a:solidFill>
          <a:srgbClr val="FFD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5234480"/>
            <a:ext cx="12192000" cy="162352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562168"/>
            <a:ext cx="10191063" cy="582892"/>
          </a:xfrm>
        </p:spPr>
        <p:txBody>
          <a:bodyPr>
            <a:normAutofit/>
          </a:bodyPr>
          <a:lstStyle>
            <a:lvl1pPr marL="342900" indent="-342900">
              <a:buSzPct val="125000"/>
              <a:buFont typeface="Wingdings" panose="05000000000000000000" pitchFamily="2" charset="2"/>
              <a:buChar char="n"/>
              <a:defRPr sz="2000" b="0" spc="30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1F51-399F-4884-B060-89AEF76FD0BB}" type="datetime1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001374" y="6365875"/>
            <a:ext cx="3905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C605E0C-6E02-4853-A8DB-054350A0BA6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5" name="文本占位符 10"/>
          <p:cNvSpPr>
            <a:spLocks noGrp="1"/>
          </p:cNvSpPr>
          <p:nvPr>
            <p:ph type="body" sz="quarter" idx="14"/>
          </p:nvPr>
        </p:nvSpPr>
        <p:spPr>
          <a:xfrm>
            <a:off x="936625" y="1524001"/>
            <a:ext cx="10191749" cy="436245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17" name="Text Box 7"/>
          <p:cNvSpPr txBox="1">
            <a:spLocks noChangeArrowheads="1"/>
          </p:cNvSpPr>
          <p:nvPr userDrawn="1"/>
        </p:nvSpPr>
        <p:spPr bwMode="auto">
          <a:xfrm>
            <a:off x="8712200" y="6287540"/>
            <a:ext cx="25651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r">
              <a:buFontTx/>
              <a:buNone/>
            </a:pPr>
            <a:r>
              <a:rPr lang="en-US" altLang="zh-CN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Geant4</a:t>
            </a:r>
            <a:r>
              <a:rPr lang="zh-CN" altLang="en-US" sz="2000" b="1" dirty="0">
                <a:solidFill>
                  <a:srgbClr val="4767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</a:p>
        </p:txBody>
      </p:sp>
    </p:spTree>
    <p:extLst>
      <p:ext uri="{BB962C8B-B14F-4D97-AF65-F5344CB8AC3E}">
        <p14:creationId xmlns:p14="http://schemas.microsoft.com/office/powerpoint/2010/main" val="25113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B407C-AAC0-45A3-AAAF-6E4A8AC9F709}" type="datetime1">
              <a:rPr lang="zh-CN" altLang="en-US" smtClean="0"/>
              <a:t>2024/1/7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05E0C-6E02-4853-A8DB-054350A0B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13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4" r:id="rId7"/>
    <p:sldLayoutId id="2147483663" r:id="rId8"/>
    <p:sldLayoutId id="2147483662" r:id="rId9"/>
    <p:sldLayoutId id="2147483665" r:id="rId10"/>
    <p:sldLayoutId id="2147483661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71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6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副标题 35"/>
          <p:cNvSpPr txBox="1">
            <a:spLocks/>
          </p:cNvSpPr>
          <p:nvPr/>
        </p:nvSpPr>
        <p:spPr>
          <a:xfrm>
            <a:off x="394974" y="283706"/>
            <a:ext cx="157162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b="1" spc="300" dirty="0">
                <a:solidFill>
                  <a:schemeClr val="bg1"/>
                </a:solidFill>
                <a:cs typeface="+mn-ea"/>
                <a:sym typeface="+mn-lt"/>
              </a:rPr>
              <a:t>CSNS</a:t>
            </a:r>
            <a:endParaRPr lang="zh-CN" altLang="en-US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标题 34"/>
          <p:cNvSpPr>
            <a:spLocks noGrp="1"/>
          </p:cNvSpPr>
          <p:nvPr>
            <p:ph type="ctrTitle"/>
          </p:nvPr>
        </p:nvSpPr>
        <p:spPr>
          <a:xfrm>
            <a:off x="4186375" y="2066573"/>
            <a:ext cx="7169074" cy="1748213"/>
          </a:xfrm>
        </p:spPr>
        <p:txBody>
          <a:bodyPr>
            <a:noAutofit/>
          </a:bodyPr>
          <a:lstStyle/>
          <a:p>
            <a:pPr algn="dist"/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Geant4</a:t>
            </a:r>
            <a:r>
              <a:rPr lang="zh-CN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系列教程</a:t>
            </a:r>
          </a:p>
        </p:txBody>
      </p:sp>
      <p:sp>
        <p:nvSpPr>
          <p:cNvPr id="71" name="矩形 70"/>
          <p:cNvSpPr/>
          <p:nvPr/>
        </p:nvSpPr>
        <p:spPr>
          <a:xfrm>
            <a:off x="0" y="5234480"/>
            <a:ext cx="12192000" cy="1623520"/>
          </a:xfrm>
          <a:prstGeom prst="rect">
            <a:avLst/>
          </a:prstGeom>
          <a:solidFill>
            <a:srgbClr val="89CBD3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2" name="Freeform 151"/>
          <p:cNvSpPr>
            <a:spLocks/>
          </p:cNvSpPr>
          <p:nvPr/>
        </p:nvSpPr>
        <p:spPr bwMode="auto">
          <a:xfrm>
            <a:off x="2609463" y="5193833"/>
            <a:ext cx="2459250" cy="1443031"/>
          </a:xfrm>
          <a:custGeom>
            <a:avLst/>
            <a:gdLst>
              <a:gd name="T0" fmla="*/ 115 w 946"/>
              <a:gd name="T1" fmla="*/ 555 h 555"/>
              <a:gd name="T2" fmla="*/ 63 w 946"/>
              <a:gd name="T3" fmla="*/ 542 h 555"/>
              <a:gd name="T4" fmla="*/ 0 w 946"/>
              <a:gd name="T5" fmla="*/ 439 h 555"/>
              <a:gd name="T6" fmla="*/ 0 w 946"/>
              <a:gd name="T7" fmla="*/ 0 h 555"/>
              <a:gd name="T8" fmla="*/ 40 w 946"/>
              <a:gd name="T9" fmla="*/ 0 h 555"/>
              <a:gd name="T10" fmla="*/ 40 w 946"/>
              <a:gd name="T11" fmla="*/ 439 h 555"/>
              <a:gd name="T12" fmla="*/ 81 w 946"/>
              <a:gd name="T13" fmla="*/ 507 h 555"/>
              <a:gd name="T14" fmla="*/ 159 w 946"/>
              <a:gd name="T15" fmla="*/ 500 h 555"/>
              <a:gd name="T16" fmla="*/ 696 w 946"/>
              <a:gd name="T17" fmla="*/ 108 h 555"/>
              <a:gd name="T18" fmla="*/ 859 w 946"/>
              <a:gd name="T19" fmla="*/ 95 h 555"/>
              <a:gd name="T20" fmla="*/ 946 w 946"/>
              <a:gd name="T21" fmla="*/ 236 h 555"/>
              <a:gd name="T22" fmla="*/ 946 w 946"/>
              <a:gd name="T23" fmla="*/ 359 h 555"/>
              <a:gd name="T24" fmla="*/ 906 w 946"/>
              <a:gd name="T25" fmla="*/ 359 h 555"/>
              <a:gd name="T26" fmla="*/ 906 w 946"/>
              <a:gd name="T27" fmla="*/ 236 h 555"/>
              <a:gd name="T28" fmla="*/ 841 w 946"/>
              <a:gd name="T29" fmla="*/ 130 h 555"/>
              <a:gd name="T30" fmla="*/ 720 w 946"/>
              <a:gd name="T31" fmla="*/ 140 h 555"/>
              <a:gd name="T32" fmla="*/ 183 w 946"/>
              <a:gd name="T33" fmla="*/ 533 h 555"/>
              <a:gd name="T34" fmla="*/ 115 w 946"/>
              <a:gd name="T35" fmla="*/ 555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46" h="555">
                <a:moveTo>
                  <a:pt x="115" y="555"/>
                </a:moveTo>
                <a:cubicBezTo>
                  <a:pt x="97" y="555"/>
                  <a:pt x="80" y="551"/>
                  <a:pt x="63" y="542"/>
                </a:cubicBezTo>
                <a:cubicBezTo>
                  <a:pt x="24" y="523"/>
                  <a:pt x="0" y="483"/>
                  <a:pt x="0" y="439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439"/>
                  <a:pt x="40" y="439"/>
                  <a:pt x="40" y="439"/>
                </a:cubicBezTo>
                <a:cubicBezTo>
                  <a:pt x="40" y="468"/>
                  <a:pt x="55" y="494"/>
                  <a:pt x="81" y="507"/>
                </a:cubicBezTo>
                <a:cubicBezTo>
                  <a:pt x="107" y="520"/>
                  <a:pt x="136" y="517"/>
                  <a:pt x="159" y="500"/>
                </a:cubicBezTo>
                <a:cubicBezTo>
                  <a:pt x="696" y="108"/>
                  <a:pt x="696" y="108"/>
                  <a:pt x="696" y="108"/>
                </a:cubicBezTo>
                <a:cubicBezTo>
                  <a:pt x="745" y="72"/>
                  <a:pt x="806" y="68"/>
                  <a:pt x="859" y="95"/>
                </a:cubicBezTo>
                <a:cubicBezTo>
                  <a:pt x="913" y="122"/>
                  <a:pt x="946" y="176"/>
                  <a:pt x="946" y="236"/>
                </a:cubicBezTo>
                <a:cubicBezTo>
                  <a:pt x="946" y="359"/>
                  <a:pt x="946" y="359"/>
                  <a:pt x="946" y="359"/>
                </a:cubicBezTo>
                <a:cubicBezTo>
                  <a:pt x="906" y="359"/>
                  <a:pt x="906" y="359"/>
                  <a:pt x="906" y="359"/>
                </a:cubicBezTo>
                <a:cubicBezTo>
                  <a:pt x="906" y="236"/>
                  <a:pt x="906" y="236"/>
                  <a:pt x="906" y="236"/>
                </a:cubicBezTo>
                <a:cubicBezTo>
                  <a:pt x="906" y="191"/>
                  <a:pt x="882" y="151"/>
                  <a:pt x="841" y="130"/>
                </a:cubicBezTo>
                <a:cubicBezTo>
                  <a:pt x="801" y="110"/>
                  <a:pt x="756" y="114"/>
                  <a:pt x="720" y="140"/>
                </a:cubicBezTo>
                <a:cubicBezTo>
                  <a:pt x="183" y="533"/>
                  <a:pt x="183" y="533"/>
                  <a:pt x="183" y="533"/>
                </a:cubicBezTo>
                <a:cubicBezTo>
                  <a:pt x="162" y="547"/>
                  <a:pt x="139" y="555"/>
                  <a:pt x="115" y="555"/>
                </a:cubicBezTo>
                <a:close/>
              </a:path>
            </a:pathLst>
          </a:custGeom>
          <a:solidFill>
            <a:srgbClr val="4767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3" name="Freeform 152"/>
          <p:cNvSpPr>
            <a:spLocks/>
          </p:cNvSpPr>
          <p:nvPr/>
        </p:nvSpPr>
        <p:spPr bwMode="auto">
          <a:xfrm>
            <a:off x="2479699" y="3583517"/>
            <a:ext cx="300175" cy="298613"/>
          </a:xfrm>
          <a:custGeom>
            <a:avLst/>
            <a:gdLst>
              <a:gd name="T0" fmla="*/ 21 w 116"/>
              <a:gd name="T1" fmla="*/ 101 h 115"/>
              <a:gd name="T2" fmla="*/ 54 w 116"/>
              <a:gd name="T3" fmla="*/ 114 h 115"/>
              <a:gd name="T4" fmla="*/ 95 w 116"/>
              <a:gd name="T5" fmla="*/ 100 h 115"/>
              <a:gd name="T6" fmla="*/ 115 w 116"/>
              <a:gd name="T7" fmla="*/ 62 h 115"/>
              <a:gd name="T8" fmla="*/ 95 w 116"/>
              <a:gd name="T9" fmla="*/ 14 h 115"/>
              <a:gd name="T10" fmla="*/ 62 w 116"/>
              <a:gd name="T11" fmla="*/ 1 h 115"/>
              <a:gd name="T12" fmla="*/ 21 w 116"/>
              <a:gd name="T13" fmla="*/ 15 h 115"/>
              <a:gd name="T14" fmla="*/ 1 w 116"/>
              <a:gd name="T15" fmla="*/ 54 h 115"/>
              <a:gd name="T16" fmla="*/ 21 w 116"/>
              <a:gd name="T17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5">
                <a:moveTo>
                  <a:pt x="21" y="101"/>
                </a:moveTo>
                <a:cubicBezTo>
                  <a:pt x="30" y="109"/>
                  <a:pt x="42" y="113"/>
                  <a:pt x="54" y="114"/>
                </a:cubicBezTo>
                <a:cubicBezTo>
                  <a:pt x="69" y="115"/>
                  <a:pt x="84" y="110"/>
                  <a:pt x="95" y="100"/>
                </a:cubicBezTo>
                <a:cubicBezTo>
                  <a:pt x="107" y="91"/>
                  <a:pt x="114" y="77"/>
                  <a:pt x="115" y="62"/>
                </a:cubicBezTo>
                <a:cubicBezTo>
                  <a:pt x="116" y="43"/>
                  <a:pt x="109" y="26"/>
                  <a:pt x="95" y="14"/>
                </a:cubicBezTo>
                <a:cubicBezTo>
                  <a:pt x="86" y="6"/>
                  <a:pt x="74" y="2"/>
                  <a:pt x="62" y="1"/>
                </a:cubicBezTo>
                <a:cubicBezTo>
                  <a:pt x="47" y="0"/>
                  <a:pt x="32" y="5"/>
                  <a:pt x="21" y="15"/>
                </a:cubicBezTo>
                <a:cubicBezTo>
                  <a:pt x="9" y="25"/>
                  <a:pt x="2" y="39"/>
                  <a:pt x="1" y="54"/>
                </a:cubicBezTo>
                <a:cubicBezTo>
                  <a:pt x="0" y="72"/>
                  <a:pt x="7" y="89"/>
                  <a:pt x="21" y="1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4" name="Freeform 153"/>
          <p:cNvSpPr>
            <a:spLocks noEditPoints="1"/>
          </p:cNvSpPr>
          <p:nvPr/>
        </p:nvSpPr>
        <p:spPr bwMode="auto">
          <a:xfrm>
            <a:off x="2154509" y="2496945"/>
            <a:ext cx="777017" cy="777017"/>
          </a:xfrm>
          <a:custGeom>
            <a:avLst/>
            <a:gdLst>
              <a:gd name="T0" fmla="*/ 159 w 299"/>
              <a:gd name="T1" fmla="*/ 6 h 299"/>
              <a:gd name="T2" fmla="*/ 5 w 299"/>
              <a:gd name="T3" fmla="*/ 140 h 299"/>
              <a:gd name="T4" fmla="*/ 139 w 299"/>
              <a:gd name="T5" fmla="*/ 294 h 299"/>
              <a:gd name="T6" fmla="*/ 293 w 299"/>
              <a:gd name="T7" fmla="*/ 160 h 299"/>
              <a:gd name="T8" fmla="*/ 159 w 299"/>
              <a:gd name="T9" fmla="*/ 6 h 299"/>
              <a:gd name="T10" fmla="*/ 275 w 299"/>
              <a:gd name="T11" fmla="*/ 159 h 299"/>
              <a:gd name="T12" fmla="*/ 141 w 299"/>
              <a:gd name="T13" fmla="*/ 276 h 299"/>
              <a:gd name="T14" fmla="*/ 24 w 299"/>
              <a:gd name="T15" fmla="*/ 141 h 299"/>
              <a:gd name="T16" fmla="*/ 158 w 299"/>
              <a:gd name="T17" fmla="*/ 24 h 299"/>
              <a:gd name="T18" fmla="*/ 275 w 299"/>
              <a:gd name="T19" fmla="*/ 15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9" h="299">
                <a:moveTo>
                  <a:pt x="159" y="6"/>
                </a:moveTo>
                <a:cubicBezTo>
                  <a:pt x="80" y="0"/>
                  <a:pt x="11" y="60"/>
                  <a:pt x="5" y="140"/>
                </a:cubicBezTo>
                <a:cubicBezTo>
                  <a:pt x="0" y="219"/>
                  <a:pt x="60" y="288"/>
                  <a:pt x="139" y="294"/>
                </a:cubicBezTo>
                <a:cubicBezTo>
                  <a:pt x="219" y="299"/>
                  <a:pt x="288" y="239"/>
                  <a:pt x="293" y="160"/>
                </a:cubicBezTo>
                <a:cubicBezTo>
                  <a:pt x="299" y="80"/>
                  <a:pt x="239" y="11"/>
                  <a:pt x="159" y="6"/>
                </a:cubicBezTo>
                <a:close/>
                <a:moveTo>
                  <a:pt x="275" y="159"/>
                </a:moveTo>
                <a:cubicBezTo>
                  <a:pt x="270" y="228"/>
                  <a:pt x="210" y="281"/>
                  <a:pt x="141" y="276"/>
                </a:cubicBezTo>
                <a:cubicBezTo>
                  <a:pt x="71" y="271"/>
                  <a:pt x="19" y="211"/>
                  <a:pt x="24" y="141"/>
                </a:cubicBezTo>
                <a:cubicBezTo>
                  <a:pt x="28" y="72"/>
                  <a:pt x="89" y="19"/>
                  <a:pt x="158" y="24"/>
                </a:cubicBezTo>
                <a:cubicBezTo>
                  <a:pt x="228" y="29"/>
                  <a:pt x="280" y="89"/>
                  <a:pt x="27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5" name="Freeform 154"/>
          <p:cNvSpPr>
            <a:spLocks noEditPoints="1"/>
          </p:cNvSpPr>
          <p:nvPr/>
        </p:nvSpPr>
        <p:spPr bwMode="auto">
          <a:xfrm>
            <a:off x="3194179" y="2854966"/>
            <a:ext cx="340824" cy="343951"/>
          </a:xfrm>
          <a:custGeom>
            <a:avLst/>
            <a:gdLst>
              <a:gd name="T0" fmla="*/ 61 w 131"/>
              <a:gd name="T1" fmla="*/ 129 h 132"/>
              <a:gd name="T2" fmla="*/ 129 w 131"/>
              <a:gd name="T3" fmla="*/ 70 h 132"/>
              <a:gd name="T4" fmla="*/ 70 w 131"/>
              <a:gd name="T5" fmla="*/ 3 h 132"/>
              <a:gd name="T6" fmla="*/ 2 w 131"/>
              <a:gd name="T7" fmla="*/ 62 h 132"/>
              <a:gd name="T8" fmla="*/ 61 w 131"/>
              <a:gd name="T9" fmla="*/ 129 h 132"/>
              <a:gd name="T10" fmla="*/ 10 w 131"/>
              <a:gd name="T11" fmla="*/ 62 h 132"/>
              <a:gd name="T12" fmla="*/ 70 w 131"/>
              <a:gd name="T13" fmla="*/ 11 h 132"/>
              <a:gd name="T14" fmla="*/ 121 w 131"/>
              <a:gd name="T15" fmla="*/ 70 h 132"/>
              <a:gd name="T16" fmla="*/ 62 w 131"/>
              <a:gd name="T17" fmla="*/ 121 h 132"/>
              <a:gd name="T18" fmla="*/ 10 w 131"/>
              <a:gd name="T19" fmla="*/ 6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32">
                <a:moveTo>
                  <a:pt x="61" y="129"/>
                </a:moveTo>
                <a:cubicBezTo>
                  <a:pt x="96" y="132"/>
                  <a:pt x="127" y="105"/>
                  <a:pt x="129" y="70"/>
                </a:cubicBezTo>
                <a:cubicBezTo>
                  <a:pt x="131" y="35"/>
                  <a:pt x="105" y="5"/>
                  <a:pt x="70" y="3"/>
                </a:cubicBezTo>
                <a:cubicBezTo>
                  <a:pt x="35" y="0"/>
                  <a:pt x="5" y="27"/>
                  <a:pt x="2" y="62"/>
                </a:cubicBezTo>
                <a:cubicBezTo>
                  <a:pt x="0" y="97"/>
                  <a:pt x="26" y="127"/>
                  <a:pt x="61" y="129"/>
                </a:cubicBezTo>
                <a:close/>
                <a:moveTo>
                  <a:pt x="10" y="62"/>
                </a:moveTo>
                <a:cubicBezTo>
                  <a:pt x="13" y="32"/>
                  <a:pt x="39" y="9"/>
                  <a:pt x="70" y="11"/>
                </a:cubicBezTo>
                <a:cubicBezTo>
                  <a:pt x="100" y="13"/>
                  <a:pt x="123" y="39"/>
                  <a:pt x="121" y="70"/>
                </a:cubicBezTo>
                <a:cubicBezTo>
                  <a:pt x="119" y="100"/>
                  <a:pt x="92" y="123"/>
                  <a:pt x="62" y="121"/>
                </a:cubicBezTo>
                <a:cubicBezTo>
                  <a:pt x="31" y="119"/>
                  <a:pt x="8" y="93"/>
                  <a:pt x="10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6" name="Freeform 155"/>
          <p:cNvSpPr>
            <a:spLocks noEditPoints="1"/>
          </p:cNvSpPr>
          <p:nvPr/>
        </p:nvSpPr>
        <p:spPr bwMode="auto">
          <a:xfrm>
            <a:off x="2424980" y="3528798"/>
            <a:ext cx="409614" cy="411178"/>
          </a:xfrm>
          <a:custGeom>
            <a:avLst/>
            <a:gdLst>
              <a:gd name="T0" fmla="*/ 74 w 158"/>
              <a:gd name="T1" fmla="*/ 155 h 158"/>
              <a:gd name="T2" fmla="*/ 155 w 158"/>
              <a:gd name="T3" fmla="*/ 84 h 158"/>
              <a:gd name="T4" fmla="*/ 84 w 158"/>
              <a:gd name="T5" fmla="*/ 3 h 158"/>
              <a:gd name="T6" fmla="*/ 3 w 158"/>
              <a:gd name="T7" fmla="*/ 73 h 158"/>
              <a:gd name="T8" fmla="*/ 74 w 158"/>
              <a:gd name="T9" fmla="*/ 155 h 158"/>
              <a:gd name="T10" fmla="*/ 13 w 158"/>
              <a:gd name="T11" fmla="*/ 74 h 158"/>
              <a:gd name="T12" fmla="*/ 84 w 158"/>
              <a:gd name="T13" fmla="*/ 12 h 158"/>
              <a:gd name="T14" fmla="*/ 122 w 158"/>
              <a:gd name="T15" fmla="*/ 28 h 158"/>
              <a:gd name="T16" fmla="*/ 146 w 158"/>
              <a:gd name="T17" fmla="*/ 83 h 158"/>
              <a:gd name="T18" fmla="*/ 75 w 158"/>
              <a:gd name="T19" fmla="*/ 145 h 158"/>
              <a:gd name="T20" fmla="*/ 36 w 158"/>
              <a:gd name="T21" fmla="*/ 129 h 158"/>
              <a:gd name="T22" fmla="*/ 13 w 158"/>
              <a:gd name="T23" fmla="*/ 74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8" h="158">
                <a:moveTo>
                  <a:pt x="74" y="155"/>
                </a:moveTo>
                <a:cubicBezTo>
                  <a:pt x="116" y="158"/>
                  <a:pt x="152" y="126"/>
                  <a:pt x="155" y="84"/>
                </a:cubicBezTo>
                <a:cubicBezTo>
                  <a:pt x="158" y="42"/>
                  <a:pt x="126" y="5"/>
                  <a:pt x="84" y="3"/>
                </a:cubicBezTo>
                <a:cubicBezTo>
                  <a:pt x="42" y="0"/>
                  <a:pt x="6" y="31"/>
                  <a:pt x="3" y="73"/>
                </a:cubicBezTo>
                <a:cubicBezTo>
                  <a:pt x="0" y="115"/>
                  <a:pt x="32" y="152"/>
                  <a:pt x="74" y="155"/>
                </a:cubicBezTo>
                <a:close/>
                <a:moveTo>
                  <a:pt x="13" y="74"/>
                </a:moveTo>
                <a:cubicBezTo>
                  <a:pt x="15" y="37"/>
                  <a:pt x="47" y="10"/>
                  <a:pt x="84" y="12"/>
                </a:cubicBezTo>
                <a:cubicBezTo>
                  <a:pt x="99" y="13"/>
                  <a:pt x="112" y="19"/>
                  <a:pt x="122" y="28"/>
                </a:cubicBezTo>
                <a:cubicBezTo>
                  <a:pt x="138" y="41"/>
                  <a:pt x="147" y="61"/>
                  <a:pt x="146" y="83"/>
                </a:cubicBezTo>
                <a:cubicBezTo>
                  <a:pt x="143" y="120"/>
                  <a:pt x="111" y="148"/>
                  <a:pt x="75" y="145"/>
                </a:cubicBezTo>
                <a:cubicBezTo>
                  <a:pt x="60" y="144"/>
                  <a:pt x="46" y="138"/>
                  <a:pt x="36" y="129"/>
                </a:cubicBezTo>
                <a:cubicBezTo>
                  <a:pt x="20" y="116"/>
                  <a:pt x="11" y="96"/>
                  <a:pt x="13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7" name="Freeform 156"/>
          <p:cNvSpPr>
            <a:spLocks noEditPoints="1"/>
          </p:cNvSpPr>
          <p:nvPr/>
        </p:nvSpPr>
        <p:spPr bwMode="auto">
          <a:xfrm>
            <a:off x="1551031" y="1771521"/>
            <a:ext cx="2298218" cy="3478596"/>
          </a:xfrm>
          <a:custGeom>
            <a:avLst/>
            <a:gdLst>
              <a:gd name="T0" fmla="*/ 0 w 884"/>
              <a:gd name="T1" fmla="*/ 442 h 1338"/>
              <a:gd name="T2" fmla="*/ 256 w 884"/>
              <a:gd name="T3" fmla="*/ 1189 h 1338"/>
              <a:gd name="T4" fmla="*/ 654 w 884"/>
              <a:gd name="T5" fmla="*/ 1019 h 1338"/>
              <a:gd name="T6" fmla="*/ 623 w 884"/>
              <a:gd name="T7" fmla="*/ 465 h 1338"/>
              <a:gd name="T8" fmla="*/ 641 w 884"/>
              <a:gd name="T9" fmla="*/ 431 h 1338"/>
              <a:gd name="T10" fmla="*/ 673 w 884"/>
              <a:gd name="T11" fmla="*/ 411 h 1338"/>
              <a:gd name="T12" fmla="*/ 708 w 884"/>
              <a:gd name="T13" fmla="*/ 408 h 1338"/>
              <a:gd name="T14" fmla="*/ 746 w 884"/>
              <a:gd name="T15" fmla="*/ 423 h 1338"/>
              <a:gd name="T16" fmla="*/ 786 w 884"/>
              <a:gd name="T17" fmla="*/ 448 h 1338"/>
              <a:gd name="T18" fmla="*/ 790 w 884"/>
              <a:gd name="T19" fmla="*/ 480 h 1338"/>
              <a:gd name="T20" fmla="*/ 768 w 884"/>
              <a:gd name="T21" fmla="*/ 513 h 1338"/>
              <a:gd name="T22" fmla="*/ 745 w 884"/>
              <a:gd name="T23" fmla="*/ 543 h 1338"/>
              <a:gd name="T24" fmla="*/ 722 w 884"/>
              <a:gd name="T25" fmla="*/ 555 h 1338"/>
              <a:gd name="T26" fmla="*/ 684 w 884"/>
              <a:gd name="T27" fmla="*/ 559 h 1338"/>
              <a:gd name="T28" fmla="*/ 644 w 884"/>
              <a:gd name="T29" fmla="*/ 561 h 1338"/>
              <a:gd name="T30" fmla="*/ 610 w 884"/>
              <a:gd name="T31" fmla="*/ 518 h 1338"/>
              <a:gd name="T32" fmla="*/ 605 w 884"/>
              <a:gd name="T33" fmla="*/ 467 h 1338"/>
              <a:gd name="T34" fmla="*/ 560 w 884"/>
              <a:gd name="T35" fmla="*/ 258 h 1338"/>
              <a:gd name="T36" fmla="*/ 146 w 884"/>
              <a:gd name="T37" fmla="*/ 423 h 1338"/>
              <a:gd name="T38" fmla="*/ 480 w 884"/>
              <a:gd name="T39" fmla="*/ 1266 h 1338"/>
              <a:gd name="T40" fmla="*/ 544 w 884"/>
              <a:gd name="T41" fmla="*/ 1162 h 1338"/>
              <a:gd name="T42" fmla="*/ 544 w 884"/>
              <a:gd name="T43" fmla="*/ 1058 h 1338"/>
              <a:gd name="T44" fmla="*/ 276 w 884"/>
              <a:gd name="T45" fmla="*/ 740 h 1338"/>
              <a:gd name="T46" fmla="*/ 329 w 884"/>
              <a:gd name="T47" fmla="*/ 855 h 1338"/>
              <a:gd name="T48" fmla="*/ 314 w 884"/>
              <a:gd name="T49" fmla="*/ 703 h 1338"/>
              <a:gd name="T50" fmla="*/ 351 w 884"/>
              <a:gd name="T51" fmla="*/ 661 h 1338"/>
              <a:gd name="T52" fmla="*/ 404 w 884"/>
              <a:gd name="T53" fmla="*/ 642 h 1338"/>
              <a:gd name="T54" fmla="*/ 445 w 884"/>
              <a:gd name="T55" fmla="*/ 668 h 1338"/>
              <a:gd name="T56" fmla="*/ 488 w 884"/>
              <a:gd name="T57" fmla="*/ 699 h 1338"/>
              <a:gd name="T58" fmla="*/ 502 w 884"/>
              <a:gd name="T59" fmla="*/ 727 h 1338"/>
              <a:gd name="T60" fmla="*/ 505 w 884"/>
              <a:gd name="T61" fmla="*/ 773 h 1338"/>
              <a:gd name="T62" fmla="*/ 504 w 884"/>
              <a:gd name="T63" fmla="*/ 826 h 1338"/>
              <a:gd name="T64" fmla="*/ 479 w 884"/>
              <a:gd name="T65" fmla="*/ 849 h 1338"/>
              <a:gd name="T66" fmla="*/ 430 w 884"/>
              <a:gd name="T67" fmla="*/ 845 h 1338"/>
              <a:gd name="T68" fmla="*/ 384 w 884"/>
              <a:gd name="T69" fmla="*/ 842 h 1338"/>
              <a:gd name="T70" fmla="*/ 342 w 884"/>
              <a:gd name="T71" fmla="*/ 811 h 1338"/>
              <a:gd name="T72" fmla="*/ 324 w 884"/>
              <a:gd name="T73" fmla="*/ 764 h 1338"/>
              <a:gd name="T74" fmla="*/ 331 w 884"/>
              <a:gd name="T75" fmla="*/ 719 h 1338"/>
              <a:gd name="T76" fmla="*/ 542 w 884"/>
              <a:gd name="T77" fmla="*/ 493 h 1338"/>
              <a:gd name="T78" fmla="*/ 510 w 884"/>
              <a:gd name="T79" fmla="*/ 546 h 1338"/>
              <a:gd name="T80" fmla="*/ 438 w 884"/>
              <a:gd name="T81" fmla="*/ 595 h 1338"/>
              <a:gd name="T82" fmla="*/ 359 w 884"/>
              <a:gd name="T83" fmla="*/ 643 h 1338"/>
              <a:gd name="T84" fmla="*/ 297 w 884"/>
              <a:gd name="T85" fmla="*/ 627 h 1338"/>
              <a:gd name="T86" fmla="*/ 202 w 884"/>
              <a:gd name="T87" fmla="*/ 547 h 1338"/>
              <a:gd name="T88" fmla="*/ 168 w 884"/>
              <a:gd name="T89" fmla="*/ 435 h 1338"/>
              <a:gd name="T90" fmla="*/ 190 w 884"/>
              <a:gd name="T91" fmla="*/ 331 h 1338"/>
              <a:gd name="T92" fmla="*/ 261 w 884"/>
              <a:gd name="T93" fmla="*/ 251 h 1338"/>
              <a:gd name="T94" fmla="*/ 361 w 884"/>
              <a:gd name="T95" fmla="*/ 215 h 1338"/>
              <a:gd name="T96" fmla="*/ 439 w 884"/>
              <a:gd name="T97" fmla="*/ 265 h 1338"/>
              <a:gd name="T98" fmla="*/ 520 w 884"/>
              <a:gd name="T99" fmla="*/ 324 h 1338"/>
              <a:gd name="T100" fmla="*/ 546 w 884"/>
              <a:gd name="T101" fmla="*/ 376 h 1338"/>
              <a:gd name="T102" fmla="*/ 616 w 884"/>
              <a:gd name="T103" fmla="*/ 584 h 1338"/>
              <a:gd name="T104" fmla="*/ 796 w 884"/>
              <a:gd name="T105" fmla="*/ 563 h 1338"/>
              <a:gd name="T106" fmla="*/ 802 w 884"/>
              <a:gd name="T107" fmla="*/ 568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84" h="1338">
                <a:moveTo>
                  <a:pt x="752" y="758"/>
                </a:moveTo>
                <a:cubicBezTo>
                  <a:pt x="754" y="756"/>
                  <a:pt x="755" y="755"/>
                  <a:pt x="756" y="753"/>
                </a:cubicBezTo>
                <a:cubicBezTo>
                  <a:pt x="836" y="673"/>
                  <a:pt x="884" y="563"/>
                  <a:pt x="884" y="442"/>
                </a:cubicBezTo>
                <a:cubicBezTo>
                  <a:pt x="884" y="198"/>
                  <a:pt x="686" y="0"/>
                  <a:pt x="442" y="0"/>
                </a:cubicBezTo>
                <a:cubicBezTo>
                  <a:pt x="198" y="0"/>
                  <a:pt x="0" y="198"/>
                  <a:pt x="0" y="442"/>
                </a:cubicBezTo>
                <a:cubicBezTo>
                  <a:pt x="0" y="575"/>
                  <a:pt x="58" y="693"/>
                  <a:pt x="150" y="774"/>
                </a:cubicBezTo>
                <a:cubicBezTo>
                  <a:pt x="172" y="803"/>
                  <a:pt x="211" y="868"/>
                  <a:pt x="212" y="953"/>
                </a:cubicBezTo>
                <a:cubicBezTo>
                  <a:pt x="210" y="971"/>
                  <a:pt x="213" y="998"/>
                  <a:pt x="231" y="1019"/>
                </a:cubicBezTo>
                <a:cubicBezTo>
                  <a:pt x="238" y="1028"/>
                  <a:pt x="240" y="1035"/>
                  <a:pt x="256" y="1041"/>
                </a:cubicBezTo>
                <a:cubicBezTo>
                  <a:pt x="256" y="1189"/>
                  <a:pt x="256" y="1189"/>
                  <a:pt x="256" y="1189"/>
                </a:cubicBezTo>
                <a:cubicBezTo>
                  <a:pt x="256" y="1270"/>
                  <a:pt x="324" y="1338"/>
                  <a:pt x="405" y="1338"/>
                </a:cubicBezTo>
                <a:cubicBezTo>
                  <a:pt x="480" y="1338"/>
                  <a:pt x="480" y="1338"/>
                  <a:pt x="480" y="1338"/>
                </a:cubicBezTo>
                <a:cubicBezTo>
                  <a:pt x="560" y="1338"/>
                  <a:pt x="620" y="1270"/>
                  <a:pt x="620" y="1189"/>
                </a:cubicBezTo>
                <a:cubicBezTo>
                  <a:pt x="620" y="1044"/>
                  <a:pt x="620" y="1044"/>
                  <a:pt x="620" y="1044"/>
                </a:cubicBezTo>
                <a:cubicBezTo>
                  <a:pt x="632" y="1038"/>
                  <a:pt x="646" y="1029"/>
                  <a:pt x="654" y="1019"/>
                </a:cubicBezTo>
                <a:cubicBezTo>
                  <a:pt x="672" y="998"/>
                  <a:pt x="678" y="971"/>
                  <a:pt x="676" y="953"/>
                </a:cubicBezTo>
                <a:cubicBezTo>
                  <a:pt x="677" y="836"/>
                  <a:pt x="751" y="759"/>
                  <a:pt x="752" y="758"/>
                </a:cubicBezTo>
                <a:close/>
                <a:moveTo>
                  <a:pt x="605" y="467"/>
                </a:moveTo>
                <a:cubicBezTo>
                  <a:pt x="623" y="465"/>
                  <a:pt x="623" y="465"/>
                  <a:pt x="623" y="465"/>
                </a:cubicBezTo>
                <a:cubicBezTo>
                  <a:pt x="623" y="465"/>
                  <a:pt x="623" y="465"/>
                  <a:pt x="623" y="465"/>
                </a:cubicBezTo>
                <a:cubicBezTo>
                  <a:pt x="625" y="459"/>
                  <a:pt x="626" y="457"/>
                  <a:pt x="627" y="453"/>
                </a:cubicBezTo>
                <a:cubicBezTo>
                  <a:pt x="614" y="440"/>
                  <a:pt x="614" y="440"/>
                  <a:pt x="614" y="440"/>
                </a:cubicBezTo>
                <a:cubicBezTo>
                  <a:pt x="624" y="424"/>
                  <a:pt x="624" y="424"/>
                  <a:pt x="624" y="424"/>
                </a:cubicBezTo>
                <a:cubicBezTo>
                  <a:pt x="641" y="431"/>
                  <a:pt x="641" y="431"/>
                  <a:pt x="641" y="431"/>
                </a:cubicBezTo>
                <a:cubicBezTo>
                  <a:pt x="641" y="431"/>
                  <a:pt x="641" y="431"/>
                  <a:pt x="641" y="431"/>
                </a:cubicBezTo>
                <a:cubicBezTo>
                  <a:pt x="644" y="428"/>
                  <a:pt x="647" y="426"/>
                  <a:pt x="650" y="423"/>
                </a:cubicBezTo>
                <a:cubicBezTo>
                  <a:pt x="645" y="405"/>
                  <a:pt x="645" y="405"/>
                  <a:pt x="645" y="405"/>
                </a:cubicBezTo>
                <a:cubicBezTo>
                  <a:pt x="661" y="396"/>
                  <a:pt x="661" y="396"/>
                  <a:pt x="661" y="396"/>
                </a:cubicBezTo>
                <a:cubicBezTo>
                  <a:pt x="673" y="410"/>
                  <a:pt x="673" y="410"/>
                  <a:pt x="673" y="410"/>
                </a:cubicBezTo>
                <a:cubicBezTo>
                  <a:pt x="673" y="411"/>
                  <a:pt x="673" y="411"/>
                  <a:pt x="673" y="411"/>
                </a:cubicBezTo>
                <a:cubicBezTo>
                  <a:pt x="677" y="409"/>
                  <a:pt x="681" y="408"/>
                  <a:pt x="685" y="408"/>
                </a:cubicBezTo>
                <a:cubicBezTo>
                  <a:pt x="689" y="389"/>
                  <a:pt x="689" y="389"/>
                  <a:pt x="689" y="389"/>
                </a:cubicBezTo>
                <a:cubicBezTo>
                  <a:pt x="706" y="389"/>
                  <a:pt x="706" y="389"/>
                  <a:pt x="706" y="389"/>
                </a:cubicBezTo>
                <a:cubicBezTo>
                  <a:pt x="708" y="407"/>
                  <a:pt x="708" y="407"/>
                  <a:pt x="708" y="407"/>
                </a:cubicBezTo>
                <a:cubicBezTo>
                  <a:pt x="708" y="408"/>
                  <a:pt x="708" y="408"/>
                  <a:pt x="708" y="408"/>
                </a:cubicBezTo>
                <a:cubicBezTo>
                  <a:pt x="712" y="409"/>
                  <a:pt x="718" y="410"/>
                  <a:pt x="721" y="411"/>
                </a:cubicBezTo>
                <a:cubicBezTo>
                  <a:pt x="722" y="411"/>
                  <a:pt x="722" y="411"/>
                  <a:pt x="722" y="411"/>
                </a:cubicBezTo>
                <a:cubicBezTo>
                  <a:pt x="735" y="396"/>
                  <a:pt x="735" y="396"/>
                  <a:pt x="735" y="396"/>
                </a:cubicBezTo>
                <a:cubicBezTo>
                  <a:pt x="752" y="405"/>
                  <a:pt x="752" y="405"/>
                  <a:pt x="752" y="405"/>
                </a:cubicBezTo>
                <a:cubicBezTo>
                  <a:pt x="746" y="423"/>
                  <a:pt x="746" y="423"/>
                  <a:pt x="746" y="423"/>
                </a:cubicBezTo>
                <a:cubicBezTo>
                  <a:pt x="746" y="424"/>
                  <a:pt x="746" y="424"/>
                  <a:pt x="746" y="424"/>
                </a:cubicBezTo>
                <a:cubicBezTo>
                  <a:pt x="750" y="427"/>
                  <a:pt x="755" y="432"/>
                  <a:pt x="758" y="437"/>
                </a:cubicBezTo>
                <a:cubicBezTo>
                  <a:pt x="759" y="437"/>
                  <a:pt x="759" y="437"/>
                  <a:pt x="759" y="437"/>
                </a:cubicBezTo>
                <a:cubicBezTo>
                  <a:pt x="777" y="431"/>
                  <a:pt x="777" y="431"/>
                  <a:pt x="777" y="431"/>
                </a:cubicBezTo>
                <a:cubicBezTo>
                  <a:pt x="786" y="448"/>
                  <a:pt x="786" y="448"/>
                  <a:pt x="786" y="448"/>
                </a:cubicBezTo>
                <a:cubicBezTo>
                  <a:pt x="771" y="459"/>
                  <a:pt x="771" y="459"/>
                  <a:pt x="771" y="459"/>
                </a:cubicBezTo>
                <a:cubicBezTo>
                  <a:pt x="770" y="460"/>
                  <a:pt x="770" y="460"/>
                  <a:pt x="770" y="460"/>
                </a:cubicBezTo>
                <a:cubicBezTo>
                  <a:pt x="772" y="465"/>
                  <a:pt x="773" y="470"/>
                  <a:pt x="773" y="475"/>
                </a:cubicBezTo>
                <a:cubicBezTo>
                  <a:pt x="773" y="475"/>
                  <a:pt x="773" y="475"/>
                  <a:pt x="773" y="475"/>
                </a:cubicBezTo>
                <a:cubicBezTo>
                  <a:pt x="790" y="480"/>
                  <a:pt x="790" y="480"/>
                  <a:pt x="790" y="480"/>
                </a:cubicBezTo>
                <a:cubicBezTo>
                  <a:pt x="789" y="499"/>
                  <a:pt x="789" y="499"/>
                  <a:pt x="789" y="499"/>
                </a:cubicBezTo>
                <a:cubicBezTo>
                  <a:pt x="773" y="499"/>
                  <a:pt x="773" y="499"/>
                  <a:pt x="773" y="499"/>
                </a:cubicBezTo>
                <a:cubicBezTo>
                  <a:pt x="772" y="499"/>
                  <a:pt x="772" y="499"/>
                  <a:pt x="772" y="499"/>
                </a:cubicBezTo>
                <a:cubicBezTo>
                  <a:pt x="771" y="505"/>
                  <a:pt x="770" y="508"/>
                  <a:pt x="768" y="511"/>
                </a:cubicBezTo>
                <a:cubicBezTo>
                  <a:pt x="768" y="513"/>
                  <a:pt x="768" y="513"/>
                  <a:pt x="768" y="513"/>
                </a:cubicBezTo>
                <a:cubicBezTo>
                  <a:pt x="782" y="526"/>
                  <a:pt x="782" y="526"/>
                  <a:pt x="782" y="526"/>
                </a:cubicBezTo>
                <a:cubicBezTo>
                  <a:pt x="772" y="542"/>
                  <a:pt x="772" y="542"/>
                  <a:pt x="772" y="542"/>
                </a:cubicBezTo>
                <a:cubicBezTo>
                  <a:pt x="755" y="535"/>
                  <a:pt x="755" y="535"/>
                  <a:pt x="755" y="535"/>
                </a:cubicBezTo>
                <a:cubicBezTo>
                  <a:pt x="754" y="535"/>
                  <a:pt x="754" y="535"/>
                  <a:pt x="754" y="535"/>
                </a:cubicBezTo>
                <a:cubicBezTo>
                  <a:pt x="751" y="538"/>
                  <a:pt x="748" y="540"/>
                  <a:pt x="745" y="543"/>
                </a:cubicBezTo>
                <a:cubicBezTo>
                  <a:pt x="745" y="543"/>
                  <a:pt x="745" y="543"/>
                  <a:pt x="745" y="543"/>
                </a:cubicBezTo>
                <a:cubicBezTo>
                  <a:pt x="751" y="561"/>
                  <a:pt x="751" y="561"/>
                  <a:pt x="751" y="561"/>
                </a:cubicBezTo>
                <a:cubicBezTo>
                  <a:pt x="734" y="570"/>
                  <a:pt x="734" y="570"/>
                  <a:pt x="734" y="570"/>
                </a:cubicBezTo>
                <a:cubicBezTo>
                  <a:pt x="723" y="556"/>
                  <a:pt x="723" y="556"/>
                  <a:pt x="723" y="556"/>
                </a:cubicBezTo>
                <a:cubicBezTo>
                  <a:pt x="722" y="555"/>
                  <a:pt x="722" y="555"/>
                  <a:pt x="722" y="555"/>
                </a:cubicBezTo>
                <a:cubicBezTo>
                  <a:pt x="719" y="557"/>
                  <a:pt x="715" y="558"/>
                  <a:pt x="711" y="558"/>
                </a:cubicBezTo>
                <a:cubicBezTo>
                  <a:pt x="711" y="558"/>
                  <a:pt x="711" y="558"/>
                  <a:pt x="711" y="558"/>
                </a:cubicBezTo>
                <a:cubicBezTo>
                  <a:pt x="707" y="577"/>
                  <a:pt x="707" y="577"/>
                  <a:pt x="707" y="577"/>
                </a:cubicBezTo>
                <a:cubicBezTo>
                  <a:pt x="687" y="577"/>
                  <a:pt x="687" y="577"/>
                  <a:pt x="687" y="577"/>
                </a:cubicBezTo>
                <a:cubicBezTo>
                  <a:pt x="684" y="559"/>
                  <a:pt x="684" y="559"/>
                  <a:pt x="684" y="559"/>
                </a:cubicBezTo>
                <a:cubicBezTo>
                  <a:pt x="684" y="558"/>
                  <a:pt x="684" y="558"/>
                  <a:pt x="684" y="558"/>
                </a:cubicBezTo>
                <a:cubicBezTo>
                  <a:pt x="680" y="558"/>
                  <a:pt x="676" y="557"/>
                  <a:pt x="672" y="555"/>
                </a:cubicBezTo>
                <a:cubicBezTo>
                  <a:pt x="673" y="555"/>
                  <a:pt x="673" y="555"/>
                  <a:pt x="673" y="555"/>
                </a:cubicBezTo>
                <a:cubicBezTo>
                  <a:pt x="660" y="570"/>
                  <a:pt x="660" y="570"/>
                  <a:pt x="660" y="570"/>
                </a:cubicBezTo>
                <a:cubicBezTo>
                  <a:pt x="644" y="561"/>
                  <a:pt x="644" y="561"/>
                  <a:pt x="644" y="561"/>
                </a:cubicBezTo>
                <a:cubicBezTo>
                  <a:pt x="650" y="543"/>
                  <a:pt x="650" y="543"/>
                  <a:pt x="650" y="543"/>
                </a:cubicBezTo>
                <a:cubicBezTo>
                  <a:pt x="650" y="543"/>
                  <a:pt x="650" y="543"/>
                  <a:pt x="650" y="543"/>
                </a:cubicBezTo>
                <a:cubicBezTo>
                  <a:pt x="645" y="539"/>
                  <a:pt x="641" y="534"/>
                  <a:pt x="637" y="530"/>
                </a:cubicBezTo>
                <a:cubicBezTo>
                  <a:pt x="619" y="535"/>
                  <a:pt x="619" y="535"/>
                  <a:pt x="619" y="535"/>
                </a:cubicBezTo>
                <a:cubicBezTo>
                  <a:pt x="610" y="518"/>
                  <a:pt x="610" y="518"/>
                  <a:pt x="610" y="518"/>
                </a:cubicBezTo>
                <a:cubicBezTo>
                  <a:pt x="625" y="507"/>
                  <a:pt x="625" y="507"/>
                  <a:pt x="625" y="507"/>
                </a:cubicBezTo>
                <a:cubicBezTo>
                  <a:pt x="625" y="507"/>
                  <a:pt x="625" y="507"/>
                  <a:pt x="625" y="507"/>
                </a:cubicBezTo>
                <a:cubicBezTo>
                  <a:pt x="623" y="502"/>
                  <a:pt x="622" y="496"/>
                  <a:pt x="622" y="491"/>
                </a:cubicBezTo>
                <a:cubicBezTo>
                  <a:pt x="604" y="486"/>
                  <a:pt x="604" y="486"/>
                  <a:pt x="604" y="486"/>
                </a:cubicBezTo>
                <a:lnTo>
                  <a:pt x="605" y="467"/>
                </a:lnTo>
                <a:close/>
                <a:moveTo>
                  <a:pt x="146" y="423"/>
                </a:moveTo>
                <a:cubicBezTo>
                  <a:pt x="145" y="364"/>
                  <a:pt x="166" y="307"/>
                  <a:pt x="204" y="262"/>
                </a:cubicBezTo>
                <a:cubicBezTo>
                  <a:pt x="291" y="161"/>
                  <a:pt x="443" y="149"/>
                  <a:pt x="544" y="235"/>
                </a:cubicBezTo>
                <a:cubicBezTo>
                  <a:pt x="552" y="226"/>
                  <a:pt x="552" y="226"/>
                  <a:pt x="552" y="226"/>
                </a:cubicBezTo>
                <a:cubicBezTo>
                  <a:pt x="560" y="258"/>
                  <a:pt x="560" y="258"/>
                  <a:pt x="560" y="258"/>
                </a:cubicBezTo>
                <a:cubicBezTo>
                  <a:pt x="528" y="255"/>
                  <a:pt x="528" y="255"/>
                  <a:pt x="528" y="255"/>
                </a:cubicBezTo>
                <a:cubicBezTo>
                  <a:pt x="537" y="244"/>
                  <a:pt x="537" y="244"/>
                  <a:pt x="537" y="244"/>
                </a:cubicBezTo>
                <a:cubicBezTo>
                  <a:pt x="440" y="162"/>
                  <a:pt x="295" y="173"/>
                  <a:pt x="212" y="269"/>
                </a:cubicBezTo>
                <a:cubicBezTo>
                  <a:pt x="176" y="312"/>
                  <a:pt x="156" y="366"/>
                  <a:pt x="157" y="422"/>
                </a:cubicBezTo>
                <a:lnTo>
                  <a:pt x="146" y="423"/>
                </a:lnTo>
                <a:close/>
                <a:moveTo>
                  <a:pt x="480" y="1266"/>
                </a:moveTo>
                <a:cubicBezTo>
                  <a:pt x="405" y="1266"/>
                  <a:pt x="405" y="1266"/>
                  <a:pt x="405" y="1266"/>
                </a:cubicBezTo>
                <a:cubicBezTo>
                  <a:pt x="384" y="1266"/>
                  <a:pt x="365" y="1262"/>
                  <a:pt x="352" y="1242"/>
                </a:cubicBezTo>
                <a:cubicBezTo>
                  <a:pt x="533" y="1242"/>
                  <a:pt x="533" y="1242"/>
                  <a:pt x="533" y="1242"/>
                </a:cubicBezTo>
                <a:cubicBezTo>
                  <a:pt x="519" y="1262"/>
                  <a:pt x="501" y="1266"/>
                  <a:pt x="480" y="1266"/>
                </a:cubicBezTo>
                <a:close/>
                <a:moveTo>
                  <a:pt x="544" y="1162"/>
                </a:moveTo>
                <a:cubicBezTo>
                  <a:pt x="328" y="1162"/>
                  <a:pt x="328" y="1162"/>
                  <a:pt x="328" y="1162"/>
                </a:cubicBezTo>
                <a:cubicBezTo>
                  <a:pt x="328" y="1150"/>
                  <a:pt x="328" y="1150"/>
                  <a:pt x="328" y="1150"/>
                </a:cubicBezTo>
                <a:cubicBezTo>
                  <a:pt x="544" y="1150"/>
                  <a:pt x="544" y="1150"/>
                  <a:pt x="544" y="1150"/>
                </a:cubicBezTo>
                <a:lnTo>
                  <a:pt x="544" y="1162"/>
                </a:lnTo>
                <a:close/>
                <a:moveTo>
                  <a:pt x="328" y="1070"/>
                </a:moveTo>
                <a:cubicBezTo>
                  <a:pt x="328" y="1058"/>
                  <a:pt x="328" y="1058"/>
                  <a:pt x="328" y="1058"/>
                </a:cubicBezTo>
                <a:cubicBezTo>
                  <a:pt x="328" y="1058"/>
                  <a:pt x="332" y="1058"/>
                  <a:pt x="332" y="1058"/>
                </a:cubicBezTo>
                <a:cubicBezTo>
                  <a:pt x="336" y="1058"/>
                  <a:pt x="340" y="1058"/>
                  <a:pt x="343" y="1058"/>
                </a:cubicBezTo>
                <a:cubicBezTo>
                  <a:pt x="544" y="1058"/>
                  <a:pt x="544" y="1058"/>
                  <a:pt x="544" y="1058"/>
                </a:cubicBezTo>
                <a:cubicBezTo>
                  <a:pt x="544" y="1070"/>
                  <a:pt x="544" y="1070"/>
                  <a:pt x="544" y="1070"/>
                </a:cubicBezTo>
                <a:lnTo>
                  <a:pt x="328" y="1070"/>
                </a:lnTo>
                <a:close/>
                <a:moveTo>
                  <a:pt x="523" y="845"/>
                </a:moveTo>
                <a:cubicBezTo>
                  <a:pt x="472" y="904"/>
                  <a:pt x="383" y="911"/>
                  <a:pt x="325" y="860"/>
                </a:cubicBezTo>
                <a:cubicBezTo>
                  <a:pt x="290" y="830"/>
                  <a:pt x="272" y="786"/>
                  <a:pt x="276" y="740"/>
                </a:cubicBezTo>
                <a:cubicBezTo>
                  <a:pt x="265" y="740"/>
                  <a:pt x="265" y="740"/>
                  <a:pt x="265" y="740"/>
                </a:cubicBezTo>
                <a:cubicBezTo>
                  <a:pt x="280" y="719"/>
                  <a:pt x="280" y="719"/>
                  <a:pt x="280" y="719"/>
                </a:cubicBezTo>
                <a:cubicBezTo>
                  <a:pt x="295" y="740"/>
                  <a:pt x="295" y="740"/>
                  <a:pt x="295" y="740"/>
                </a:cubicBezTo>
                <a:cubicBezTo>
                  <a:pt x="284" y="740"/>
                  <a:pt x="284" y="740"/>
                  <a:pt x="284" y="740"/>
                </a:cubicBezTo>
                <a:cubicBezTo>
                  <a:pt x="279" y="783"/>
                  <a:pt x="296" y="826"/>
                  <a:pt x="329" y="855"/>
                </a:cubicBezTo>
                <a:cubicBezTo>
                  <a:pt x="385" y="903"/>
                  <a:pt x="469" y="896"/>
                  <a:pt x="517" y="840"/>
                </a:cubicBezTo>
                <a:cubicBezTo>
                  <a:pt x="565" y="785"/>
                  <a:pt x="558" y="700"/>
                  <a:pt x="503" y="653"/>
                </a:cubicBezTo>
                <a:cubicBezTo>
                  <a:pt x="508" y="647"/>
                  <a:pt x="508" y="647"/>
                  <a:pt x="508" y="647"/>
                </a:cubicBezTo>
                <a:cubicBezTo>
                  <a:pt x="566" y="697"/>
                  <a:pt x="573" y="786"/>
                  <a:pt x="523" y="845"/>
                </a:cubicBezTo>
                <a:close/>
                <a:moveTo>
                  <a:pt x="314" y="703"/>
                </a:moveTo>
                <a:cubicBezTo>
                  <a:pt x="327" y="684"/>
                  <a:pt x="327" y="684"/>
                  <a:pt x="327" y="684"/>
                </a:cubicBezTo>
                <a:cubicBezTo>
                  <a:pt x="347" y="692"/>
                  <a:pt x="347" y="692"/>
                  <a:pt x="347" y="692"/>
                </a:cubicBezTo>
                <a:cubicBezTo>
                  <a:pt x="347" y="693"/>
                  <a:pt x="347" y="693"/>
                  <a:pt x="347" y="693"/>
                </a:cubicBezTo>
                <a:cubicBezTo>
                  <a:pt x="351" y="689"/>
                  <a:pt x="354" y="686"/>
                  <a:pt x="358" y="682"/>
                </a:cubicBezTo>
                <a:cubicBezTo>
                  <a:pt x="351" y="661"/>
                  <a:pt x="351" y="661"/>
                  <a:pt x="351" y="661"/>
                </a:cubicBezTo>
                <a:cubicBezTo>
                  <a:pt x="372" y="650"/>
                  <a:pt x="372" y="650"/>
                  <a:pt x="372" y="650"/>
                </a:cubicBezTo>
                <a:cubicBezTo>
                  <a:pt x="385" y="667"/>
                  <a:pt x="385" y="667"/>
                  <a:pt x="385" y="667"/>
                </a:cubicBezTo>
                <a:cubicBezTo>
                  <a:pt x="386" y="668"/>
                  <a:pt x="386" y="668"/>
                  <a:pt x="386" y="668"/>
                </a:cubicBezTo>
                <a:cubicBezTo>
                  <a:pt x="390" y="666"/>
                  <a:pt x="395" y="665"/>
                  <a:pt x="400" y="664"/>
                </a:cubicBezTo>
                <a:cubicBezTo>
                  <a:pt x="404" y="642"/>
                  <a:pt x="404" y="642"/>
                  <a:pt x="404" y="642"/>
                </a:cubicBezTo>
                <a:cubicBezTo>
                  <a:pt x="426" y="642"/>
                  <a:pt x="426" y="642"/>
                  <a:pt x="426" y="642"/>
                </a:cubicBezTo>
                <a:cubicBezTo>
                  <a:pt x="428" y="664"/>
                  <a:pt x="428" y="664"/>
                  <a:pt x="428" y="664"/>
                </a:cubicBezTo>
                <a:cubicBezTo>
                  <a:pt x="428" y="664"/>
                  <a:pt x="428" y="664"/>
                  <a:pt x="428" y="664"/>
                </a:cubicBezTo>
                <a:cubicBezTo>
                  <a:pt x="436" y="665"/>
                  <a:pt x="439" y="666"/>
                  <a:pt x="444" y="668"/>
                </a:cubicBezTo>
                <a:cubicBezTo>
                  <a:pt x="445" y="668"/>
                  <a:pt x="445" y="668"/>
                  <a:pt x="445" y="668"/>
                </a:cubicBezTo>
                <a:cubicBezTo>
                  <a:pt x="460" y="650"/>
                  <a:pt x="460" y="650"/>
                  <a:pt x="460" y="650"/>
                </a:cubicBezTo>
                <a:cubicBezTo>
                  <a:pt x="480" y="661"/>
                  <a:pt x="480" y="661"/>
                  <a:pt x="480" y="661"/>
                </a:cubicBezTo>
                <a:cubicBezTo>
                  <a:pt x="473" y="682"/>
                  <a:pt x="473" y="682"/>
                  <a:pt x="473" y="682"/>
                </a:cubicBezTo>
                <a:cubicBezTo>
                  <a:pt x="473" y="683"/>
                  <a:pt x="473" y="683"/>
                  <a:pt x="473" y="683"/>
                </a:cubicBezTo>
                <a:cubicBezTo>
                  <a:pt x="478" y="688"/>
                  <a:pt x="484" y="693"/>
                  <a:pt x="488" y="699"/>
                </a:cubicBezTo>
                <a:cubicBezTo>
                  <a:pt x="488" y="699"/>
                  <a:pt x="488" y="699"/>
                  <a:pt x="488" y="699"/>
                </a:cubicBezTo>
                <a:cubicBezTo>
                  <a:pt x="510" y="692"/>
                  <a:pt x="510" y="692"/>
                  <a:pt x="510" y="692"/>
                </a:cubicBezTo>
                <a:cubicBezTo>
                  <a:pt x="521" y="713"/>
                  <a:pt x="521" y="713"/>
                  <a:pt x="521" y="713"/>
                </a:cubicBezTo>
                <a:cubicBezTo>
                  <a:pt x="503" y="726"/>
                  <a:pt x="503" y="726"/>
                  <a:pt x="503" y="726"/>
                </a:cubicBezTo>
                <a:cubicBezTo>
                  <a:pt x="502" y="727"/>
                  <a:pt x="502" y="727"/>
                  <a:pt x="502" y="727"/>
                </a:cubicBezTo>
                <a:cubicBezTo>
                  <a:pt x="504" y="733"/>
                  <a:pt x="505" y="739"/>
                  <a:pt x="506" y="745"/>
                </a:cubicBezTo>
                <a:cubicBezTo>
                  <a:pt x="505" y="745"/>
                  <a:pt x="505" y="745"/>
                  <a:pt x="505" y="745"/>
                </a:cubicBezTo>
                <a:cubicBezTo>
                  <a:pt x="526" y="751"/>
                  <a:pt x="526" y="751"/>
                  <a:pt x="526" y="751"/>
                </a:cubicBezTo>
                <a:cubicBezTo>
                  <a:pt x="525" y="774"/>
                  <a:pt x="525" y="774"/>
                  <a:pt x="525" y="774"/>
                </a:cubicBezTo>
                <a:cubicBezTo>
                  <a:pt x="505" y="773"/>
                  <a:pt x="505" y="773"/>
                  <a:pt x="505" y="773"/>
                </a:cubicBezTo>
                <a:cubicBezTo>
                  <a:pt x="505" y="773"/>
                  <a:pt x="505" y="773"/>
                  <a:pt x="505" y="773"/>
                </a:cubicBezTo>
                <a:cubicBezTo>
                  <a:pt x="503" y="781"/>
                  <a:pt x="502" y="784"/>
                  <a:pt x="500" y="789"/>
                </a:cubicBezTo>
                <a:cubicBezTo>
                  <a:pt x="500" y="790"/>
                  <a:pt x="500" y="790"/>
                  <a:pt x="500" y="790"/>
                </a:cubicBezTo>
                <a:cubicBezTo>
                  <a:pt x="517" y="806"/>
                  <a:pt x="517" y="806"/>
                  <a:pt x="517" y="806"/>
                </a:cubicBezTo>
                <a:cubicBezTo>
                  <a:pt x="504" y="826"/>
                  <a:pt x="504" y="826"/>
                  <a:pt x="504" y="826"/>
                </a:cubicBezTo>
                <a:cubicBezTo>
                  <a:pt x="484" y="817"/>
                  <a:pt x="484" y="817"/>
                  <a:pt x="484" y="817"/>
                </a:cubicBezTo>
                <a:cubicBezTo>
                  <a:pt x="483" y="817"/>
                  <a:pt x="483" y="817"/>
                  <a:pt x="483" y="817"/>
                </a:cubicBezTo>
                <a:cubicBezTo>
                  <a:pt x="480" y="820"/>
                  <a:pt x="476" y="823"/>
                  <a:pt x="472" y="827"/>
                </a:cubicBezTo>
                <a:cubicBezTo>
                  <a:pt x="472" y="827"/>
                  <a:pt x="472" y="827"/>
                  <a:pt x="472" y="827"/>
                </a:cubicBezTo>
                <a:cubicBezTo>
                  <a:pt x="479" y="849"/>
                  <a:pt x="479" y="849"/>
                  <a:pt x="479" y="849"/>
                </a:cubicBezTo>
                <a:cubicBezTo>
                  <a:pt x="459" y="860"/>
                  <a:pt x="459" y="860"/>
                  <a:pt x="459" y="860"/>
                </a:cubicBezTo>
                <a:cubicBezTo>
                  <a:pt x="445" y="842"/>
                  <a:pt x="445" y="842"/>
                  <a:pt x="445" y="842"/>
                </a:cubicBezTo>
                <a:cubicBezTo>
                  <a:pt x="445" y="842"/>
                  <a:pt x="445" y="842"/>
                  <a:pt x="445" y="842"/>
                </a:cubicBezTo>
                <a:cubicBezTo>
                  <a:pt x="440" y="843"/>
                  <a:pt x="435" y="844"/>
                  <a:pt x="431" y="845"/>
                </a:cubicBezTo>
                <a:cubicBezTo>
                  <a:pt x="430" y="845"/>
                  <a:pt x="430" y="845"/>
                  <a:pt x="430" y="845"/>
                </a:cubicBezTo>
                <a:cubicBezTo>
                  <a:pt x="426" y="868"/>
                  <a:pt x="426" y="868"/>
                  <a:pt x="426" y="868"/>
                </a:cubicBezTo>
                <a:cubicBezTo>
                  <a:pt x="402" y="868"/>
                  <a:pt x="402" y="868"/>
                  <a:pt x="402" y="868"/>
                </a:cubicBezTo>
                <a:cubicBezTo>
                  <a:pt x="396" y="846"/>
                  <a:pt x="396" y="846"/>
                  <a:pt x="396" y="846"/>
                </a:cubicBezTo>
                <a:cubicBezTo>
                  <a:pt x="396" y="845"/>
                  <a:pt x="396" y="845"/>
                  <a:pt x="396" y="845"/>
                </a:cubicBezTo>
                <a:cubicBezTo>
                  <a:pt x="392" y="844"/>
                  <a:pt x="389" y="843"/>
                  <a:pt x="384" y="842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50" y="848"/>
                  <a:pt x="350" y="848"/>
                  <a:pt x="350" y="848"/>
                </a:cubicBezTo>
                <a:cubicBezTo>
                  <a:pt x="358" y="827"/>
                  <a:pt x="358" y="827"/>
                  <a:pt x="358" y="827"/>
                </a:cubicBezTo>
                <a:cubicBezTo>
                  <a:pt x="358" y="826"/>
                  <a:pt x="358" y="826"/>
                  <a:pt x="358" y="826"/>
                </a:cubicBezTo>
                <a:cubicBezTo>
                  <a:pt x="352" y="822"/>
                  <a:pt x="347" y="816"/>
                  <a:pt x="342" y="811"/>
                </a:cubicBezTo>
                <a:cubicBezTo>
                  <a:pt x="320" y="817"/>
                  <a:pt x="320" y="817"/>
                  <a:pt x="320" y="817"/>
                </a:cubicBezTo>
                <a:cubicBezTo>
                  <a:pt x="310" y="797"/>
                  <a:pt x="310" y="797"/>
                  <a:pt x="310" y="797"/>
                </a:cubicBezTo>
                <a:cubicBezTo>
                  <a:pt x="327" y="783"/>
                  <a:pt x="327" y="783"/>
                  <a:pt x="327" y="783"/>
                </a:cubicBezTo>
                <a:cubicBezTo>
                  <a:pt x="328" y="783"/>
                  <a:pt x="328" y="783"/>
                  <a:pt x="328" y="783"/>
                </a:cubicBezTo>
                <a:cubicBezTo>
                  <a:pt x="326" y="777"/>
                  <a:pt x="325" y="771"/>
                  <a:pt x="324" y="764"/>
                </a:cubicBezTo>
                <a:cubicBezTo>
                  <a:pt x="302" y="758"/>
                  <a:pt x="302" y="758"/>
                  <a:pt x="302" y="758"/>
                </a:cubicBezTo>
                <a:cubicBezTo>
                  <a:pt x="304" y="735"/>
                  <a:pt x="304" y="735"/>
                  <a:pt x="304" y="735"/>
                </a:cubicBezTo>
                <a:cubicBezTo>
                  <a:pt x="326" y="733"/>
                  <a:pt x="326" y="733"/>
                  <a:pt x="326" y="733"/>
                </a:cubicBezTo>
                <a:cubicBezTo>
                  <a:pt x="326" y="733"/>
                  <a:pt x="326" y="733"/>
                  <a:pt x="326" y="733"/>
                </a:cubicBezTo>
                <a:cubicBezTo>
                  <a:pt x="327" y="726"/>
                  <a:pt x="329" y="723"/>
                  <a:pt x="331" y="719"/>
                </a:cubicBezTo>
                <a:lnTo>
                  <a:pt x="314" y="703"/>
                </a:lnTo>
                <a:close/>
                <a:moveTo>
                  <a:pt x="589" y="466"/>
                </a:moveTo>
                <a:cubicBezTo>
                  <a:pt x="552" y="464"/>
                  <a:pt x="552" y="464"/>
                  <a:pt x="552" y="464"/>
                </a:cubicBezTo>
                <a:cubicBezTo>
                  <a:pt x="551" y="464"/>
                  <a:pt x="551" y="464"/>
                  <a:pt x="551" y="464"/>
                </a:cubicBezTo>
                <a:cubicBezTo>
                  <a:pt x="548" y="478"/>
                  <a:pt x="545" y="485"/>
                  <a:pt x="542" y="493"/>
                </a:cubicBezTo>
                <a:cubicBezTo>
                  <a:pt x="542" y="497"/>
                  <a:pt x="542" y="497"/>
                  <a:pt x="542" y="497"/>
                </a:cubicBezTo>
                <a:cubicBezTo>
                  <a:pt x="574" y="527"/>
                  <a:pt x="574" y="527"/>
                  <a:pt x="574" y="527"/>
                </a:cubicBezTo>
                <a:cubicBezTo>
                  <a:pt x="550" y="563"/>
                  <a:pt x="550" y="563"/>
                  <a:pt x="550" y="563"/>
                </a:cubicBezTo>
                <a:cubicBezTo>
                  <a:pt x="511" y="547"/>
                  <a:pt x="511" y="547"/>
                  <a:pt x="511" y="547"/>
                </a:cubicBezTo>
                <a:cubicBezTo>
                  <a:pt x="510" y="546"/>
                  <a:pt x="510" y="546"/>
                  <a:pt x="510" y="546"/>
                </a:cubicBezTo>
                <a:cubicBezTo>
                  <a:pt x="504" y="553"/>
                  <a:pt x="497" y="559"/>
                  <a:pt x="490" y="565"/>
                </a:cubicBezTo>
                <a:cubicBezTo>
                  <a:pt x="490" y="565"/>
                  <a:pt x="490" y="565"/>
                  <a:pt x="490" y="565"/>
                </a:cubicBezTo>
                <a:cubicBezTo>
                  <a:pt x="503" y="607"/>
                  <a:pt x="503" y="607"/>
                  <a:pt x="503" y="607"/>
                </a:cubicBezTo>
                <a:cubicBezTo>
                  <a:pt x="465" y="628"/>
                  <a:pt x="465" y="628"/>
                  <a:pt x="465" y="628"/>
                </a:cubicBezTo>
                <a:cubicBezTo>
                  <a:pt x="438" y="595"/>
                  <a:pt x="438" y="595"/>
                  <a:pt x="438" y="595"/>
                </a:cubicBezTo>
                <a:cubicBezTo>
                  <a:pt x="438" y="594"/>
                  <a:pt x="438" y="594"/>
                  <a:pt x="438" y="594"/>
                </a:cubicBezTo>
                <a:cubicBezTo>
                  <a:pt x="429" y="597"/>
                  <a:pt x="420" y="599"/>
                  <a:pt x="411" y="600"/>
                </a:cubicBezTo>
                <a:cubicBezTo>
                  <a:pt x="411" y="601"/>
                  <a:pt x="411" y="601"/>
                  <a:pt x="411" y="601"/>
                </a:cubicBezTo>
                <a:cubicBezTo>
                  <a:pt x="402" y="643"/>
                  <a:pt x="402" y="643"/>
                  <a:pt x="402" y="643"/>
                </a:cubicBezTo>
                <a:cubicBezTo>
                  <a:pt x="359" y="643"/>
                  <a:pt x="359" y="643"/>
                  <a:pt x="359" y="643"/>
                </a:cubicBezTo>
                <a:cubicBezTo>
                  <a:pt x="352" y="602"/>
                  <a:pt x="352" y="602"/>
                  <a:pt x="352" y="602"/>
                </a:cubicBezTo>
                <a:cubicBezTo>
                  <a:pt x="352" y="600"/>
                  <a:pt x="352" y="600"/>
                  <a:pt x="352" y="600"/>
                </a:cubicBezTo>
                <a:cubicBezTo>
                  <a:pt x="342" y="599"/>
                  <a:pt x="333" y="596"/>
                  <a:pt x="325" y="593"/>
                </a:cubicBezTo>
                <a:cubicBezTo>
                  <a:pt x="325" y="593"/>
                  <a:pt x="325" y="593"/>
                  <a:pt x="325" y="593"/>
                </a:cubicBezTo>
                <a:cubicBezTo>
                  <a:pt x="297" y="627"/>
                  <a:pt x="297" y="627"/>
                  <a:pt x="297" y="627"/>
                </a:cubicBezTo>
                <a:cubicBezTo>
                  <a:pt x="259" y="606"/>
                  <a:pt x="259" y="606"/>
                  <a:pt x="259" y="606"/>
                </a:cubicBezTo>
                <a:cubicBezTo>
                  <a:pt x="273" y="566"/>
                  <a:pt x="273" y="566"/>
                  <a:pt x="273" y="566"/>
                </a:cubicBezTo>
                <a:cubicBezTo>
                  <a:pt x="273" y="565"/>
                  <a:pt x="273" y="565"/>
                  <a:pt x="273" y="565"/>
                </a:cubicBezTo>
                <a:cubicBezTo>
                  <a:pt x="262" y="556"/>
                  <a:pt x="252" y="546"/>
                  <a:pt x="243" y="535"/>
                </a:cubicBezTo>
                <a:cubicBezTo>
                  <a:pt x="202" y="547"/>
                  <a:pt x="202" y="547"/>
                  <a:pt x="202" y="547"/>
                </a:cubicBezTo>
                <a:cubicBezTo>
                  <a:pt x="182" y="509"/>
                  <a:pt x="182" y="509"/>
                  <a:pt x="182" y="509"/>
                </a:cubicBezTo>
                <a:cubicBezTo>
                  <a:pt x="215" y="483"/>
                  <a:pt x="215" y="483"/>
                  <a:pt x="215" y="483"/>
                </a:cubicBezTo>
                <a:cubicBezTo>
                  <a:pt x="216" y="483"/>
                  <a:pt x="216" y="483"/>
                  <a:pt x="216" y="483"/>
                </a:cubicBezTo>
                <a:cubicBezTo>
                  <a:pt x="212" y="471"/>
                  <a:pt x="210" y="459"/>
                  <a:pt x="209" y="447"/>
                </a:cubicBezTo>
                <a:cubicBezTo>
                  <a:pt x="168" y="435"/>
                  <a:pt x="168" y="435"/>
                  <a:pt x="168" y="435"/>
                </a:cubicBezTo>
                <a:cubicBezTo>
                  <a:pt x="171" y="392"/>
                  <a:pt x="171" y="392"/>
                  <a:pt x="171" y="392"/>
                </a:cubicBezTo>
                <a:cubicBezTo>
                  <a:pt x="212" y="388"/>
                  <a:pt x="212" y="388"/>
                  <a:pt x="212" y="388"/>
                </a:cubicBezTo>
                <a:cubicBezTo>
                  <a:pt x="212" y="388"/>
                  <a:pt x="212" y="388"/>
                  <a:pt x="212" y="388"/>
                </a:cubicBezTo>
                <a:cubicBezTo>
                  <a:pt x="215" y="374"/>
                  <a:pt x="218" y="370"/>
                  <a:pt x="221" y="361"/>
                </a:cubicBezTo>
                <a:cubicBezTo>
                  <a:pt x="190" y="331"/>
                  <a:pt x="190" y="331"/>
                  <a:pt x="190" y="331"/>
                </a:cubicBezTo>
                <a:cubicBezTo>
                  <a:pt x="214" y="295"/>
                  <a:pt x="214" y="295"/>
                  <a:pt x="214" y="295"/>
                </a:cubicBezTo>
                <a:cubicBezTo>
                  <a:pt x="253" y="311"/>
                  <a:pt x="253" y="311"/>
                  <a:pt x="253" y="311"/>
                </a:cubicBezTo>
                <a:cubicBezTo>
                  <a:pt x="253" y="311"/>
                  <a:pt x="253" y="311"/>
                  <a:pt x="253" y="311"/>
                </a:cubicBezTo>
                <a:cubicBezTo>
                  <a:pt x="260" y="304"/>
                  <a:pt x="266" y="298"/>
                  <a:pt x="274" y="292"/>
                </a:cubicBezTo>
                <a:cubicBezTo>
                  <a:pt x="261" y="251"/>
                  <a:pt x="261" y="251"/>
                  <a:pt x="261" y="251"/>
                </a:cubicBezTo>
                <a:cubicBezTo>
                  <a:pt x="299" y="230"/>
                  <a:pt x="299" y="230"/>
                  <a:pt x="299" y="230"/>
                </a:cubicBezTo>
                <a:cubicBezTo>
                  <a:pt x="325" y="263"/>
                  <a:pt x="325" y="263"/>
                  <a:pt x="325" y="263"/>
                </a:cubicBezTo>
                <a:cubicBezTo>
                  <a:pt x="326" y="264"/>
                  <a:pt x="326" y="264"/>
                  <a:pt x="326" y="264"/>
                </a:cubicBezTo>
                <a:cubicBezTo>
                  <a:pt x="334" y="261"/>
                  <a:pt x="344" y="259"/>
                  <a:pt x="353" y="257"/>
                </a:cubicBezTo>
                <a:cubicBezTo>
                  <a:pt x="361" y="215"/>
                  <a:pt x="361" y="215"/>
                  <a:pt x="361" y="215"/>
                </a:cubicBezTo>
                <a:cubicBezTo>
                  <a:pt x="405" y="215"/>
                  <a:pt x="405" y="215"/>
                  <a:pt x="405" y="215"/>
                </a:cubicBezTo>
                <a:cubicBezTo>
                  <a:pt x="412" y="256"/>
                  <a:pt x="412" y="256"/>
                  <a:pt x="412" y="256"/>
                </a:cubicBezTo>
                <a:cubicBezTo>
                  <a:pt x="412" y="258"/>
                  <a:pt x="412" y="258"/>
                  <a:pt x="412" y="258"/>
                </a:cubicBezTo>
                <a:cubicBezTo>
                  <a:pt x="421" y="259"/>
                  <a:pt x="430" y="262"/>
                  <a:pt x="439" y="265"/>
                </a:cubicBezTo>
                <a:cubicBezTo>
                  <a:pt x="439" y="265"/>
                  <a:pt x="439" y="265"/>
                  <a:pt x="439" y="265"/>
                </a:cubicBezTo>
                <a:cubicBezTo>
                  <a:pt x="467" y="231"/>
                  <a:pt x="467" y="231"/>
                  <a:pt x="467" y="231"/>
                </a:cubicBezTo>
                <a:cubicBezTo>
                  <a:pt x="505" y="252"/>
                  <a:pt x="505" y="252"/>
                  <a:pt x="505" y="252"/>
                </a:cubicBezTo>
                <a:cubicBezTo>
                  <a:pt x="491" y="292"/>
                  <a:pt x="491" y="292"/>
                  <a:pt x="491" y="292"/>
                </a:cubicBezTo>
                <a:cubicBezTo>
                  <a:pt x="491" y="293"/>
                  <a:pt x="491" y="293"/>
                  <a:pt x="491" y="293"/>
                </a:cubicBezTo>
                <a:cubicBezTo>
                  <a:pt x="501" y="302"/>
                  <a:pt x="511" y="312"/>
                  <a:pt x="520" y="324"/>
                </a:cubicBezTo>
                <a:cubicBezTo>
                  <a:pt x="520" y="323"/>
                  <a:pt x="520" y="323"/>
                  <a:pt x="520" y="323"/>
                </a:cubicBezTo>
                <a:cubicBezTo>
                  <a:pt x="562" y="311"/>
                  <a:pt x="562" y="311"/>
                  <a:pt x="562" y="311"/>
                </a:cubicBezTo>
                <a:cubicBezTo>
                  <a:pt x="582" y="349"/>
                  <a:pt x="582" y="349"/>
                  <a:pt x="582" y="349"/>
                </a:cubicBezTo>
                <a:cubicBezTo>
                  <a:pt x="548" y="375"/>
                  <a:pt x="548" y="375"/>
                  <a:pt x="548" y="375"/>
                </a:cubicBezTo>
                <a:cubicBezTo>
                  <a:pt x="546" y="376"/>
                  <a:pt x="546" y="376"/>
                  <a:pt x="546" y="376"/>
                </a:cubicBezTo>
                <a:cubicBezTo>
                  <a:pt x="550" y="387"/>
                  <a:pt x="552" y="399"/>
                  <a:pt x="553" y="411"/>
                </a:cubicBezTo>
                <a:cubicBezTo>
                  <a:pt x="552" y="411"/>
                  <a:pt x="552" y="411"/>
                  <a:pt x="552" y="411"/>
                </a:cubicBezTo>
                <a:cubicBezTo>
                  <a:pt x="592" y="422"/>
                  <a:pt x="592" y="422"/>
                  <a:pt x="592" y="422"/>
                </a:cubicBezTo>
                <a:lnTo>
                  <a:pt x="589" y="466"/>
                </a:lnTo>
                <a:close/>
                <a:moveTo>
                  <a:pt x="616" y="584"/>
                </a:moveTo>
                <a:cubicBezTo>
                  <a:pt x="608" y="592"/>
                  <a:pt x="608" y="592"/>
                  <a:pt x="608" y="592"/>
                </a:cubicBezTo>
                <a:cubicBezTo>
                  <a:pt x="602" y="567"/>
                  <a:pt x="602" y="567"/>
                  <a:pt x="602" y="567"/>
                </a:cubicBezTo>
                <a:cubicBezTo>
                  <a:pt x="628" y="569"/>
                  <a:pt x="628" y="569"/>
                  <a:pt x="628" y="569"/>
                </a:cubicBezTo>
                <a:cubicBezTo>
                  <a:pt x="620" y="578"/>
                  <a:pt x="620" y="578"/>
                  <a:pt x="620" y="578"/>
                </a:cubicBezTo>
                <a:cubicBezTo>
                  <a:pt x="673" y="622"/>
                  <a:pt x="752" y="615"/>
                  <a:pt x="796" y="563"/>
                </a:cubicBezTo>
                <a:cubicBezTo>
                  <a:pt x="841" y="511"/>
                  <a:pt x="835" y="431"/>
                  <a:pt x="783" y="386"/>
                </a:cubicBezTo>
                <a:cubicBezTo>
                  <a:pt x="765" y="371"/>
                  <a:pt x="745" y="361"/>
                  <a:pt x="722" y="357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47" y="354"/>
                  <a:pt x="769" y="365"/>
                  <a:pt x="788" y="380"/>
                </a:cubicBezTo>
                <a:cubicBezTo>
                  <a:pt x="843" y="428"/>
                  <a:pt x="850" y="512"/>
                  <a:pt x="802" y="568"/>
                </a:cubicBezTo>
                <a:cubicBezTo>
                  <a:pt x="755" y="623"/>
                  <a:pt x="671" y="630"/>
                  <a:pt x="616" y="5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8" name="Freeform 157"/>
          <p:cNvSpPr>
            <a:spLocks/>
          </p:cNvSpPr>
          <p:nvPr/>
        </p:nvSpPr>
        <p:spPr bwMode="auto">
          <a:xfrm>
            <a:off x="2539108" y="1007011"/>
            <a:ext cx="156341" cy="540941"/>
          </a:xfrm>
          <a:custGeom>
            <a:avLst/>
            <a:gdLst>
              <a:gd name="T0" fmla="*/ 60 w 60"/>
              <a:gd name="T1" fmla="*/ 29 h 208"/>
              <a:gd name="T2" fmla="*/ 31 w 60"/>
              <a:gd name="T3" fmla="*/ 0 h 208"/>
              <a:gd name="T4" fmla="*/ 29 w 60"/>
              <a:gd name="T5" fmla="*/ 0 h 208"/>
              <a:gd name="T6" fmla="*/ 0 w 60"/>
              <a:gd name="T7" fmla="*/ 29 h 208"/>
              <a:gd name="T8" fmla="*/ 0 w 60"/>
              <a:gd name="T9" fmla="*/ 179 h 208"/>
              <a:gd name="T10" fmla="*/ 29 w 60"/>
              <a:gd name="T11" fmla="*/ 208 h 208"/>
              <a:gd name="T12" fmla="*/ 31 w 60"/>
              <a:gd name="T13" fmla="*/ 208 h 208"/>
              <a:gd name="T14" fmla="*/ 60 w 60"/>
              <a:gd name="T15" fmla="*/ 179 h 208"/>
              <a:gd name="T16" fmla="*/ 60 w 60"/>
              <a:gd name="T17" fmla="*/ 2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" h="208">
                <a:moveTo>
                  <a:pt x="60" y="29"/>
                </a:moveTo>
                <a:cubicBezTo>
                  <a:pt x="60" y="13"/>
                  <a:pt x="47" y="0"/>
                  <a:pt x="3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95"/>
                  <a:pt x="13" y="208"/>
                  <a:pt x="29" y="208"/>
                </a:cubicBezTo>
                <a:cubicBezTo>
                  <a:pt x="31" y="208"/>
                  <a:pt x="31" y="208"/>
                  <a:pt x="31" y="208"/>
                </a:cubicBezTo>
                <a:cubicBezTo>
                  <a:pt x="47" y="208"/>
                  <a:pt x="60" y="195"/>
                  <a:pt x="60" y="179"/>
                </a:cubicBezTo>
                <a:lnTo>
                  <a:pt x="60" y="29"/>
                </a:lnTo>
                <a:close/>
              </a:path>
            </a:pathLst>
          </a:custGeom>
          <a:solidFill>
            <a:srgbClr val="2EF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9" name="Freeform 158"/>
          <p:cNvSpPr>
            <a:spLocks/>
          </p:cNvSpPr>
          <p:nvPr/>
        </p:nvSpPr>
        <p:spPr bwMode="auto">
          <a:xfrm>
            <a:off x="3295801" y="1207128"/>
            <a:ext cx="368966" cy="522180"/>
          </a:xfrm>
          <a:custGeom>
            <a:avLst/>
            <a:gdLst>
              <a:gd name="T0" fmla="*/ 19 w 142"/>
              <a:gd name="T1" fmla="*/ 193 h 201"/>
              <a:gd name="T2" fmla="*/ 60 w 142"/>
              <a:gd name="T3" fmla="*/ 182 h 201"/>
              <a:gd name="T4" fmla="*/ 134 w 142"/>
              <a:gd name="T5" fmla="*/ 48 h 201"/>
              <a:gd name="T6" fmla="*/ 122 w 142"/>
              <a:gd name="T7" fmla="*/ 8 h 201"/>
              <a:gd name="T8" fmla="*/ 82 w 142"/>
              <a:gd name="T9" fmla="*/ 19 h 201"/>
              <a:gd name="T10" fmla="*/ 8 w 142"/>
              <a:gd name="T11" fmla="*/ 153 h 201"/>
              <a:gd name="T12" fmla="*/ 19 w 142"/>
              <a:gd name="T13" fmla="*/ 193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" h="201">
                <a:moveTo>
                  <a:pt x="19" y="193"/>
                </a:moveTo>
                <a:cubicBezTo>
                  <a:pt x="34" y="201"/>
                  <a:pt x="52" y="196"/>
                  <a:pt x="60" y="182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42" y="34"/>
                  <a:pt x="136" y="15"/>
                  <a:pt x="122" y="8"/>
                </a:cubicBezTo>
                <a:cubicBezTo>
                  <a:pt x="108" y="0"/>
                  <a:pt x="90" y="5"/>
                  <a:pt x="82" y="19"/>
                </a:cubicBezTo>
                <a:cubicBezTo>
                  <a:pt x="8" y="153"/>
                  <a:pt x="8" y="153"/>
                  <a:pt x="8" y="153"/>
                </a:cubicBezTo>
                <a:cubicBezTo>
                  <a:pt x="0" y="167"/>
                  <a:pt x="5" y="185"/>
                  <a:pt x="19" y="19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Freeform 163"/>
          <p:cNvSpPr>
            <a:spLocks/>
          </p:cNvSpPr>
          <p:nvPr/>
        </p:nvSpPr>
        <p:spPr bwMode="auto">
          <a:xfrm>
            <a:off x="1554158" y="1207128"/>
            <a:ext cx="365839" cy="522180"/>
          </a:xfrm>
          <a:custGeom>
            <a:avLst/>
            <a:gdLst>
              <a:gd name="T0" fmla="*/ 81 w 141"/>
              <a:gd name="T1" fmla="*/ 182 h 201"/>
              <a:gd name="T2" fmla="*/ 122 w 141"/>
              <a:gd name="T3" fmla="*/ 193 h 201"/>
              <a:gd name="T4" fmla="*/ 133 w 141"/>
              <a:gd name="T5" fmla="*/ 153 h 201"/>
              <a:gd name="T6" fmla="*/ 59 w 141"/>
              <a:gd name="T7" fmla="*/ 19 h 201"/>
              <a:gd name="T8" fmla="*/ 19 w 141"/>
              <a:gd name="T9" fmla="*/ 8 h 201"/>
              <a:gd name="T10" fmla="*/ 7 w 141"/>
              <a:gd name="T11" fmla="*/ 48 h 201"/>
              <a:gd name="T12" fmla="*/ 81 w 141"/>
              <a:gd name="T13" fmla="*/ 182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201">
                <a:moveTo>
                  <a:pt x="81" y="182"/>
                </a:moveTo>
                <a:cubicBezTo>
                  <a:pt x="89" y="196"/>
                  <a:pt x="107" y="201"/>
                  <a:pt x="122" y="193"/>
                </a:cubicBezTo>
                <a:cubicBezTo>
                  <a:pt x="136" y="185"/>
                  <a:pt x="141" y="167"/>
                  <a:pt x="133" y="153"/>
                </a:cubicBezTo>
                <a:cubicBezTo>
                  <a:pt x="59" y="19"/>
                  <a:pt x="59" y="19"/>
                  <a:pt x="59" y="19"/>
                </a:cubicBezTo>
                <a:cubicBezTo>
                  <a:pt x="52" y="5"/>
                  <a:pt x="33" y="0"/>
                  <a:pt x="19" y="8"/>
                </a:cubicBezTo>
                <a:cubicBezTo>
                  <a:pt x="5" y="15"/>
                  <a:pt x="0" y="34"/>
                  <a:pt x="7" y="48"/>
                </a:cubicBezTo>
                <a:lnTo>
                  <a:pt x="81" y="182"/>
                </a:lnTo>
                <a:close/>
              </a:path>
            </a:pathLst>
          </a:custGeom>
          <a:solidFill>
            <a:srgbClr val="00F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Freeform 164"/>
          <p:cNvSpPr>
            <a:spLocks/>
          </p:cNvSpPr>
          <p:nvPr/>
        </p:nvSpPr>
        <p:spPr bwMode="auto">
          <a:xfrm>
            <a:off x="836551" y="1862199"/>
            <a:ext cx="511237" cy="387727"/>
          </a:xfrm>
          <a:custGeom>
            <a:avLst/>
            <a:gdLst>
              <a:gd name="T0" fmla="*/ 179 w 197"/>
              <a:gd name="T1" fmla="*/ 90 h 149"/>
              <a:gd name="T2" fmla="*/ 50 w 197"/>
              <a:gd name="T3" fmla="*/ 9 h 149"/>
              <a:gd name="T4" fmla="*/ 9 w 197"/>
              <a:gd name="T5" fmla="*/ 18 h 149"/>
              <a:gd name="T6" fmla="*/ 18 w 197"/>
              <a:gd name="T7" fmla="*/ 59 h 149"/>
              <a:gd name="T8" fmla="*/ 147 w 197"/>
              <a:gd name="T9" fmla="*/ 140 h 149"/>
              <a:gd name="T10" fmla="*/ 188 w 197"/>
              <a:gd name="T11" fmla="*/ 131 h 149"/>
              <a:gd name="T12" fmla="*/ 179 w 197"/>
              <a:gd name="T13" fmla="*/ 9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7" h="149">
                <a:moveTo>
                  <a:pt x="179" y="90"/>
                </a:moveTo>
                <a:cubicBezTo>
                  <a:pt x="50" y="9"/>
                  <a:pt x="50" y="9"/>
                  <a:pt x="50" y="9"/>
                </a:cubicBezTo>
                <a:cubicBezTo>
                  <a:pt x="36" y="0"/>
                  <a:pt x="17" y="4"/>
                  <a:pt x="9" y="18"/>
                </a:cubicBezTo>
                <a:cubicBezTo>
                  <a:pt x="0" y="32"/>
                  <a:pt x="4" y="50"/>
                  <a:pt x="18" y="59"/>
                </a:cubicBezTo>
                <a:cubicBezTo>
                  <a:pt x="147" y="140"/>
                  <a:pt x="147" y="140"/>
                  <a:pt x="147" y="140"/>
                </a:cubicBezTo>
                <a:cubicBezTo>
                  <a:pt x="161" y="149"/>
                  <a:pt x="180" y="145"/>
                  <a:pt x="188" y="131"/>
                </a:cubicBezTo>
                <a:cubicBezTo>
                  <a:pt x="197" y="117"/>
                  <a:pt x="193" y="99"/>
                  <a:pt x="179" y="90"/>
                </a:cubicBezTo>
                <a:close/>
              </a:path>
            </a:pathLst>
          </a:custGeom>
          <a:solidFill>
            <a:srgbClr val="00FC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165"/>
          <p:cNvSpPr>
            <a:spLocks/>
          </p:cNvSpPr>
          <p:nvPr/>
        </p:nvSpPr>
        <p:spPr bwMode="auto">
          <a:xfrm>
            <a:off x="534812" y="2790866"/>
            <a:ext cx="556575" cy="181356"/>
          </a:xfrm>
          <a:custGeom>
            <a:avLst/>
            <a:gdLst>
              <a:gd name="T0" fmla="*/ 213 w 214"/>
              <a:gd name="T1" fmla="*/ 41 h 70"/>
              <a:gd name="T2" fmla="*/ 185 w 214"/>
              <a:gd name="T3" fmla="*/ 10 h 70"/>
              <a:gd name="T4" fmla="*/ 32 w 214"/>
              <a:gd name="T5" fmla="*/ 1 h 70"/>
              <a:gd name="T6" fmla="*/ 1 w 214"/>
              <a:gd name="T7" fmla="*/ 29 h 70"/>
              <a:gd name="T8" fmla="*/ 29 w 214"/>
              <a:gd name="T9" fmla="*/ 61 h 70"/>
              <a:gd name="T10" fmla="*/ 181 w 214"/>
              <a:gd name="T11" fmla="*/ 69 h 70"/>
              <a:gd name="T12" fmla="*/ 213 w 214"/>
              <a:gd name="T13" fmla="*/ 4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4" h="70">
                <a:moveTo>
                  <a:pt x="213" y="41"/>
                </a:moveTo>
                <a:cubicBezTo>
                  <a:pt x="214" y="25"/>
                  <a:pt x="201" y="11"/>
                  <a:pt x="185" y="10"/>
                </a:cubicBezTo>
                <a:cubicBezTo>
                  <a:pt x="32" y="1"/>
                  <a:pt x="32" y="1"/>
                  <a:pt x="32" y="1"/>
                </a:cubicBezTo>
                <a:cubicBezTo>
                  <a:pt x="16" y="0"/>
                  <a:pt x="2" y="13"/>
                  <a:pt x="1" y="29"/>
                </a:cubicBezTo>
                <a:cubicBezTo>
                  <a:pt x="0" y="46"/>
                  <a:pt x="12" y="60"/>
                  <a:pt x="29" y="61"/>
                </a:cubicBezTo>
                <a:cubicBezTo>
                  <a:pt x="181" y="69"/>
                  <a:pt x="181" y="69"/>
                  <a:pt x="181" y="69"/>
                </a:cubicBezTo>
                <a:cubicBezTo>
                  <a:pt x="198" y="70"/>
                  <a:pt x="212" y="58"/>
                  <a:pt x="213" y="41"/>
                </a:cubicBezTo>
                <a:close/>
              </a:path>
            </a:pathLst>
          </a:custGeom>
          <a:solidFill>
            <a:srgbClr val="88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Freeform 166"/>
          <p:cNvSpPr>
            <a:spLocks/>
          </p:cNvSpPr>
          <p:nvPr/>
        </p:nvSpPr>
        <p:spPr bwMode="auto">
          <a:xfrm>
            <a:off x="698971" y="3567882"/>
            <a:ext cx="534688" cy="348642"/>
          </a:xfrm>
          <a:custGeom>
            <a:avLst/>
            <a:gdLst>
              <a:gd name="T0" fmla="*/ 159 w 206"/>
              <a:gd name="T1" fmla="*/ 7 h 134"/>
              <a:gd name="T2" fmla="*/ 21 w 206"/>
              <a:gd name="T3" fmla="*/ 73 h 134"/>
              <a:gd name="T4" fmla="*/ 7 w 206"/>
              <a:gd name="T5" fmla="*/ 113 h 134"/>
              <a:gd name="T6" fmla="*/ 47 w 206"/>
              <a:gd name="T7" fmla="*/ 127 h 134"/>
              <a:gd name="T8" fmla="*/ 185 w 206"/>
              <a:gd name="T9" fmla="*/ 60 h 134"/>
              <a:gd name="T10" fmla="*/ 199 w 206"/>
              <a:gd name="T11" fmla="*/ 21 h 134"/>
              <a:gd name="T12" fmla="*/ 159 w 206"/>
              <a:gd name="T13" fmla="*/ 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134">
                <a:moveTo>
                  <a:pt x="159" y="7"/>
                </a:moveTo>
                <a:cubicBezTo>
                  <a:pt x="21" y="73"/>
                  <a:pt x="21" y="73"/>
                  <a:pt x="21" y="73"/>
                </a:cubicBezTo>
                <a:cubicBezTo>
                  <a:pt x="7" y="80"/>
                  <a:pt x="0" y="98"/>
                  <a:pt x="7" y="113"/>
                </a:cubicBezTo>
                <a:cubicBezTo>
                  <a:pt x="15" y="127"/>
                  <a:pt x="32" y="134"/>
                  <a:pt x="47" y="127"/>
                </a:cubicBezTo>
                <a:cubicBezTo>
                  <a:pt x="185" y="60"/>
                  <a:pt x="185" y="60"/>
                  <a:pt x="185" y="60"/>
                </a:cubicBezTo>
                <a:cubicBezTo>
                  <a:pt x="200" y="53"/>
                  <a:pt x="206" y="36"/>
                  <a:pt x="199" y="21"/>
                </a:cubicBezTo>
                <a:cubicBezTo>
                  <a:pt x="192" y="6"/>
                  <a:pt x="174" y="0"/>
                  <a:pt x="159" y="7"/>
                </a:cubicBezTo>
                <a:close/>
              </a:path>
            </a:pathLst>
          </a:custGeom>
          <a:solidFill>
            <a:srgbClr val="00F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Freeform 167"/>
          <p:cNvSpPr>
            <a:spLocks/>
          </p:cNvSpPr>
          <p:nvPr/>
        </p:nvSpPr>
        <p:spPr bwMode="auto">
          <a:xfrm>
            <a:off x="1314956" y="4168233"/>
            <a:ext cx="404925" cy="500292"/>
          </a:xfrm>
          <a:custGeom>
            <a:avLst/>
            <a:gdLst>
              <a:gd name="T0" fmla="*/ 139 w 156"/>
              <a:gd name="T1" fmla="*/ 10 h 192"/>
              <a:gd name="T2" fmla="*/ 98 w 156"/>
              <a:gd name="T3" fmla="*/ 17 h 192"/>
              <a:gd name="T4" fmla="*/ 9 w 156"/>
              <a:gd name="T5" fmla="*/ 141 h 192"/>
              <a:gd name="T6" fmla="*/ 16 w 156"/>
              <a:gd name="T7" fmla="*/ 183 h 192"/>
              <a:gd name="T8" fmla="*/ 58 w 156"/>
              <a:gd name="T9" fmla="*/ 176 h 192"/>
              <a:gd name="T10" fmla="*/ 146 w 156"/>
              <a:gd name="T11" fmla="*/ 51 h 192"/>
              <a:gd name="T12" fmla="*/ 139 w 156"/>
              <a:gd name="T13" fmla="*/ 1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92">
                <a:moveTo>
                  <a:pt x="139" y="10"/>
                </a:moveTo>
                <a:cubicBezTo>
                  <a:pt x="126" y="0"/>
                  <a:pt x="107" y="3"/>
                  <a:pt x="98" y="17"/>
                </a:cubicBezTo>
                <a:cubicBezTo>
                  <a:pt x="9" y="141"/>
                  <a:pt x="9" y="141"/>
                  <a:pt x="9" y="141"/>
                </a:cubicBezTo>
                <a:cubicBezTo>
                  <a:pt x="0" y="155"/>
                  <a:pt x="3" y="173"/>
                  <a:pt x="16" y="183"/>
                </a:cubicBezTo>
                <a:cubicBezTo>
                  <a:pt x="30" y="192"/>
                  <a:pt x="48" y="189"/>
                  <a:pt x="58" y="176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56" y="38"/>
                  <a:pt x="153" y="19"/>
                  <a:pt x="139" y="1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6" name="矩形 225"/>
          <p:cNvSpPr/>
          <p:nvPr/>
        </p:nvSpPr>
        <p:spPr>
          <a:xfrm>
            <a:off x="4959806" y="5525531"/>
            <a:ext cx="5134149" cy="1332469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副标题 35"/>
          <p:cNvSpPr>
            <a:spLocks noGrp="1"/>
          </p:cNvSpPr>
          <p:nvPr>
            <p:ph type="subTitle" idx="1"/>
          </p:nvPr>
        </p:nvSpPr>
        <p:spPr>
          <a:xfrm>
            <a:off x="5035550" y="5767159"/>
            <a:ext cx="4786840" cy="954778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报告人：陈海铮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所在部门：束流扩展应用</a:t>
            </a:r>
          </a:p>
        </p:txBody>
      </p:sp>
      <p:sp>
        <p:nvSpPr>
          <p:cNvPr id="227" name="副标题 35"/>
          <p:cNvSpPr txBox="1">
            <a:spLocks/>
          </p:cNvSpPr>
          <p:nvPr/>
        </p:nvSpPr>
        <p:spPr>
          <a:xfrm>
            <a:off x="4038600" y="3841877"/>
            <a:ext cx="7023100" cy="503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rgbClr val="89CBD3"/>
                </a:solidFill>
                <a:cs typeface="+mn-ea"/>
                <a:sym typeface="+mn-lt"/>
              </a:rPr>
              <a:t>——</a:t>
            </a:r>
            <a:r>
              <a:rPr lang="zh-CN" altLang="en-US" sz="2800" dirty="0">
                <a:solidFill>
                  <a:srgbClr val="89CBD3"/>
                </a:solidFill>
                <a:cs typeface="+mn-ea"/>
                <a:sym typeface="+mn-lt"/>
              </a:rPr>
              <a:t>如何孵化出你的</a:t>
            </a:r>
            <a:r>
              <a:rPr lang="en-US" altLang="zh-CN" sz="2800" dirty="0">
                <a:solidFill>
                  <a:srgbClr val="89CBD3"/>
                </a:solidFill>
                <a:cs typeface="+mn-ea"/>
                <a:sym typeface="+mn-lt"/>
              </a:rPr>
              <a:t>Geant4</a:t>
            </a:r>
            <a:r>
              <a:rPr lang="zh-CN" altLang="en-US" sz="2800" dirty="0">
                <a:solidFill>
                  <a:srgbClr val="89CBD3"/>
                </a:solidFill>
                <a:cs typeface="+mn-ea"/>
                <a:sym typeface="+mn-lt"/>
              </a:rPr>
              <a:t>程序</a:t>
            </a:r>
            <a:r>
              <a:rPr lang="en-US" altLang="zh-CN" sz="2800" dirty="0">
                <a:solidFill>
                  <a:srgbClr val="89CBD3"/>
                </a:solidFill>
                <a:cs typeface="+mn-ea"/>
                <a:sym typeface="+mn-lt"/>
              </a:rPr>
              <a:t>——</a:t>
            </a:r>
            <a:endParaRPr lang="zh-CN" altLang="en-US" sz="2800" dirty="0">
              <a:solidFill>
                <a:srgbClr val="89CBD3"/>
              </a:solidFill>
              <a:cs typeface="+mn-ea"/>
              <a:sym typeface="+mn-lt"/>
            </a:endParaRPr>
          </a:p>
        </p:txBody>
      </p:sp>
      <p:sp>
        <p:nvSpPr>
          <p:cNvPr id="228" name="矩形 227"/>
          <p:cNvSpPr/>
          <p:nvPr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30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探测器的初始化</a:t>
            </a:r>
          </a:p>
        </p:txBody>
      </p:sp>
      <p:sp>
        <p:nvSpPr>
          <p:cNvPr id="31" name="文本占位符 5">
            <a:extLst>
              <a:ext uri="{FF2B5EF4-FFF2-40B4-BE49-F238E27FC236}">
                <a16:creationId xmlns:a16="http://schemas.microsoft.com/office/drawing/2014/main" id="{5D704DFB-30F8-4344-AC5D-840546E1A8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9325" y="1325829"/>
            <a:ext cx="10892155" cy="250322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定义用户自己的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DetectorConstruction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实现自己的</a:t>
            </a:r>
            <a:r>
              <a:rPr lang="en" altLang="zh-C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virtual</a:t>
            </a:r>
            <a:r>
              <a:rPr lang="en" altLang="zh-CN" b="0" dirty="0">
                <a:solidFill>
                  <a:srgbClr val="DADADA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" altLang="zh-CN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G4VPhysicalVolume</a:t>
            </a:r>
            <a:r>
              <a:rPr lang="en" altLang="zh-CN" b="0" dirty="0">
                <a:solidFill>
                  <a:srgbClr val="B4B4B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" altLang="zh-CN" b="0" dirty="0">
                <a:solidFill>
                  <a:srgbClr val="DADADA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" altLang="zh-CN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Construct</a:t>
            </a:r>
            <a:r>
              <a:rPr lang="en" altLang="zh-CN" b="0" dirty="0">
                <a:solidFill>
                  <a:srgbClr val="B4B4B4"/>
                </a:solidFill>
                <a:effectLst/>
                <a:latin typeface="Menlo" panose="020B0609030804020204" pitchFamily="49" charset="0"/>
              </a:rPr>
              <a:t>()</a:t>
            </a:r>
            <a:r>
              <a:rPr lang="zh-CN" altLang="en-US" b="0" dirty="0">
                <a:solidFill>
                  <a:srgbClr val="B4B4B4"/>
                </a:solidFill>
                <a:effectLst/>
                <a:latin typeface="Menlo" panose="020B0609030804020204" pitchFamily="49" charset="0"/>
              </a:rPr>
              <a:t>；</a:t>
            </a:r>
            <a:endParaRPr lang="en" altLang="zh-CN" b="0" dirty="0">
              <a:solidFill>
                <a:srgbClr val="DADADA"/>
              </a:solidFill>
              <a:effectLst/>
              <a:latin typeface="Menlo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RunManager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中注册探测器。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30D85EE-91FE-CEA1-3DA6-A88A91410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936" y="2721296"/>
            <a:ext cx="8032127" cy="321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物理过程</a:t>
            </a:r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的初始化</a:t>
            </a:r>
          </a:p>
        </p:txBody>
      </p:sp>
      <p:sp>
        <p:nvSpPr>
          <p:cNvPr id="31" name="文本占位符 5">
            <a:extLst>
              <a:ext uri="{FF2B5EF4-FFF2-40B4-BE49-F238E27FC236}">
                <a16:creationId xmlns:a16="http://schemas.microsoft.com/office/drawing/2014/main" id="{5D704DFB-30F8-4344-AC5D-840546E1A8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6625" y="1280108"/>
            <a:ext cx="5669915" cy="228605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使用官方物理包 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或定义用户自己的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PhysicsList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Menlo" panose="020B0609030804020204" pitchFamily="49" charset="0"/>
              </a:rPr>
              <a:t>创建部分特殊的物理过程（如裂变、步长约束）；</a:t>
            </a:r>
            <a:endParaRPr lang="en" altLang="zh-CN" b="0" dirty="0">
              <a:effectLst/>
              <a:latin typeface="Menlo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RunManager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中注册物理过程。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6" name="Group 449">
            <a:extLst>
              <a:ext uri="{FF2B5EF4-FFF2-40B4-BE49-F238E27FC236}">
                <a16:creationId xmlns:a16="http://schemas.microsoft.com/office/drawing/2014/main" id="{4B44D739-820F-6F6E-A72D-F8F0AA478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208711"/>
              </p:ext>
            </p:extLst>
          </p:nvPr>
        </p:nvGraphicFramePr>
        <p:xfrm>
          <a:off x="6841146" y="1280108"/>
          <a:ext cx="4432249" cy="448445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42254">
                  <a:extLst>
                    <a:ext uri="{9D8B030D-6E8A-4147-A177-3AD203B41FA5}">
                      <a16:colId xmlns:a16="http://schemas.microsoft.com/office/drawing/2014/main" val="4155862370"/>
                    </a:ext>
                  </a:extLst>
                </a:gridCol>
                <a:gridCol w="2489995">
                  <a:extLst>
                    <a:ext uri="{9D8B030D-6E8A-4147-A177-3AD203B41FA5}">
                      <a16:colId xmlns:a16="http://schemas.microsoft.com/office/drawing/2014/main" val="1237871059"/>
                    </a:ext>
                  </a:extLst>
                </a:gridCol>
              </a:tblGrid>
              <a:tr h="572471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官方物理库</a:t>
                      </a:r>
                      <a:endParaRPr kumimoji="1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BD3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85166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BD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095752"/>
                  </a:ext>
                </a:extLst>
              </a:tr>
              <a:tr h="38574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FTFP_BERT</a:t>
                      </a:r>
                      <a:endParaRPr kumimoji="1" lang="zh-CN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</a:rPr>
                        <a:t>QGSP_BERT</a:t>
                      </a:r>
                      <a:endParaRPr kumimoji="1" lang="zh-CN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977553"/>
                  </a:ext>
                </a:extLst>
              </a:tr>
              <a:tr h="3508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</a:rPr>
                        <a:t>FTFP_BERT_ATL</a:t>
                      </a:r>
                      <a:endParaRPr kumimoji="1" lang="zh-CN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</a:rPr>
                        <a:t>QGSP_BERT_HP</a:t>
                      </a:r>
                      <a:endParaRPr kumimoji="1" lang="zh-CN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622418"/>
                  </a:ext>
                </a:extLst>
              </a:tr>
              <a:tr h="35240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</a:rPr>
                        <a:t>FTFP_BERT_HP</a:t>
                      </a:r>
                      <a:endParaRPr kumimoji="1" lang="zh-CN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</a:rPr>
                        <a:t>QGSP_BIC</a:t>
                      </a:r>
                      <a:endParaRPr kumimoji="1" lang="zh-CN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222110"/>
                  </a:ext>
                </a:extLst>
              </a:tr>
              <a:tr h="40796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</a:rPr>
                        <a:t>FTFP_BERT_TRV</a:t>
                      </a:r>
                      <a:endParaRPr kumimoji="1" lang="zh-CN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" altLang="zh-C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</a:rPr>
                        <a:t>QGSP_BIC_AllHP</a:t>
                      </a:r>
                      <a:r>
                        <a:rPr kumimoji="1" lang="en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</a:rPr>
                        <a:t> </a:t>
                      </a:r>
                      <a:endParaRPr kumimoji="1" lang="zh-CN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313681"/>
                  </a:ext>
                </a:extLst>
              </a:tr>
              <a:tr h="3444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</a:rPr>
                        <a:t>FTFP_INCLXX</a:t>
                      </a:r>
                      <a:endParaRPr kumimoji="1" lang="zh-CN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</a:rPr>
                        <a:t>QGSP_BIC_HP</a:t>
                      </a:r>
                      <a:endParaRPr kumimoji="1" lang="zh-CN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54681"/>
                  </a:ext>
                </a:extLst>
              </a:tr>
              <a:tr h="36034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</a:rPr>
                        <a:t>FTFQGSP_BERT</a:t>
                      </a:r>
                      <a:endParaRPr kumimoji="1" lang="zh-CN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</a:rPr>
                        <a:t>QGSP_BIC_HPT</a:t>
                      </a:r>
                      <a:endParaRPr kumimoji="1" lang="zh-CN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9921"/>
                  </a:ext>
                </a:extLst>
              </a:tr>
              <a:tr h="3508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</a:rPr>
                        <a:t>FTF_BIC</a:t>
                      </a:r>
                      <a:endParaRPr kumimoji="1" lang="zh-CN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</a:rPr>
                        <a:t>QGSP_FTFP_BERT</a:t>
                      </a:r>
                      <a:endParaRPr kumimoji="1" lang="zh-CN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521896"/>
                  </a:ext>
                </a:extLst>
              </a:tr>
              <a:tr h="3063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</a:rPr>
                        <a:t>LBE</a:t>
                      </a:r>
                      <a:endParaRPr kumimoji="1" lang="zh-CN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</a:rPr>
                        <a:t>QGSP_INCLXX</a:t>
                      </a:r>
                      <a:endParaRPr kumimoji="1" lang="zh-CN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972494"/>
                  </a:ext>
                </a:extLst>
              </a:tr>
              <a:tr h="3508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" altLang="zh-C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</a:rPr>
                        <a:t>NuBeam</a:t>
                      </a:r>
                      <a:endParaRPr kumimoji="1" lang="zh-CN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</a:rPr>
                        <a:t>QGS_BIC</a:t>
                      </a:r>
                      <a:endParaRPr kumimoji="1" lang="zh-CN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868670"/>
                  </a:ext>
                </a:extLst>
              </a:tr>
              <a:tr h="3508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</a:rPr>
                        <a:t>QBBC</a:t>
                      </a:r>
                      <a:endParaRPr kumimoji="1" lang="zh-CN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</a:rPr>
                        <a:t>Shielding</a:t>
                      </a:r>
                      <a:endParaRPr kumimoji="1" lang="zh-CN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574758"/>
                  </a:ext>
                </a:extLst>
              </a:tr>
              <a:tr h="350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</a:rPr>
                        <a:t>QBBC_ABLA</a:t>
                      </a:r>
                      <a:endParaRPr kumimoji="1" lang="zh-CN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" altLang="zh-CN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</a:rPr>
                        <a:t>ShieldingLEND</a:t>
                      </a:r>
                      <a:endParaRPr kumimoji="1" lang="zh-CN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C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068423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9C2E1122-7381-0C0C-3AF3-C1329A317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588" y="2996672"/>
            <a:ext cx="5033987" cy="293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事例产生器</a:t>
            </a:r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的初始化</a:t>
            </a:r>
          </a:p>
        </p:txBody>
      </p:sp>
      <p:sp>
        <p:nvSpPr>
          <p:cNvPr id="31" name="文本占位符 5">
            <a:extLst>
              <a:ext uri="{FF2B5EF4-FFF2-40B4-BE49-F238E27FC236}">
                <a16:creationId xmlns:a16="http://schemas.microsoft.com/office/drawing/2014/main" id="{5D704DFB-30F8-4344-AC5D-840546E1A8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6625" y="1280109"/>
            <a:ext cx="5669915" cy="116591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定义用户自己的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PrimaryGeneratorAction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RunManager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或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ActionInitialization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中进行注册；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5658F8D-8490-F1EE-20BD-30EE63A3E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335" y="630602"/>
            <a:ext cx="4511040" cy="181541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9F39C23-F0FE-5F00-A307-E503D8760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494" y="2514455"/>
            <a:ext cx="6278881" cy="3785354"/>
          </a:xfrm>
          <a:prstGeom prst="rect">
            <a:avLst/>
          </a:prstGeom>
        </p:spPr>
      </p:pic>
      <p:sp>
        <p:nvSpPr>
          <p:cNvPr id="4" name="文本占位符 5">
            <a:extLst>
              <a:ext uri="{FF2B5EF4-FFF2-40B4-BE49-F238E27FC236}">
                <a16:creationId xmlns:a16="http://schemas.microsoft.com/office/drawing/2014/main" id="{AEF60B0E-8434-C04D-EE63-B8F70347E005}"/>
              </a:ext>
            </a:extLst>
          </p:cNvPr>
          <p:cNvSpPr txBox="1">
            <a:spLocks/>
          </p:cNvSpPr>
          <p:nvPr/>
        </p:nvSpPr>
        <p:spPr>
          <a:xfrm>
            <a:off x="936625" y="2695370"/>
            <a:ext cx="5669915" cy="323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事例的属性：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粒子类型；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动量（方向）；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能量；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位置；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思考：如何进行分布抽样？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71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0" y="5234480"/>
            <a:ext cx="12192000" cy="162352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4812" y="1007011"/>
            <a:ext cx="3314437" cy="4243106"/>
            <a:chOff x="534812" y="1007011"/>
            <a:chExt cx="3314437" cy="4243106"/>
          </a:xfrm>
        </p:grpSpPr>
        <p:sp>
          <p:nvSpPr>
            <p:cNvPr id="1173" name="Freeform 152"/>
            <p:cNvSpPr>
              <a:spLocks/>
            </p:cNvSpPr>
            <p:nvPr/>
          </p:nvSpPr>
          <p:spPr bwMode="auto">
            <a:xfrm>
              <a:off x="2479699" y="3583517"/>
              <a:ext cx="300175" cy="298613"/>
            </a:xfrm>
            <a:custGeom>
              <a:avLst/>
              <a:gdLst>
                <a:gd name="T0" fmla="*/ 21 w 116"/>
                <a:gd name="T1" fmla="*/ 101 h 115"/>
                <a:gd name="T2" fmla="*/ 54 w 116"/>
                <a:gd name="T3" fmla="*/ 114 h 115"/>
                <a:gd name="T4" fmla="*/ 95 w 116"/>
                <a:gd name="T5" fmla="*/ 100 h 115"/>
                <a:gd name="T6" fmla="*/ 115 w 116"/>
                <a:gd name="T7" fmla="*/ 62 h 115"/>
                <a:gd name="T8" fmla="*/ 95 w 116"/>
                <a:gd name="T9" fmla="*/ 14 h 115"/>
                <a:gd name="T10" fmla="*/ 62 w 116"/>
                <a:gd name="T11" fmla="*/ 1 h 115"/>
                <a:gd name="T12" fmla="*/ 21 w 116"/>
                <a:gd name="T13" fmla="*/ 15 h 115"/>
                <a:gd name="T14" fmla="*/ 1 w 116"/>
                <a:gd name="T15" fmla="*/ 54 h 115"/>
                <a:gd name="T16" fmla="*/ 21 w 116"/>
                <a:gd name="T17" fmla="*/ 10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5">
                  <a:moveTo>
                    <a:pt x="21" y="101"/>
                  </a:moveTo>
                  <a:cubicBezTo>
                    <a:pt x="30" y="109"/>
                    <a:pt x="42" y="113"/>
                    <a:pt x="54" y="114"/>
                  </a:cubicBezTo>
                  <a:cubicBezTo>
                    <a:pt x="69" y="115"/>
                    <a:pt x="84" y="110"/>
                    <a:pt x="95" y="100"/>
                  </a:cubicBezTo>
                  <a:cubicBezTo>
                    <a:pt x="107" y="91"/>
                    <a:pt x="114" y="77"/>
                    <a:pt x="115" y="62"/>
                  </a:cubicBezTo>
                  <a:cubicBezTo>
                    <a:pt x="116" y="43"/>
                    <a:pt x="109" y="26"/>
                    <a:pt x="95" y="14"/>
                  </a:cubicBezTo>
                  <a:cubicBezTo>
                    <a:pt x="86" y="6"/>
                    <a:pt x="74" y="2"/>
                    <a:pt x="62" y="1"/>
                  </a:cubicBezTo>
                  <a:cubicBezTo>
                    <a:pt x="47" y="0"/>
                    <a:pt x="32" y="5"/>
                    <a:pt x="21" y="15"/>
                  </a:cubicBezTo>
                  <a:cubicBezTo>
                    <a:pt x="9" y="25"/>
                    <a:pt x="2" y="39"/>
                    <a:pt x="1" y="54"/>
                  </a:cubicBezTo>
                  <a:cubicBezTo>
                    <a:pt x="0" y="72"/>
                    <a:pt x="7" y="89"/>
                    <a:pt x="2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4" name="Freeform 153"/>
            <p:cNvSpPr>
              <a:spLocks noEditPoints="1"/>
            </p:cNvSpPr>
            <p:nvPr/>
          </p:nvSpPr>
          <p:spPr bwMode="auto">
            <a:xfrm>
              <a:off x="2154509" y="2496945"/>
              <a:ext cx="777017" cy="777017"/>
            </a:xfrm>
            <a:custGeom>
              <a:avLst/>
              <a:gdLst>
                <a:gd name="T0" fmla="*/ 159 w 299"/>
                <a:gd name="T1" fmla="*/ 6 h 299"/>
                <a:gd name="T2" fmla="*/ 5 w 299"/>
                <a:gd name="T3" fmla="*/ 140 h 299"/>
                <a:gd name="T4" fmla="*/ 139 w 299"/>
                <a:gd name="T5" fmla="*/ 294 h 299"/>
                <a:gd name="T6" fmla="*/ 293 w 299"/>
                <a:gd name="T7" fmla="*/ 160 h 299"/>
                <a:gd name="T8" fmla="*/ 159 w 299"/>
                <a:gd name="T9" fmla="*/ 6 h 299"/>
                <a:gd name="T10" fmla="*/ 275 w 299"/>
                <a:gd name="T11" fmla="*/ 159 h 299"/>
                <a:gd name="T12" fmla="*/ 141 w 299"/>
                <a:gd name="T13" fmla="*/ 276 h 299"/>
                <a:gd name="T14" fmla="*/ 24 w 299"/>
                <a:gd name="T15" fmla="*/ 141 h 299"/>
                <a:gd name="T16" fmla="*/ 158 w 299"/>
                <a:gd name="T17" fmla="*/ 24 h 299"/>
                <a:gd name="T18" fmla="*/ 275 w 299"/>
                <a:gd name="T19" fmla="*/ 15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299">
                  <a:moveTo>
                    <a:pt x="159" y="6"/>
                  </a:moveTo>
                  <a:cubicBezTo>
                    <a:pt x="80" y="0"/>
                    <a:pt x="11" y="60"/>
                    <a:pt x="5" y="140"/>
                  </a:cubicBezTo>
                  <a:cubicBezTo>
                    <a:pt x="0" y="219"/>
                    <a:pt x="60" y="288"/>
                    <a:pt x="139" y="294"/>
                  </a:cubicBezTo>
                  <a:cubicBezTo>
                    <a:pt x="219" y="299"/>
                    <a:pt x="288" y="239"/>
                    <a:pt x="293" y="160"/>
                  </a:cubicBezTo>
                  <a:cubicBezTo>
                    <a:pt x="299" y="80"/>
                    <a:pt x="239" y="11"/>
                    <a:pt x="159" y="6"/>
                  </a:cubicBezTo>
                  <a:close/>
                  <a:moveTo>
                    <a:pt x="275" y="159"/>
                  </a:moveTo>
                  <a:cubicBezTo>
                    <a:pt x="270" y="228"/>
                    <a:pt x="210" y="281"/>
                    <a:pt x="141" y="276"/>
                  </a:cubicBezTo>
                  <a:cubicBezTo>
                    <a:pt x="71" y="271"/>
                    <a:pt x="19" y="211"/>
                    <a:pt x="24" y="141"/>
                  </a:cubicBezTo>
                  <a:cubicBezTo>
                    <a:pt x="28" y="72"/>
                    <a:pt x="89" y="19"/>
                    <a:pt x="158" y="24"/>
                  </a:cubicBezTo>
                  <a:cubicBezTo>
                    <a:pt x="228" y="29"/>
                    <a:pt x="280" y="89"/>
                    <a:pt x="275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5" name="Freeform 154"/>
            <p:cNvSpPr>
              <a:spLocks noEditPoints="1"/>
            </p:cNvSpPr>
            <p:nvPr/>
          </p:nvSpPr>
          <p:spPr bwMode="auto">
            <a:xfrm>
              <a:off x="3194179" y="2854966"/>
              <a:ext cx="340824" cy="343951"/>
            </a:xfrm>
            <a:custGeom>
              <a:avLst/>
              <a:gdLst>
                <a:gd name="T0" fmla="*/ 61 w 131"/>
                <a:gd name="T1" fmla="*/ 129 h 132"/>
                <a:gd name="T2" fmla="*/ 129 w 131"/>
                <a:gd name="T3" fmla="*/ 70 h 132"/>
                <a:gd name="T4" fmla="*/ 70 w 131"/>
                <a:gd name="T5" fmla="*/ 3 h 132"/>
                <a:gd name="T6" fmla="*/ 2 w 131"/>
                <a:gd name="T7" fmla="*/ 62 h 132"/>
                <a:gd name="T8" fmla="*/ 61 w 131"/>
                <a:gd name="T9" fmla="*/ 129 h 132"/>
                <a:gd name="T10" fmla="*/ 10 w 131"/>
                <a:gd name="T11" fmla="*/ 62 h 132"/>
                <a:gd name="T12" fmla="*/ 70 w 131"/>
                <a:gd name="T13" fmla="*/ 11 h 132"/>
                <a:gd name="T14" fmla="*/ 121 w 131"/>
                <a:gd name="T15" fmla="*/ 70 h 132"/>
                <a:gd name="T16" fmla="*/ 62 w 131"/>
                <a:gd name="T17" fmla="*/ 121 h 132"/>
                <a:gd name="T18" fmla="*/ 10 w 131"/>
                <a:gd name="T19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2">
                  <a:moveTo>
                    <a:pt x="61" y="129"/>
                  </a:moveTo>
                  <a:cubicBezTo>
                    <a:pt x="96" y="132"/>
                    <a:pt x="127" y="105"/>
                    <a:pt x="129" y="70"/>
                  </a:cubicBezTo>
                  <a:cubicBezTo>
                    <a:pt x="131" y="35"/>
                    <a:pt x="105" y="5"/>
                    <a:pt x="70" y="3"/>
                  </a:cubicBezTo>
                  <a:cubicBezTo>
                    <a:pt x="35" y="0"/>
                    <a:pt x="5" y="27"/>
                    <a:pt x="2" y="62"/>
                  </a:cubicBezTo>
                  <a:cubicBezTo>
                    <a:pt x="0" y="97"/>
                    <a:pt x="26" y="127"/>
                    <a:pt x="61" y="129"/>
                  </a:cubicBezTo>
                  <a:close/>
                  <a:moveTo>
                    <a:pt x="10" y="62"/>
                  </a:moveTo>
                  <a:cubicBezTo>
                    <a:pt x="13" y="32"/>
                    <a:pt x="39" y="9"/>
                    <a:pt x="70" y="11"/>
                  </a:cubicBezTo>
                  <a:cubicBezTo>
                    <a:pt x="100" y="13"/>
                    <a:pt x="123" y="39"/>
                    <a:pt x="121" y="70"/>
                  </a:cubicBezTo>
                  <a:cubicBezTo>
                    <a:pt x="119" y="100"/>
                    <a:pt x="92" y="123"/>
                    <a:pt x="62" y="121"/>
                  </a:cubicBezTo>
                  <a:cubicBezTo>
                    <a:pt x="31" y="119"/>
                    <a:pt x="8" y="93"/>
                    <a:pt x="10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6" name="Freeform 155"/>
            <p:cNvSpPr>
              <a:spLocks noEditPoints="1"/>
            </p:cNvSpPr>
            <p:nvPr/>
          </p:nvSpPr>
          <p:spPr bwMode="auto">
            <a:xfrm>
              <a:off x="2424980" y="3528798"/>
              <a:ext cx="409614" cy="411178"/>
            </a:xfrm>
            <a:custGeom>
              <a:avLst/>
              <a:gdLst>
                <a:gd name="T0" fmla="*/ 74 w 158"/>
                <a:gd name="T1" fmla="*/ 155 h 158"/>
                <a:gd name="T2" fmla="*/ 155 w 158"/>
                <a:gd name="T3" fmla="*/ 84 h 158"/>
                <a:gd name="T4" fmla="*/ 84 w 158"/>
                <a:gd name="T5" fmla="*/ 3 h 158"/>
                <a:gd name="T6" fmla="*/ 3 w 158"/>
                <a:gd name="T7" fmla="*/ 73 h 158"/>
                <a:gd name="T8" fmla="*/ 74 w 158"/>
                <a:gd name="T9" fmla="*/ 155 h 158"/>
                <a:gd name="T10" fmla="*/ 13 w 158"/>
                <a:gd name="T11" fmla="*/ 74 h 158"/>
                <a:gd name="T12" fmla="*/ 84 w 158"/>
                <a:gd name="T13" fmla="*/ 12 h 158"/>
                <a:gd name="T14" fmla="*/ 122 w 158"/>
                <a:gd name="T15" fmla="*/ 28 h 158"/>
                <a:gd name="T16" fmla="*/ 146 w 158"/>
                <a:gd name="T17" fmla="*/ 83 h 158"/>
                <a:gd name="T18" fmla="*/ 75 w 158"/>
                <a:gd name="T19" fmla="*/ 145 h 158"/>
                <a:gd name="T20" fmla="*/ 36 w 158"/>
                <a:gd name="T21" fmla="*/ 129 h 158"/>
                <a:gd name="T22" fmla="*/ 13 w 158"/>
                <a:gd name="T23" fmla="*/ 7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" h="158">
                  <a:moveTo>
                    <a:pt x="74" y="155"/>
                  </a:moveTo>
                  <a:cubicBezTo>
                    <a:pt x="116" y="158"/>
                    <a:pt x="152" y="126"/>
                    <a:pt x="155" y="84"/>
                  </a:cubicBezTo>
                  <a:cubicBezTo>
                    <a:pt x="158" y="42"/>
                    <a:pt x="126" y="5"/>
                    <a:pt x="84" y="3"/>
                  </a:cubicBezTo>
                  <a:cubicBezTo>
                    <a:pt x="42" y="0"/>
                    <a:pt x="6" y="31"/>
                    <a:pt x="3" y="73"/>
                  </a:cubicBezTo>
                  <a:cubicBezTo>
                    <a:pt x="0" y="115"/>
                    <a:pt x="32" y="152"/>
                    <a:pt x="74" y="155"/>
                  </a:cubicBezTo>
                  <a:close/>
                  <a:moveTo>
                    <a:pt x="13" y="74"/>
                  </a:moveTo>
                  <a:cubicBezTo>
                    <a:pt x="15" y="37"/>
                    <a:pt x="47" y="10"/>
                    <a:pt x="84" y="12"/>
                  </a:cubicBezTo>
                  <a:cubicBezTo>
                    <a:pt x="99" y="13"/>
                    <a:pt x="112" y="19"/>
                    <a:pt x="122" y="28"/>
                  </a:cubicBezTo>
                  <a:cubicBezTo>
                    <a:pt x="138" y="41"/>
                    <a:pt x="147" y="61"/>
                    <a:pt x="146" y="83"/>
                  </a:cubicBezTo>
                  <a:cubicBezTo>
                    <a:pt x="143" y="120"/>
                    <a:pt x="111" y="148"/>
                    <a:pt x="75" y="145"/>
                  </a:cubicBezTo>
                  <a:cubicBezTo>
                    <a:pt x="60" y="144"/>
                    <a:pt x="46" y="138"/>
                    <a:pt x="36" y="129"/>
                  </a:cubicBezTo>
                  <a:cubicBezTo>
                    <a:pt x="20" y="116"/>
                    <a:pt x="11" y="96"/>
                    <a:pt x="13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7" name="Freeform 156"/>
            <p:cNvSpPr>
              <a:spLocks noEditPoints="1"/>
            </p:cNvSpPr>
            <p:nvPr/>
          </p:nvSpPr>
          <p:spPr bwMode="auto">
            <a:xfrm>
              <a:off x="1551031" y="1771521"/>
              <a:ext cx="2298218" cy="3478596"/>
            </a:xfrm>
            <a:custGeom>
              <a:avLst/>
              <a:gdLst>
                <a:gd name="T0" fmla="*/ 0 w 884"/>
                <a:gd name="T1" fmla="*/ 442 h 1338"/>
                <a:gd name="T2" fmla="*/ 256 w 884"/>
                <a:gd name="T3" fmla="*/ 1189 h 1338"/>
                <a:gd name="T4" fmla="*/ 654 w 884"/>
                <a:gd name="T5" fmla="*/ 1019 h 1338"/>
                <a:gd name="T6" fmla="*/ 623 w 884"/>
                <a:gd name="T7" fmla="*/ 465 h 1338"/>
                <a:gd name="T8" fmla="*/ 641 w 884"/>
                <a:gd name="T9" fmla="*/ 431 h 1338"/>
                <a:gd name="T10" fmla="*/ 673 w 884"/>
                <a:gd name="T11" fmla="*/ 411 h 1338"/>
                <a:gd name="T12" fmla="*/ 708 w 884"/>
                <a:gd name="T13" fmla="*/ 408 h 1338"/>
                <a:gd name="T14" fmla="*/ 746 w 884"/>
                <a:gd name="T15" fmla="*/ 423 h 1338"/>
                <a:gd name="T16" fmla="*/ 786 w 884"/>
                <a:gd name="T17" fmla="*/ 448 h 1338"/>
                <a:gd name="T18" fmla="*/ 790 w 884"/>
                <a:gd name="T19" fmla="*/ 480 h 1338"/>
                <a:gd name="T20" fmla="*/ 768 w 884"/>
                <a:gd name="T21" fmla="*/ 513 h 1338"/>
                <a:gd name="T22" fmla="*/ 745 w 884"/>
                <a:gd name="T23" fmla="*/ 543 h 1338"/>
                <a:gd name="T24" fmla="*/ 722 w 884"/>
                <a:gd name="T25" fmla="*/ 555 h 1338"/>
                <a:gd name="T26" fmla="*/ 684 w 884"/>
                <a:gd name="T27" fmla="*/ 559 h 1338"/>
                <a:gd name="T28" fmla="*/ 644 w 884"/>
                <a:gd name="T29" fmla="*/ 561 h 1338"/>
                <a:gd name="T30" fmla="*/ 610 w 884"/>
                <a:gd name="T31" fmla="*/ 518 h 1338"/>
                <a:gd name="T32" fmla="*/ 605 w 884"/>
                <a:gd name="T33" fmla="*/ 467 h 1338"/>
                <a:gd name="T34" fmla="*/ 560 w 884"/>
                <a:gd name="T35" fmla="*/ 258 h 1338"/>
                <a:gd name="T36" fmla="*/ 146 w 884"/>
                <a:gd name="T37" fmla="*/ 423 h 1338"/>
                <a:gd name="T38" fmla="*/ 480 w 884"/>
                <a:gd name="T39" fmla="*/ 1266 h 1338"/>
                <a:gd name="T40" fmla="*/ 544 w 884"/>
                <a:gd name="T41" fmla="*/ 1162 h 1338"/>
                <a:gd name="T42" fmla="*/ 544 w 884"/>
                <a:gd name="T43" fmla="*/ 1058 h 1338"/>
                <a:gd name="T44" fmla="*/ 276 w 884"/>
                <a:gd name="T45" fmla="*/ 740 h 1338"/>
                <a:gd name="T46" fmla="*/ 329 w 884"/>
                <a:gd name="T47" fmla="*/ 855 h 1338"/>
                <a:gd name="T48" fmla="*/ 314 w 884"/>
                <a:gd name="T49" fmla="*/ 703 h 1338"/>
                <a:gd name="T50" fmla="*/ 351 w 884"/>
                <a:gd name="T51" fmla="*/ 661 h 1338"/>
                <a:gd name="T52" fmla="*/ 404 w 884"/>
                <a:gd name="T53" fmla="*/ 642 h 1338"/>
                <a:gd name="T54" fmla="*/ 445 w 884"/>
                <a:gd name="T55" fmla="*/ 668 h 1338"/>
                <a:gd name="T56" fmla="*/ 488 w 884"/>
                <a:gd name="T57" fmla="*/ 699 h 1338"/>
                <a:gd name="T58" fmla="*/ 502 w 884"/>
                <a:gd name="T59" fmla="*/ 727 h 1338"/>
                <a:gd name="T60" fmla="*/ 505 w 884"/>
                <a:gd name="T61" fmla="*/ 773 h 1338"/>
                <a:gd name="T62" fmla="*/ 504 w 884"/>
                <a:gd name="T63" fmla="*/ 826 h 1338"/>
                <a:gd name="T64" fmla="*/ 479 w 884"/>
                <a:gd name="T65" fmla="*/ 849 h 1338"/>
                <a:gd name="T66" fmla="*/ 430 w 884"/>
                <a:gd name="T67" fmla="*/ 845 h 1338"/>
                <a:gd name="T68" fmla="*/ 384 w 884"/>
                <a:gd name="T69" fmla="*/ 842 h 1338"/>
                <a:gd name="T70" fmla="*/ 342 w 884"/>
                <a:gd name="T71" fmla="*/ 811 h 1338"/>
                <a:gd name="T72" fmla="*/ 324 w 884"/>
                <a:gd name="T73" fmla="*/ 764 h 1338"/>
                <a:gd name="T74" fmla="*/ 331 w 884"/>
                <a:gd name="T75" fmla="*/ 719 h 1338"/>
                <a:gd name="T76" fmla="*/ 542 w 884"/>
                <a:gd name="T77" fmla="*/ 493 h 1338"/>
                <a:gd name="T78" fmla="*/ 510 w 884"/>
                <a:gd name="T79" fmla="*/ 546 h 1338"/>
                <a:gd name="T80" fmla="*/ 438 w 884"/>
                <a:gd name="T81" fmla="*/ 595 h 1338"/>
                <a:gd name="T82" fmla="*/ 359 w 884"/>
                <a:gd name="T83" fmla="*/ 643 h 1338"/>
                <a:gd name="T84" fmla="*/ 297 w 884"/>
                <a:gd name="T85" fmla="*/ 627 h 1338"/>
                <a:gd name="T86" fmla="*/ 202 w 884"/>
                <a:gd name="T87" fmla="*/ 547 h 1338"/>
                <a:gd name="T88" fmla="*/ 168 w 884"/>
                <a:gd name="T89" fmla="*/ 435 h 1338"/>
                <a:gd name="T90" fmla="*/ 190 w 884"/>
                <a:gd name="T91" fmla="*/ 331 h 1338"/>
                <a:gd name="T92" fmla="*/ 261 w 884"/>
                <a:gd name="T93" fmla="*/ 251 h 1338"/>
                <a:gd name="T94" fmla="*/ 361 w 884"/>
                <a:gd name="T95" fmla="*/ 215 h 1338"/>
                <a:gd name="T96" fmla="*/ 439 w 884"/>
                <a:gd name="T97" fmla="*/ 265 h 1338"/>
                <a:gd name="T98" fmla="*/ 520 w 884"/>
                <a:gd name="T99" fmla="*/ 324 h 1338"/>
                <a:gd name="T100" fmla="*/ 546 w 884"/>
                <a:gd name="T101" fmla="*/ 376 h 1338"/>
                <a:gd name="T102" fmla="*/ 616 w 884"/>
                <a:gd name="T103" fmla="*/ 584 h 1338"/>
                <a:gd name="T104" fmla="*/ 796 w 884"/>
                <a:gd name="T105" fmla="*/ 563 h 1338"/>
                <a:gd name="T106" fmla="*/ 802 w 884"/>
                <a:gd name="T107" fmla="*/ 56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4" h="1338">
                  <a:moveTo>
                    <a:pt x="752" y="758"/>
                  </a:moveTo>
                  <a:cubicBezTo>
                    <a:pt x="754" y="756"/>
                    <a:pt x="755" y="755"/>
                    <a:pt x="756" y="753"/>
                  </a:cubicBezTo>
                  <a:cubicBezTo>
                    <a:pt x="836" y="673"/>
                    <a:pt x="884" y="563"/>
                    <a:pt x="884" y="442"/>
                  </a:cubicBezTo>
                  <a:cubicBezTo>
                    <a:pt x="884" y="198"/>
                    <a:pt x="686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575"/>
                    <a:pt x="58" y="693"/>
                    <a:pt x="150" y="774"/>
                  </a:cubicBezTo>
                  <a:cubicBezTo>
                    <a:pt x="172" y="803"/>
                    <a:pt x="211" y="868"/>
                    <a:pt x="212" y="953"/>
                  </a:cubicBezTo>
                  <a:cubicBezTo>
                    <a:pt x="210" y="971"/>
                    <a:pt x="213" y="998"/>
                    <a:pt x="231" y="1019"/>
                  </a:cubicBezTo>
                  <a:cubicBezTo>
                    <a:pt x="238" y="1028"/>
                    <a:pt x="240" y="1035"/>
                    <a:pt x="256" y="1041"/>
                  </a:cubicBezTo>
                  <a:cubicBezTo>
                    <a:pt x="256" y="1189"/>
                    <a:pt x="256" y="1189"/>
                    <a:pt x="256" y="1189"/>
                  </a:cubicBezTo>
                  <a:cubicBezTo>
                    <a:pt x="256" y="1270"/>
                    <a:pt x="324" y="1338"/>
                    <a:pt x="405" y="1338"/>
                  </a:cubicBezTo>
                  <a:cubicBezTo>
                    <a:pt x="480" y="1338"/>
                    <a:pt x="480" y="1338"/>
                    <a:pt x="480" y="1338"/>
                  </a:cubicBezTo>
                  <a:cubicBezTo>
                    <a:pt x="560" y="1338"/>
                    <a:pt x="620" y="1270"/>
                    <a:pt x="620" y="1189"/>
                  </a:cubicBezTo>
                  <a:cubicBezTo>
                    <a:pt x="620" y="1044"/>
                    <a:pt x="620" y="1044"/>
                    <a:pt x="620" y="1044"/>
                  </a:cubicBezTo>
                  <a:cubicBezTo>
                    <a:pt x="632" y="1038"/>
                    <a:pt x="646" y="1029"/>
                    <a:pt x="654" y="1019"/>
                  </a:cubicBezTo>
                  <a:cubicBezTo>
                    <a:pt x="672" y="998"/>
                    <a:pt x="678" y="971"/>
                    <a:pt x="676" y="953"/>
                  </a:cubicBezTo>
                  <a:cubicBezTo>
                    <a:pt x="677" y="836"/>
                    <a:pt x="751" y="759"/>
                    <a:pt x="752" y="758"/>
                  </a:cubicBezTo>
                  <a:close/>
                  <a:moveTo>
                    <a:pt x="605" y="467"/>
                  </a:moveTo>
                  <a:cubicBezTo>
                    <a:pt x="623" y="465"/>
                    <a:pt x="623" y="465"/>
                    <a:pt x="623" y="465"/>
                  </a:cubicBezTo>
                  <a:cubicBezTo>
                    <a:pt x="623" y="465"/>
                    <a:pt x="623" y="465"/>
                    <a:pt x="623" y="465"/>
                  </a:cubicBezTo>
                  <a:cubicBezTo>
                    <a:pt x="625" y="459"/>
                    <a:pt x="626" y="457"/>
                    <a:pt x="627" y="453"/>
                  </a:cubicBezTo>
                  <a:cubicBezTo>
                    <a:pt x="614" y="440"/>
                    <a:pt x="614" y="440"/>
                    <a:pt x="614" y="440"/>
                  </a:cubicBezTo>
                  <a:cubicBezTo>
                    <a:pt x="624" y="424"/>
                    <a:pt x="624" y="424"/>
                    <a:pt x="624" y="424"/>
                  </a:cubicBezTo>
                  <a:cubicBezTo>
                    <a:pt x="641" y="431"/>
                    <a:pt x="641" y="431"/>
                    <a:pt x="641" y="431"/>
                  </a:cubicBezTo>
                  <a:cubicBezTo>
                    <a:pt x="641" y="431"/>
                    <a:pt x="641" y="431"/>
                    <a:pt x="641" y="431"/>
                  </a:cubicBezTo>
                  <a:cubicBezTo>
                    <a:pt x="644" y="428"/>
                    <a:pt x="647" y="426"/>
                    <a:pt x="650" y="423"/>
                  </a:cubicBezTo>
                  <a:cubicBezTo>
                    <a:pt x="645" y="405"/>
                    <a:pt x="645" y="405"/>
                    <a:pt x="645" y="405"/>
                  </a:cubicBezTo>
                  <a:cubicBezTo>
                    <a:pt x="661" y="396"/>
                    <a:pt x="661" y="396"/>
                    <a:pt x="661" y="396"/>
                  </a:cubicBezTo>
                  <a:cubicBezTo>
                    <a:pt x="673" y="410"/>
                    <a:pt x="673" y="410"/>
                    <a:pt x="673" y="410"/>
                  </a:cubicBezTo>
                  <a:cubicBezTo>
                    <a:pt x="673" y="411"/>
                    <a:pt x="673" y="411"/>
                    <a:pt x="673" y="411"/>
                  </a:cubicBezTo>
                  <a:cubicBezTo>
                    <a:pt x="677" y="409"/>
                    <a:pt x="681" y="408"/>
                    <a:pt x="685" y="408"/>
                  </a:cubicBezTo>
                  <a:cubicBezTo>
                    <a:pt x="689" y="389"/>
                    <a:pt x="689" y="389"/>
                    <a:pt x="689" y="389"/>
                  </a:cubicBezTo>
                  <a:cubicBezTo>
                    <a:pt x="706" y="389"/>
                    <a:pt x="706" y="389"/>
                    <a:pt x="706" y="389"/>
                  </a:cubicBezTo>
                  <a:cubicBezTo>
                    <a:pt x="708" y="407"/>
                    <a:pt x="708" y="407"/>
                    <a:pt x="708" y="407"/>
                  </a:cubicBezTo>
                  <a:cubicBezTo>
                    <a:pt x="708" y="408"/>
                    <a:pt x="708" y="408"/>
                    <a:pt x="708" y="408"/>
                  </a:cubicBezTo>
                  <a:cubicBezTo>
                    <a:pt x="712" y="409"/>
                    <a:pt x="718" y="410"/>
                    <a:pt x="721" y="411"/>
                  </a:cubicBezTo>
                  <a:cubicBezTo>
                    <a:pt x="722" y="411"/>
                    <a:pt x="722" y="411"/>
                    <a:pt x="722" y="411"/>
                  </a:cubicBezTo>
                  <a:cubicBezTo>
                    <a:pt x="735" y="396"/>
                    <a:pt x="735" y="396"/>
                    <a:pt x="735" y="396"/>
                  </a:cubicBezTo>
                  <a:cubicBezTo>
                    <a:pt x="752" y="405"/>
                    <a:pt x="752" y="405"/>
                    <a:pt x="752" y="405"/>
                  </a:cubicBezTo>
                  <a:cubicBezTo>
                    <a:pt x="746" y="423"/>
                    <a:pt x="746" y="423"/>
                    <a:pt x="746" y="423"/>
                  </a:cubicBezTo>
                  <a:cubicBezTo>
                    <a:pt x="746" y="424"/>
                    <a:pt x="746" y="424"/>
                    <a:pt x="746" y="424"/>
                  </a:cubicBezTo>
                  <a:cubicBezTo>
                    <a:pt x="750" y="427"/>
                    <a:pt x="755" y="432"/>
                    <a:pt x="758" y="437"/>
                  </a:cubicBezTo>
                  <a:cubicBezTo>
                    <a:pt x="759" y="437"/>
                    <a:pt x="759" y="437"/>
                    <a:pt x="759" y="437"/>
                  </a:cubicBezTo>
                  <a:cubicBezTo>
                    <a:pt x="777" y="431"/>
                    <a:pt x="777" y="431"/>
                    <a:pt x="777" y="431"/>
                  </a:cubicBezTo>
                  <a:cubicBezTo>
                    <a:pt x="786" y="448"/>
                    <a:pt x="786" y="448"/>
                    <a:pt x="786" y="448"/>
                  </a:cubicBezTo>
                  <a:cubicBezTo>
                    <a:pt x="771" y="459"/>
                    <a:pt x="771" y="459"/>
                    <a:pt x="771" y="459"/>
                  </a:cubicBezTo>
                  <a:cubicBezTo>
                    <a:pt x="770" y="460"/>
                    <a:pt x="770" y="460"/>
                    <a:pt x="770" y="460"/>
                  </a:cubicBezTo>
                  <a:cubicBezTo>
                    <a:pt x="772" y="465"/>
                    <a:pt x="773" y="470"/>
                    <a:pt x="773" y="475"/>
                  </a:cubicBezTo>
                  <a:cubicBezTo>
                    <a:pt x="773" y="475"/>
                    <a:pt x="773" y="475"/>
                    <a:pt x="773" y="475"/>
                  </a:cubicBezTo>
                  <a:cubicBezTo>
                    <a:pt x="790" y="480"/>
                    <a:pt x="790" y="480"/>
                    <a:pt x="790" y="480"/>
                  </a:cubicBezTo>
                  <a:cubicBezTo>
                    <a:pt x="789" y="499"/>
                    <a:pt x="789" y="499"/>
                    <a:pt x="789" y="499"/>
                  </a:cubicBezTo>
                  <a:cubicBezTo>
                    <a:pt x="773" y="499"/>
                    <a:pt x="773" y="499"/>
                    <a:pt x="773" y="499"/>
                  </a:cubicBezTo>
                  <a:cubicBezTo>
                    <a:pt x="772" y="499"/>
                    <a:pt x="772" y="499"/>
                    <a:pt x="772" y="499"/>
                  </a:cubicBezTo>
                  <a:cubicBezTo>
                    <a:pt x="771" y="505"/>
                    <a:pt x="770" y="508"/>
                    <a:pt x="768" y="511"/>
                  </a:cubicBezTo>
                  <a:cubicBezTo>
                    <a:pt x="768" y="513"/>
                    <a:pt x="768" y="513"/>
                    <a:pt x="768" y="513"/>
                  </a:cubicBezTo>
                  <a:cubicBezTo>
                    <a:pt x="782" y="526"/>
                    <a:pt x="782" y="526"/>
                    <a:pt x="782" y="526"/>
                  </a:cubicBezTo>
                  <a:cubicBezTo>
                    <a:pt x="772" y="542"/>
                    <a:pt x="772" y="542"/>
                    <a:pt x="772" y="542"/>
                  </a:cubicBezTo>
                  <a:cubicBezTo>
                    <a:pt x="755" y="535"/>
                    <a:pt x="755" y="535"/>
                    <a:pt x="755" y="535"/>
                  </a:cubicBezTo>
                  <a:cubicBezTo>
                    <a:pt x="754" y="535"/>
                    <a:pt x="754" y="535"/>
                    <a:pt x="754" y="535"/>
                  </a:cubicBezTo>
                  <a:cubicBezTo>
                    <a:pt x="751" y="538"/>
                    <a:pt x="748" y="540"/>
                    <a:pt x="745" y="543"/>
                  </a:cubicBezTo>
                  <a:cubicBezTo>
                    <a:pt x="745" y="543"/>
                    <a:pt x="745" y="543"/>
                    <a:pt x="745" y="543"/>
                  </a:cubicBezTo>
                  <a:cubicBezTo>
                    <a:pt x="751" y="561"/>
                    <a:pt x="751" y="561"/>
                    <a:pt x="751" y="561"/>
                  </a:cubicBezTo>
                  <a:cubicBezTo>
                    <a:pt x="734" y="570"/>
                    <a:pt x="734" y="570"/>
                    <a:pt x="734" y="570"/>
                  </a:cubicBezTo>
                  <a:cubicBezTo>
                    <a:pt x="723" y="556"/>
                    <a:pt x="723" y="556"/>
                    <a:pt x="723" y="556"/>
                  </a:cubicBezTo>
                  <a:cubicBezTo>
                    <a:pt x="722" y="555"/>
                    <a:pt x="722" y="555"/>
                    <a:pt x="722" y="555"/>
                  </a:cubicBezTo>
                  <a:cubicBezTo>
                    <a:pt x="719" y="557"/>
                    <a:pt x="715" y="558"/>
                    <a:pt x="711" y="558"/>
                  </a:cubicBezTo>
                  <a:cubicBezTo>
                    <a:pt x="711" y="558"/>
                    <a:pt x="711" y="558"/>
                    <a:pt x="711" y="558"/>
                  </a:cubicBezTo>
                  <a:cubicBezTo>
                    <a:pt x="707" y="577"/>
                    <a:pt x="707" y="577"/>
                    <a:pt x="707" y="577"/>
                  </a:cubicBezTo>
                  <a:cubicBezTo>
                    <a:pt x="687" y="577"/>
                    <a:pt x="687" y="577"/>
                    <a:pt x="687" y="577"/>
                  </a:cubicBezTo>
                  <a:cubicBezTo>
                    <a:pt x="684" y="559"/>
                    <a:pt x="684" y="559"/>
                    <a:pt x="684" y="559"/>
                  </a:cubicBezTo>
                  <a:cubicBezTo>
                    <a:pt x="684" y="558"/>
                    <a:pt x="684" y="558"/>
                    <a:pt x="684" y="558"/>
                  </a:cubicBezTo>
                  <a:cubicBezTo>
                    <a:pt x="680" y="558"/>
                    <a:pt x="676" y="557"/>
                    <a:pt x="672" y="555"/>
                  </a:cubicBezTo>
                  <a:cubicBezTo>
                    <a:pt x="673" y="555"/>
                    <a:pt x="673" y="555"/>
                    <a:pt x="673" y="555"/>
                  </a:cubicBezTo>
                  <a:cubicBezTo>
                    <a:pt x="660" y="570"/>
                    <a:pt x="660" y="570"/>
                    <a:pt x="660" y="570"/>
                  </a:cubicBezTo>
                  <a:cubicBezTo>
                    <a:pt x="644" y="561"/>
                    <a:pt x="644" y="561"/>
                    <a:pt x="644" y="561"/>
                  </a:cubicBezTo>
                  <a:cubicBezTo>
                    <a:pt x="650" y="543"/>
                    <a:pt x="650" y="543"/>
                    <a:pt x="650" y="543"/>
                  </a:cubicBezTo>
                  <a:cubicBezTo>
                    <a:pt x="650" y="543"/>
                    <a:pt x="650" y="543"/>
                    <a:pt x="650" y="543"/>
                  </a:cubicBezTo>
                  <a:cubicBezTo>
                    <a:pt x="645" y="539"/>
                    <a:pt x="641" y="534"/>
                    <a:pt x="637" y="530"/>
                  </a:cubicBezTo>
                  <a:cubicBezTo>
                    <a:pt x="619" y="535"/>
                    <a:pt x="619" y="535"/>
                    <a:pt x="619" y="535"/>
                  </a:cubicBezTo>
                  <a:cubicBezTo>
                    <a:pt x="610" y="518"/>
                    <a:pt x="610" y="518"/>
                    <a:pt x="610" y="518"/>
                  </a:cubicBezTo>
                  <a:cubicBezTo>
                    <a:pt x="625" y="507"/>
                    <a:pt x="625" y="507"/>
                    <a:pt x="625" y="507"/>
                  </a:cubicBezTo>
                  <a:cubicBezTo>
                    <a:pt x="625" y="507"/>
                    <a:pt x="625" y="507"/>
                    <a:pt x="625" y="507"/>
                  </a:cubicBezTo>
                  <a:cubicBezTo>
                    <a:pt x="623" y="502"/>
                    <a:pt x="622" y="496"/>
                    <a:pt x="622" y="491"/>
                  </a:cubicBezTo>
                  <a:cubicBezTo>
                    <a:pt x="604" y="486"/>
                    <a:pt x="604" y="486"/>
                    <a:pt x="604" y="486"/>
                  </a:cubicBezTo>
                  <a:lnTo>
                    <a:pt x="605" y="467"/>
                  </a:lnTo>
                  <a:close/>
                  <a:moveTo>
                    <a:pt x="146" y="423"/>
                  </a:moveTo>
                  <a:cubicBezTo>
                    <a:pt x="145" y="364"/>
                    <a:pt x="166" y="307"/>
                    <a:pt x="204" y="262"/>
                  </a:cubicBezTo>
                  <a:cubicBezTo>
                    <a:pt x="291" y="161"/>
                    <a:pt x="443" y="149"/>
                    <a:pt x="544" y="235"/>
                  </a:cubicBezTo>
                  <a:cubicBezTo>
                    <a:pt x="552" y="226"/>
                    <a:pt x="552" y="226"/>
                    <a:pt x="552" y="226"/>
                  </a:cubicBezTo>
                  <a:cubicBezTo>
                    <a:pt x="560" y="258"/>
                    <a:pt x="560" y="258"/>
                    <a:pt x="560" y="258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37" y="244"/>
                    <a:pt x="537" y="244"/>
                    <a:pt x="537" y="244"/>
                  </a:cubicBezTo>
                  <a:cubicBezTo>
                    <a:pt x="440" y="162"/>
                    <a:pt x="295" y="173"/>
                    <a:pt x="212" y="269"/>
                  </a:cubicBezTo>
                  <a:cubicBezTo>
                    <a:pt x="176" y="312"/>
                    <a:pt x="156" y="366"/>
                    <a:pt x="157" y="422"/>
                  </a:cubicBezTo>
                  <a:lnTo>
                    <a:pt x="146" y="423"/>
                  </a:lnTo>
                  <a:close/>
                  <a:moveTo>
                    <a:pt x="480" y="1266"/>
                  </a:moveTo>
                  <a:cubicBezTo>
                    <a:pt x="405" y="1266"/>
                    <a:pt x="405" y="1266"/>
                    <a:pt x="405" y="1266"/>
                  </a:cubicBezTo>
                  <a:cubicBezTo>
                    <a:pt x="384" y="1266"/>
                    <a:pt x="365" y="1262"/>
                    <a:pt x="352" y="1242"/>
                  </a:cubicBezTo>
                  <a:cubicBezTo>
                    <a:pt x="533" y="1242"/>
                    <a:pt x="533" y="1242"/>
                    <a:pt x="533" y="1242"/>
                  </a:cubicBezTo>
                  <a:cubicBezTo>
                    <a:pt x="519" y="1262"/>
                    <a:pt x="501" y="1266"/>
                    <a:pt x="480" y="1266"/>
                  </a:cubicBezTo>
                  <a:close/>
                  <a:moveTo>
                    <a:pt x="544" y="1162"/>
                  </a:moveTo>
                  <a:cubicBezTo>
                    <a:pt x="328" y="1162"/>
                    <a:pt x="328" y="1162"/>
                    <a:pt x="328" y="1162"/>
                  </a:cubicBezTo>
                  <a:cubicBezTo>
                    <a:pt x="328" y="1150"/>
                    <a:pt x="328" y="1150"/>
                    <a:pt x="328" y="1150"/>
                  </a:cubicBezTo>
                  <a:cubicBezTo>
                    <a:pt x="544" y="1150"/>
                    <a:pt x="544" y="1150"/>
                    <a:pt x="544" y="1150"/>
                  </a:cubicBezTo>
                  <a:lnTo>
                    <a:pt x="544" y="1162"/>
                  </a:lnTo>
                  <a:close/>
                  <a:moveTo>
                    <a:pt x="328" y="1070"/>
                  </a:moveTo>
                  <a:cubicBezTo>
                    <a:pt x="328" y="1058"/>
                    <a:pt x="328" y="1058"/>
                    <a:pt x="328" y="1058"/>
                  </a:cubicBezTo>
                  <a:cubicBezTo>
                    <a:pt x="328" y="1058"/>
                    <a:pt x="332" y="1058"/>
                    <a:pt x="332" y="1058"/>
                  </a:cubicBezTo>
                  <a:cubicBezTo>
                    <a:pt x="336" y="1058"/>
                    <a:pt x="340" y="1058"/>
                    <a:pt x="343" y="1058"/>
                  </a:cubicBezTo>
                  <a:cubicBezTo>
                    <a:pt x="544" y="1058"/>
                    <a:pt x="544" y="1058"/>
                    <a:pt x="544" y="1058"/>
                  </a:cubicBezTo>
                  <a:cubicBezTo>
                    <a:pt x="544" y="1070"/>
                    <a:pt x="544" y="1070"/>
                    <a:pt x="544" y="1070"/>
                  </a:cubicBezTo>
                  <a:lnTo>
                    <a:pt x="328" y="1070"/>
                  </a:lnTo>
                  <a:close/>
                  <a:moveTo>
                    <a:pt x="523" y="845"/>
                  </a:moveTo>
                  <a:cubicBezTo>
                    <a:pt x="472" y="904"/>
                    <a:pt x="383" y="911"/>
                    <a:pt x="325" y="860"/>
                  </a:cubicBezTo>
                  <a:cubicBezTo>
                    <a:pt x="290" y="830"/>
                    <a:pt x="272" y="786"/>
                    <a:pt x="276" y="740"/>
                  </a:cubicBezTo>
                  <a:cubicBezTo>
                    <a:pt x="265" y="740"/>
                    <a:pt x="265" y="740"/>
                    <a:pt x="265" y="740"/>
                  </a:cubicBezTo>
                  <a:cubicBezTo>
                    <a:pt x="280" y="719"/>
                    <a:pt x="280" y="719"/>
                    <a:pt x="280" y="719"/>
                  </a:cubicBezTo>
                  <a:cubicBezTo>
                    <a:pt x="295" y="740"/>
                    <a:pt x="295" y="740"/>
                    <a:pt x="295" y="740"/>
                  </a:cubicBezTo>
                  <a:cubicBezTo>
                    <a:pt x="284" y="740"/>
                    <a:pt x="284" y="740"/>
                    <a:pt x="284" y="740"/>
                  </a:cubicBezTo>
                  <a:cubicBezTo>
                    <a:pt x="279" y="783"/>
                    <a:pt x="296" y="826"/>
                    <a:pt x="329" y="855"/>
                  </a:cubicBezTo>
                  <a:cubicBezTo>
                    <a:pt x="385" y="903"/>
                    <a:pt x="469" y="896"/>
                    <a:pt x="517" y="840"/>
                  </a:cubicBezTo>
                  <a:cubicBezTo>
                    <a:pt x="565" y="785"/>
                    <a:pt x="558" y="700"/>
                    <a:pt x="503" y="653"/>
                  </a:cubicBezTo>
                  <a:cubicBezTo>
                    <a:pt x="508" y="647"/>
                    <a:pt x="508" y="647"/>
                    <a:pt x="508" y="647"/>
                  </a:cubicBezTo>
                  <a:cubicBezTo>
                    <a:pt x="566" y="697"/>
                    <a:pt x="573" y="786"/>
                    <a:pt x="523" y="845"/>
                  </a:cubicBezTo>
                  <a:close/>
                  <a:moveTo>
                    <a:pt x="314" y="703"/>
                  </a:moveTo>
                  <a:cubicBezTo>
                    <a:pt x="327" y="684"/>
                    <a:pt x="327" y="684"/>
                    <a:pt x="327" y="684"/>
                  </a:cubicBezTo>
                  <a:cubicBezTo>
                    <a:pt x="347" y="692"/>
                    <a:pt x="347" y="692"/>
                    <a:pt x="347" y="692"/>
                  </a:cubicBezTo>
                  <a:cubicBezTo>
                    <a:pt x="347" y="693"/>
                    <a:pt x="347" y="693"/>
                    <a:pt x="347" y="693"/>
                  </a:cubicBezTo>
                  <a:cubicBezTo>
                    <a:pt x="351" y="689"/>
                    <a:pt x="354" y="686"/>
                    <a:pt x="358" y="682"/>
                  </a:cubicBezTo>
                  <a:cubicBezTo>
                    <a:pt x="351" y="661"/>
                    <a:pt x="351" y="661"/>
                    <a:pt x="351" y="661"/>
                  </a:cubicBezTo>
                  <a:cubicBezTo>
                    <a:pt x="372" y="650"/>
                    <a:pt x="372" y="650"/>
                    <a:pt x="372" y="650"/>
                  </a:cubicBezTo>
                  <a:cubicBezTo>
                    <a:pt x="385" y="667"/>
                    <a:pt x="385" y="667"/>
                    <a:pt x="385" y="667"/>
                  </a:cubicBezTo>
                  <a:cubicBezTo>
                    <a:pt x="386" y="668"/>
                    <a:pt x="386" y="668"/>
                    <a:pt x="386" y="668"/>
                  </a:cubicBezTo>
                  <a:cubicBezTo>
                    <a:pt x="390" y="666"/>
                    <a:pt x="395" y="665"/>
                    <a:pt x="400" y="664"/>
                  </a:cubicBezTo>
                  <a:cubicBezTo>
                    <a:pt x="404" y="642"/>
                    <a:pt x="404" y="642"/>
                    <a:pt x="404" y="642"/>
                  </a:cubicBezTo>
                  <a:cubicBezTo>
                    <a:pt x="426" y="642"/>
                    <a:pt x="426" y="642"/>
                    <a:pt x="426" y="642"/>
                  </a:cubicBezTo>
                  <a:cubicBezTo>
                    <a:pt x="428" y="664"/>
                    <a:pt x="428" y="664"/>
                    <a:pt x="428" y="664"/>
                  </a:cubicBezTo>
                  <a:cubicBezTo>
                    <a:pt x="428" y="664"/>
                    <a:pt x="428" y="664"/>
                    <a:pt x="428" y="664"/>
                  </a:cubicBezTo>
                  <a:cubicBezTo>
                    <a:pt x="436" y="665"/>
                    <a:pt x="439" y="666"/>
                    <a:pt x="444" y="668"/>
                  </a:cubicBezTo>
                  <a:cubicBezTo>
                    <a:pt x="445" y="668"/>
                    <a:pt x="445" y="668"/>
                    <a:pt x="445" y="668"/>
                  </a:cubicBezTo>
                  <a:cubicBezTo>
                    <a:pt x="460" y="650"/>
                    <a:pt x="460" y="650"/>
                    <a:pt x="460" y="650"/>
                  </a:cubicBezTo>
                  <a:cubicBezTo>
                    <a:pt x="480" y="661"/>
                    <a:pt x="480" y="661"/>
                    <a:pt x="480" y="661"/>
                  </a:cubicBezTo>
                  <a:cubicBezTo>
                    <a:pt x="473" y="682"/>
                    <a:pt x="473" y="682"/>
                    <a:pt x="473" y="682"/>
                  </a:cubicBezTo>
                  <a:cubicBezTo>
                    <a:pt x="473" y="683"/>
                    <a:pt x="473" y="683"/>
                    <a:pt x="473" y="683"/>
                  </a:cubicBezTo>
                  <a:cubicBezTo>
                    <a:pt x="478" y="688"/>
                    <a:pt x="484" y="693"/>
                    <a:pt x="488" y="699"/>
                  </a:cubicBezTo>
                  <a:cubicBezTo>
                    <a:pt x="488" y="699"/>
                    <a:pt x="488" y="699"/>
                    <a:pt x="488" y="699"/>
                  </a:cubicBezTo>
                  <a:cubicBezTo>
                    <a:pt x="510" y="692"/>
                    <a:pt x="510" y="692"/>
                    <a:pt x="510" y="692"/>
                  </a:cubicBezTo>
                  <a:cubicBezTo>
                    <a:pt x="521" y="713"/>
                    <a:pt x="521" y="713"/>
                    <a:pt x="521" y="713"/>
                  </a:cubicBezTo>
                  <a:cubicBezTo>
                    <a:pt x="503" y="726"/>
                    <a:pt x="503" y="726"/>
                    <a:pt x="503" y="726"/>
                  </a:cubicBezTo>
                  <a:cubicBezTo>
                    <a:pt x="502" y="727"/>
                    <a:pt x="502" y="727"/>
                    <a:pt x="502" y="727"/>
                  </a:cubicBezTo>
                  <a:cubicBezTo>
                    <a:pt x="504" y="733"/>
                    <a:pt x="505" y="739"/>
                    <a:pt x="506" y="745"/>
                  </a:cubicBezTo>
                  <a:cubicBezTo>
                    <a:pt x="505" y="745"/>
                    <a:pt x="505" y="745"/>
                    <a:pt x="505" y="745"/>
                  </a:cubicBezTo>
                  <a:cubicBezTo>
                    <a:pt x="526" y="751"/>
                    <a:pt x="526" y="751"/>
                    <a:pt x="526" y="751"/>
                  </a:cubicBezTo>
                  <a:cubicBezTo>
                    <a:pt x="525" y="774"/>
                    <a:pt x="525" y="774"/>
                    <a:pt x="525" y="774"/>
                  </a:cubicBezTo>
                  <a:cubicBezTo>
                    <a:pt x="505" y="773"/>
                    <a:pt x="505" y="773"/>
                    <a:pt x="505" y="773"/>
                  </a:cubicBezTo>
                  <a:cubicBezTo>
                    <a:pt x="505" y="773"/>
                    <a:pt x="505" y="773"/>
                    <a:pt x="505" y="773"/>
                  </a:cubicBezTo>
                  <a:cubicBezTo>
                    <a:pt x="503" y="781"/>
                    <a:pt x="502" y="784"/>
                    <a:pt x="500" y="789"/>
                  </a:cubicBezTo>
                  <a:cubicBezTo>
                    <a:pt x="500" y="790"/>
                    <a:pt x="500" y="790"/>
                    <a:pt x="500" y="790"/>
                  </a:cubicBezTo>
                  <a:cubicBezTo>
                    <a:pt x="517" y="806"/>
                    <a:pt x="517" y="806"/>
                    <a:pt x="517" y="806"/>
                  </a:cubicBezTo>
                  <a:cubicBezTo>
                    <a:pt x="504" y="826"/>
                    <a:pt x="504" y="826"/>
                    <a:pt x="504" y="826"/>
                  </a:cubicBezTo>
                  <a:cubicBezTo>
                    <a:pt x="484" y="817"/>
                    <a:pt x="484" y="817"/>
                    <a:pt x="484" y="817"/>
                  </a:cubicBezTo>
                  <a:cubicBezTo>
                    <a:pt x="483" y="817"/>
                    <a:pt x="483" y="817"/>
                    <a:pt x="483" y="817"/>
                  </a:cubicBezTo>
                  <a:cubicBezTo>
                    <a:pt x="480" y="820"/>
                    <a:pt x="476" y="823"/>
                    <a:pt x="472" y="827"/>
                  </a:cubicBezTo>
                  <a:cubicBezTo>
                    <a:pt x="472" y="827"/>
                    <a:pt x="472" y="827"/>
                    <a:pt x="472" y="827"/>
                  </a:cubicBezTo>
                  <a:cubicBezTo>
                    <a:pt x="479" y="849"/>
                    <a:pt x="479" y="849"/>
                    <a:pt x="479" y="849"/>
                  </a:cubicBezTo>
                  <a:cubicBezTo>
                    <a:pt x="459" y="860"/>
                    <a:pt x="459" y="860"/>
                    <a:pt x="459" y="860"/>
                  </a:cubicBezTo>
                  <a:cubicBezTo>
                    <a:pt x="445" y="842"/>
                    <a:pt x="445" y="842"/>
                    <a:pt x="445" y="842"/>
                  </a:cubicBezTo>
                  <a:cubicBezTo>
                    <a:pt x="445" y="842"/>
                    <a:pt x="445" y="842"/>
                    <a:pt x="445" y="842"/>
                  </a:cubicBezTo>
                  <a:cubicBezTo>
                    <a:pt x="440" y="843"/>
                    <a:pt x="435" y="844"/>
                    <a:pt x="431" y="845"/>
                  </a:cubicBezTo>
                  <a:cubicBezTo>
                    <a:pt x="430" y="845"/>
                    <a:pt x="430" y="845"/>
                    <a:pt x="430" y="845"/>
                  </a:cubicBezTo>
                  <a:cubicBezTo>
                    <a:pt x="426" y="868"/>
                    <a:pt x="426" y="868"/>
                    <a:pt x="426" y="868"/>
                  </a:cubicBezTo>
                  <a:cubicBezTo>
                    <a:pt x="402" y="868"/>
                    <a:pt x="402" y="868"/>
                    <a:pt x="402" y="868"/>
                  </a:cubicBezTo>
                  <a:cubicBezTo>
                    <a:pt x="396" y="846"/>
                    <a:pt x="396" y="846"/>
                    <a:pt x="396" y="846"/>
                  </a:cubicBezTo>
                  <a:cubicBezTo>
                    <a:pt x="396" y="845"/>
                    <a:pt x="396" y="845"/>
                    <a:pt x="396" y="845"/>
                  </a:cubicBezTo>
                  <a:cubicBezTo>
                    <a:pt x="392" y="844"/>
                    <a:pt x="389" y="843"/>
                    <a:pt x="384" y="842"/>
                  </a:cubicBezTo>
                  <a:cubicBezTo>
                    <a:pt x="370" y="859"/>
                    <a:pt x="370" y="859"/>
                    <a:pt x="370" y="859"/>
                  </a:cubicBezTo>
                  <a:cubicBezTo>
                    <a:pt x="350" y="848"/>
                    <a:pt x="350" y="848"/>
                    <a:pt x="350" y="848"/>
                  </a:cubicBezTo>
                  <a:cubicBezTo>
                    <a:pt x="358" y="827"/>
                    <a:pt x="358" y="827"/>
                    <a:pt x="358" y="827"/>
                  </a:cubicBezTo>
                  <a:cubicBezTo>
                    <a:pt x="358" y="826"/>
                    <a:pt x="358" y="826"/>
                    <a:pt x="358" y="826"/>
                  </a:cubicBezTo>
                  <a:cubicBezTo>
                    <a:pt x="352" y="822"/>
                    <a:pt x="347" y="816"/>
                    <a:pt x="342" y="811"/>
                  </a:cubicBezTo>
                  <a:cubicBezTo>
                    <a:pt x="320" y="817"/>
                    <a:pt x="320" y="817"/>
                    <a:pt x="320" y="817"/>
                  </a:cubicBezTo>
                  <a:cubicBezTo>
                    <a:pt x="310" y="797"/>
                    <a:pt x="310" y="797"/>
                    <a:pt x="310" y="797"/>
                  </a:cubicBezTo>
                  <a:cubicBezTo>
                    <a:pt x="327" y="783"/>
                    <a:pt x="327" y="783"/>
                    <a:pt x="327" y="783"/>
                  </a:cubicBezTo>
                  <a:cubicBezTo>
                    <a:pt x="328" y="783"/>
                    <a:pt x="328" y="783"/>
                    <a:pt x="328" y="783"/>
                  </a:cubicBezTo>
                  <a:cubicBezTo>
                    <a:pt x="326" y="777"/>
                    <a:pt x="325" y="771"/>
                    <a:pt x="324" y="764"/>
                  </a:cubicBezTo>
                  <a:cubicBezTo>
                    <a:pt x="302" y="758"/>
                    <a:pt x="302" y="758"/>
                    <a:pt x="302" y="758"/>
                  </a:cubicBezTo>
                  <a:cubicBezTo>
                    <a:pt x="304" y="735"/>
                    <a:pt x="304" y="735"/>
                    <a:pt x="304" y="735"/>
                  </a:cubicBezTo>
                  <a:cubicBezTo>
                    <a:pt x="326" y="733"/>
                    <a:pt x="326" y="733"/>
                    <a:pt x="326" y="733"/>
                  </a:cubicBezTo>
                  <a:cubicBezTo>
                    <a:pt x="326" y="733"/>
                    <a:pt x="326" y="733"/>
                    <a:pt x="326" y="733"/>
                  </a:cubicBezTo>
                  <a:cubicBezTo>
                    <a:pt x="327" y="726"/>
                    <a:pt x="329" y="723"/>
                    <a:pt x="331" y="719"/>
                  </a:cubicBezTo>
                  <a:lnTo>
                    <a:pt x="314" y="703"/>
                  </a:lnTo>
                  <a:close/>
                  <a:moveTo>
                    <a:pt x="589" y="466"/>
                  </a:moveTo>
                  <a:cubicBezTo>
                    <a:pt x="552" y="464"/>
                    <a:pt x="552" y="464"/>
                    <a:pt x="552" y="464"/>
                  </a:cubicBezTo>
                  <a:cubicBezTo>
                    <a:pt x="551" y="464"/>
                    <a:pt x="551" y="464"/>
                    <a:pt x="551" y="464"/>
                  </a:cubicBezTo>
                  <a:cubicBezTo>
                    <a:pt x="548" y="478"/>
                    <a:pt x="545" y="485"/>
                    <a:pt x="542" y="493"/>
                  </a:cubicBezTo>
                  <a:cubicBezTo>
                    <a:pt x="542" y="497"/>
                    <a:pt x="542" y="497"/>
                    <a:pt x="542" y="497"/>
                  </a:cubicBezTo>
                  <a:cubicBezTo>
                    <a:pt x="574" y="527"/>
                    <a:pt x="574" y="527"/>
                    <a:pt x="574" y="527"/>
                  </a:cubicBezTo>
                  <a:cubicBezTo>
                    <a:pt x="550" y="563"/>
                    <a:pt x="550" y="563"/>
                    <a:pt x="550" y="563"/>
                  </a:cubicBezTo>
                  <a:cubicBezTo>
                    <a:pt x="511" y="547"/>
                    <a:pt x="511" y="547"/>
                    <a:pt x="511" y="547"/>
                  </a:cubicBezTo>
                  <a:cubicBezTo>
                    <a:pt x="510" y="546"/>
                    <a:pt x="510" y="546"/>
                    <a:pt x="510" y="546"/>
                  </a:cubicBezTo>
                  <a:cubicBezTo>
                    <a:pt x="504" y="553"/>
                    <a:pt x="497" y="559"/>
                    <a:pt x="490" y="565"/>
                  </a:cubicBezTo>
                  <a:cubicBezTo>
                    <a:pt x="490" y="565"/>
                    <a:pt x="490" y="565"/>
                    <a:pt x="490" y="565"/>
                  </a:cubicBezTo>
                  <a:cubicBezTo>
                    <a:pt x="503" y="607"/>
                    <a:pt x="503" y="607"/>
                    <a:pt x="503" y="607"/>
                  </a:cubicBezTo>
                  <a:cubicBezTo>
                    <a:pt x="465" y="628"/>
                    <a:pt x="465" y="628"/>
                    <a:pt x="465" y="628"/>
                  </a:cubicBezTo>
                  <a:cubicBezTo>
                    <a:pt x="438" y="595"/>
                    <a:pt x="438" y="595"/>
                    <a:pt x="438" y="595"/>
                  </a:cubicBezTo>
                  <a:cubicBezTo>
                    <a:pt x="438" y="594"/>
                    <a:pt x="438" y="594"/>
                    <a:pt x="438" y="594"/>
                  </a:cubicBezTo>
                  <a:cubicBezTo>
                    <a:pt x="429" y="597"/>
                    <a:pt x="420" y="599"/>
                    <a:pt x="411" y="600"/>
                  </a:cubicBezTo>
                  <a:cubicBezTo>
                    <a:pt x="411" y="601"/>
                    <a:pt x="411" y="601"/>
                    <a:pt x="411" y="601"/>
                  </a:cubicBezTo>
                  <a:cubicBezTo>
                    <a:pt x="402" y="643"/>
                    <a:pt x="402" y="643"/>
                    <a:pt x="402" y="643"/>
                  </a:cubicBezTo>
                  <a:cubicBezTo>
                    <a:pt x="359" y="643"/>
                    <a:pt x="359" y="643"/>
                    <a:pt x="359" y="643"/>
                  </a:cubicBezTo>
                  <a:cubicBezTo>
                    <a:pt x="352" y="602"/>
                    <a:pt x="352" y="602"/>
                    <a:pt x="352" y="602"/>
                  </a:cubicBezTo>
                  <a:cubicBezTo>
                    <a:pt x="352" y="600"/>
                    <a:pt x="352" y="600"/>
                    <a:pt x="352" y="600"/>
                  </a:cubicBezTo>
                  <a:cubicBezTo>
                    <a:pt x="342" y="599"/>
                    <a:pt x="333" y="596"/>
                    <a:pt x="325" y="593"/>
                  </a:cubicBezTo>
                  <a:cubicBezTo>
                    <a:pt x="325" y="593"/>
                    <a:pt x="325" y="593"/>
                    <a:pt x="325" y="593"/>
                  </a:cubicBezTo>
                  <a:cubicBezTo>
                    <a:pt x="297" y="627"/>
                    <a:pt x="297" y="627"/>
                    <a:pt x="297" y="627"/>
                  </a:cubicBezTo>
                  <a:cubicBezTo>
                    <a:pt x="259" y="606"/>
                    <a:pt x="259" y="606"/>
                    <a:pt x="259" y="606"/>
                  </a:cubicBezTo>
                  <a:cubicBezTo>
                    <a:pt x="273" y="566"/>
                    <a:pt x="273" y="566"/>
                    <a:pt x="273" y="566"/>
                  </a:cubicBezTo>
                  <a:cubicBezTo>
                    <a:pt x="273" y="565"/>
                    <a:pt x="273" y="565"/>
                    <a:pt x="273" y="565"/>
                  </a:cubicBezTo>
                  <a:cubicBezTo>
                    <a:pt x="262" y="556"/>
                    <a:pt x="252" y="546"/>
                    <a:pt x="243" y="535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182" y="509"/>
                    <a:pt x="182" y="509"/>
                    <a:pt x="182" y="509"/>
                  </a:cubicBezTo>
                  <a:cubicBezTo>
                    <a:pt x="215" y="483"/>
                    <a:pt x="215" y="483"/>
                    <a:pt x="215" y="483"/>
                  </a:cubicBezTo>
                  <a:cubicBezTo>
                    <a:pt x="216" y="483"/>
                    <a:pt x="216" y="483"/>
                    <a:pt x="216" y="483"/>
                  </a:cubicBezTo>
                  <a:cubicBezTo>
                    <a:pt x="212" y="471"/>
                    <a:pt x="210" y="459"/>
                    <a:pt x="209" y="447"/>
                  </a:cubicBezTo>
                  <a:cubicBezTo>
                    <a:pt x="168" y="435"/>
                    <a:pt x="168" y="435"/>
                    <a:pt x="168" y="435"/>
                  </a:cubicBezTo>
                  <a:cubicBezTo>
                    <a:pt x="171" y="392"/>
                    <a:pt x="171" y="392"/>
                    <a:pt x="171" y="392"/>
                  </a:cubicBezTo>
                  <a:cubicBezTo>
                    <a:pt x="212" y="388"/>
                    <a:pt x="212" y="388"/>
                    <a:pt x="212" y="388"/>
                  </a:cubicBezTo>
                  <a:cubicBezTo>
                    <a:pt x="212" y="388"/>
                    <a:pt x="212" y="388"/>
                    <a:pt x="212" y="388"/>
                  </a:cubicBezTo>
                  <a:cubicBezTo>
                    <a:pt x="215" y="374"/>
                    <a:pt x="218" y="370"/>
                    <a:pt x="221" y="361"/>
                  </a:cubicBezTo>
                  <a:cubicBezTo>
                    <a:pt x="190" y="331"/>
                    <a:pt x="190" y="331"/>
                    <a:pt x="190" y="331"/>
                  </a:cubicBezTo>
                  <a:cubicBezTo>
                    <a:pt x="214" y="295"/>
                    <a:pt x="214" y="295"/>
                    <a:pt x="214" y="295"/>
                  </a:cubicBezTo>
                  <a:cubicBezTo>
                    <a:pt x="253" y="311"/>
                    <a:pt x="253" y="311"/>
                    <a:pt x="253" y="311"/>
                  </a:cubicBezTo>
                  <a:cubicBezTo>
                    <a:pt x="253" y="311"/>
                    <a:pt x="253" y="311"/>
                    <a:pt x="253" y="311"/>
                  </a:cubicBezTo>
                  <a:cubicBezTo>
                    <a:pt x="260" y="304"/>
                    <a:pt x="266" y="298"/>
                    <a:pt x="274" y="292"/>
                  </a:cubicBezTo>
                  <a:cubicBezTo>
                    <a:pt x="261" y="251"/>
                    <a:pt x="261" y="251"/>
                    <a:pt x="261" y="251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25" y="263"/>
                    <a:pt x="325" y="263"/>
                    <a:pt x="325" y="263"/>
                  </a:cubicBezTo>
                  <a:cubicBezTo>
                    <a:pt x="326" y="264"/>
                    <a:pt x="326" y="264"/>
                    <a:pt x="326" y="264"/>
                  </a:cubicBezTo>
                  <a:cubicBezTo>
                    <a:pt x="334" y="261"/>
                    <a:pt x="344" y="259"/>
                    <a:pt x="353" y="257"/>
                  </a:cubicBezTo>
                  <a:cubicBezTo>
                    <a:pt x="361" y="215"/>
                    <a:pt x="361" y="215"/>
                    <a:pt x="361" y="215"/>
                  </a:cubicBezTo>
                  <a:cubicBezTo>
                    <a:pt x="405" y="215"/>
                    <a:pt x="405" y="215"/>
                    <a:pt x="405" y="215"/>
                  </a:cubicBezTo>
                  <a:cubicBezTo>
                    <a:pt x="412" y="256"/>
                    <a:pt x="412" y="256"/>
                    <a:pt x="412" y="256"/>
                  </a:cubicBezTo>
                  <a:cubicBezTo>
                    <a:pt x="412" y="258"/>
                    <a:pt x="412" y="258"/>
                    <a:pt x="412" y="258"/>
                  </a:cubicBezTo>
                  <a:cubicBezTo>
                    <a:pt x="421" y="259"/>
                    <a:pt x="430" y="262"/>
                    <a:pt x="439" y="265"/>
                  </a:cubicBezTo>
                  <a:cubicBezTo>
                    <a:pt x="439" y="265"/>
                    <a:pt x="439" y="265"/>
                    <a:pt x="439" y="265"/>
                  </a:cubicBezTo>
                  <a:cubicBezTo>
                    <a:pt x="467" y="231"/>
                    <a:pt x="467" y="231"/>
                    <a:pt x="467" y="231"/>
                  </a:cubicBezTo>
                  <a:cubicBezTo>
                    <a:pt x="505" y="252"/>
                    <a:pt x="505" y="252"/>
                    <a:pt x="505" y="252"/>
                  </a:cubicBezTo>
                  <a:cubicBezTo>
                    <a:pt x="491" y="292"/>
                    <a:pt x="491" y="292"/>
                    <a:pt x="491" y="292"/>
                  </a:cubicBezTo>
                  <a:cubicBezTo>
                    <a:pt x="491" y="293"/>
                    <a:pt x="491" y="293"/>
                    <a:pt x="491" y="293"/>
                  </a:cubicBezTo>
                  <a:cubicBezTo>
                    <a:pt x="501" y="302"/>
                    <a:pt x="511" y="312"/>
                    <a:pt x="520" y="324"/>
                  </a:cubicBezTo>
                  <a:cubicBezTo>
                    <a:pt x="520" y="323"/>
                    <a:pt x="520" y="323"/>
                    <a:pt x="520" y="323"/>
                  </a:cubicBezTo>
                  <a:cubicBezTo>
                    <a:pt x="562" y="311"/>
                    <a:pt x="562" y="311"/>
                    <a:pt x="562" y="311"/>
                  </a:cubicBezTo>
                  <a:cubicBezTo>
                    <a:pt x="582" y="349"/>
                    <a:pt x="582" y="349"/>
                    <a:pt x="582" y="349"/>
                  </a:cubicBezTo>
                  <a:cubicBezTo>
                    <a:pt x="548" y="375"/>
                    <a:pt x="548" y="375"/>
                    <a:pt x="548" y="375"/>
                  </a:cubicBezTo>
                  <a:cubicBezTo>
                    <a:pt x="546" y="376"/>
                    <a:pt x="546" y="376"/>
                    <a:pt x="546" y="376"/>
                  </a:cubicBezTo>
                  <a:cubicBezTo>
                    <a:pt x="550" y="387"/>
                    <a:pt x="552" y="399"/>
                    <a:pt x="553" y="411"/>
                  </a:cubicBezTo>
                  <a:cubicBezTo>
                    <a:pt x="552" y="411"/>
                    <a:pt x="552" y="411"/>
                    <a:pt x="552" y="411"/>
                  </a:cubicBezTo>
                  <a:cubicBezTo>
                    <a:pt x="592" y="422"/>
                    <a:pt x="592" y="422"/>
                    <a:pt x="592" y="422"/>
                  </a:cubicBezTo>
                  <a:lnTo>
                    <a:pt x="589" y="466"/>
                  </a:lnTo>
                  <a:close/>
                  <a:moveTo>
                    <a:pt x="616" y="584"/>
                  </a:moveTo>
                  <a:cubicBezTo>
                    <a:pt x="608" y="592"/>
                    <a:pt x="608" y="592"/>
                    <a:pt x="608" y="592"/>
                  </a:cubicBezTo>
                  <a:cubicBezTo>
                    <a:pt x="602" y="567"/>
                    <a:pt x="602" y="567"/>
                    <a:pt x="602" y="567"/>
                  </a:cubicBezTo>
                  <a:cubicBezTo>
                    <a:pt x="628" y="569"/>
                    <a:pt x="628" y="569"/>
                    <a:pt x="628" y="569"/>
                  </a:cubicBezTo>
                  <a:cubicBezTo>
                    <a:pt x="620" y="578"/>
                    <a:pt x="620" y="578"/>
                    <a:pt x="620" y="578"/>
                  </a:cubicBezTo>
                  <a:cubicBezTo>
                    <a:pt x="673" y="622"/>
                    <a:pt x="752" y="615"/>
                    <a:pt x="796" y="563"/>
                  </a:cubicBezTo>
                  <a:cubicBezTo>
                    <a:pt x="841" y="511"/>
                    <a:pt x="835" y="431"/>
                    <a:pt x="783" y="386"/>
                  </a:cubicBezTo>
                  <a:cubicBezTo>
                    <a:pt x="765" y="371"/>
                    <a:pt x="745" y="361"/>
                    <a:pt x="722" y="357"/>
                  </a:cubicBezTo>
                  <a:cubicBezTo>
                    <a:pt x="724" y="350"/>
                    <a:pt x="724" y="350"/>
                    <a:pt x="724" y="350"/>
                  </a:cubicBezTo>
                  <a:cubicBezTo>
                    <a:pt x="747" y="354"/>
                    <a:pt x="769" y="365"/>
                    <a:pt x="788" y="380"/>
                  </a:cubicBezTo>
                  <a:cubicBezTo>
                    <a:pt x="843" y="428"/>
                    <a:pt x="850" y="512"/>
                    <a:pt x="802" y="568"/>
                  </a:cubicBezTo>
                  <a:cubicBezTo>
                    <a:pt x="755" y="623"/>
                    <a:pt x="671" y="630"/>
                    <a:pt x="616" y="5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8" name="Freeform 157"/>
            <p:cNvSpPr>
              <a:spLocks/>
            </p:cNvSpPr>
            <p:nvPr/>
          </p:nvSpPr>
          <p:spPr bwMode="auto">
            <a:xfrm>
              <a:off x="2539108" y="1007011"/>
              <a:ext cx="156341" cy="540941"/>
            </a:xfrm>
            <a:custGeom>
              <a:avLst/>
              <a:gdLst>
                <a:gd name="T0" fmla="*/ 60 w 60"/>
                <a:gd name="T1" fmla="*/ 29 h 208"/>
                <a:gd name="T2" fmla="*/ 31 w 60"/>
                <a:gd name="T3" fmla="*/ 0 h 208"/>
                <a:gd name="T4" fmla="*/ 29 w 60"/>
                <a:gd name="T5" fmla="*/ 0 h 208"/>
                <a:gd name="T6" fmla="*/ 0 w 60"/>
                <a:gd name="T7" fmla="*/ 29 h 208"/>
                <a:gd name="T8" fmla="*/ 0 w 60"/>
                <a:gd name="T9" fmla="*/ 179 h 208"/>
                <a:gd name="T10" fmla="*/ 29 w 60"/>
                <a:gd name="T11" fmla="*/ 208 h 208"/>
                <a:gd name="T12" fmla="*/ 31 w 60"/>
                <a:gd name="T13" fmla="*/ 208 h 208"/>
                <a:gd name="T14" fmla="*/ 60 w 60"/>
                <a:gd name="T15" fmla="*/ 179 h 208"/>
                <a:gd name="T16" fmla="*/ 60 w 60"/>
                <a:gd name="T17" fmla="*/ 2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08">
                  <a:moveTo>
                    <a:pt x="60" y="29"/>
                  </a:moveTo>
                  <a:cubicBezTo>
                    <a:pt x="60" y="13"/>
                    <a:pt x="47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95"/>
                    <a:pt x="13" y="208"/>
                    <a:pt x="29" y="208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47" y="208"/>
                    <a:pt x="60" y="195"/>
                    <a:pt x="60" y="179"/>
                  </a:cubicBezTo>
                  <a:lnTo>
                    <a:pt x="6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9" name="Freeform 158"/>
            <p:cNvSpPr>
              <a:spLocks/>
            </p:cNvSpPr>
            <p:nvPr/>
          </p:nvSpPr>
          <p:spPr bwMode="auto">
            <a:xfrm>
              <a:off x="3295801" y="1207128"/>
              <a:ext cx="368966" cy="522180"/>
            </a:xfrm>
            <a:custGeom>
              <a:avLst/>
              <a:gdLst>
                <a:gd name="T0" fmla="*/ 19 w 142"/>
                <a:gd name="T1" fmla="*/ 193 h 201"/>
                <a:gd name="T2" fmla="*/ 60 w 142"/>
                <a:gd name="T3" fmla="*/ 182 h 201"/>
                <a:gd name="T4" fmla="*/ 134 w 142"/>
                <a:gd name="T5" fmla="*/ 48 h 201"/>
                <a:gd name="T6" fmla="*/ 122 w 142"/>
                <a:gd name="T7" fmla="*/ 8 h 201"/>
                <a:gd name="T8" fmla="*/ 82 w 142"/>
                <a:gd name="T9" fmla="*/ 19 h 201"/>
                <a:gd name="T10" fmla="*/ 8 w 142"/>
                <a:gd name="T11" fmla="*/ 153 h 201"/>
                <a:gd name="T12" fmla="*/ 19 w 142"/>
                <a:gd name="T13" fmla="*/ 19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01">
                  <a:moveTo>
                    <a:pt x="19" y="193"/>
                  </a:moveTo>
                  <a:cubicBezTo>
                    <a:pt x="34" y="201"/>
                    <a:pt x="52" y="196"/>
                    <a:pt x="60" y="182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42" y="34"/>
                    <a:pt x="136" y="15"/>
                    <a:pt x="122" y="8"/>
                  </a:cubicBezTo>
                  <a:cubicBezTo>
                    <a:pt x="108" y="0"/>
                    <a:pt x="90" y="5"/>
                    <a:pt x="82" y="19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0" y="167"/>
                    <a:pt x="5" y="185"/>
                    <a:pt x="19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163"/>
            <p:cNvSpPr>
              <a:spLocks/>
            </p:cNvSpPr>
            <p:nvPr/>
          </p:nvSpPr>
          <p:spPr bwMode="auto">
            <a:xfrm>
              <a:off x="1554158" y="1207128"/>
              <a:ext cx="365839" cy="522180"/>
            </a:xfrm>
            <a:custGeom>
              <a:avLst/>
              <a:gdLst>
                <a:gd name="T0" fmla="*/ 81 w 141"/>
                <a:gd name="T1" fmla="*/ 182 h 201"/>
                <a:gd name="T2" fmla="*/ 122 w 141"/>
                <a:gd name="T3" fmla="*/ 193 h 201"/>
                <a:gd name="T4" fmla="*/ 133 w 141"/>
                <a:gd name="T5" fmla="*/ 153 h 201"/>
                <a:gd name="T6" fmla="*/ 59 w 141"/>
                <a:gd name="T7" fmla="*/ 19 h 201"/>
                <a:gd name="T8" fmla="*/ 19 w 141"/>
                <a:gd name="T9" fmla="*/ 8 h 201"/>
                <a:gd name="T10" fmla="*/ 7 w 141"/>
                <a:gd name="T11" fmla="*/ 48 h 201"/>
                <a:gd name="T12" fmla="*/ 81 w 141"/>
                <a:gd name="T13" fmla="*/ 18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201">
                  <a:moveTo>
                    <a:pt x="81" y="182"/>
                  </a:moveTo>
                  <a:cubicBezTo>
                    <a:pt x="89" y="196"/>
                    <a:pt x="107" y="201"/>
                    <a:pt x="122" y="193"/>
                  </a:cubicBezTo>
                  <a:cubicBezTo>
                    <a:pt x="136" y="185"/>
                    <a:pt x="141" y="167"/>
                    <a:pt x="133" y="153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2" y="5"/>
                    <a:pt x="33" y="0"/>
                    <a:pt x="19" y="8"/>
                  </a:cubicBezTo>
                  <a:cubicBezTo>
                    <a:pt x="5" y="15"/>
                    <a:pt x="0" y="34"/>
                    <a:pt x="7" y="48"/>
                  </a:cubicBezTo>
                  <a:lnTo>
                    <a:pt x="81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164"/>
            <p:cNvSpPr>
              <a:spLocks/>
            </p:cNvSpPr>
            <p:nvPr/>
          </p:nvSpPr>
          <p:spPr bwMode="auto">
            <a:xfrm>
              <a:off x="836551" y="1862199"/>
              <a:ext cx="511237" cy="387727"/>
            </a:xfrm>
            <a:custGeom>
              <a:avLst/>
              <a:gdLst>
                <a:gd name="T0" fmla="*/ 179 w 197"/>
                <a:gd name="T1" fmla="*/ 90 h 149"/>
                <a:gd name="T2" fmla="*/ 50 w 197"/>
                <a:gd name="T3" fmla="*/ 9 h 149"/>
                <a:gd name="T4" fmla="*/ 9 w 197"/>
                <a:gd name="T5" fmla="*/ 18 h 149"/>
                <a:gd name="T6" fmla="*/ 18 w 197"/>
                <a:gd name="T7" fmla="*/ 59 h 149"/>
                <a:gd name="T8" fmla="*/ 147 w 197"/>
                <a:gd name="T9" fmla="*/ 140 h 149"/>
                <a:gd name="T10" fmla="*/ 188 w 197"/>
                <a:gd name="T11" fmla="*/ 131 h 149"/>
                <a:gd name="T12" fmla="*/ 179 w 197"/>
                <a:gd name="T13" fmla="*/ 9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49">
                  <a:moveTo>
                    <a:pt x="179" y="90"/>
                  </a:moveTo>
                  <a:cubicBezTo>
                    <a:pt x="50" y="9"/>
                    <a:pt x="50" y="9"/>
                    <a:pt x="50" y="9"/>
                  </a:cubicBezTo>
                  <a:cubicBezTo>
                    <a:pt x="36" y="0"/>
                    <a:pt x="17" y="4"/>
                    <a:pt x="9" y="18"/>
                  </a:cubicBezTo>
                  <a:cubicBezTo>
                    <a:pt x="0" y="32"/>
                    <a:pt x="4" y="50"/>
                    <a:pt x="18" y="59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61" y="149"/>
                    <a:pt x="180" y="145"/>
                    <a:pt x="188" y="131"/>
                  </a:cubicBezTo>
                  <a:cubicBezTo>
                    <a:pt x="197" y="117"/>
                    <a:pt x="193" y="99"/>
                    <a:pt x="179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65"/>
            <p:cNvSpPr>
              <a:spLocks/>
            </p:cNvSpPr>
            <p:nvPr/>
          </p:nvSpPr>
          <p:spPr bwMode="auto">
            <a:xfrm>
              <a:off x="534812" y="2790866"/>
              <a:ext cx="556575" cy="181356"/>
            </a:xfrm>
            <a:custGeom>
              <a:avLst/>
              <a:gdLst>
                <a:gd name="T0" fmla="*/ 213 w 214"/>
                <a:gd name="T1" fmla="*/ 41 h 70"/>
                <a:gd name="T2" fmla="*/ 185 w 214"/>
                <a:gd name="T3" fmla="*/ 10 h 70"/>
                <a:gd name="T4" fmla="*/ 32 w 214"/>
                <a:gd name="T5" fmla="*/ 1 h 70"/>
                <a:gd name="T6" fmla="*/ 1 w 214"/>
                <a:gd name="T7" fmla="*/ 29 h 70"/>
                <a:gd name="T8" fmla="*/ 29 w 214"/>
                <a:gd name="T9" fmla="*/ 61 h 70"/>
                <a:gd name="T10" fmla="*/ 181 w 214"/>
                <a:gd name="T11" fmla="*/ 69 h 70"/>
                <a:gd name="T12" fmla="*/ 213 w 214"/>
                <a:gd name="T13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0">
                  <a:moveTo>
                    <a:pt x="213" y="41"/>
                  </a:moveTo>
                  <a:cubicBezTo>
                    <a:pt x="214" y="25"/>
                    <a:pt x="201" y="11"/>
                    <a:pt x="185" y="1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16" y="0"/>
                    <a:pt x="2" y="13"/>
                    <a:pt x="1" y="29"/>
                  </a:cubicBezTo>
                  <a:cubicBezTo>
                    <a:pt x="0" y="46"/>
                    <a:pt x="12" y="60"/>
                    <a:pt x="29" y="61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98" y="70"/>
                    <a:pt x="212" y="58"/>
                    <a:pt x="2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166"/>
            <p:cNvSpPr>
              <a:spLocks/>
            </p:cNvSpPr>
            <p:nvPr/>
          </p:nvSpPr>
          <p:spPr bwMode="auto">
            <a:xfrm>
              <a:off x="698971" y="3567882"/>
              <a:ext cx="534688" cy="348642"/>
            </a:xfrm>
            <a:custGeom>
              <a:avLst/>
              <a:gdLst>
                <a:gd name="T0" fmla="*/ 159 w 206"/>
                <a:gd name="T1" fmla="*/ 7 h 134"/>
                <a:gd name="T2" fmla="*/ 21 w 206"/>
                <a:gd name="T3" fmla="*/ 73 h 134"/>
                <a:gd name="T4" fmla="*/ 7 w 206"/>
                <a:gd name="T5" fmla="*/ 113 h 134"/>
                <a:gd name="T6" fmla="*/ 47 w 206"/>
                <a:gd name="T7" fmla="*/ 127 h 134"/>
                <a:gd name="T8" fmla="*/ 185 w 206"/>
                <a:gd name="T9" fmla="*/ 60 h 134"/>
                <a:gd name="T10" fmla="*/ 199 w 206"/>
                <a:gd name="T11" fmla="*/ 21 h 134"/>
                <a:gd name="T12" fmla="*/ 159 w 206"/>
                <a:gd name="T13" fmla="*/ 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34">
                  <a:moveTo>
                    <a:pt x="159" y="7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7" y="80"/>
                    <a:pt x="0" y="98"/>
                    <a:pt x="7" y="113"/>
                  </a:cubicBezTo>
                  <a:cubicBezTo>
                    <a:pt x="15" y="127"/>
                    <a:pt x="32" y="134"/>
                    <a:pt x="47" y="127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200" y="53"/>
                    <a:pt x="206" y="36"/>
                    <a:pt x="199" y="21"/>
                  </a:cubicBezTo>
                  <a:cubicBezTo>
                    <a:pt x="192" y="6"/>
                    <a:pt x="174" y="0"/>
                    <a:pt x="1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167"/>
            <p:cNvSpPr>
              <a:spLocks/>
            </p:cNvSpPr>
            <p:nvPr/>
          </p:nvSpPr>
          <p:spPr bwMode="auto">
            <a:xfrm>
              <a:off x="1314956" y="4168233"/>
              <a:ext cx="404925" cy="500292"/>
            </a:xfrm>
            <a:custGeom>
              <a:avLst/>
              <a:gdLst>
                <a:gd name="T0" fmla="*/ 139 w 156"/>
                <a:gd name="T1" fmla="*/ 10 h 192"/>
                <a:gd name="T2" fmla="*/ 98 w 156"/>
                <a:gd name="T3" fmla="*/ 17 h 192"/>
                <a:gd name="T4" fmla="*/ 9 w 156"/>
                <a:gd name="T5" fmla="*/ 141 h 192"/>
                <a:gd name="T6" fmla="*/ 16 w 156"/>
                <a:gd name="T7" fmla="*/ 183 h 192"/>
                <a:gd name="T8" fmla="*/ 58 w 156"/>
                <a:gd name="T9" fmla="*/ 176 h 192"/>
                <a:gd name="T10" fmla="*/ 146 w 156"/>
                <a:gd name="T11" fmla="*/ 51 h 192"/>
                <a:gd name="T12" fmla="*/ 139 w 156"/>
                <a:gd name="T13" fmla="*/ 1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92">
                  <a:moveTo>
                    <a:pt x="139" y="10"/>
                  </a:moveTo>
                  <a:cubicBezTo>
                    <a:pt x="126" y="0"/>
                    <a:pt x="107" y="3"/>
                    <a:pt x="98" y="17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0" y="155"/>
                    <a:pt x="3" y="173"/>
                    <a:pt x="16" y="183"/>
                  </a:cubicBezTo>
                  <a:cubicBezTo>
                    <a:pt x="30" y="192"/>
                    <a:pt x="48" y="189"/>
                    <a:pt x="58" y="176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6" y="38"/>
                    <a:pt x="153" y="19"/>
                    <a:pt x="13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8" name="矩形 227"/>
          <p:cNvSpPr/>
          <p:nvPr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9896249" y="5602654"/>
            <a:ext cx="16694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47678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9944666" y="6275445"/>
            <a:ext cx="1610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en-US" altLang="zh-CN" b="1" dirty="0">
                <a:solidFill>
                  <a:srgbClr val="47678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150756" y="1396053"/>
            <a:ext cx="3744913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150756" y="2223886"/>
            <a:ext cx="3744913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150756" y="3879552"/>
            <a:ext cx="3744913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2E3F924B-C17E-2A67-CE4F-EDBD0BB34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053" y="1030803"/>
            <a:ext cx="5973476" cy="3520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从</a:t>
            </a:r>
            <a:r>
              <a:rPr lang="en-US" altLang="zh-CN" b="1" spc="300" dirty="0">
                <a:latin typeface="+mn-lt"/>
                <a:ea typeface="+mn-ea"/>
                <a:cs typeface="+mn-ea"/>
                <a:sym typeface="+mn-lt"/>
              </a:rPr>
              <a:t>main()</a:t>
            </a: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开始编写程序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程序的用户初始化设置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solidFill>
                  <a:srgbClr val="3E5A72"/>
                </a:solidFill>
                <a:latin typeface="+mn-lt"/>
                <a:ea typeface="+mn-ea"/>
                <a:cs typeface="+mn-ea"/>
                <a:sym typeface="+mn-lt"/>
              </a:rPr>
              <a:t>程序的用户行为设置</a:t>
            </a:r>
            <a:endParaRPr lang="en-US" altLang="zh-CN" b="1" spc="300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实战演练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15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用户行为的初始化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936625" y="1409156"/>
            <a:ext cx="5159375" cy="2612546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推荐使用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ActionInitialization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，可实现并行功能：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定义用户自己的类；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注册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RunAction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注册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EventAction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注册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SteppingAction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RunManager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中进行注册。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AE56984-AFBE-7367-BA3F-221A8FD0B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993" y="1377749"/>
            <a:ext cx="5236389" cy="13376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E4881DF-493F-E702-BBDA-0981B23AF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953" y="3143287"/>
            <a:ext cx="5284470" cy="26125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56D3EFB-829C-6698-7519-CC30D6515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67" y="3851633"/>
            <a:ext cx="5587579" cy="190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1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不同模块之间的关系（回顾）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D337332-E269-5849-54AA-4F23416B7292}"/>
              </a:ext>
            </a:extLst>
          </p:cNvPr>
          <p:cNvSpPr/>
          <p:nvPr/>
        </p:nvSpPr>
        <p:spPr>
          <a:xfrm>
            <a:off x="355898" y="3411210"/>
            <a:ext cx="965876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Geant4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E34BF5-C5E7-A38D-B07F-70FEDA4B3534}"/>
              </a:ext>
            </a:extLst>
          </p:cNvPr>
          <p:cNvSpPr/>
          <p:nvPr/>
        </p:nvSpPr>
        <p:spPr>
          <a:xfrm>
            <a:off x="1397974" y="2535433"/>
            <a:ext cx="1528106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Visualization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CE91BC9-B4DD-778D-832F-750BE787C259}"/>
              </a:ext>
            </a:extLst>
          </p:cNvPr>
          <p:cNvSpPr/>
          <p:nvPr/>
        </p:nvSpPr>
        <p:spPr>
          <a:xfrm>
            <a:off x="1540246" y="3400868"/>
            <a:ext cx="1093100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Readout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2F127E8-1CE2-8C81-FAC7-E25CC3F454F5}"/>
              </a:ext>
            </a:extLst>
          </p:cNvPr>
          <p:cNvSpPr/>
          <p:nvPr/>
        </p:nvSpPr>
        <p:spPr>
          <a:xfrm>
            <a:off x="1399649" y="4214754"/>
            <a:ext cx="1405829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Persistency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CF29441-3D21-CD1F-5795-0474FC1C5522}"/>
              </a:ext>
            </a:extLst>
          </p:cNvPr>
          <p:cNvSpPr/>
          <p:nvPr/>
        </p:nvSpPr>
        <p:spPr>
          <a:xfrm>
            <a:off x="1575586" y="1778455"/>
            <a:ext cx="1172881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Interfaces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E981801-A42B-9873-C188-7C7366C21261}"/>
              </a:ext>
            </a:extLst>
          </p:cNvPr>
          <p:cNvSpPr/>
          <p:nvPr/>
        </p:nvSpPr>
        <p:spPr>
          <a:xfrm>
            <a:off x="2920822" y="3399734"/>
            <a:ext cx="614042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Run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6F8D67E-369B-9434-A9EE-5C8758378184}"/>
              </a:ext>
            </a:extLst>
          </p:cNvPr>
          <p:cNvSpPr/>
          <p:nvPr/>
        </p:nvSpPr>
        <p:spPr>
          <a:xfrm>
            <a:off x="3788519" y="3404804"/>
            <a:ext cx="762166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Event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9B8AFC1-AB4B-7F32-F472-5E10026B6414}"/>
              </a:ext>
            </a:extLst>
          </p:cNvPr>
          <p:cNvSpPr/>
          <p:nvPr/>
        </p:nvSpPr>
        <p:spPr>
          <a:xfrm>
            <a:off x="4822344" y="3399734"/>
            <a:ext cx="1079029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Tracking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B056F24-06A0-FACF-19C0-E4159938C3FB}"/>
              </a:ext>
            </a:extLst>
          </p:cNvPr>
          <p:cNvSpPr/>
          <p:nvPr/>
        </p:nvSpPr>
        <p:spPr>
          <a:xfrm>
            <a:off x="6063083" y="2558293"/>
            <a:ext cx="1296970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>
                <a:solidFill>
                  <a:srgbClr val="5D6D7A"/>
                </a:solidFill>
              </a:rPr>
              <a:t>Digits+Hits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EEE824E-5C9F-A9BA-7B5C-89E59B26AFE1}"/>
              </a:ext>
            </a:extLst>
          </p:cNvPr>
          <p:cNvSpPr/>
          <p:nvPr/>
        </p:nvSpPr>
        <p:spPr>
          <a:xfrm>
            <a:off x="6114285" y="4120157"/>
            <a:ext cx="1194566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Processes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BB085EC-AC9A-B0CB-C884-9642695BD0A8}"/>
              </a:ext>
            </a:extLst>
          </p:cNvPr>
          <p:cNvSpPr/>
          <p:nvPr/>
        </p:nvSpPr>
        <p:spPr>
          <a:xfrm>
            <a:off x="7575187" y="3399733"/>
            <a:ext cx="704039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Track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1E1CB72-4752-AE75-0ABB-3036A928B3F3}"/>
              </a:ext>
            </a:extLst>
          </p:cNvPr>
          <p:cNvSpPr/>
          <p:nvPr/>
        </p:nvSpPr>
        <p:spPr>
          <a:xfrm>
            <a:off x="8316434" y="4108704"/>
            <a:ext cx="1194565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Geometry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4CC9C59-F3D9-A797-43BE-7FCE862A271D}"/>
              </a:ext>
            </a:extLst>
          </p:cNvPr>
          <p:cNvSpPr/>
          <p:nvPr/>
        </p:nvSpPr>
        <p:spPr>
          <a:xfrm>
            <a:off x="8345830" y="2535433"/>
            <a:ext cx="1135774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Particle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220C0C3-5D77-F84C-36C1-2ACA97D9C84E}"/>
              </a:ext>
            </a:extLst>
          </p:cNvPr>
          <p:cNvSpPr/>
          <p:nvPr/>
        </p:nvSpPr>
        <p:spPr>
          <a:xfrm>
            <a:off x="9722730" y="4848008"/>
            <a:ext cx="1560321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>
                <a:solidFill>
                  <a:srgbClr val="5D6D7A"/>
                </a:solidFill>
              </a:rPr>
              <a:t>Graphic_Reps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C81B242-2D4A-4A6E-9F10-5467C6C8BC81}"/>
              </a:ext>
            </a:extLst>
          </p:cNvPr>
          <p:cNvSpPr/>
          <p:nvPr/>
        </p:nvSpPr>
        <p:spPr>
          <a:xfrm>
            <a:off x="9303643" y="3322068"/>
            <a:ext cx="1135774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Material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A4E9340-2C4E-48D3-1307-171F51825F2A}"/>
              </a:ext>
            </a:extLst>
          </p:cNvPr>
          <p:cNvSpPr/>
          <p:nvPr/>
        </p:nvSpPr>
        <p:spPr>
          <a:xfrm>
            <a:off x="9875164" y="1772463"/>
            <a:ext cx="1255452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Intercoms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2EF4DE7-C32A-5C84-2DD6-A7CE59ED663C}"/>
              </a:ext>
            </a:extLst>
          </p:cNvPr>
          <p:cNvSpPr/>
          <p:nvPr/>
        </p:nvSpPr>
        <p:spPr>
          <a:xfrm>
            <a:off x="10956904" y="3318812"/>
            <a:ext cx="880652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Global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66958D18-C923-5E8C-3F15-8D19A4323D11}"/>
              </a:ext>
            </a:extLst>
          </p:cNvPr>
          <p:cNvCxnSpPr>
            <a:stCxn id="9" idx="0"/>
            <a:endCxn id="10" idx="1"/>
          </p:cNvCxnSpPr>
          <p:nvPr/>
        </p:nvCxnSpPr>
        <p:spPr>
          <a:xfrm flipV="1">
            <a:off x="838836" y="2781868"/>
            <a:ext cx="559138" cy="62934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C227CA2C-2832-B463-AAFF-CA1D5E4B22D4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1321774" y="3647303"/>
            <a:ext cx="218472" cy="1034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13644F14-A172-CEC7-9617-4A24FEB95BFF}"/>
              </a:ext>
            </a:extLst>
          </p:cNvPr>
          <p:cNvCxnSpPr>
            <a:cxnSpLocks/>
            <a:stCxn id="9" idx="2"/>
            <a:endCxn id="12" idx="1"/>
          </p:cNvCxnSpPr>
          <p:nvPr/>
        </p:nvCxnSpPr>
        <p:spPr>
          <a:xfrm>
            <a:off x="838836" y="3904079"/>
            <a:ext cx="560813" cy="55711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443CAD78-40B8-F5DE-F3B8-34E191190273}"/>
              </a:ext>
            </a:extLst>
          </p:cNvPr>
          <p:cNvCxnSpPr>
            <a:cxnSpLocks/>
            <a:stCxn id="9" idx="0"/>
            <a:endCxn id="13" idx="1"/>
          </p:cNvCxnSpPr>
          <p:nvPr/>
        </p:nvCxnSpPr>
        <p:spPr>
          <a:xfrm flipV="1">
            <a:off x="838836" y="2024890"/>
            <a:ext cx="736750" cy="138632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E79F0FC0-AAE9-048D-0A1E-69A63006536B}"/>
              </a:ext>
            </a:extLst>
          </p:cNvPr>
          <p:cNvCxnSpPr>
            <a:cxnSpLocks/>
            <a:stCxn id="10" idx="3"/>
            <a:endCxn id="15" idx="0"/>
          </p:cNvCxnSpPr>
          <p:nvPr/>
        </p:nvCxnSpPr>
        <p:spPr>
          <a:xfrm>
            <a:off x="2926080" y="2781868"/>
            <a:ext cx="1243522" cy="62293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099465C5-4453-7366-EA10-0D34E50C0031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 flipV="1">
            <a:off x="2633346" y="3646169"/>
            <a:ext cx="287476" cy="113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A47ADAB8-827D-9E32-C5D1-E77A03608133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3534864" y="3646169"/>
            <a:ext cx="253655" cy="507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43C3640A-1B2F-2D6B-8638-7AF584E16CAB}"/>
              </a:ext>
            </a:extLst>
          </p:cNvPr>
          <p:cNvCxnSpPr>
            <a:cxnSpLocks/>
            <a:stCxn id="12" idx="3"/>
            <a:endCxn id="15" idx="2"/>
          </p:cNvCxnSpPr>
          <p:nvPr/>
        </p:nvCxnSpPr>
        <p:spPr>
          <a:xfrm flipV="1">
            <a:off x="2805478" y="3897673"/>
            <a:ext cx="1364124" cy="56351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0045C30A-4C24-BA14-0E38-590A2AB2C68F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4550685" y="3646169"/>
            <a:ext cx="271659" cy="507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CE2911A1-D722-671A-3015-9D7E360168AC}"/>
              </a:ext>
            </a:extLst>
          </p:cNvPr>
          <p:cNvCxnSpPr>
            <a:cxnSpLocks/>
            <a:stCxn id="16" idx="0"/>
            <a:endCxn id="17" idx="1"/>
          </p:cNvCxnSpPr>
          <p:nvPr/>
        </p:nvCxnSpPr>
        <p:spPr>
          <a:xfrm flipV="1">
            <a:off x="5361859" y="2804728"/>
            <a:ext cx="701224" cy="59500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18BB3589-7162-258D-A242-7DC8A7524B06}"/>
              </a:ext>
            </a:extLst>
          </p:cNvPr>
          <p:cNvCxnSpPr>
            <a:cxnSpLocks/>
            <a:stCxn id="16" idx="2"/>
            <a:endCxn id="18" idx="1"/>
          </p:cNvCxnSpPr>
          <p:nvPr/>
        </p:nvCxnSpPr>
        <p:spPr>
          <a:xfrm>
            <a:off x="5361859" y="3892603"/>
            <a:ext cx="752426" cy="47398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E1475F19-8E84-2E26-FAE0-BC909958DA12}"/>
              </a:ext>
            </a:extLst>
          </p:cNvPr>
          <p:cNvCxnSpPr>
            <a:cxnSpLocks/>
            <a:stCxn id="17" idx="3"/>
            <a:endCxn id="19" idx="0"/>
          </p:cNvCxnSpPr>
          <p:nvPr/>
        </p:nvCxnSpPr>
        <p:spPr>
          <a:xfrm>
            <a:off x="7360053" y="2804728"/>
            <a:ext cx="567154" cy="59500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288AF534-80C6-0BD0-C73E-D92ED3A76365}"/>
              </a:ext>
            </a:extLst>
          </p:cNvPr>
          <p:cNvCxnSpPr>
            <a:cxnSpLocks/>
            <a:stCxn id="18" idx="3"/>
            <a:endCxn id="19" idx="2"/>
          </p:cNvCxnSpPr>
          <p:nvPr/>
        </p:nvCxnSpPr>
        <p:spPr>
          <a:xfrm flipV="1">
            <a:off x="7308851" y="3892602"/>
            <a:ext cx="618356" cy="47399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D0938DE8-C130-E2B5-6540-6D55CDF8885F}"/>
              </a:ext>
            </a:extLst>
          </p:cNvPr>
          <p:cNvCxnSpPr>
            <a:cxnSpLocks/>
            <a:stCxn id="19" idx="2"/>
            <a:endCxn id="20" idx="1"/>
          </p:cNvCxnSpPr>
          <p:nvPr/>
        </p:nvCxnSpPr>
        <p:spPr>
          <a:xfrm>
            <a:off x="7927207" y="3892602"/>
            <a:ext cx="389227" cy="46253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BABB70C7-4668-067B-56C9-66E7DC21F94A}"/>
              </a:ext>
            </a:extLst>
          </p:cNvPr>
          <p:cNvCxnSpPr>
            <a:cxnSpLocks/>
            <a:stCxn id="19" idx="0"/>
            <a:endCxn id="21" idx="1"/>
          </p:cNvCxnSpPr>
          <p:nvPr/>
        </p:nvCxnSpPr>
        <p:spPr>
          <a:xfrm flipV="1">
            <a:off x="7927207" y="2781868"/>
            <a:ext cx="418623" cy="61786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A615B682-16BE-5B15-9CB7-3221A256E056}"/>
              </a:ext>
            </a:extLst>
          </p:cNvPr>
          <p:cNvCxnSpPr>
            <a:cxnSpLocks/>
            <a:stCxn id="21" idx="3"/>
            <a:endCxn id="23" idx="0"/>
          </p:cNvCxnSpPr>
          <p:nvPr/>
        </p:nvCxnSpPr>
        <p:spPr>
          <a:xfrm>
            <a:off x="9481604" y="2781868"/>
            <a:ext cx="389926" cy="54020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DB1ED5A0-28DB-EAFD-8314-147E017F21DD}"/>
              </a:ext>
            </a:extLst>
          </p:cNvPr>
          <p:cNvCxnSpPr>
            <a:cxnSpLocks/>
            <a:stCxn id="20" idx="3"/>
            <a:endCxn id="23" idx="2"/>
          </p:cNvCxnSpPr>
          <p:nvPr/>
        </p:nvCxnSpPr>
        <p:spPr>
          <a:xfrm flipV="1">
            <a:off x="9510999" y="3814937"/>
            <a:ext cx="360531" cy="54020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54D2D9A0-EA1A-2D6B-D9E7-29426F8AFEDD}"/>
              </a:ext>
            </a:extLst>
          </p:cNvPr>
          <p:cNvCxnSpPr>
            <a:cxnSpLocks/>
            <a:stCxn id="20" idx="2"/>
            <a:endCxn id="22" idx="1"/>
          </p:cNvCxnSpPr>
          <p:nvPr/>
        </p:nvCxnSpPr>
        <p:spPr>
          <a:xfrm>
            <a:off x="8913717" y="4601573"/>
            <a:ext cx="809013" cy="49287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752E3A31-1AE2-9145-0096-D091F29E2709}"/>
              </a:ext>
            </a:extLst>
          </p:cNvPr>
          <p:cNvCxnSpPr>
            <a:cxnSpLocks/>
            <a:stCxn id="22" idx="0"/>
            <a:endCxn id="25" idx="2"/>
          </p:cNvCxnSpPr>
          <p:nvPr/>
        </p:nvCxnSpPr>
        <p:spPr>
          <a:xfrm flipV="1">
            <a:off x="10502891" y="3811681"/>
            <a:ext cx="894339" cy="103632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CE6E1308-AF69-43FA-186F-DD78F7F96C91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10502890" y="2265332"/>
            <a:ext cx="894340" cy="105348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DAC845A3-113C-1823-53B3-3990F438F298}"/>
              </a:ext>
            </a:extLst>
          </p:cNvPr>
          <p:cNvCxnSpPr>
            <a:cxnSpLocks/>
            <a:stCxn id="23" idx="0"/>
            <a:endCxn id="24" idx="2"/>
          </p:cNvCxnSpPr>
          <p:nvPr/>
        </p:nvCxnSpPr>
        <p:spPr>
          <a:xfrm flipV="1">
            <a:off x="9871530" y="2265332"/>
            <a:ext cx="631360" cy="105673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5586D1D0-57F5-31FF-E99D-97ACA572B5CD}"/>
              </a:ext>
            </a:extLst>
          </p:cNvPr>
          <p:cNvCxnSpPr>
            <a:cxnSpLocks/>
            <a:stCxn id="13" idx="3"/>
            <a:endCxn id="24" idx="1"/>
          </p:cNvCxnSpPr>
          <p:nvPr/>
        </p:nvCxnSpPr>
        <p:spPr>
          <a:xfrm flipV="1">
            <a:off x="2748467" y="2018898"/>
            <a:ext cx="7126697" cy="599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行为类之间的调度关系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CE91BC9-B4DD-778D-832F-750BE787C259}"/>
              </a:ext>
            </a:extLst>
          </p:cNvPr>
          <p:cNvSpPr/>
          <p:nvPr/>
        </p:nvSpPr>
        <p:spPr>
          <a:xfrm>
            <a:off x="463828" y="3359041"/>
            <a:ext cx="1595532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>
                <a:solidFill>
                  <a:srgbClr val="5D6D7A"/>
                </a:solidFill>
              </a:rPr>
              <a:t>RunManager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E981801-A42B-9873-C188-7C7366C21261}"/>
              </a:ext>
            </a:extLst>
          </p:cNvPr>
          <p:cNvSpPr/>
          <p:nvPr/>
        </p:nvSpPr>
        <p:spPr>
          <a:xfrm>
            <a:off x="2628550" y="3354012"/>
            <a:ext cx="869180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Run</a:t>
            </a:r>
            <a:r>
              <a:rPr lang="zh-CN" altLang="en-US" sz="1600" dirty="0">
                <a:solidFill>
                  <a:srgbClr val="5D6D7A"/>
                </a:solidFill>
              </a:rPr>
              <a:t> </a:t>
            </a:r>
            <a:r>
              <a:rPr lang="en-US" altLang="zh-CN" sz="1600" dirty="0">
                <a:solidFill>
                  <a:srgbClr val="5D6D7A"/>
                </a:solidFill>
              </a:rPr>
              <a:t>0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6F8D67E-369B-9434-A9EE-5C8758378184}"/>
              </a:ext>
            </a:extLst>
          </p:cNvPr>
          <p:cNvSpPr/>
          <p:nvPr/>
        </p:nvSpPr>
        <p:spPr>
          <a:xfrm>
            <a:off x="5947410" y="1517028"/>
            <a:ext cx="922020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Event</a:t>
            </a:r>
            <a:r>
              <a:rPr lang="zh-CN" altLang="en-US" sz="1600" dirty="0">
                <a:solidFill>
                  <a:srgbClr val="5D6D7A"/>
                </a:solidFill>
              </a:rPr>
              <a:t> </a:t>
            </a:r>
            <a:r>
              <a:rPr lang="en-US" altLang="zh-CN" sz="1600" dirty="0">
                <a:solidFill>
                  <a:srgbClr val="5D6D7A"/>
                </a:solidFill>
              </a:rPr>
              <a:t>1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099465C5-4453-7366-EA10-0D34E50C0031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 flipV="1">
            <a:off x="2059360" y="3600447"/>
            <a:ext cx="569190" cy="502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0045C30A-4C24-BA14-0E38-590A2AB2C68F}"/>
              </a:ext>
            </a:extLst>
          </p:cNvPr>
          <p:cNvCxnSpPr>
            <a:cxnSpLocks/>
            <a:stCxn id="14" idx="3"/>
            <a:endCxn id="77" idx="1"/>
          </p:cNvCxnSpPr>
          <p:nvPr/>
        </p:nvCxnSpPr>
        <p:spPr>
          <a:xfrm flipV="1">
            <a:off x="3497730" y="2982582"/>
            <a:ext cx="832339" cy="61786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>
            <a:extLst>
              <a:ext uri="{FF2B5EF4-FFF2-40B4-BE49-F238E27FC236}">
                <a16:creationId xmlns:a16="http://schemas.microsoft.com/office/drawing/2014/main" id="{5A661E28-FBC1-D902-173B-0E2CE481F98D}"/>
              </a:ext>
            </a:extLst>
          </p:cNvPr>
          <p:cNvSpPr/>
          <p:nvPr/>
        </p:nvSpPr>
        <p:spPr>
          <a:xfrm>
            <a:off x="2402669" y="2105462"/>
            <a:ext cx="1392500" cy="283464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9255E88D-7E77-4D6C-7B4A-CB6D6F403758}"/>
              </a:ext>
            </a:extLst>
          </p:cNvPr>
          <p:cNvSpPr txBox="1"/>
          <p:nvPr/>
        </p:nvSpPr>
        <p:spPr>
          <a:xfrm>
            <a:off x="2633519" y="2174019"/>
            <a:ext cx="864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5D6D7A"/>
                </a:solidFill>
              </a:rPr>
              <a:t>Master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BBB0FE13-841B-3D6A-F6AC-C2E484D730AC}"/>
              </a:ext>
            </a:extLst>
          </p:cNvPr>
          <p:cNvSpPr/>
          <p:nvPr/>
        </p:nvSpPr>
        <p:spPr>
          <a:xfrm>
            <a:off x="4330069" y="2736147"/>
            <a:ext cx="869180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Run</a:t>
            </a:r>
            <a:r>
              <a:rPr lang="zh-CN" altLang="en-US" sz="1600" dirty="0">
                <a:solidFill>
                  <a:srgbClr val="5D6D7A"/>
                </a:solidFill>
              </a:rPr>
              <a:t> </a:t>
            </a:r>
            <a:r>
              <a:rPr lang="en-US" altLang="zh-CN" sz="1600" dirty="0">
                <a:solidFill>
                  <a:srgbClr val="5D6D7A"/>
                </a:solidFill>
              </a:rPr>
              <a:t>1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CF0D5796-A023-A688-7661-35708670CB8B}"/>
              </a:ext>
            </a:extLst>
          </p:cNvPr>
          <p:cNvSpPr/>
          <p:nvPr/>
        </p:nvSpPr>
        <p:spPr>
          <a:xfrm>
            <a:off x="4330942" y="3359034"/>
            <a:ext cx="869180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Run</a:t>
            </a:r>
            <a:r>
              <a:rPr lang="zh-CN" altLang="en-US" sz="1600" dirty="0">
                <a:solidFill>
                  <a:srgbClr val="5D6D7A"/>
                </a:solidFill>
              </a:rPr>
              <a:t> </a:t>
            </a:r>
            <a:r>
              <a:rPr lang="en-US" altLang="zh-CN" sz="1600" dirty="0">
                <a:solidFill>
                  <a:srgbClr val="5D6D7A"/>
                </a:solidFill>
              </a:rPr>
              <a:t>2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E3FE5A18-2835-F3FB-6830-0C1AA2DBDBEC}"/>
              </a:ext>
            </a:extLst>
          </p:cNvPr>
          <p:cNvSpPr/>
          <p:nvPr/>
        </p:nvSpPr>
        <p:spPr>
          <a:xfrm>
            <a:off x="4336694" y="3981921"/>
            <a:ext cx="869180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Run</a:t>
            </a:r>
            <a:r>
              <a:rPr lang="zh-CN" altLang="en-US" sz="1600" dirty="0">
                <a:solidFill>
                  <a:srgbClr val="5D6D7A"/>
                </a:solidFill>
              </a:rPr>
              <a:t> </a:t>
            </a:r>
            <a:r>
              <a:rPr lang="en-US" altLang="zh-CN" sz="1600" dirty="0">
                <a:solidFill>
                  <a:srgbClr val="5D6D7A"/>
                </a:solidFill>
              </a:rPr>
              <a:t>3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60DCAEB9-0DBA-EFE0-CA2D-BC5737D8409C}"/>
              </a:ext>
            </a:extLst>
          </p:cNvPr>
          <p:cNvSpPr/>
          <p:nvPr/>
        </p:nvSpPr>
        <p:spPr>
          <a:xfrm>
            <a:off x="4075034" y="2105462"/>
            <a:ext cx="1392500" cy="283464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CCA6BE9B-EA48-5DE3-20E1-89407F1A0B5B}"/>
              </a:ext>
            </a:extLst>
          </p:cNvPr>
          <p:cNvSpPr txBox="1"/>
          <p:nvPr/>
        </p:nvSpPr>
        <p:spPr>
          <a:xfrm>
            <a:off x="4376624" y="2174019"/>
            <a:ext cx="789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5D6D7A"/>
                </a:solidFill>
              </a:rPr>
              <a:t>Slaves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cxnSp>
        <p:nvCxnSpPr>
          <p:cNvPr id="86" name="直线箭头连接符 85">
            <a:extLst>
              <a:ext uri="{FF2B5EF4-FFF2-40B4-BE49-F238E27FC236}">
                <a16:creationId xmlns:a16="http://schemas.microsoft.com/office/drawing/2014/main" id="{B952BBC2-A362-E879-5AC9-52B8D41890AD}"/>
              </a:ext>
            </a:extLst>
          </p:cNvPr>
          <p:cNvCxnSpPr>
            <a:cxnSpLocks/>
            <a:stCxn id="14" idx="3"/>
            <a:endCxn id="80" idx="1"/>
          </p:cNvCxnSpPr>
          <p:nvPr/>
        </p:nvCxnSpPr>
        <p:spPr>
          <a:xfrm>
            <a:off x="3497730" y="3600447"/>
            <a:ext cx="833212" cy="502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线箭头连接符 88">
            <a:extLst>
              <a:ext uri="{FF2B5EF4-FFF2-40B4-BE49-F238E27FC236}">
                <a16:creationId xmlns:a16="http://schemas.microsoft.com/office/drawing/2014/main" id="{3F557645-C12C-030E-6589-BB6169B3BF84}"/>
              </a:ext>
            </a:extLst>
          </p:cNvPr>
          <p:cNvCxnSpPr>
            <a:cxnSpLocks/>
            <a:stCxn id="14" idx="3"/>
            <a:endCxn id="81" idx="1"/>
          </p:cNvCxnSpPr>
          <p:nvPr/>
        </p:nvCxnSpPr>
        <p:spPr>
          <a:xfrm>
            <a:off x="3497730" y="3600447"/>
            <a:ext cx="838964" cy="62790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矩形 94">
            <a:extLst>
              <a:ext uri="{FF2B5EF4-FFF2-40B4-BE49-F238E27FC236}">
                <a16:creationId xmlns:a16="http://schemas.microsoft.com/office/drawing/2014/main" id="{B4554CB6-54A1-D74C-D83D-F6FDF3907152}"/>
              </a:ext>
            </a:extLst>
          </p:cNvPr>
          <p:cNvSpPr/>
          <p:nvPr/>
        </p:nvSpPr>
        <p:spPr>
          <a:xfrm>
            <a:off x="5712169" y="1116920"/>
            <a:ext cx="1392500" cy="162899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FC7BEA00-AADA-37F3-59DC-7821341AFE8F}"/>
              </a:ext>
            </a:extLst>
          </p:cNvPr>
          <p:cNvSpPr/>
          <p:nvPr/>
        </p:nvSpPr>
        <p:spPr>
          <a:xfrm>
            <a:off x="5947409" y="2099920"/>
            <a:ext cx="922020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Event</a:t>
            </a:r>
            <a:r>
              <a:rPr lang="zh-CN" altLang="en-US" sz="1600" dirty="0">
                <a:solidFill>
                  <a:srgbClr val="5D6D7A"/>
                </a:solidFill>
              </a:rPr>
              <a:t> </a:t>
            </a:r>
            <a:r>
              <a:rPr lang="en-US" altLang="zh-CN" sz="1600" dirty="0">
                <a:solidFill>
                  <a:srgbClr val="5D6D7A"/>
                </a:solidFill>
              </a:rPr>
              <a:t>4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888D67E3-436E-A2C8-1237-DA9A736FB1DA}"/>
              </a:ext>
            </a:extLst>
          </p:cNvPr>
          <p:cNvSpPr txBox="1"/>
          <p:nvPr/>
        </p:nvSpPr>
        <p:spPr>
          <a:xfrm>
            <a:off x="6013759" y="1116920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5D6D7A"/>
                </a:solidFill>
              </a:rPr>
              <a:t>Run</a:t>
            </a:r>
            <a:r>
              <a:rPr lang="zh-CN" altLang="en-US" sz="1600" dirty="0">
                <a:solidFill>
                  <a:srgbClr val="5D6D7A"/>
                </a:solidFill>
              </a:rPr>
              <a:t> </a:t>
            </a:r>
            <a:r>
              <a:rPr lang="en-US" altLang="zh-CN" sz="1600" dirty="0">
                <a:solidFill>
                  <a:srgbClr val="5D6D7A"/>
                </a:solidFill>
              </a:rPr>
              <a:t>1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388335F8-24B6-6BA1-D439-AD51C046FA94}"/>
              </a:ext>
            </a:extLst>
          </p:cNvPr>
          <p:cNvSpPr/>
          <p:nvPr/>
        </p:nvSpPr>
        <p:spPr>
          <a:xfrm>
            <a:off x="5947410" y="3191246"/>
            <a:ext cx="922020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Event</a:t>
            </a:r>
            <a:r>
              <a:rPr lang="zh-CN" altLang="en-US" sz="1600" dirty="0">
                <a:solidFill>
                  <a:srgbClr val="5D6D7A"/>
                </a:solidFill>
              </a:rPr>
              <a:t> </a:t>
            </a:r>
            <a:r>
              <a:rPr lang="en-US" altLang="zh-CN" sz="1600" dirty="0">
                <a:solidFill>
                  <a:srgbClr val="5D6D7A"/>
                </a:solidFill>
              </a:rPr>
              <a:t>2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221AAC43-A112-14C4-1778-E6D2D1E808DE}"/>
              </a:ext>
            </a:extLst>
          </p:cNvPr>
          <p:cNvSpPr/>
          <p:nvPr/>
        </p:nvSpPr>
        <p:spPr>
          <a:xfrm>
            <a:off x="5712169" y="2791138"/>
            <a:ext cx="1392500" cy="162899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70796D1B-AC3E-41D8-AC7C-422521300FD3}"/>
              </a:ext>
            </a:extLst>
          </p:cNvPr>
          <p:cNvSpPr/>
          <p:nvPr/>
        </p:nvSpPr>
        <p:spPr>
          <a:xfrm>
            <a:off x="5947409" y="3774138"/>
            <a:ext cx="922020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Event</a:t>
            </a:r>
            <a:r>
              <a:rPr lang="zh-CN" altLang="en-US" sz="1600" dirty="0">
                <a:solidFill>
                  <a:srgbClr val="5D6D7A"/>
                </a:solidFill>
              </a:rPr>
              <a:t> </a:t>
            </a:r>
            <a:r>
              <a:rPr lang="en-US" altLang="zh-CN" sz="1600" dirty="0">
                <a:solidFill>
                  <a:srgbClr val="5D6D7A"/>
                </a:solidFill>
              </a:rPr>
              <a:t>3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735EB3B5-4582-5620-FAFD-9A69492E6C93}"/>
              </a:ext>
            </a:extLst>
          </p:cNvPr>
          <p:cNvSpPr txBox="1"/>
          <p:nvPr/>
        </p:nvSpPr>
        <p:spPr>
          <a:xfrm>
            <a:off x="6013759" y="2791138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5D6D7A"/>
                </a:solidFill>
              </a:rPr>
              <a:t>Run</a:t>
            </a:r>
            <a:r>
              <a:rPr lang="zh-CN" altLang="en-US" sz="1600" dirty="0">
                <a:solidFill>
                  <a:srgbClr val="5D6D7A"/>
                </a:solidFill>
              </a:rPr>
              <a:t> </a:t>
            </a:r>
            <a:r>
              <a:rPr lang="en-US" altLang="zh-CN" sz="1600" dirty="0">
                <a:solidFill>
                  <a:srgbClr val="5D6D7A"/>
                </a:solidFill>
              </a:rPr>
              <a:t>2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CC4BBF89-287F-A1CE-BBA4-FF7630686551}"/>
              </a:ext>
            </a:extLst>
          </p:cNvPr>
          <p:cNvSpPr/>
          <p:nvPr/>
        </p:nvSpPr>
        <p:spPr>
          <a:xfrm>
            <a:off x="5947410" y="4888302"/>
            <a:ext cx="922020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Event</a:t>
            </a:r>
            <a:r>
              <a:rPr lang="zh-CN" altLang="en-US" sz="1600" dirty="0">
                <a:solidFill>
                  <a:srgbClr val="5D6D7A"/>
                </a:solidFill>
              </a:rPr>
              <a:t> </a:t>
            </a:r>
            <a:r>
              <a:rPr lang="en-US" altLang="zh-CN" sz="1600" dirty="0">
                <a:solidFill>
                  <a:srgbClr val="5D6D7A"/>
                </a:solidFill>
              </a:rPr>
              <a:t>0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E11B5A24-68B0-195C-74CD-BE98AE38B50B}"/>
              </a:ext>
            </a:extLst>
          </p:cNvPr>
          <p:cNvSpPr/>
          <p:nvPr/>
        </p:nvSpPr>
        <p:spPr>
          <a:xfrm>
            <a:off x="5712169" y="4488194"/>
            <a:ext cx="1392500" cy="162899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DA64A337-2277-889C-7BD0-37F520DD2F0B}"/>
              </a:ext>
            </a:extLst>
          </p:cNvPr>
          <p:cNvSpPr/>
          <p:nvPr/>
        </p:nvSpPr>
        <p:spPr>
          <a:xfrm>
            <a:off x="5947409" y="5471194"/>
            <a:ext cx="922020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Event</a:t>
            </a:r>
            <a:r>
              <a:rPr lang="zh-CN" altLang="en-US" sz="1600" dirty="0">
                <a:solidFill>
                  <a:srgbClr val="5D6D7A"/>
                </a:solidFill>
              </a:rPr>
              <a:t> </a:t>
            </a:r>
            <a:r>
              <a:rPr lang="en-US" altLang="zh-CN" sz="1600" dirty="0">
                <a:solidFill>
                  <a:srgbClr val="5D6D7A"/>
                </a:solidFill>
              </a:rPr>
              <a:t>5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4762DE7D-A85E-33D7-962D-A76E0263D1DB}"/>
              </a:ext>
            </a:extLst>
          </p:cNvPr>
          <p:cNvSpPr txBox="1"/>
          <p:nvPr/>
        </p:nvSpPr>
        <p:spPr>
          <a:xfrm>
            <a:off x="6013759" y="4488194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5D6D7A"/>
                </a:solidFill>
              </a:rPr>
              <a:t>Run</a:t>
            </a:r>
            <a:r>
              <a:rPr lang="zh-CN" altLang="en-US" sz="1600" dirty="0">
                <a:solidFill>
                  <a:srgbClr val="5D6D7A"/>
                </a:solidFill>
              </a:rPr>
              <a:t> </a:t>
            </a:r>
            <a:r>
              <a:rPr lang="en-US" altLang="zh-CN" sz="1600" dirty="0">
                <a:solidFill>
                  <a:srgbClr val="5D6D7A"/>
                </a:solidFill>
              </a:rPr>
              <a:t>3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cxnSp>
        <p:nvCxnSpPr>
          <p:cNvPr id="110" name="直线箭头连接符 109">
            <a:extLst>
              <a:ext uri="{FF2B5EF4-FFF2-40B4-BE49-F238E27FC236}">
                <a16:creationId xmlns:a16="http://schemas.microsoft.com/office/drawing/2014/main" id="{DC8102AD-785E-CB94-1AFA-0E9EF433947A}"/>
              </a:ext>
            </a:extLst>
          </p:cNvPr>
          <p:cNvCxnSpPr>
            <a:cxnSpLocks/>
            <a:stCxn id="77" idx="3"/>
            <a:endCxn id="95" idx="1"/>
          </p:cNvCxnSpPr>
          <p:nvPr/>
        </p:nvCxnSpPr>
        <p:spPr>
          <a:xfrm flipV="1">
            <a:off x="5199249" y="1931419"/>
            <a:ext cx="512920" cy="105116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线箭头连接符 112">
            <a:extLst>
              <a:ext uri="{FF2B5EF4-FFF2-40B4-BE49-F238E27FC236}">
                <a16:creationId xmlns:a16="http://schemas.microsoft.com/office/drawing/2014/main" id="{EDF6BE13-9BE9-542D-CA64-32B72E7CB02B}"/>
              </a:ext>
            </a:extLst>
          </p:cNvPr>
          <p:cNvCxnSpPr>
            <a:cxnSpLocks/>
            <a:stCxn id="80" idx="3"/>
            <a:endCxn id="99" idx="1"/>
          </p:cNvCxnSpPr>
          <p:nvPr/>
        </p:nvCxnSpPr>
        <p:spPr>
          <a:xfrm>
            <a:off x="5200122" y="3605469"/>
            <a:ext cx="512047" cy="16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线箭头连接符 115">
            <a:extLst>
              <a:ext uri="{FF2B5EF4-FFF2-40B4-BE49-F238E27FC236}">
                <a16:creationId xmlns:a16="http://schemas.microsoft.com/office/drawing/2014/main" id="{6B4C77D1-185A-7E6E-B9CF-DEC3F163C977}"/>
              </a:ext>
            </a:extLst>
          </p:cNvPr>
          <p:cNvCxnSpPr>
            <a:cxnSpLocks/>
            <a:stCxn id="81" idx="3"/>
            <a:endCxn id="107" idx="1"/>
          </p:cNvCxnSpPr>
          <p:nvPr/>
        </p:nvCxnSpPr>
        <p:spPr>
          <a:xfrm>
            <a:off x="5205874" y="4228356"/>
            <a:ext cx="506295" cy="107433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矩形 118">
            <a:extLst>
              <a:ext uri="{FF2B5EF4-FFF2-40B4-BE49-F238E27FC236}">
                <a16:creationId xmlns:a16="http://schemas.microsoft.com/office/drawing/2014/main" id="{D81A2DEA-FF09-1486-3458-9F049A99AA63}"/>
              </a:ext>
            </a:extLst>
          </p:cNvPr>
          <p:cNvSpPr/>
          <p:nvPr/>
        </p:nvSpPr>
        <p:spPr>
          <a:xfrm>
            <a:off x="7762879" y="2753465"/>
            <a:ext cx="869180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Track</a:t>
            </a:r>
            <a:r>
              <a:rPr lang="zh-CN" altLang="en-US" sz="1600" dirty="0">
                <a:solidFill>
                  <a:srgbClr val="5D6D7A"/>
                </a:solidFill>
              </a:rPr>
              <a:t> </a:t>
            </a:r>
            <a:r>
              <a:rPr lang="en-US" altLang="zh-CN" sz="1600" dirty="0">
                <a:solidFill>
                  <a:srgbClr val="5D6D7A"/>
                </a:solidFill>
              </a:rPr>
              <a:t>1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431DD77A-FBC3-D482-B041-F3604AC0340A}"/>
              </a:ext>
            </a:extLst>
          </p:cNvPr>
          <p:cNvSpPr/>
          <p:nvPr/>
        </p:nvSpPr>
        <p:spPr>
          <a:xfrm>
            <a:off x="7763752" y="3422072"/>
            <a:ext cx="869180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Track</a:t>
            </a:r>
            <a:r>
              <a:rPr lang="zh-CN" altLang="en-US" sz="1600" dirty="0">
                <a:solidFill>
                  <a:srgbClr val="5D6D7A"/>
                </a:solidFill>
              </a:rPr>
              <a:t> </a:t>
            </a:r>
            <a:r>
              <a:rPr lang="en-US" altLang="zh-CN" sz="1600" dirty="0">
                <a:solidFill>
                  <a:srgbClr val="5D6D7A"/>
                </a:solidFill>
              </a:rPr>
              <a:t>2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32546345-FAEF-40CA-00CE-FA82841EB09E}"/>
              </a:ext>
            </a:extLst>
          </p:cNvPr>
          <p:cNvSpPr/>
          <p:nvPr/>
        </p:nvSpPr>
        <p:spPr>
          <a:xfrm>
            <a:off x="7769504" y="4067819"/>
            <a:ext cx="869180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Track</a:t>
            </a:r>
            <a:r>
              <a:rPr lang="zh-CN" altLang="en-US" sz="1600" dirty="0">
                <a:solidFill>
                  <a:srgbClr val="5D6D7A"/>
                </a:solidFill>
              </a:rPr>
              <a:t> </a:t>
            </a:r>
            <a:r>
              <a:rPr lang="en-US" altLang="zh-CN" sz="1600" dirty="0">
                <a:solidFill>
                  <a:srgbClr val="5D6D7A"/>
                </a:solidFill>
              </a:rPr>
              <a:t>3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217A3040-B2CD-D4E7-FAB4-506C17645613}"/>
              </a:ext>
            </a:extLst>
          </p:cNvPr>
          <p:cNvSpPr/>
          <p:nvPr/>
        </p:nvSpPr>
        <p:spPr>
          <a:xfrm>
            <a:off x="7507844" y="2099920"/>
            <a:ext cx="1392500" cy="283464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47713984-1AC8-1E62-A68F-BFC59D61F5EB}"/>
              </a:ext>
            </a:extLst>
          </p:cNvPr>
          <p:cNvSpPr txBox="1"/>
          <p:nvPr/>
        </p:nvSpPr>
        <p:spPr>
          <a:xfrm>
            <a:off x="7752284" y="2168477"/>
            <a:ext cx="904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5D6D7A"/>
                </a:solidFill>
              </a:rPr>
              <a:t>Event 1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14970F31-89B2-79DC-77DB-8773E93ADD46}"/>
              </a:ext>
            </a:extLst>
          </p:cNvPr>
          <p:cNvSpPr/>
          <p:nvPr/>
        </p:nvSpPr>
        <p:spPr>
          <a:xfrm>
            <a:off x="9558554" y="2753465"/>
            <a:ext cx="869180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Step</a:t>
            </a:r>
            <a:r>
              <a:rPr lang="zh-CN" altLang="en-US" sz="1600" dirty="0">
                <a:solidFill>
                  <a:srgbClr val="5D6D7A"/>
                </a:solidFill>
              </a:rPr>
              <a:t> </a:t>
            </a:r>
            <a:r>
              <a:rPr lang="en-US" altLang="zh-CN" sz="1600" dirty="0">
                <a:solidFill>
                  <a:srgbClr val="5D6D7A"/>
                </a:solidFill>
              </a:rPr>
              <a:t>1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427309AE-4B16-2AB8-294A-5940BAEA04A0}"/>
              </a:ext>
            </a:extLst>
          </p:cNvPr>
          <p:cNvSpPr/>
          <p:nvPr/>
        </p:nvSpPr>
        <p:spPr>
          <a:xfrm>
            <a:off x="9303519" y="2099920"/>
            <a:ext cx="2412230" cy="283464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C41553BB-F22B-E90A-0F19-6B8F3A37CDF0}"/>
              </a:ext>
            </a:extLst>
          </p:cNvPr>
          <p:cNvSpPr txBox="1"/>
          <p:nvPr/>
        </p:nvSpPr>
        <p:spPr>
          <a:xfrm>
            <a:off x="9640697" y="2168477"/>
            <a:ext cx="714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5D6D7A"/>
                </a:solidFill>
              </a:rPr>
              <a:t>Steps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30A57A8A-5662-2770-B77A-122109C25DB9}"/>
              </a:ext>
            </a:extLst>
          </p:cNvPr>
          <p:cNvSpPr/>
          <p:nvPr/>
        </p:nvSpPr>
        <p:spPr>
          <a:xfrm>
            <a:off x="10637151" y="2745917"/>
            <a:ext cx="869180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Step</a:t>
            </a:r>
            <a:r>
              <a:rPr lang="zh-CN" altLang="en-US" sz="1600" dirty="0">
                <a:solidFill>
                  <a:srgbClr val="5D6D7A"/>
                </a:solidFill>
              </a:rPr>
              <a:t> </a:t>
            </a:r>
            <a:r>
              <a:rPr lang="en-US" altLang="zh-CN" sz="1600" dirty="0">
                <a:solidFill>
                  <a:srgbClr val="5D6D7A"/>
                </a:solidFill>
              </a:rPr>
              <a:t>2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96674E36-4872-7209-4D0E-BDCFDDAD28A4}"/>
              </a:ext>
            </a:extLst>
          </p:cNvPr>
          <p:cNvSpPr/>
          <p:nvPr/>
        </p:nvSpPr>
        <p:spPr>
          <a:xfrm>
            <a:off x="9558554" y="3418500"/>
            <a:ext cx="869180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Step</a:t>
            </a:r>
            <a:r>
              <a:rPr lang="zh-CN" altLang="en-US" sz="1600" dirty="0">
                <a:solidFill>
                  <a:srgbClr val="5D6D7A"/>
                </a:solidFill>
              </a:rPr>
              <a:t> </a:t>
            </a:r>
            <a:r>
              <a:rPr lang="en-US" altLang="zh-CN" sz="1600" dirty="0">
                <a:solidFill>
                  <a:srgbClr val="5D6D7A"/>
                </a:solidFill>
              </a:rPr>
              <a:t>1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8BF4B98B-22BB-EE09-8CC0-DCD0F0EFE1ED}"/>
              </a:ext>
            </a:extLst>
          </p:cNvPr>
          <p:cNvSpPr/>
          <p:nvPr/>
        </p:nvSpPr>
        <p:spPr>
          <a:xfrm>
            <a:off x="10637151" y="3410952"/>
            <a:ext cx="869180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Step</a:t>
            </a:r>
            <a:r>
              <a:rPr lang="zh-CN" altLang="en-US" sz="1600" dirty="0">
                <a:solidFill>
                  <a:srgbClr val="5D6D7A"/>
                </a:solidFill>
              </a:rPr>
              <a:t> </a:t>
            </a:r>
            <a:r>
              <a:rPr lang="en-US" altLang="zh-CN" sz="1600" dirty="0">
                <a:solidFill>
                  <a:srgbClr val="5D6D7A"/>
                </a:solidFill>
              </a:rPr>
              <a:t>2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0E690BD0-C979-0201-091A-183E0F61ECC7}"/>
              </a:ext>
            </a:extLst>
          </p:cNvPr>
          <p:cNvSpPr/>
          <p:nvPr/>
        </p:nvSpPr>
        <p:spPr>
          <a:xfrm>
            <a:off x="9558554" y="4067819"/>
            <a:ext cx="869180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Step</a:t>
            </a:r>
            <a:r>
              <a:rPr lang="zh-CN" altLang="en-US" sz="1600" dirty="0">
                <a:solidFill>
                  <a:srgbClr val="5D6D7A"/>
                </a:solidFill>
              </a:rPr>
              <a:t> </a:t>
            </a:r>
            <a:r>
              <a:rPr lang="en-US" altLang="zh-CN" sz="1600" dirty="0">
                <a:solidFill>
                  <a:srgbClr val="5D6D7A"/>
                </a:solidFill>
              </a:rPr>
              <a:t>1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34C717DE-5721-7893-5D67-4A737CF04325}"/>
              </a:ext>
            </a:extLst>
          </p:cNvPr>
          <p:cNvSpPr/>
          <p:nvPr/>
        </p:nvSpPr>
        <p:spPr>
          <a:xfrm>
            <a:off x="10637151" y="4060271"/>
            <a:ext cx="869180" cy="492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Step</a:t>
            </a:r>
            <a:r>
              <a:rPr lang="zh-CN" altLang="en-US" sz="1600" dirty="0">
                <a:solidFill>
                  <a:srgbClr val="5D6D7A"/>
                </a:solidFill>
              </a:rPr>
              <a:t> </a:t>
            </a:r>
            <a:r>
              <a:rPr lang="en-US" altLang="zh-CN" sz="1600" dirty="0">
                <a:solidFill>
                  <a:srgbClr val="5D6D7A"/>
                </a:solidFill>
              </a:rPr>
              <a:t>2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cxnSp>
        <p:nvCxnSpPr>
          <p:cNvPr id="138" name="直线箭头连接符 137">
            <a:extLst>
              <a:ext uri="{FF2B5EF4-FFF2-40B4-BE49-F238E27FC236}">
                <a16:creationId xmlns:a16="http://schemas.microsoft.com/office/drawing/2014/main" id="{FF30B587-2FFC-B5C7-67FC-D69834251B0F}"/>
              </a:ext>
            </a:extLst>
          </p:cNvPr>
          <p:cNvCxnSpPr>
            <a:cxnSpLocks/>
            <a:stCxn id="119" idx="3"/>
            <a:endCxn id="128" idx="1"/>
          </p:cNvCxnSpPr>
          <p:nvPr/>
        </p:nvCxnSpPr>
        <p:spPr>
          <a:xfrm>
            <a:off x="8632059" y="2999900"/>
            <a:ext cx="926495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线箭头连接符 140">
            <a:extLst>
              <a:ext uri="{FF2B5EF4-FFF2-40B4-BE49-F238E27FC236}">
                <a16:creationId xmlns:a16="http://schemas.microsoft.com/office/drawing/2014/main" id="{13B958C9-725B-3F0A-96C7-CA397EA5EE16}"/>
              </a:ext>
            </a:extLst>
          </p:cNvPr>
          <p:cNvCxnSpPr>
            <a:cxnSpLocks/>
            <a:stCxn id="128" idx="3"/>
            <a:endCxn id="133" idx="1"/>
          </p:cNvCxnSpPr>
          <p:nvPr/>
        </p:nvCxnSpPr>
        <p:spPr>
          <a:xfrm flipV="1">
            <a:off x="10427734" y="2992352"/>
            <a:ext cx="209417" cy="75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线箭头连接符 143">
            <a:extLst>
              <a:ext uri="{FF2B5EF4-FFF2-40B4-BE49-F238E27FC236}">
                <a16:creationId xmlns:a16="http://schemas.microsoft.com/office/drawing/2014/main" id="{BED710FE-6EAC-9809-2742-5618CD020504}"/>
              </a:ext>
            </a:extLst>
          </p:cNvPr>
          <p:cNvCxnSpPr>
            <a:cxnSpLocks/>
            <a:stCxn id="134" idx="3"/>
            <a:endCxn id="135" idx="1"/>
          </p:cNvCxnSpPr>
          <p:nvPr/>
        </p:nvCxnSpPr>
        <p:spPr>
          <a:xfrm flipV="1">
            <a:off x="10427734" y="3657387"/>
            <a:ext cx="209417" cy="75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线箭头连接符 146">
            <a:extLst>
              <a:ext uri="{FF2B5EF4-FFF2-40B4-BE49-F238E27FC236}">
                <a16:creationId xmlns:a16="http://schemas.microsoft.com/office/drawing/2014/main" id="{4BF7D0D2-FE72-16F4-CDB7-E43A57574C75}"/>
              </a:ext>
            </a:extLst>
          </p:cNvPr>
          <p:cNvCxnSpPr>
            <a:cxnSpLocks/>
            <a:stCxn id="120" idx="3"/>
            <a:endCxn id="134" idx="1"/>
          </p:cNvCxnSpPr>
          <p:nvPr/>
        </p:nvCxnSpPr>
        <p:spPr>
          <a:xfrm flipV="1">
            <a:off x="8632932" y="3664935"/>
            <a:ext cx="925622" cy="357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线箭头连接符 149">
            <a:extLst>
              <a:ext uri="{FF2B5EF4-FFF2-40B4-BE49-F238E27FC236}">
                <a16:creationId xmlns:a16="http://schemas.microsoft.com/office/drawing/2014/main" id="{40666128-99CE-5B72-4191-71BA08ABD1D9}"/>
              </a:ext>
            </a:extLst>
          </p:cNvPr>
          <p:cNvCxnSpPr>
            <a:cxnSpLocks/>
            <a:stCxn id="121" idx="3"/>
            <a:endCxn id="136" idx="1"/>
          </p:cNvCxnSpPr>
          <p:nvPr/>
        </p:nvCxnSpPr>
        <p:spPr>
          <a:xfrm>
            <a:off x="8638684" y="4314254"/>
            <a:ext cx="919870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线箭头连接符 152">
            <a:extLst>
              <a:ext uri="{FF2B5EF4-FFF2-40B4-BE49-F238E27FC236}">
                <a16:creationId xmlns:a16="http://schemas.microsoft.com/office/drawing/2014/main" id="{1D798D4E-A795-7C7A-5CD0-CF707B85DCDD}"/>
              </a:ext>
            </a:extLst>
          </p:cNvPr>
          <p:cNvCxnSpPr>
            <a:cxnSpLocks/>
            <a:stCxn id="136" idx="3"/>
            <a:endCxn id="137" idx="1"/>
          </p:cNvCxnSpPr>
          <p:nvPr/>
        </p:nvCxnSpPr>
        <p:spPr>
          <a:xfrm flipV="1">
            <a:off x="10427734" y="4306706"/>
            <a:ext cx="209417" cy="75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肘形连接符 157">
            <a:extLst>
              <a:ext uri="{FF2B5EF4-FFF2-40B4-BE49-F238E27FC236}">
                <a16:creationId xmlns:a16="http://schemas.microsoft.com/office/drawing/2014/main" id="{899573D8-4D83-F974-ED09-3561D5A03245}"/>
              </a:ext>
            </a:extLst>
          </p:cNvPr>
          <p:cNvCxnSpPr>
            <a:stCxn id="133" idx="3"/>
            <a:endCxn id="120" idx="0"/>
          </p:cNvCxnSpPr>
          <p:nvPr/>
        </p:nvCxnSpPr>
        <p:spPr>
          <a:xfrm flipH="1">
            <a:off x="8198342" y="2992352"/>
            <a:ext cx="3307989" cy="429720"/>
          </a:xfrm>
          <a:prstGeom prst="bentConnector4">
            <a:avLst>
              <a:gd name="adj1" fmla="val -3456"/>
              <a:gd name="adj2" fmla="val 78674"/>
            </a:avLst>
          </a:prstGeom>
          <a:ln>
            <a:solidFill>
              <a:srgbClr val="4D89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肘形连接符 159">
            <a:extLst>
              <a:ext uri="{FF2B5EF4-FFF2-40B4-BE49-F238E27FC236}">
                <a16:creationId xmlns:a16="http://schemas.microsoft.com/office/drawing/2014/main" id="{EF77D4BC-EBC2-B230-0D92-FE80BE3F9771}"/>
              </a:ext>
            </a:extLst>
          </p:cNvPr>
          <p:cNvCxnSpPr>
            <a:cxnSpLocks/>
            <a:stCxn id="135" idx="3"/>
            <a:endCxn id="121" idx="0"/>
          </p:cNvCxnSpPr>
          <p:nvPr/>
        </p:nvCxnSpPr>
        <p:spPr>
          <a:xfrm flipH="1">
            <a:off x="8204094" y="3657387"/>
            <a:ext cx="3302237" cy="410432"/>
          </a:xfrm>
          <a:prstGeom prst="bentConnector4">
            <a:avLst>
              <a:gd name="adj1" fmla="val -3116"/>
              <a:gd name="adj2" fmla="val 80021"/>
            </a:avLst>
          </a:prstGeom>
          <a:ln>
            <a:solidFill>
              <a:srgbClr val="4D89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右箭头 2">
            <a:extLst>
              <a:ext uri="{FF2B5EF4-FFF2-40B4-BE49-F238E27FC236}">
                <a16:creationId xmlns:a16="http://schemas.microsoft.com/office/drawing/2014/main" id="{D47CCC09-C3B0-5977-F2A4-58C874F36BD2}"/>
              </a:ext>
            </a:extLst>
          </p:cNvPr>
          <p:cNvSpPr/>
          <p:nvPr/>
        </p:nvSpPr>
        <p:spPr>
          <a:xfrm>
            <a:off x="7091838" y="3426345"/>
            <a:ext cx="428838" cy="475711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697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RunAction</a:t>
            </a:r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的设置与信息获取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936625" y="1409156"/>
            <a:ext cx="6806838" cy="1912778"/>
          </a:xfrm>
        </p:spPr>
        <p:txBody>
          <a:bodyPr>
            <a:normAutofit/>
          </a:bodyPr>
          <a:lstStyle/>
          <a:p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RunAction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的注册与线程挂钩，“一线程一个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Run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”。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RunAction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可使用空模板，根据需要使用；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通常在做数据获取工作时较为常用。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8367EF-1310-D337-A4A5-DD15B4D1D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37" y="2953875"/>
            <a:ext cx="5549900" cy="27559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5EF576D-3DA2-D60D-A47C-595A2D178F05}"/>
              </a:ext>
            </a:extLst>
          </p:cNvPr>
          <p:cNvSpPr/>
          <p:nvPr/>
        </p:nvSpPr>
        <p:spPr>
          <a:xfrm>
            <a:off x="7662440" y="2651495"/>
            <a:ext cx="3831221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1600" dirty="0">
                <a:solidFill>
                  <a:srgbClr val="5D6D7A"/>
                </a:solidFill>
              </a:rPr>
              <a:t>B1ActionInitialization</a:t>
            </a:r>
            <a:endParaRPr lang="en-US" altLang="zh-CN" sz="1600" dirty="0">
              <a:solidFill>
                <a:srgbClr val="5D6D7A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7D02447-3120-3452-5ABC-5D18530D9C3B}"/>
              </a:ext>
            </a:extLst>
          </p:cNvPr>
          <p:cNvSpPr/>
          <p:nvPr/>
        </p:nvSpPr>
        <p:spPr>
          <a:xfrm>
            <a:off x="7662440" y="3145297"/>
            <a:ext cx="3831221" cy="2123523"/>
          </a:xfrm>
          <a:prstGeom prst="rect">
            <a:avLst/>
          </a:prstGeom>
          <a:noFill/>
          <a:ln w="19050">
            <a:solidFill>
              <a:srgbClr val="4D8992"/>
            </a:solidFill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859110D-1F1F-C214-4FC7-9CA3DC583A67}"/>
              </a:ext>
            </a:extLst>
          </p:cNvPr>
          <p:cNvSpPr/>
          <p:nvPr/>
        </p:nvSpPr>
        <p:spPr>
          <a:xfrm>
            <a:off x="8466214" y="3518750"/>
            <a:ext cx="2216511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new B1RunAction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132D43D-2AED-0FFA-0087-DF1A1403A03C}"/>
              </a:ext>
            </a:extLst>
          </p:cNvPr>
          <p:cNvSpPr/>
          <p:nvPr/>
        </p:nvSpPr>
        <p:spPr>
          <a:xfrm>
            <a:off x="7870618" y="4376777"/>
            <a:ext cx="3407700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B1EventAction(</a:t>
            </a:r>
            <a:r>
              <a:rPr lang="en-US" altLang="zh-CN" sz="1600" dirty="0" err="1">
                <a:solidFill>
                  <a:srgbClr val="5D6D7A"/>
                </a:solidFill>
              </a:rPr>
              <a:t>runAction</a:t>
            </a:r>
            <a:r>
              <a:rPr lang="en-US" altLang="zh-CN" sz="1600" dirty="0">
                <a:solidFill>
                  <a:srgbClr val="5D6D7A"/>
                </a:solidFill>
              </a:rPr>
              <a:t>)</a:t>
            </a:r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BD18F519-D6E9-BDA6-459C-975969921AA5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flipH="1">
            <a:off x="9574468" y="4011619"/>
            <a:ext cx="2" cy="36515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1A203FBD-1EB8-A553-5830-029592E9FD4C}"/>
              </a:ext>
            </a:extLst>
          </p:cNvPr>
          <p:cNvSpPr txBox="1"/>
          <p:nvPr/>
        </p:nvSpPr>
        <p:spPr>
          <a:xfrm>
            <a:off x="8169600" y="1751006"/>
            <a:ext cx="2601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类的创建与地址传递</a:t>
            </a:r>
            <a:r>
              <a:rPr lang="en-US" altLang="zh-CN" dirty="0">
                <a:cs typeface="+mn-ea"/>
                <a:sym typeface="+mn-lt"/>
              </a:rPr>
              <a:t>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160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EventAction</a:t>
            </a:r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的设置与信息获取</a:t>
            </a:r>
          </a:p>
        </p:txBody>
      </p:sp>
      <p:sp>
        <p:nvSpPr>
          <p:cNvPr id="22" name="文本占位符 5">
            <a:extLst>
              <a:ext uri="{FF2B5EF4-FFF2-40B4-BE49-F238E27FC236}">
                <a16:creationId xmlns:a16="http://schemas.microsoft.com/office/drawing/2014/main" id="{E16E848B-751D-7C21-59E1-7375BEBE5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6625" y="1409156"/>
            <a:ext cx="6806838" cy="1912778"/>
          </a:xfrm>
        </p:spPr>
        <p:txBody>
          <a:bodyPr>
            <a:normAutofit/>
          </a:bodyPr>
          <a:lstStyle/>
          <a:p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EventAction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的注册与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Run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挂钩，“一个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Run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多个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Event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”。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EventID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Run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无关，不可理解为顺序分配；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Event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PrimaryGeneratorAction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生成事例一一对应；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在做数据获取工作时较为常用。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3B8CCC9-6929-E3F7-97BC-E84ADFC879BA}"/>
              </a:ext>
            </a:extLst>
          </p:cNvPr>
          <p:cNvSpPr/>
          <p:nvPr/>
        </p:nvSpPr>
        <p:spPr>
          <a:xfrm>
            <a:off x="7662440" y="2338978"/>
            <a:ext cx="3831221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1600" dirty="0">
                <a:solidFill>
                  <a:srgbClr val="5D6D7A"/>
                </a:solidFill>
              </a:rPr>
              <a:t>B1ActionInitialization</a:t>
            </a:r>
            <a:endParaRPr lang="en-US" altLang="zh-CN" sz="1600" dirty="0">
              <a:solidFill>
                <a:srgbClr val="5D6D7A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2E9C9E8-E0E3-0E6F-5420-684CE850D4B1}"/>
              </a:ext>
            </a:extLst>
          </p:cNvPr>
          <p:cNvSpPr/>
          <p:nvPr/>
        </p:nvSpPr>
        <p:spPr>
          <a:xfrm>
            <a:off x="7662440" y="2832779"/>
            <a:ext cx="3831221" cy="2977711"/>
          </a:xfrm>
          <a:prstGeom prst="rect">
            <a:avLst/>
          </a:prstGeom>
          <a:noFill/>
          <a:ln w="19050">
            <a:solidFill>
              <a:srgbClr val="4D8992"/>
            </a:solidFill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E23386B-6730-BFA2-CDED-48D394E5C692}"/>
              </a:ext>
            </a:extLst>
          </p:cNvPr>
          <p:cNvSpPr/>
          <p:nvPr/>
        </p:nvSpPr>
        <p:spPr>
          <a:xfrm>
            <a:off x="8466214" y="3206233"/>
            <a:ext cx="2216511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new B1RunAction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4402E98-421D-54E8-3F94-C506BE6CAC2A}"/>
              </a:ext>
            </a:extLst>
          </p:cNvPr>
          <p:cNvSpPr/>
          <p:nvPr/>
        </p:nvSpPr>
        <p:spPr>
          <a:xfrm>
            <a:off x="7870618" y="4064260"/>
            <a:ext cx="3407700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new B1EventAction(</a:t>
            </a:r>
            <a:r>
              <a:rPr lang="en-US" altLang="zh-CN" sz="1600" dirty="0" err="1">
                <a:solidFill>
                  <a:srgbClr val="5D6D7A"/>
                </a:solidFill>
              </a:rPr>
              <a:t>runAction</a:t>
            </a:r>
            <a:r>
              <a:rPr lang="en-US" altLang="zh-CN" sz="1600" dirty="0">
                <a:solidFill>
                  <a:srgbClr val="5D6D7A"/>
                </a:solidFill>
              </a:rPr>
              <a:t>)</a:t>
            </a: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E3E63910-FC25-86CB-7F29-C5666B11E053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 flipH="1">
            <a:off x="9574468" y="3699102"/>
            <a:ext cx="2" cy="36515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0A20E9A8-0B93-A2E7-036C-913AC702FDB9}"/>
              </a:ext>
            </a:extLst>
          </p:cNvPr>
          <p:cNvSpPr txBox="1"/>
          <p:nvPr/>
        </p:nvSpPr>
        <p:spPr>
          <a:xfrm>
            <a:off x="8081333" y="1661443"/>
            <a:ext cx="2601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类的创建与地址传递</a:t>
            </a:r>
            <a:r>
              <a:rPr lang="en-US" altLang="zh-CN" dirty="0">
                <a:cs typeface="+mn-ea"/>
                <a:sym typeface="+mn-lt"/>
              </a:rPr>
              <a:t>》</a:t>
            </a:r>
            <a:endParaRPr lang="zh-CN" altLang="en-US" dirty="0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285D6677-E9CF-1B57-32CF-52B93463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82" y="3321934"/>
            <a:ext cx="6243837" cy="2393066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22EDFFC9-892D-5F07-6798-967AA58B6EC4}"/>
              </a:ext>
            </a:extLst>
          </p:cNvPr>
          <p:cNvSpPr/>
          <p:nvPr/>
        </p:nvSpPr>
        <p:spPr>
          <a:xfrm>
            <a:off x="7870618" y="4922287"/>
            <a:ext cx="3407700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B1SteppingAction(</a:t>
            </a:r>
            <a:r>
              <a:rPr lang="en-US" altLang="zh-CN" sz="1600" dirty="0" err="1">
                <a:solidFill>
                  <a:srgbClr val="5D6D7A"/>
                </a:solidFill>
              </a:rPr>
              <a:t>eventAction</a:t>
            </a:r>
            <a:r>
              <a:rPr lang="en-US" altLang="zh-CN" sz="1600" dirty="0">
                <a:solidFill>
                  <a:srgbClr val="5D6D7A"/>
                </a:solidFill>
              </a:rPr>
              <a:t>)</a:t>
            </a:r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6CB9CB94-C60B-7032-E4E5-80E5BDD0FEC5}"/>
              </a:ext>
            </a:extLst>
          </p:cNvPr>
          <p:cNvCxnSpPr>
            <a:cxnSpLocks/>
            <a:stCxn id="27" idx="2"/>
            <a:endCxn id="31" idx="0"/>
          </p:cNvCxnSpPr>
          <p:nvPr/>
        </p:nvCxnSpPr>
        <p:spPr>
          <a:xfrm>
            <a:off x="9574468" y="4557129"/>
            <a:ext cx="0" cy="36515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65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SteppingAction</a:t>
            </a:r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的设置与信息获取</a:t>
            </a:r>
          </a:p>
        </p:txBody>
      </p:sp>
      <p:sp>
        <p:nvSpPr>
          <p:cNvPr id="15" name="文本占位符 5">
            <a:extLst>
              <a:ext uri="{FF2B5EF4-FFF2-40B4-BE49-F238E27FC236}">
                <a16:creationId xmlns:a16="http://schemas.microsoft.com/office/drawing/2014/main" id="{B372AE82-C523-0B33-27AB-9EF4EF8FD6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6625" y="1409156"/>
            <a:ext cx="7144708" cy="1623411"/>
          </a:xfrm>
        </p:spPr>
        <p:txBody>
          <a:bodyPr>
            <a:normAutofit/>
          </a:bodyPr>
          <a:lstStyle/>
          <a:p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SteppingAction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的注册与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Event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挂钩，“一个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Event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下有多个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Step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”。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StepID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可重复，但每个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Track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下的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Step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不重复；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Step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描述粒子“一步”做了什么事情；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Step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不生成次级粒子，次级粒子在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Track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中生成。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E1F9E2B-0A95-5B1C-F765-319B1317E7C5}"/>
              </a:ext>
            </a:extLst>
          </p:cNvPr>
          <p:cNvSpPr/>
          <p:nvPr/>
        </p:nvSpPr>
        <p:spPr>
          <a:xfrm>
            <a:off x="7662440" y="2338978"/>
            <a:ext cx="3831221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1600" dirty="0">
                <a:solidFill>
                  <a:srgbClr val="5D6D7A"/>
                </a:solidFill>
              </a:rPr>
              <a:t>B1ActionInitialization</a:t>
            </a:r>
            <a:endParaRPr lang="en-US" altLang="zh-CN" sz="1600" dirty="0">
              <a:solidFill>
                <a:srgbClr val="5D6D7A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4C52E9-FFE2-780C-0C8C-CB90984B483C}"/>
              </a:ext>
            </a:extLst>
          </p:cNvPr>
          <p:cNvSpPr/>
          <p:nvPr/>
        </p:nvSpPr>
        <p:spPr>
          <a:xfrm>
            <a:off x="7662440" y="2832779"/>
            <a:ext cx="3831221" cy="2977711"/>
          </a:xfrm>
          <a:prstGeom prst="rect">
            <a:avLst/>
          </a:prstGeom>
          <a:noFill/>
          <a:ln w="19050">
            <a:solidFill>
              <a:srgbClr val="4D8992"/>
            </a:solidFill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55D15E2-A0CD-E069-BB7E-A4F98D063F19}"/>
              </a:ext>
            </a:extLst>
          </p:cNvPr>
          <p:cNvSpPr/>
          <p:nvPr/>
        </p:nvSpPr>
        <p:spPr>
          <a:xfrm>
            <a:off x="8466214" y="3206233"/>
            <a:ext cx="2216511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new B1RunAction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9CBB969-F21A-09E3-6987-6DE7082E30B1}"/>
              </a:ext>
            </a:extLst>
          </p:cNvPr>
          <p:cNvSpPr/>
          <p:nvPr/>
        </p:nvSpPr>
        <p:spPr>
          <a:xfrm>
            <a:off x="7870618" y="4064260"/>
            <a:ext cx="3407700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new B1EventAction(</a:t>
            </a:r>
            <a:r>
              <a:rPr lang="en-US" altLang="zh-CN" sz="1600" dirty="0" err="1">
                <a:solidFill>
                  <a:srgbClr val="5D6D7A"/>
                </a:solidFill>
              </a:rPr>
              <a:t>runAction</a:t>
            </a:r>
            <a:r>
              <a:rPr lang="en-US" altLang="zh-CN" sz="1600" dirty="0">
                <a:solidFill>
                  <a:srgbClr val="5D6D7A"/>
                </a:solidFill>
              </a:rPr>
              <a:t>)</a:t>
            </a:r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F1A597DF-349C-F006-B34C-B8E8454AE25E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9574468" y="3699102"/>
            <a:ext cx="2" cy="36515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DEA9063A-2720-D4A5-0A51-D5B0902227AB}"/>
              </a:ext>
            </a:extLst>
          </p:cNvPr>
          <p:cNvSpPr txBox="1"/>
          <p:nvPr/>
        </p:nvSpPr>
        <p:spPr>
          <a:xfrm>
            <a:off x="8081333" y="1661443"/>
            <a:ext cx="2601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类的创建与地址传递</a:t>
            </a:r>
            <a:r>
              <a:rPr lang="en-US" altLang="zh-CN" dirty="0">
                <a:cs typeface="+mn-ea"/>
                <a:sym typeface="+mn-lt"/>
              </a:rPr>
              <a:t>》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AA7AD03-8515-F32C-7E40-6263CABD3A6E}"/>
              </a:ext>
            </a:extLst>
          </p:cNvPr>
          <p:cNvSpPr/>
          <p:nvPr/>
        </p:nvSpPr>
        <p:spPr>
          <a:xfrm>
            <a:off x="7870618" y="4922287"/>
            <a:ext cx="3407700" cy="6665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new B1SteppingAction(</a:t>
            </a:r>
            <a:r>
              <a:rPr lang="en-US" altLang="zh-CN" sz="1600" dirty="0" err="1">
                <a:solidFill>
                  <a:srgbClr val="5D6D7A"/>
                </a:solidFill>
              </a:rPr>
              <a:t>eventAction</a:t>
            </a:r>
            <a:r>
              <a:rPr lang="en-US" altLang="zh-CN" sz="1600" dirty="0">
                <a:solidFill>
                  <a:srgbClr val="5D6D7A"/>
                </a:solidFill>
              </a:rPr>
              <a:t>)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A3DCC82-0901-8E40-54EF-126CD32E8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49" y="3429000"/>
            <a:ext cx="6032500" cy="2438400"/>
          </a:xfrm>
          <a:prstGeom prst="rect">
            <a:avLst/>
          </a:prstGeom>
        </p:spPr>
      </p:pic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686FB562-CD47-B4B9-9D78-97F01C6D91DE}"/>
              </a:ext>
            </a:extLst>
          </p:cNvPr>
          <p:cNvCxnSpPr>
            <a:cxnSpLocks/>
          </p:cNvCxnSpPr>
          <p:nvPr/>
        </p:nvCxnSpPr>
        <p:spPr>
          <a:xfrm flipH="1">
            <a:off x="9574466" y="4524728"/>
            <a:ext cx="2" cy="36515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02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0" y="5234480"/>
            <a:ext cx="12192000" cy="162352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4812" y="1007011"/>
            <a:ext cx="3314437" cy="4243106"/>
            <a:chOff x="534812" y="1007011"/>
            <a:chExt cx="3314437" cy="4243106"/>
          </a:xfrm>
        </p:grpSpPr>
        <p:sp>
          <p:nvSpPr>
            <p:cNvPr id="1173" name="Freeform 152"/>
            <p:cNvSpPr>
              <a:spLocks/>
            </p:cNvSpPr>
            <p:nvPr/>
          </p:nvSpPr>
          <p:spPr bwMode="auto">
            <a:xfrm>
              <a:off x="2479699" y="3583517"/>
              <a:ext cx="300175" cy="298613"/>
            </a:xfrm>
            <a:custGeom>
              <a:avLst/>
              <a:gdLst>
                <a:gd name="T0" fmla="*/ 21 w 116"/>
                <a:gd name="T1" fmla="*/ 101 h 115"/>
                <a:gd name="T2" fmla="*/ 54 w 116"/>
                <a:gd name="T3" fmla="*/ 114 h 115"/>
                <a:gd name="T4" fmla="*/ 95 w 116"/>
                <a:gd name="T5" fmla="*/ 100 h 115"/>
                <a:gd name="T6" fmla="*/ 115 w 116"/>
                <a:gd name="T7" fmla="*/ 62 h 115"/>
                <a:gd name="T8" fmla="*/ 95 w 116"/>
                <a:gd name="T9" fmla="*/ 14 h 115"/>
                <a:gd name="T10" fmla="*/ 62 w 116"/>
                <a:gd name="T11" fmla="*/ 1 h 115"/>
                <a:gd name="T12" fmla="*/ 21 w 116"/>
                <a:gd name="T13" fmla="*/ 15 h 115"/>
                <a:gd name="T14" fmla="*/ 1 w 116"/>
                <a:gd name="T15" fmla="*/ 54 h 115"/>
                <a:gd name="T16" fmla="*/ 21 w 116"/>
                <a:gd name="T17" fmla="*/ 10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5">
                  <a:moveTo>
                    <a:pt x="21" y="101"/>
                  </a:moveTo>
                  <a:cubicBezTo>
                    <a:pt x="30" y="109"/>
                    <a:pt x="42" y="113"/>
                    <a:pt x="54" y="114"/>
                  </a:cubicBezTo>
                  <a:cubicBezTo>
                    <a:pt x="69" y="115"/>
                    <a:pt x="84" y="110"/>
                    <a:pt x="95" y="100"/>
                  </a:cubicBezTo>
                  <a:cubicBezTo>
                    <a:pt x="107" y="91"/>
                    <a:pt x="114" y="77"/>
                    <a:pt x="115" y="62"/>
                  </a:cubicBezTo>
                  <a:cubicBezTo>
                    <a:pt x="116" y="43"/>
                    <a:pt x="109" y="26"/>
                    <a:pt x="95" y="14"/>
                  </a:cubicBezTo>
                  <a:cubicBezTo>
                    <a:pt x="86" y="6"/>
                    <a:pt x="74" y="2"/>
                    <a:pt x="62" y="1"/>
                  </a:cubicBezTo>
                  <a:cubicBezTo>
                    <a:pt x="47" y="0"/>
                    <a:pt x="32" y="5"/>
                    <a:pt x="21" y="15"/>
                  </a:cubicBezTo>
                  <a:cubicBezTo>
                    <a:pt x="9" y="25"/>
                    <a:pt x="2" y="39"/>
                    <a:pt x="1" y="54"/>
                  </a:cubicBezTo>
                  <a:cubicBezTo>
                    <a:pt x="0" y="72"/>
                    <a:pt x="7" y="89"/>
                    <a:pt x="2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4" name="Freeform 153"/>
            <p:cNvSpPr>
              <a:spLocks noEditPoints="1"/>
            </p:cNvSpPr>
            <p:nvPr/>
          </p:nvSpPr>
          <p:spPr bwMode="auto">
            <a:xfrm>
              <a:off x="2154509" y="2496945"/>
              <a:ext cx="777017" cy="777017"/>
            </a:xfrm>
            <a:custGeom>
              <a:avLst/>
              <a:gdLst>
                <a:gd name="T0" fmla="*/ 159 w 299"/>
                <a:gd name="T1" fmla="*/ 6 h 299"/>
                <a:gd name="T2" fmla="*/ 5 w 299"/>
                <a:gd name="T3" fmla="*/ 140 h 299"/>
                <a:gd name="T4" fmla="*/ 139 w 299"/>
                <a:gd name="T5" fmla="*/ 294 h 299"/>
                <a:gd name="T6" fmla="*/ 293 w 299"/>
                <a:gd name="T7" fmla="*/ 160 h 299"/>
                <a:gd name="T8" fmla="*/ 159 w 299"/>
                <a:gd name="T9" fmla="*/ 6 h 299"/>
                <a:gd name="T10" fmla="*/ 275 w 299"/>
                <a:gd name="T11" fmla="*/ 159 h 299"/>
                <a:gd name="T12" fmla="*/ 141 w 299"/>
                <a:gd name="T13" fmla="*/ 276 h 299"/>
                <a:gd name="T14" fmla="*/ 24 w 299"/>
                <a:gd name="T15" fmla="*/ 141 h 299"/>
                <a:gd name="T16" fmla="*/ 158 w 299"/>
                <a:gd name="T17" fmla="*/ 24 h 299"/>
                <a:gd name="T18" fmla="*/ 275 w 299"/>
                <a:gd name="T19" fmla="*/ 15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299">
                  <a:moveTo>
                    <a:pt x="159" y="6"/>
                  </a:moveTo>
                  <a:cubicBezTo>
                    <a:pt x="80" y="0"/>
                    <a:pt x="11" y="60"/>
                    <a:pt x="5" y="140"/>
                  </a:cubicBezTo>
                  <a:cubicBezTo>
                    <a:pt x="0" y="219"/>
                    <a:pt x="60" y="288"/>
                    <a:pt x="139" y="294"/>
                  </a:cubicBezTo>
                  <a:cubicBezTo>
                    <a:pt x="219" y="299"/>
                    <a:pt x="288" y="239"/>
                    <a:pt x="293" y="160"/>
                  </a:cubicBezTo>
                  <a:cubicBezTo>
                    <a:pt x="299" y="80"/>
                    <a:pt x="239" y="11"/>
                    <a:pt x="159" y="6"/>
                  </a:cubicBezTo>
                  <a:close/>
                  <a:moveTo>
                    <a:pt x="275" y="159"/>
                  </a:moveTo>
                  <a:cubicBezTo>
                    <a:pt x="270" y="228"/>
                    <a:pt x="210" y="281"/>
                    <a:pt x="141" y="276"/>
                  </a:cubicBezTo>
                  <a:cubicBezTo>
                    <a:pt x="71" y="271"/>
                    <a:pt x="19" y="211"/>
                    <a:pt x="24" y="141"/>
                  </a:cubicBezTo>
                  <a:cubicBezTo>
                    <a:pt x="28" y="72"/>
                    <a:pt x="89" y="19"/>
                    <a:pt x="158" y="24"/>
                  </a:cubicBezTo>
                  <a:cubicBezTo>
                    <a:pt x="228" y="29"/>
                    <a:pt x="280" y="89"/>
                    <a:pt x="275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5" name="Freeform 154"/>
            <p:cNvSpPr>
              <a:spLocks noEditPoints="1"/>
            </p:cNvSpPr>
            <p:nvPr/>
          </p:nvSpPr>
          <p:spPr bwMode="auto">
            <a:xfrm>
              <a:off x="3194179" y="2854966"/>
              <a:ext cx="340824" cy="343951"/>
            </a:xfrm>
            <a:custGeom>
              <a:avLst/>
              <a:gdLst>
                <a:gd name="T0" fmla="*/ 61 w 131"/>
                <a:gd name="T1" fmla="*/ 129 h 132"/>
                <a:gd name="T2" fmla="*/ 129 w 131"/>
                <a:gd name="T3" fmla="*/ 70 h 132"/>
                <a:gd name="T4" fmla="*/ 70 w 131"/>
                <a:gd name="T5" fmla="*/ 3 h 132"/>
                <a:gd name="T6" fmla="*/ 2 w 131"/>
                <a:gd name="T7" fmla="*/ 62 h 132"/>
                <a:gd name="T8" fmla="*/ 61 w 131"/>
                <a:gd name="T9" fmla="*/ 129 h 132"/>
                <a:gd name="T10" fmla="*/ 10 w 131"/>
                <a:gd name="T11" fmla="*/ 62 h 132"/>
                <a:gd name="T12" fmla="*/ 70 w 131"/>
                <a:gd name="T13" fmla="*/ 11 h 132"/>
                <a:gd name="T14" fmla="*/ 121 w 131"/>
                <a:gd name="T15" fmla="*/ 70 h 132"/>
                <a:gd name="T16" fmla="*/ 62 w 131"/>
                <a:gd name="T17" fmla="*/ 121 h 132"/>
                <a:gd name="T18" fmla="*/ 10 w 131"/>
                <a:gd name="T19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2">
                  <a:moveTo>
                    <a:pt x="61" y="129"/>
                  </a:moveTo>
                  <a:cubicBezTo>
                    <a:pt x="96" y="132"/>
                    <a:pt x="127" y="105"/>
                    <a:pt x="129" y="70"/>
                  </a:cubicBezTo>
                  <a:cubicBezTo>
                    <a:pt x="131" y="35"/>
                    <a:pt x="105" y="5"/>
                    <a:pt x="70" y="3"/>
                  </a:cubicBezTo>
                  <a:cubicBezTo>
                    <a:pt x="35" y="0"/>
                    <a:pt x="5" y="27"/>
                    <a:pt x="2" y="62"/>
                  </a:cubicBezTo>
                  <a:cubicBezTo>
                    <a:pt x="0" y="97"/>
                    <a:pt x="26" y="127"/>
                    <a:pt x="61" y="129"/>
                  </a:cubicBezTo>
                  <a:close/>
                  <a:moveTo>
                    <a:pt x="10" y="62"/>
                  </a:moveTo>
                  <a:cubicBezTo>
                    <a:pt x="13" y="32"/>
                    <a:pt x="39" y="9"/>
                    <a:pt x="70" y="11"/>
                  </a:cubicBezTo>
                  <a:cubicBezTo>
                    <a:pt x="100" y="13"/>
                    <a:pt x="123" y="39"/>
                    <a:pt x="121" y="70"/>
                  </a:cubicBezTo>
                  <a:cubicBezTo>
                    <a:pt x="119" y="100"/>
                    <a:pt x="92" y="123"/>
                    <a:pt x="62" y="121"/>
                  </a:cubicBezTo>
                  <a:cubicBezTo>
                    <a:pt x="31" y="119"/>
                    <a:pt x="8" y="93"/>
                    <a:pt x="10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6" name="Freeform 155"/>
            <p:cNvSpPr>
              <a:spLocks noEditPoints="1"/>
            </p:cNvSpPr>
            <p:nvPr/>
          </p:nvSpPr>
          <p:spPr bwMode="auto">
            <a:xfrm>
              <a:off x="2424980" y="3528798"/>
              <a:ext cx="409614" cy="411178"/>
            </a:xfrm>
            <a:custGeom>
              <a:avLst/>
              <a:gdLst>
                <a:gd name="T0" fmla="*/ 74 w 158"/>
                <a:gd name="T1" fmla="*/ 155 h 158"/>
                <a:gd name="T2" fmla="*/ 155 w 158"/>
                <a:gd name="T3" fmla="*/ 84 h 158"/>
                <a:gd name="T4" fmla="*/ 84 w 158"/>
                <a:gd name="T5" fmla="*/ 3 h 158"/>
                <a:gd name="T6" fmla="*/ 3 w 158"/>
                <a:gd name="T7" fmla="*/ 73 h 158"/>
                <a:gd name="T8" fmla="*/ 74 w 158"/>
                <a:gd name="T9" fmla="*/ 155 h 158"/>
                <a:gd name="T10" fmla="*/ 13 w 158"/>
                <a:gd name="T11" fmla="*/ 74 h 158"/>
                <a:gd name="T12" fmla="*/ 84 w 158"/>
                <a:gd name="T13" fmla="*/ 12 h 158"/>
                <a:gd name="T14" fmla="*/ 122 w 158"/>
                <a:gd name="T15" fmla="*/ 28 h 158"/>
                <a:gd name="T16" fmla="*/ 146 w 158"/>
                <a:gd name="T17" fmla="*/ 83 h 158"/>
                <a:gd name="T18" fmla="*/ 75 w 158"/>
                <a:gd name="T19" fmla="*/ 145 h 158"/>
                <a:gd name="T20" fmla="*/ 36 w 158"/>
                <a:gd name="T21" fmla="*/ 129 h 158"/>
                <a:gd name="T22" fmla="*/ 13 w 158"/>
                <a:gd name="T23" fmla="*/ 7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" h="158">
                  <a:moveTo>
                    <a:pt x="74" y="155"/>
                  </a:moveTo>
                  <a:cubicBezTo>
                    <a:pt x="116" y="158"/>
                    <a:pt x="152" y="126"/>
                    <a:pt x="155" y="84"/>
                  </a:cubicBezTo>
                  <a:cubicBezTo>
                    <a:pt x="158" y="42"/>
                    <a:pt x="126" y="5"/>
                    <a:pt x="84" y="3"/>
                  </a:cubicBezTo>
                  <a:cubicBezTo>
                    <a:pt x="42" y="0"/>
                    <a:pt x="6" y="31"/>
                    <a:pt x="3" y="73"/>
                  </a:cubicBezTo>
                  <a:cubicBezTo>
                    <a:pt x="0" y="115"/>
                    <a:pt x="32" y="152"/>
                    <a:pt x="74" y="155"/>
                  </a:cubicBezTo>
                  <a:close/>
                  <a:moveTo>
                    <a:pt x="13" y="74"/>
                  </a:moveTo>
                  <a:cubicBezTo>
                    <a:pt x="15" y="37"/>
                    <a:pt x="47" y="10"/>
                    <a:pt x="84" y="12"/>
                  </a:cubicBezTo>
                  <a:cubicBezTo>
                    <a:pt x="99" y="13"/>
                    <a:pt x="112" y="19"/>
                    <a:pt x="122" y="28"/>
                  </a:cubicBezTo>
                  <a:cubicBezTo>
                    <a:pt x="138" y="41"/>
                    <a:pt x="147" y="61"/>
                    <a:pt x="146" y="83"/>
                  </a:cubicBezTo>
                  <a:cubicBezTo>
                    <a:pt x="143" y="120"/>
                    <a:pt x="111" y="148"/>
                    <a:pt x="75" y="145"/>
                  </a:cubicBezTo>
                  <a:cubicBezTo>
                    <a:pt x="60" y="144"/>
                    <a:pt x="46" y="138"/>
                    <a:pt x="36" y="129"/>
                  </a:cubicBezTo>
                  <a:cubicBezTo>
                    <a:pt x="20" y="116"/>
                    <a:pt x="11" y="96"/>
                    <a:pt x="13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7" name="Freeform 156"/>
            <p:cNvSpPr>
              <a:spLocks noEditPoints="1"/>
            </p:cNvSpPr>
            <p:nvPr/>
          </p:nvSpPr>
          <p:spPr bwMode="auto">
            <a:xfrm>
              <a:off x="1551031" y="1771521"/>
              <a:ext cx="2298218" cy="3478596"/>
            </a:xfrm>
            <a:custGeom>
              <a:avLst/>
              <a:gdLst>
                <a:gd name="T0" fmla="*/ 0 w 884"/>
                <a:gd name="T1" fmla="*/ 442 h 1338"/>
                <a:gd name="T2" fmla="*/ 256 w 884"/>
                <a:gd name="T3" fmla="*/ 1189 h 1338"/>
                <a:gd name="T4" fmla="*/ 654 w 884"/>
                <a:gd name="T5" fmla="*/ 1019 h 1338"/>
                <a:gd name="T6" fmla="*/ 623 w 884"/>
                <a:gd name="T7" fmla="*/ 465 h 1338"/>
                <a:gd name="T8" fmla="*/ 641 w 884"/>
                <a:gd name="T9" fmla="*/ 431 h 1338"/>
                <a:gd name="T10" fmla="*/ 673 w 884"/>
                <a:gd name="T11" fmla="*/ 411 h 1338"/>
                <a:gd name="T12" fmla="*/ 708 w 884"/>
                <a:gd name="T13" fmla="*/ 408 h 1338"/>
                <a:gd name="T14" fmla="*/ 746 w 884"/>
                <a:gd name="T15" fmla="*/ 423 h 1338"/>
                <a:gd name="T16" fmla="*/ 786 w 884"/>
                <a:gd name="T17" fmla="*/ 448 h 1338"/>
                <a:gd name="T18" fmla="*/ 790 w 884"/>
                <a:gd name="T19" fmla="*/ 480 h 1338"/>
                <a:gd name="T20" fmla="*/ 768 w 884"/>
                <a:gd name="T21" fmla="*/ 513 h 1338"/>
                <a:gd name="T22" fmla="*/ 745 w 884"/>
                <a:gd name="T23" fmla="*/ 543 h 1338"/>
                <a:gd name="T24" fmla="*/ 722 w 884"/>
                <a:gd name="T25" fmla="*/ 555 h 1338"/>
                <a:gd name="T26" fmla="*/ 684 w 884"/>
                <a:gd name="T27" fmla="*/ 559 h 1338"/>
                <a:gd name="T28" fmla="*/ 644 w 884"/>
                <a:gd name="T29" fmla="*/ 561 h 1338"/>
                <a:gd name="T30" fmla="*/ 610 w 884"/>
                <a:gd name="T31" fmla="*/ 518 h 1338"/>
                <a:gd name="T32" fmla="*/ 605 w 884"/>
                <a:gd name="T33" fmla="*/ 467 h 1338"/>
                <a:gd name="T34" fmla="*/ 560 w 884"/>
                <a:gd name="T35" fmla="*/ 258 h 1338"/>
                <a:gd name="T36" fmla="*/ 146 w 884"/>
                <a:gd name="T37" fmla="*/ 423 h 1338"/>
                <a:gd name="T38" fmla="*/ 480 w 884"/>
                <a:gd name="T39" fmla="*/ 1266 h 1338"/>
                <a:gd name="T40" fmla="*/ 544 w 884"/>
                <a:gd name="T41" fmla="*/ 1162 h 1338"/>
                <a:gd name="T42" fmla="*/ 544 w 884"/>
                <a:gd name="T43" fmla="*/ 1058 h 1338"/>
                <a:gd name="T44" fmla="*/ 276 w 884"/>
                <a:gd name="T45" fmla="*/ 740 h 1338"/>
                <a:gd name="T46" fmla="*/ 329 w 884"/>
                <a:gd name="T47" fmla="*/ 855 h 1338"/>
                <a:gd name="T48" fmla="*/ 314 w 884"/>
                <a:gd name="T49" fmla="*/ 703 h 1338"/>
                <a:gd name="T50" fmla="*/ 351 w 884"/>
                <a:gd name="T51" fmla="*/ 661 h 1338"/>
                <a:gd name="T52" fmla="*/ 404 w 884"/>
                <a:gd name="T53" fmla="*/ 642 h 1338"/>
                <a:gd name="T54" fmla="*/ 445 w 884"/>
                <a:gd name="T55" fmla="*/ 668 h 1338"/>
                <a:gd name="T56" fmla="*/ 488 w 884"/>
                <a:gd name="T57" fmla="*/ 699 h 1338"/>
                <a:gd name="T58" fmla="*/ 502 w 884"/>
                <a:gd name="T59" fmla="*/ 727 h 1338"/>
                <a:gd name="T60" fmla="*/ 505 w 884"/>
                <a:gd name="T61" fmla="*/ 773 h 1338"/>
                <a:gd name="T62" fmla="*/ 504 w 884"/>
                <a:gd name="T63" fmla="*/ 826 h 1338"/>
                <a:gd name="T64" fmla="*/ 479 w 884"/>
                <a:gd name="T65" fmla="*/ 849 h 1338"/>
                <a:gd name="T66" fmla="*/ 430 w 884"/>
                <a:gd name="T67" fmla="*/ 845 h 1338"/>
                <a:gd name="T68" fmla="*/ 384 w 884"/>
                <a:gd name="T69" fmla="*/ 842 h 1338"/>
                <a:gd name="T70" fmla="*/ 342 w 884"/>
                <a:gd name="T71" fmla="*/ 811 h 1338"/>
                <a:gd name="T72" fmla="*/ 324 w 884"/>
                <a:gd name="T73" fmla="*/ 764 h 1338"/>
                <a:gd name="T74" fmla="*/ 331 w 884"/>
                <a:gd name="T75" fmla="*/ 719 h 1338"/>
                <a:gd name="T76" fmla="*/ 542 w 884"/>
                <a:gd name="T77" fmla="*/ 493 h 1338"/>
                <a:gd name="T78" fmla="*/ 510 w 884"/>
                <a:gd name="T79" fmla="*/ 546 h 1338"/>
                <a:gd name="T80" fmla="*/ 438 w 884"/>
                <a:gd name="T81" fmla="*/ 595 h 1338"/>
                <a:gd name="T82" fmla="*/ 359 w 884"/>
                <a:gd name="T83" fmla="*/ 643 h 1338"/>
                <a:gd name="T84" fmla="*/ 297 w 884"/>
                <a:gd name="T85" fmla="*/ 627 h 1338"/>
                <a:gd name="T86" fmla="*/ 202 w 884"/>
                <a:gd name="T87" fmla="*/ 547 h 1338"/>
                <a:gd name="T88" fmla="*/ 168 w 884"/>
                <a:gd name="T89" fmla="*/ 435 h 1338"/>
                <a:gd name="T90" fmla="*/ 190 w 884"/>
                <a:gd name="T91" fmla="*/ 331 h 1338"/>
                <a:gd name="T92" fmla="*/ 261 w 884"/>
                <a:gd name="T93" fmla="*/ 251 h 1338"/>
                <a:gd name="T94" fmla="*/ 361 w 884"/>
                <a:gd name="T95" fmla="*/ 215 h 1338"/>
                <a:gd name="T96" fmla="*/ 439 w 884"/>
                <a:gd name="T97" fmla="*/ 265 h 1338"/>
                <a:gd name="T98" fmla="*/ 520 w 884"/>
                <a:gd name="T99" fmla="*/ 324 h 1338"/>
                <a:gd name="T100" fmla="*/ 546 w 884"/>
                <a:gd name="T101" fmla="*/ 376 h 1338"/>
                <a:gd name="T102" fmla="*/ 616 w 884"/>
                <a:gd name="T103" fmla="*/ 584 h 1338"/>
                <a:gd name="T104" fmla="*/ 796 w 884"/>
                <a:gd name="T105" fmla="*/ 563 h 1338"/>
                <a:gd name="T106" fmla="*/ 802 w 884"/>
                <a:gd name="T107" fmla="*/ 56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4" h="1338">
                  <a:moveTo>
                    <a:pt x="752" y="758"/>
                  </a:moveTo>
                  <a:cubicBezTo>
                    <a:pt x="754" y="756"/>
                    <a:pt x="755" y="755"/>
                    <a:pt x="756" y="753"/>
                  </a:cubicBezTo>
                  <a:cubicBezTo>
                    <a:pt x="836" y="673"/>
                    <a:pt x="884" y="563"/>
                    <a:pt x="884" y="442"/>
                  </a:cubicBezTo>
                  <a:cubicBezTo>
                    <a:pt x="884" y="198"/>
                    <a:pt x="686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575"/>
                    <a:pt x="58" y="693"/>
                    <a:pt x="150" y="774"/>
                  </a:cubicBezTo>
                  <a:cubicBezTo>
                    <a:pt x="172" y="803"/>
                    <a:pt x="211" y="868"/>
                    <a:pt x="212" y="953"/>
                  </a:cubicBezTo>
                  <a:cubicBezTo>
                    <a:pt x="210" y="971"/>
                    <a:pt x="213" y="998"/>
                    <a:pt x="231" y="1019"/>
                  </a:cubicBezTo>
                  <a:cubicBezTo>
                    <a:pt x="238" y="1028"/>
                    <a:pt x="240" y="1035"/>
                    <a:pt x="256" y="1041"/>
                  </a:cubicBezTo>
                  <a:cubicBezTo>
                    <a:pt x="256" y="1189"/>
                    <a:pt x="256" y="1189"/>
                    <a:pt x="256" y="1189"/>
                  </a:cubicBezTo>
                  <a:cubicBezTo>
                    <a:pt x="256" y="1270"/>
                    <a:pt x="324" y="1338"/>
                    <a:pt x="405" y="1338"/>
                  </a:cubicBezTo>
                  <a:cubicBezTo>
                    <a:pt x="480" y="1338"/>
                    <a:pt x="480" y="1338"/>
                    <a:pt x="480" y="1338"/>
                  </a:cubicBezTo>
                  <a:cubicBezTo>
                    <a:pt x="560" y="1338"/>
                    <a:pt x="620" y="1270"/>
                    <a:pt x="620" y="1189"/>
                  </a:cubicBezTo>
                  <a:cubicBezTo>
                    <a:pt x="620" y="1044"/>
                    <a:pt x="620" y="1044"/>
                    <a:pt x="620" y="1044"/>
                  </a:cubicBezTo>
                  <a:cubicBezTo>
                    <a:pt x="632" y="1038"/>
                    <a:pt x="646" y="1029"/>
                    <a:pt x="654" y="1019"/>
                  </a:cubicBezTo>
                  <a:cubicBezTo>
                    <a:pt x="672" y="998"/>
                    <a:pt x="678" y="971"/>
                    <a:pt x="676" y="953"/>
                  </a:cubicBezTo>
                  <a:cubicBezTo>
                    <a:pt x="677" y="836"/>
                    <a:pt x="751" y="759"/>
                    <a:pt x="752" y="758"/>
                  </a:cubicBezTo>
                  <a:close/>
                  <a:moveTo>
                    <a:pt x="605" y="467"/>
                  </a:moveTo>
                  <a:cubicBezTo>
                    <a:pt x="623" y="465"/>
                    <a:pt x="623" y="465"/>
                    <a:pt x="623" y="465"/>
                  </a:cubicBezTo>
                  <a:cubicBezTo>
                    <a:pt x="623" y="465"/>
                    <a:pt x="623" y="465"/>
                    <a:pt x="623" y="465"/>
                  </a:cubicBezTo>
                  <a:cubicBezTo>
                    <a:pt x="625" y="459"/>
                    <a:pt x="626" y="457"/>
                    <a:pt x="627" y="453"/>
                  </a:cubicBezTo>
                  <a:cubicBezTo>
                    <a:pt x="614" y="440"/>
                    <a:pt x="614" y="440"/>
                    <a:pt x="614" y="440"/>
                  </a:cubicBezTo>
                  <a:cubicBezTo>
                    <a:pt x="624" y="424"/>
                    <a:pt x="624" y="424"/>
                    <a:pt x="624" y="424"/>
                  </a:cubicBezTo>
                  <a:cubicBezTo>
                    <a:pt x="641" y="431"/>
                    <a:pt x="641" y="431"/>
                    <a:pt x="641" y="431"/>
                  </a:cubicBezTo>
                  <a:cubicBezTo>
                    <a:pt x="641" y="431"/>
                    <a:pt x="641" y="431"/>
                    <a:pt x="641" y="431"/>
                  </a:cubicBezTo>
                  <a:cubicBezTo>
                    <a:pt x="644" y="428"/>
                    <a:pt x="647" y="426"/>
                    <a:pt x="650" y="423"/>
                  </a:cubicBezTo>
                  <a:cubicBezTo>
                    <a:pt x="645" y="405"/>
                    <a:pt x="645" y="405"/>
                    <a:pt x="645" y="405"/>
                  </a:cubicBezTo>
                  <a:cubicBezTo>
                    <a:pt x="661" y="396"/>
                    <a:pt x="661" y="396"/>
                    <a:pt x="661" y="396"/>
                  </a:cubicBezTo>
                  <a:cubicBezTo>
                    <a:pt x="673" y="410"/>
                    <a:pt x="673" y="410"/>
                    <a:pt x="673" y="410"/>
                  </a:cubicBezTo>
                  <a:cubicBezTo>
                    <a:pt x="673" y="411"/>
                    <a:pt x="673" y="411"/>
                    <a:pt x="673" y="411"/>
                  </a:cubicBezTo>
                  <a:cubicBezTo>
                    <a:pt x="677" y="409"/>
                    <a:pt x="681" y="408"/>
                    <a:pt x="685" y="408"/>
                  </a:cubicBezTo>
                  <a:cubicBezTo>
                    <a:pt x="689" y="389"/>
                    <a:pt x="689" y="389"/>
                    <a:pt x="689" y="389"/>
                  </a:cubicBezTo>
                  <a:cubicBezTo>
                    <a:pt x="706" y="389"/>
                    <a:pt x="706" y="389"/>
                    <a:pt x="706" y="389"/>
                  </a:cubicBezTo>
                  <a:cubicBezTo>
                    <a:pt x="708" y="407"/>
                    <a:pt x="708" y="407"/>
                    <a:pt x="708" y="407"/>
                  </a:cubicBezTo>
                  <a:cubicBezTo>
                    <a:pt x="708" y="408"/>
                    <a:pt x="708" y="408"/>
                    <a:pt x="708" y="408"/>
                  </a:cubicBezTo>
                  <a:cubicBezTo>
                    <a:pt x="712" y="409"/>
                    <a:pt x="718" y="410"/>
                    <a:pt x="721" y="411"/>
                  </a:cubicBezTo>
                  <a:cubicBezTo>
                    <a:pt x="722" y="411"/>
                    <a:pt x="722" y="411"/>
                    <a:pt x="722" y="411"/>
                  </a:cubicBezTo>
                  <a:cubicBezTo>
                    <a:pt x="735" y="396"/>
                    <a:pt x="735" y="396"/>
                    <a:pt x="735" y="396"/>
                  </a:cubicBezTo>
                  <a:cubicBezTo>
                    <a:pt x="752" y="405"/>
                    <a:pt x="752" y="405"/>
                    <a:pt x="752" y="405"/>
                  </a:cubicBezTo>
                  <a:cubicBezTo>
                    <a:pt x="746" y="423"/>
                    <a:pt x="746" y="423"/>
                    <a:pt x="746" y="423"/>
                  </a:cubicBezTo>
                  <a:cubicBezTo>
                    <a:pt x="746" y="424"/>
                    <a:pt x="746" y="424"/>
                    <a:pt x="746" y="424"/>
                  </a:cubicBezTo>
                  <a:cubicBezTo>
                    <a:pt x="750" y="427"/>
                    <a:pt x="755" y="432"/>
                    <a:pt x="758" y="437"/>
                  </a:cubicBezTo>
                  <a:cubicBezTo>
                    <a:pt x="759" y="437"/>
                    <a:pt x="759" y="437"/>
                    <a:pt x="759" y="437"/>
                  </a:cubicBezTo>
                  <a:cubicBezTo>
                    <a:pt x="777" y="431"/>
                    <a:pt x="777" y="431"/>
                    <a:pt x="777" y="431"/>
                  </a:cubicBezTo>
                  <a:cubicBezTo>
                    <a:pt x="786" y="448"/>
                    <a:pt x="786" y="448"/>
                    <a:pt x="786" y="448"/>
                  </a:cubicBezTo>
                  <a:cubicBezTo>
                    <a:pt x="771" y="459"/>
                    <a:pt x="771" y="459"/>
                    <a:pt x="771" y="459"/>
                  </a:cubicBezTo>
                  <a:cubicBezTo>
                    <a:pt x="770" y="460"/>
                    <a:pt x="770" y="460"/>
                    <a:pt x="770" y="460"/>
                  </a:cubicBezTo>
                  <a:cubicBezTo>
                    <a:pt x="772" y="465"/>
                    <a:pt x="773" y="470"/>
                    <a:pt x="773" y="475"/>
                  </a:cubicBezTo>
                  <a:cubicBezTo>
                    <a:pt x="773" y="475"/>
                    <a:pt x="773" y="475"/>
                    <a:pt x="773" y="475"/>
                  </a:cubicBezTo>
                  <a:cubicBezTo>
                    <a:pt x="790" y="480"/>
                    <a:pt x="790" y="480"/>
                    <a:pt x="790" y="480"/>
                  </a:cubicBezTo>
                  <a:cubicBezTo>
                    <a:pt x="789" y="499"/>
                    <a:pt x="789" y="499"/>
                    <a:pt x="789" y="499"/>
                  </a:cubicBezTo>
                  <a:cubicBezTo>
                    <a:pt x="773" y="499"/>
                    <a:pt x="773" y="499"/>
                    <a:pt x="773" y="499"/>
                  </a:cubicBezTo>
                  <a:cubicBezTo>
                    <a:pt x="772" y="499"/>
                    <a:pt x="772" y="499"/>
                    <a:pt x="772" y="499"/>
                  </a:cubicBezTo>
                  <a:cubicBezTo>
                    <a:pt x="771" y="505"/>
                    <a:pt x="770" y="508"/>
                    <a:pt x="768" y="511"/>
                  </a:cubicBezTo>
                  <a:cubicBezTo>
                    <a:pt x="768" y="513"/>
                    <a:pt x="768" y="513"/>
                    <a:pt x="768" y="513"/>
                  </a:cubicBezTo>
                  <a:cubicBezTo>
                    <a:pt x="782" y="526"/>
                    <a:pt x="782" y="526"/>
                    <a:pt x="782" y="526"/>
                  </a:cubicBezTo>
                  <a:cubicBezTo>
                    <a:pt x="772" y="542"/>
                    <a:pt x="772" y="542"/>
                    <a:pt x="772" y="542"/>
                  </a:cubicBezTo>
                  <a:cubicBezTo>
                    <a:pt x="755" y="535"/>
                    <a:pt x="755" y="535"/>
                    <a:pt x="755" y="535"/>
                  </a:cubicBezTo>
                  <a:cubicBezTo>
                    <a:pt x="754" y="535"/>
                    <a:pt x="754" y="535"/>
                    <a:pt x="754" y="535"/>
                  </a:cubicBezTo>
                  <a:cubicBezTo>
                    <a:pt x="751" y="538"/>
                    <a:pt x="748" y="540"/>
                    <a:pt x="745" y="543"/>
                  </a:cubicBezTo>
                  <a:cubicBezTo>
                    <a:pt x="745" y="543"/>
                    <a:pt x="745" y="543"/>
                    <a:pt x="745" y="543"/>
                  </a:cubicBezTo>
                  <a:cubicBezTo>
                    <a:pt x="751" y="561"/>
                    <a:pt x="751" y="561"/>
                    <a:pt x="751" y="561"/>
                  </a:cubicBezTo>
                  <a:cubicBezTo>
                    <a:pt x="734" y="570"/>
                    <a:pt x="734" y="570"/>
                    <a:pt x="734" y="570"/>
                  </a:cubicBezTo>
                  <a:cubicBezTo>
                    <a:pt x="723" y="556"/>
                    <a:pt x="723" y="556"/>
                    <a:pt x="723" y="556"/>
                  </a:cubicBezTo>
                  <a:cubicBezTo>
                    <a:pt x="722" y="555"/>
                    <a:pt x="722" y="555"/>
                    <a:pt x="722" y="555"/>
                  </a:cubicBezTo>
                  <a:cubicBezTo>
                    <a:pt x="719" y="557"/>
                    <a:pt x="715" y="558"/>
                    <a:pt x="711" y="558"/>
                  </a:cubicBezTo>
                  <a:cubicBezTo>
                    <a:pt x="711" y="558"/>
                    <a:pt x="711" y="558"/>
                    <a:pt x="711" y="558"/>
                  </a:cubicBezTo>
                  <a:cubicBezTo>
                    <a:pt x="707" y="577"/>
                    <a:pt x="707" y="577"/>
                    <a:pt x="707" y="577"/>
                  </a:cubicBezTo>
                  <a:cubicBezTo>
                    <a:pt x="687" y="577"/>
                    <a:pt x="687" y="577"/>
                    <a:pt x="687" y="577"/>
                  </a:cubicBezTo>
                  <a:cubicBezTo>
                    <a:pt x="684" y="559"/>
                    <a:pt x="684" y="559"/>
                    <a:pt x="684" y="559"/>
                  </a:cubicBezTo>
                  <a:cubicBezTo>
                    <a:pt x="684" y="558"/>
                    <a:pt x="684" y="558"/>
                    <a:pt x="684" y="558"/>
                  </a:cubicBezTo>
                  <a:cubicBezTo>
                    <a:pt x="680" y="558"/>
                    <a:pt x="676" y="557"/>
                    <a:pt x="672" y="555"/>
                  </a:cubicBezTo>
                  <a:cubicBezTo>
                    <a:pt x="673" y="555"/>
                    <a:pt x="673" y="555"/>
                    <a:pt x="673" y="555"/>
                  </a:cubicBezTo>
                  <a:cubicBezTo>
                    <a:pt x="660" y="570"/>
                    <a:pt x="660" y="570"/>
                    <a:pt x="660" y="570"/>
                  </a:cubicBezTo>
                  <a:cubicBezTo>
                    <a:pt x="644" y="561"/>
                    <a:pt x="644" y="561"/>
                    <a:pt x="644" y="561"/>
                  </a:cubicBezTo>
                  <a:cubicBezTo>
                    <a:pt x="650" y="543"/>
                    <a:pt x="650" y="543"/>
                    <a:pt x="650" y="543"/>
                  </a:cubicBezTo>
                  <a:cubicBezTo>
                    <a:pt x="650" y="543"/>
                    <a:pt x="650" y="543"/>
                    <a:pt x="650" y="543"/>
                  </a:cubicBezTo>
                  <a:cubicBezTo>
                    <a:pt x="645" y="539"/>
                    <a:pt x="641" y="534"/>
                    <a:pt x="637" y="530"/>
                  </a:cubicBezTo>
                  <a:cubicBezTo>
                    <a:pt x="619" y="535"/>
                    <a:pt x="619" y="535"/>
                    <a:pt x="619" y="535"/>
                  </a:cubicBezTo>
                  <a:cubicBezTo>
                    <a:pt x="610" y="518"/>
                    <a:pt x="610" y="518"/>
                    <a:pt x="610" y="518"/>
                  </a:cubicBezTo>
                  <a:cubicBezTo>
                    <a:pt x="625" y="507"/>
                    <a:pt x="625" y="507"/>
                    <a:pt x="625" y="507"/>
                  </a:cubicBezTo>
                  <a:cubicBezTo>
                    <a:pt x="625" y="507"/>
                    <a:pt x="625" y="507"/>
                    <a:pt x="625" y="507"/>
                  </a:cubicBezTo>
                  <a:cubicBezTo>
                    <a:pt x="623" y="502"/>
                    <a:pt x="622" y="496"/>
                    <a:pt x="622" y="491"/>
                  </a:cubicBezTo>
                  <a:cubicBezTo>
                    <a:pt x="604" y="486"/>
                    <a:pt x="604" y="486"/>
                    <a:pt x="604" y="486"/>
                  </a:cubicBezTo>
                  <a:lnTo>
                    <a:pt x="605" y="467"/>
                  </a:lnTo>
                  <a:close/>
                  <a:moveTo>
                    <a:pt x="146" y="423"/>
                  </a:moveTo>
                  <a:cubicBezTo>
                    <a:pt x="145" y="364"/>
                    <a:pt x="166" y="307"/>
                    <a:pt x="204" y="262"/>
                  </a:cubicBezTo>
                  <a:cubicBezTo>
                    <a:pt x="291" y="161"/>
                    <a:pt x="443" y="149"/>
                    <a:pt x="544" y="235"/>
                  </a:cubicBezTo>
                  <a:cubicBezTo>
                    <a:pt x="552" y="226"/>
                    <a:pt x="552" y="226"/>
                    <a:pt x="552" y="226"/>
                  </a:cubicBezTo>
                  <a:cubicBezTo>
                    <a:pt x="560" y="258"/>
                    <a:pt x="560" y="258"/>
                    <a:pt x="560" y="258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37" y="244"/>
                    <a:pt x="537" y="244"/>
                    <a:pt x="537" y="244"/>
                  </a:cubicBezTo>
                  <a:cubicBezTo>
                    <a:pt x="440" y="162"/>
                    <a:pt x="295" y="173"/>
                    <a:pt x="212" y="269"/>
                  </a:cubicBezTo>
                  <a:cubicBezTo>
                    <a:pt x="176" y="312"/>
                    <a:pt x="156" y="366"/>
                    <a:pt x="157" y="422"/>
                  </a:cubicBezTo>
                  <a:lnTo>
                    <a:pt x="146" y="423"/>
                  </a:lnTo>
                  <a:close/>
                  <a:moveTo>
                    <a:pt x="480" y="1266"/>
                  </a:moveTo>
                  <a:cubicBezTo>
                    <a:pt x="405" y="1266"/>
                    <a:pt x="405" y="1266"/>
                    <a:pt x="405" y="1266"/>
                  </a:cubicBezTo>
                  <a:cubicBezTo>
                    <a:pt x="384" y="1266"/>
                    <a:pt x="365" y="1262"/>
                    <a:pt x="352" y="1242"/>
                  </a:cubicBezTo>
                  <a:cubicBezTo>
                    <a:pt x="533" y="1242"/>
                    <a:pt x="533" y="1242"/>
                    <a:pt x="533" y="1242"/>
                  </a:cubicBezTo>
                  <a:cubicBezTo>
                    <a:pt x="519" y="1262"/>
                    <a:pt x="501" y="1266"/>
                    <a:pt x="480" y="1266"/>
                  </a:cubicBezTo>
                  <a:close/>
                  <a:moveTo>
                    <a:pt x="544" y="1162"/>
                  </a:moveTo>
                  <a:cubicBezTo>
                    <a:pt x="328" y="1162"/>
                    <a:pt x="328" y="1162"/>
                    <a:pt x="328" y="1162"/>
                  </a:cubicBezTo>
                  <a:cubicBezTo>
                    <a:pt x="328" y="1150"/>
                    <a:pt x="328" y="1150"/>
                    <a:pt x="328" y="1150"/>
                  </a:cubicBezTo>
                  <a:cubicBezTo>
                    <a:pt x="544" y="1150"/>
                    <a:pt x="544" y="1150"/>
                    <a:pt x="544" y="1150"/>
                  </a:cubicBezTo>
                  <a:lnTo>
                    <a:pt x="544" y="1162"/>
                  </a:lnTo>
                  <a:close/>
                  <a:moveTo>
                    <a:pt x="328" y="1070"/>
                  </a:moveTo>
                  <a:cubicBezTo>
                    <a:pt x="328" y="1058"/>
                    <a:pt x="328" y="1058"/>
                    <a:pt x="328" y="1058"/>
                  </a:cubicBezTo>
                  <a:cubicBezTo>
                    <a:pt x="328" y="1058"/>
                    <a:pt x="332" y="1058"/>
                    <a:pt x="332" y="1058"/>
                  </a:cubicBezTo>
                  <a:cubicBezTo>
                    <a:pt x="336" y="1058"/>
                    <a:pt x="340" y="1058"/>
                    <a:pt x="343" y="1058"/>
                  </a:cubicBezTo>
                  <a:cubicBezTo>
                    <a:pt x="544" y="1058"/>
                    <a:pt x="544" y="1058"/>
                    <a:pt x="544" y="1058"/>
                  </a:cubicBezTo>
                  <a:cubicBezTo>
                    <a:pt x="544" y="1070"/>
                    <a:pt x="544" y="1070"/>
                    <a:pt x="544" y="1070"/>
                  </a:cubicBezTo>
                  <a:lnTo>
                    <a:pt x="328" y="1070"/>
                  </a:lnTo>
                  <a:close/>
                  <a:moveTo>
                    <a:pt x="523" y="845"/>
                  </a:moveTo>
                  <a:cubicBezTo>
                    <a:pt x="472" y="904"/>
                    <a:pt x="383" y="911"/>
                    <a:pt x="325" y="860"/>
                  </a:cubicBezTo>
                  <a:cubicBezTo>
                    <a:pt x="290" y="830"/>
                    <a:pt x="272" y="786"/>
                    <a:pt x="276" y="740"/>
                  </a:cubicBezTo>
                  <a:cubicBezTo>
                    <a:pt x="265" y="740"/>
                    <a:pt x="265" y="740"/>
                    <a:pt x="265" y="740"/>
                  </a:cubicBezTo>
                  <a:cubicBezTo>
                    <a:pt x="280" y="719"/>
                    <a:pt x="280" y="719"/>
                    <a:pt x="280" y="719"/>
                  </a:cubicBezTo>
                  <a:cubicBezTo>
                    <a:pt x="295" y="740"/>
                    <a:pt x="295" y="740"/>
                    <a:pt x="295" y="740"/>
                  </a:cubicBezTo>
                  <a:cubicBezTo>
                    <a:pt x="284" y="740"/>
                    <a:pt x="284" y="740"/>
                    <a:pt x="284" y="740"/>
                  </a:cubicBezTo>
                  <a:cubicBezTo>
                    <a:pt x="279" y="783"/>
                    <a:pt x="296" y="826"/>
                    <a:pt x="329" y="855"/>
                  </a:cubicBezTo>
                  <a:cubicBezTo>
                    <a:pt x="385" y="903"/>
                    <a:pt x="469" y="896"/>
                    <a:pt x="517" y="840"/>
                  </a:cubicBezTo>
                  <a:cubicBezTo>
                    <a:pt x="565" y="785"/>
                    <a:pt x="558" y="700"/>
                    <a:pt x="503" y="653"/>
                  </a:cubicBezTo>
                  <a:cubicBezTo>
                    <a:pt x="508" y="647"/>
                    <a:pt x="508" y="647"/>
                    <a:pt x="508" y="647"/>
                  </a:cubicBezTo>
                  <a:cubicBezTo>
                    <a:pt x="566" y="697"/>
                    <a:pt x="573" y="786"/>
                    <a:pt x="523" y="845"/>
                  </a:cubicBezTo>
                  <a:close/>
                  <a:moveTo>
                    <a:pt x="314" y="703"/>
                  </a:moveTo>
                  <a:cubicBezTo>
                    <a:pt x="327" y="684"/>
                    <a:pt x="327" y="684"/>
                    <a:pt x="327" y="684"/>
                  </a:cubicBezTo>
                  <a:cubicBezTo>
                    <a:pt x="347" y="692"/>
                    <a:pt x="347" y="692"/>
                    <a:pt x="347" y="692"/>
                  </a:cubicBezTo>
                  <a:cubicBezTo>
                    <a:pt x="347" y="693"/>
                    <a:pt x="347" y="693"/>
                    <a:pt x="347" y="693"/>
                  </a:cubicBezTo>
                  <a:cubicBezTo>
                    <a:pt x="351" y="689"/>
                    <a:pt x="354" y="686"/>
                    <a:pt x="358" y="682"/>
                  </a:cubicBezTo>
                  <a:cubicBezTo>
                    <a:pt x="351" y="661"/>
                    <a:pt x="351" y="661"/>
                    <a:pt x="351" y="661"/>
                  </a:cubicBezTo>
                  <a:cubicBezTo>
                    <a:pt x="372" y="650"/>
                    <a:pt x="372" y="650"/>
                    <a:pt x="372" y="650"/>
                  </a:cubicBezTo>
                  <a:cubicBezTo>
                    <a:pt x="385" y="667"/>
                    <a:pt x="385" y="667"/>
                    <a:pt x="385" y="667"/>
                  </a:cubicBezTo>
                  <a:cubicBezTo>
                    <a:pt x="386" y="668"/>
                    <a:pt x="386" y="668"/>
                    <a:pt x="386" y="668"/>
                  </a:cubicBezTo>
                  <a:cubicBezTo>
                    <a:pt x="390" y="666"/>
                    <a:pt x="395" y="665"/>
                    <a:pt x="400" y="664"/>
                  </a:cubicBezTo>
                  <a:cubicBezTo>
                    <a:pt x="404" y="642"/>
                    <a:pt x="404" y="642"/>
                    <a:pt x="404" y="642"/>
                  </a:cubicBezTo>
                  <a:cubicBezTo>
                    <a:pt x="426" y="642"/>
                    <a:pt x="426" y="642"/>
                    <a:pt x="426" y="642"/>
                  </a:cubicBezTo>
                  <a:cubicBezTo>
                    <a:pt x="428" y="664"/>
                    <a:pt x="428" y="664"/>
                    <a:pt x="428" y="664"/>
                  </a:cubicBezTo>
                  <a:cubicBezTo>
                    <a:pt x="428" y="664"/>
                    <a:pt x="428" y="664"/>
                    <a:pt x="428" y="664"/>
                  </a:cubicBezTo>
                  <a:cubicBezTo>
                    <a:pt x="436" y="665"/>
                    <a:pt x="439" y="666"/>
                    <a:pt x="444" y="668"/>
                  </a:cubicBezTo>
                  <a:cubicBezTo>
                    <a:pt x="445" y="668"/>
                    <a:pt x="445" y="668"/>
                    <a:pt x="445" y="668"/>
                  </a:cubicBezTo>
                  <a:cubicBezTo>
                    <a:pt x="460" y="650"/>
                    <a:pt x="460" y="650"/>
                    <a:pt x="460" y="650"/>
                  </a:cubicBezTo>
                  <a:cubicBezTo>
                    <a:pt x="480" y="661"/>
                    <a:pt x="480" y="661"/>
                    <a:pt x="480" y="661"/>
                  </a:cubicBezTo>
                  <a:cubicBezTo>
                    <a:pt x="473" y="682"/>
                    <a:pt x="473" y="682"/>
                    <a:pt x="473" y="682"/>
                  </a:cubicBezTo>
                  <a:cubicBezTo>
                    <a:pt x="473" y="683"/>
                    <a:pt x="473" y="683"/>
                    <a:pt x="473" y="683"/>
                  </a:cubicBezTo>
                  <a:cubicBezTo>
                    <a:pt x="478" y="688"/>
                    <a:pt x="484" y="693"/>
                    <a:pt x="488" y="699"/>
                  </a:cubicBezTo>
                  <a:cubicBezTo>
                    <a:pt x="488" y="699"/>
                    <a:pt x="488" y="699"/>
                    <a:pt x="488" y="699"/>
                  </a:cubicBezTo>
                  <a:cubicBezTo>
                    <a:pt x="510" y="692"/>
                    <a:pt x="510" y="692"/>
                    <a:pt x="510" y="692"/>
                  </a:cubicBezTo>
                  <a:cubicBezTo>
                    <a:pt x="521" y="713"/>
                    <a:pt x="521" y="713"/>
                    <a:pt x="521" y="713"/>
                  </a:cubicBezTo>
                  <a:cubicBezTo>
                    <a:pt x="503" y="726"/>
                    <a:pt x="503" y="726"/>
                    <a:pt x="503" y="726"/>
                  </a:cubicBezTo>
                  <a:cubicBezTo>
                    <a:pt x="502" y="727"/>
                    <a:pt x="502" y="727"/>
                    <a:pt x="502" y="727"/>
                  </a:cubicBezTo>
                  <a:cubicBezTo>
                    <a:pt x="504" y="733"/>
                    <a:pt x="505" y="739"/>
                    <a:pt x="506" y="745"/>
                  </a:cubicBezTo>
                  <a:cubicBezTo>
                    <a:pt x="505" y="745"/>
                    <a:pt x="505" y="745"/>
                    <a:pt x="505" y="745"/>
                  </a:cubicBezTo>
                  <a:cubicBezTo>
                    <a:pt x="526" y="751"/>
                    <a:pt x="526" y="751"/>
                    <a:pt x="526" y="751"/>
                  </a:cubicBezTo>
                  <a:cubicBezTo>
                    <a:pt x="525" y="774"/>
                    <a:pt x="525" y="774"/>
                    <a:pt x="525" y="774"/>
                  </a:cubicBezTo>
                  <a:cubicBezTo>
                    <a:pt x="505" y="773"/>
                    <a:pt x="505" y="773"/>
                    <a:pt x="505" y="773"/>
                  </a:cubicBezTo>
                  <a:cubicBezTo>
                    <a:pt x="505" y="773"/>
                    <a:pt x="505" y="773"/>
                    <a:pt x="505" y="773"/>
                  </a:cubicBezTo>
                  <a:cubicBezTo>
                    <a:pt x="503" y="781"/>
                    <a:pt x="502" y="784"/>
                    <a:pt x="500" y="789"/>
                  </a:cubicBezTo>
                  <a:cubicBezTo>
                    <a:pt x="500" y="790"/>
                    <a:pt x="500" y="790"/>
                    <a:pt x="500" y="790"/>
                  </a:cubicBezTo>
                  <a:cubicBezTo>
                    <a:pt x="517" y="806"/>
                    <a:pt x="517" y="806"/>
                    <a:pt x="517" y="806"/>
                  </a:cubicBezTo>
                  <a:cubicBezTo>
                    <a:pt x="504" y="826"/>
                    <a:pt x="504" y="826"/>
                    <a:pt x="504" y="826"/>
                  </a:cubicBezTo>
                  <a:cubicBezTo>
                    <a:pt x="484" y="817"/>
                    <a:pt x="484" y="817"/>
                    <a:pt x="484" y="817"/>
                  </a:cubicBezTo>
                  <a:cubicBezTo>
                    <a:pt x="483" y="817"/>
                    <a:pt x="483" y="817"/>
                    <a:pt x="483" y="817"/>
                  </a:cubicBezTo>
                  <a:cubicBezTo>
                    <a:pt x="480" y="820"/>
                    <a:pt x="476" y="823"/>
                    <a:pt x="472" y="827"/>
                  </a:cubicBezTo>
                  <a:cubicBezTo>
                    <a:pt x="472" y="827"/>
                    <a:pt x="472" y="827"/>
                    <a:pt x="472" y="827"/>
                  </a:cubicBezTo>
                  <a:cubicBezTo>
                    <a:pt x="479" y="849"/>
                    <a:pt x="479" y="849"/>
                    <a:pt x="479" y="849"/>
                  </a:cubicBezTo>
                  <a:cubicBezTo>
                    <a:pt x="459" y="860"/>
                    <a:pt x="459" y="860"/>
                    <a:pt x="459" y="860"/>
                  </a:cubicBezTo>
                  <a:cubicBezTo>
                    <a:pt x="445" y="842"/>
                    <a:pt x="445" y="842"/>
                    <a:pt x="445" y="842"/>
                  </a:cubicBezTo>
                  <a:cubicBezTo>
                    <a:pt x="445" y="842"/>
                    <a:pt x="445" y="842"/>
                    <a:pt x="445" y="842"/>
                  </a:cubicBezTo>
                  <a:cubicBezTo>
                    <a:pt x="440" y="843"/>
                    <a:pt x="435" y="844"/>
                    <a:pt x="431" y="845"/>
                  </a:cubicBezTo>
                  <a:cubicBezTo>
                    <a:pt x="430" y="845"/>
                    <a:pt x="430" y="845"/>
                    <a:pt x="430" y="845"/>
                  </a:cubicBezTo>
                  <a:cubicBezTo>
                    <a:pt x="426" y="868"/>
                    <a:pt x="426" y="868"/>
                    <a:pt x="426" y="868"/>
                  </a:cubicBezTo>
                  <a:cubicBezTo>
                    <a:pt x="402" y="868"/>
                    <a:pt x="402" y="868"/>
                    <a:pt x="402" y="868"/>
                  </a:cubicBezTo>
                  <a:cubicBezTo>
                    <a:pt x="396" y="846"/>
                    <a:pt x="396" y="846"/>
                    <a:pt x="396" y="846"/>
                  </a:cubicBezTo>
                  <a:cubicBezTo>
                    <a:pt x="396" y="845"/>
                    <a:pt x="396" y="845"/>
                    <a:pt x="396" y="845"/>
                  </a:cubicBezTo>
                  <a:cubicBezTo>
                    <a:pt x="392" y="844"/>
                    <a:pt x="389" y="843"/>
                    <a:pt x="384" y="842"/>
                  </a:cubicBezTo>
                  <a:cubicBezTo>
                    <a:pt x="370" y="859"/>
                    <a:pt x="370" y="859"/>
                    <a:pt x="370" y="859"/>
                  </a:cubicBezTo>
                  <a:cubicBezTo>
                    <a:pt x="350" y="848"/>
                    <a:pt x="350" y="848"/>
                    <a:pt x="350" y="848"/>
                  </a:cubicBezTo>
                  <a:cubicBezTo>
                    <a:pt x="358" y="827"/>
                    <a:pt x="358" y="827"/>
                    <a:pt x="358" y="827"/>
                  </a:cubicBezTo>
                  <a:cubicBezTo>
                    <a:pt x="358" y="826"/>
                    <a:pt x="358" y="826"/>
                    <a:pt x="358" y="826"/>
                  </a:cubicBezTo>
                  <a:cubicBezTo>
                    <a:pt x="352" y="822"/>
                    <a:pt x="347" y="816"/>
                    <a:pt x="342" y="811"/>
                  </a:cubicBezTo>
                  <a:cubicBezTo>
                    <a:pt x="320" y="817"/>
                    <a:pt x="320" y="817"/>
                    <a:pt x="320" y="817"/>
                  </a:cubicBezTo>
                  <a:cubicBezTo>
                    <a:pt x="310" y="797"/>
                    <a:pt x="310" y="797"/>
                    <a:pt x="310" y="797"/>
                  </a:cubicBezTo>
                  <a:cubicBezTo>
                    <a:pt x="327" y="783"/>
                    <a:pt x="327" y="783"/>
                    <a:pt x="327" y="783"/>
                  </a:cubicBezTo>
                  <a:cubicBezTo>
                    <a:pt x="328" y="783"/>
                    <a:pt x="328" y="783"/>
                    <a:pt x="328" y="783"/>
                  </a:cubicBezTo>
                  <a:cubicBezTo>
                    <a:pt x="326" y="777"/>
                    <a:pt x="325" y="771"/>
                    <a:pt x="324" y="764"/>
                  </a:cubicBezTo>
                  <a:cubicBezTo>
                    <a:pt x="302" y="758"/>
                    <a:pt x="302" y="758"/>
                    <a:pt x="302" y="758"/>
                  </a:cubicBezTo>
                  <a:cubicBezTo>
                    <a:pt x="304" y="735"/>
                    <a:pt x="304" y="735"/>
                    <a:pt x="304" y="735"/>
                  </a:cubicBezTo>
                  <a:cubicBezTo>
                    <a:pt x="326" y="733"/>
                    <a:pt x="326" y="733"/>
                    <a:pt x="326" y="733"/>
                  </a:cubicBezTo>
                  <a:cubicBezTo>
                    <a:pt x="326" y="733"/>
                    <a:pt x="326" y="733"/>
                    <a:pt x="326" y="733"/>
                  </a:cubicBezTo>
                  <a:cubicBezTo>
                    <a:pt x="327" y="726"/>
                    <a:pt x="329" y="723"/>
                    <a:pt x="331" y="719"/>
                  </a:cubicBezTo>
                  <a:lnTo>
                    <a:pt x="314" y="703"/>
                  </a:lnTo>
                  <a:close/>
                  <a:moveTo>
                    <a:pt x="589" y="466"/>
                  </a:moveTo>
                  <a:cubicBezTo>
                    <a:pt x="552" y="464"/>
                    <a:pt x="552" y="464"/>
                    <a:pt x="552" y="464"/>
                  </a:cubicBezTo>
                  <a:cubicBezTo>
                    <a:pt x="551" y="464"/>
                    <a:pt x="551" y="464"/>
                    <a:pt x="551" y="464"/>
                  </a:cubicBezTo>
                  <a:cubicBezTo>
                    <a:pt x="548" y="478"/>
                    <a:pt x="545" y="485"/>
                    <a:pt x="542" y="493"/>
                  </a:cubicBezTo>
                  <a:cubicBezTo>
                    <a:pt x="542" y="497"/>
                    <a:pt x="542" y="497"/>
                    <a:pt x="542" y="497"/>
                  </a:cubicBezTo>
                  <a:cubicBezTo>
                    <a:pt x="574" y="527"/>
                    <a:pt x="574" y="527"/>
                    <a:pt x="574" y="527"/>
                  </a:cubicBezTo>
                  <a:cubicBezTo>
                    <a:pt x="550" y="563"/>
                    <a:pt x="550" y="563"/>
                    <a:pt x="550" y="563"/>
                  </a:cubicBezTo>
                  <a:cubicBezTo>
                    <a:pt x="511" y="547"/>
                    <a:pt x="511" y="547"/>
                    <a:pt x="511" y="547"/>
                  </a:cubicBezTo>
                  <a:cubicBezTo>
                    <a:pt x="510" y="546"/>
                    <a:pt x="510" y="546"/>
                    <a:pt x="510" y="546"/>
                  </a:cubicBezTo>
                  <a:cubicBezTo>
                    <a:pt x="504" y="553"/>
                    <a:pt x="497" y="559"/>
                    <a:pt x="490" y="565"/>
                  </a:cubicBezTo>
                  <a:cubicBezTo>
                    <a:pt x="490" y="565"/>
                    <a:pt x="490" y="565"/>
                    <a:pt x="490" y="565"/>
                  </a:cubicBezTo>
                  <a:cubicBezTo>
                    <a:pt x="503" y="607"/>
                    <a:pt x="503" y="607"/>
                    <a:pt x="503" y="607"/>
                  </a:cubicBezTo>
                  <a:cubicBezTo>
                    <a:pt x="465" y="628"/>
                    <a:pt x="465" y="628"/>
                    <a:pt x="465" y="628"/>
                  </a:cubicBezTo>
                  <a:cubicBezTo>
                    <a:pt x="438" y="595"/>
                    <a:pt x="438" y="595"/>
                    <a:pt x="438" y="595"/>
                  </a:cubicBezTo>
                  <a:cubicBezTo>
                    <a:pt x="438" y="594"/>
                    <a:pt x="438" y="594"/>
                    <a:pt x="438" y="594"/>
                  </a:cubicBezTo>
                  <a:cubicBezTo>
                    <a:pt x="429" y="597"/>
                    <a:pt x="420" y="599"/>
                    <a:pt x="411" y="600"/>
                  </a:cubicBezTo>
                  <a:cubicBezTo>
                    <a:pt x="411" y="601"/>
                    <a:pt x="411" y="601"/>
                    <a:pt x="411" y="601"/>
                  </a:cubicBezTo>
                  <a:cubicBezTo>
                    <a:pt x="402" y="643"/>
                    <a:pt x="402" y="643"/>
                    <a:pt x="402" y="643"/>
                  </a:cubicBezTo>
                  <a:cubicBezTo>
                    <a:pt x="359" y="643"/>
                    <a:pt x="359" y="643"/>
                    <a:pt x="359" y="643"/>
                  </a:cubicBezTo>
                  <a:cubicBezTo>
                    <a:pt x="352" y="602"/>
                    <a:pt x="352" y="602"/>
                    <a:pt x="352" y="602"/>
                  </a:cubicBezTo>
                  <a:cubicBezTo>
                    <a:pt x="352" y="600"/>
                    <a:pt x="352" y="600"/>
                    <a:pt x="352" y="600"/>
                  </a:cubicBezTo>
                  <a:cubicBezTo>
                    <a:pt x="342" y="599"/>
                    <a:pt x="333" y="596"/>
                    <a:pt x="325" y="593"/>
                  </a:cubicBezTo>
                  <a:cubicBezTo>
                    <a:pt x="325" y="593"/>
                    <a:pt x="325" y="593"/>
                    <a:pt x="325" y="593"/>
                  </a:cubicBezTo>
                  <a:cubicBezTo>
                    <a:pt x="297" y="627"/>
                    <a:pt x="297" y="627"/>
                    <a:pt x="297" y="627"/>
                  </a:cubicBezTo>
                  <a:cubicBezTo>
                    <a:pt x="259" y="606"/>
                    <a:pt x="259" y="606"/>
                    <a:pt x="259" y="606"/>
                  </a:cubicBezTo>
                  <a:cubicBezTo>
                    <a:pt x="273" y="566"/>
                    <a:pt x="273" y="566"/>
                    <a:pt x="273" y="566"/>
                  </a:cubicBezTo>
                  <a:cubicBezTo>
                    <a:pt x="273" y="565"/>
                    <a:pt x="273" y="565"/>
                    <a:pt x="273" y="565"/>
                  </a:cubicBezTo>
                  <a:cubicBezTo>
                    <a:pt x="262" y="556"/>
                    <a:pt x="252" y="546"/>
                    <a:pt x="243" y="535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182" y="509"/>
                    <a:pt x="182" y="509"/>
                    <a:pt x="182" y="509"/>
                  </a:cubicBezTo>
                  <a:cubicBezTo>
                    <a:pt x="215" y="483"/>
                    <a:pt x="215" y="483"/>
                    <a:pt x="215" y="483"/>
                  </a:cubicBezTo>
                  <a:cubicBezTo>
                    <a:pt x="216" y="483"/>
                    <a:pt x="216" y="483"/>
                    <a:pt x="216" y="483"/>
                  </a:cubicBezTo>
                  <a:cubicBezTo>
                    <a:pt x="212" y="471"/>
                    <a:pt x="210" y="459"/>
                    <a:pt x="209" y="447"/>
                  </a:cubicBezTo>
                  <a:cubicBezTo>
                    <a:pt x="168" y="435"/>
                    <a:pt x="168" y="435"/>
                    <a:pt x="168" y="435"/>
                  </a:cubicBezTo>
                  <a:cubicBezTo>
                    <a:pt x="171" y="392"/>
                    <a:pt x="171" y="392"/>
                    <a:pt x="171" y="392"/>
                  </a:cubicBezTo>
                  <a:cubicBezTo>
                    <a:pt x="212" y="388"/>
                    <a:pt x="212" y="388"/>
                    <a:pt x="212" y="388"/>
                  </a:cubicBezTo>
                  <a:cubicBezTo>
                    <a:pt x="212" y="388"/>
                    <a:pt x="212" y="388"/>
                    <a:pt x="212" y="388"/>
                  </a:cubicBezTo>
                  <a:cubicBezTo>
                    <a:pt x="215" y="374"/>
                    <a:pt x="218" y="370"/>
                    <a:pt x="221" y="361"/>
                  </a:cubicBezTo>
                  <a:cubicBezTo>
                    <a:pt x="190" y="331"/>
                    <a:pt x="190" y="331"/>
                    <a:pt x="190" y="331"/>
                  </a:cubicBezTo>
                  <a:cubicBezTo>
                    <a:pt x="214" y="295"/>
                    <a:pt x="214" y="295"/>
                    <a:pt x="214" y="295"/>
                  </a:cubicBezTo>
                  <a:cubicBezTo>
                    <a:pt x="253" y="311"/>
                    <a:pt x="253" y="311"/>
                    <a:pt x="253" y="311"/>
                  </a:cubicBezTo>
                  <a:cubicBezTo>
                    <a:pt x="253" y="311"/>
                    <a:pt x="253" y="311"/>
                    <a:pt x="253" y="311"/>
                  </a:cubicBezTo>
                  <a:cubicBezTo>
                    <a:pt x="260" y="304"/>
                    <a:pt x="266" y="298"/>
                    <a:pt x="274" y="292"/>
                  </a:cubicBezTo>
                  <a:cubicBezTo>
                    <a:pt x="261" y="251"/>
                    <a:pt x="261" y="251"/>
                    <a:pt x="261" y="251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25" y="263"/>
                    <a:pt x="325" y="263"/>
                    <a:pt x="325" y="263"/>
                  </a:cubicBezTo>
                  <a:cubicBezTo>
                    <a:pt x="326" y="264"/>
                    <a:pt x="326" y="264"/>
                    <a:pt x="326" y="264"/>
                  </a:cubicBezTo>
                  <a:cubicBezTo>
                    <a:pt x="334" y="261"/>
                    <a:pt x="344" y="259"/>
                    <a:pt x="353" y="257"/>
                  </a:cubicBezTo>
                  <a:cubicBezTo>
                    <a:pt x="361" y="215"/>
                    <a:pt x="361" y="215"/>
                    <a:pt x="361" y="215"/>
                  </a:cubicBezTo>
                  <a:cubicBezTo>
                    <a:pt x="405" y="215"/>
                    <a:pt x="405" y="215"/>
                    <a:pt x="405" y="215"/>
                  </a:cubicBezTo>
                  <a:cubicBezTo>
                    <a:pt x="412" y="256"/>
                    <a:pt x="412" y="256"/>
                    <a:pt x="412" y="256"/>
                  </a:cubicBezTo>
                  <a:cubicBezTo>
                    <a:pt x="412" y="258"/>
                    <a:pt x="412" y="258"/>
                    <a:pt x="412" y="258"/>
                  </a:cubicBezTo>
                  <a:cubicBezTo>
                    <a:pt x="421" y="259"/>
                    <a:pt x="430" y="262"/>
                    <a:pt x="439" y="265"/>
                  </a:cubicBezTo>
                  <a:cubicBezTo>
                    <a:pt x="439" y="265"/>
                    <a:pt x="439" y="265"/>
                    <a:pt x="439" y="265"/>
                  </a:cubicBezTo>
                  <a:cubicBezTo>
                    <a:pt x="467" y="231"/>
                    <a:pt x="467" y="231"/>
                    <a:pt x="467" y="231"/>
                  </a:cubicBezTo>
                  <a:cubicBezTo>
                    <a:pt x="505" y="252"/>
                    <a:pt x="505" y="252"/>
                    <a:pt x="505" y="252"/>
                  </a:cubicBezTo>
                  <a:cubicBezTo>
                    <a:pt x="491" y="292"/>
                    <a:pt x="491" y="292"/>
                    <a:pt x="491" y="292"/>
                  </a:cubicBezTo>
                  <a:cubicBezTo>
                    <a:pt x="491" y="293"/>
                    <a:pt x="491" y="293"/>
                    <a:pt x="491" y="293"/>
                  </a:cubicBezTo>
                  <a:cubicBezTo>
                    <a:pt x="501" y="302"/>
                    <a:pt x="511" y="312"/>
                    <a:pt x="520" y="324"/>
                  </a:cubicBezTo>
                  <a:cubicBezTo>
                    <a:pt x="520" y="323"/>
                    <a:pt x="520" y="323"/>
                    <a:pt x="520" y="323"/>
                  </a:cubicBezTo>
                  <a:cubicBezTo>
                    <a:pt x="562" y="311"/>
                    <a:pt x="562" y="311"/>
                    <a:pt x="562" y="311"/>
                  </a:cubicBezTo>
                  <a:cubicBezTo>
                    <a:pt x="582" y="349"/>
                    <a:pt x="582" y="349"/>
                    <a:pt x="582" y="349"/>
                  </a:cubicBezTo>
                  <a:cubicBezTo>
                    <a:pt x="548" y="375"/>
                    <a:pt x="548" y="375"/>
                    <a:pt x="548" y="375"/>
                  </a:cubicBezTo>
                  <a:cubicBezTo>
                    <a:pt x="546" y="376"/>
                    <a:pt x="546" y="376"/>
                    <a:pt x="546" y="376"/>
                  </a:cubicBezTo>
                  <a:cubicBezTo>
                    <a:pt x="550" y="387"/>
                    <a:pt x="552" y="399"/>
                    <a:pt x="553" y="411"/>
                  </a:cubicBezTo>
                  <a:cubicBezTo>
                    <a:pt x="552" y="411"/>
                    <a:pt x="552" y="411"/>
                    <a:pt x="552" y="411"/>
                  </a:cubicBezTo>
                  <a:cubicBezTo>
                    <a:pt x="592" y="422"/>
                    <a:pt x="592" y="422"/>
                    <a:pt x="592" y="422"/>
                  </a:cubicBezTo>
                  <a:lnTo>
                    <a:pt x="589" y="466"/>
                  </a:lnTo>
                  <a:close/>
                  <a:moveTo>
                    <a:pt x="616" y="584"/>
                  </a:moveTo>
                  <a:cubicBezTo>
                    <a:pt x="608" y="592"/>
                    <a:pt x="608" y="592"/>
                    <a:pt x="608" y="592"/>
                  </a:cubicBezTo>
                  <a:cubicBezTo>
                    <a:pt x="602" y="567"/>
                    <a:pt x="602" y="567"/>
                    <a:pt x="602" y="567"/>
                  </a:cubicBezTo>
                  <a:cubicBezTo>
                    <a:pt x="628" y="569"/>
                    <a:pt x="628" y="569"/>
                    <a:pt x="628" y="569"/>
                  </a:cubicBezTo>
                  <a:cubicBezTo>
                    <a:pt x="620" y="578"/>
                    <a:pt x="620" y="578"/>
                    <a:pt x="620" y="578"/>
                  </a:cubicBezTo>
                  <a:cubicBezTo>
                    <a:pt x="673" y="622"/>
                    <a:pt x="752" y="615"/>
                    <a:pt x="796" y="563"/>
                  </a:cubicBezTo>
                  <a:cubicBezTo>
                    <a:pt x="841" y="511"/>
                    <a:pt x="835" y="431"/>
                    <a:pt x="783" y="386"/>
                  </a:cubicBezTo>
                  <a:cubicBezTo>
                    <a:pt x="765" y="371"/>
                    <a:pt x="745" y="361"/>
                    <a:pt x="722" y="357"/>
                  </a:cubicBezTo>
                  <a:cubicBezTo>
                    <a:pt x="724" y="350"/>
                    <a:pt x="724" y="350"/>
                    <a:pt x="724" y="350"/>
                  </a:cubicBezTo>
                  <a:cubicBezTo>
                    <a:pt x="747" y="354"/>
                    <a:pt x="769" y="365"/>
                    <a:pt x="788" y="380"/>
                  </a:cubicBezTo>
                  <a:cubicBezTo>
                    <a:pt x="843" y="428"/>
                    <a:pt x="850" y="512"/>
                    <a:pt x="802" y="568"/>
                  </a:cubicBezTo>
                  <a:cubicBezTo>
                    <a:pt x="755" y="623"/>
                    <a:pt x="671" y="630"/>
                    <a:pt x="616" y="5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8" name="Freeform 157"/>
            <p:cNvSpPr>
              <a:spLocks/>
            </p:cNvSpPr>
            <p:nvPr/>
          </p:nvSpPr>
          <p:spPr bwMode="auto">
            <a:xfrm>
              <a:off x="2539108" y="1007011"/>
              <a:ext cx="156341" cy="540941"/>
            </a:xfrm>
            <a:custGeom>
              <a:avLst/>
              <a:gdLst>
                <a:gd name="T0" fmla="*/ 60 w 60"/>
                <a:gd name="T1" fmla="*/ 29 h 208"/>
                <a:gd name="T2" fmla="*/ 31 w 60"/>
                <a:gd name="T3" fmla="*/ 0 h 208"/>
                <a:gd name="T4" fmla="*/ 29 w 60"/>
                <a:gd name="T5" fmla="*/ 0 h 208"/>
                <a:gd name="T6" fmla="*/ 0 w 60"/>
                <a:gd name="T7" fmla="*/ 29 h 208"/>
                <a:gd name="T8" fmla="*/ 0 w 60"/>
                <a:gd name="T9" fmla="*/ 179 h 208"/>
                <a:gd name="T10" fmla="*/ 29 w 60"/>
                <a:gd name="T11" fmla="*/ 208 h 208"/>
                <a:gd name="T12" fmla="*/ 31 w 60"/>
                <a:gd name="T13" fmla="*/ 208 h 208"/>
                <a:gd name="T14" fmla="*/ 60 w 60"/>
                <a:gd name="T15" fmla="*/ 179 h 208"/>
                <a:gd name="T16" fmla="*/ 60 w 60"/>
                <a:gd name="T17" fmla="*/ 2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08">
                  <a:moveTo>
                    <a:pt x="60" y="29"/>
                  </a:moveTo>
                  <a:cubicBezTo>
                    <a:pt x="60" y="13"/>
                    <a:pt x="47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95"/>
                    <a:pt x="13" y="208"/>
                    <a:pt x="29" y="208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47" y="208"/>
                    <a:pt x="60" y="195"/>
                    <a:pt x="60" y="179"/>
                  </a:cubicBezTo>
                  <a:lnTo>
                    <a:pt x="6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9" name="Freeform 158"/>
            <p:cNvSpPr>
              <a:spLocks/>
            </p:cNvSpPr>
            <p:nvPr/>
          </p:nvSpPr>
          <p:spPr bwMode="auto">
            <a:xfrm>
              <a:off x="3295801" y="1207128"/>
              <a:ext cx="368966" cy="522180"/>
            </a:xfrm>
            <a:custGeom>
              <a:avLst/>
              <a:gdLst>
                <a:gd name="T0" fmla="*/ 19 w 142"/>
                <a:gd name="T1" fmla="*/ 193 h 201"/>
                <a:gd name="T2" fmla="*/ 60 w 142"/>
                <a:gd name="T3" fmla="*/ 182 h 201"/>
                <a:gd name="T4" fmla="*/ 134 w 142"/>
                <a:gd name="T5" fmla="*/ 48 h 201"/>
                <a:gd name="T6" fmla="*/ 122 w 142"/>
                <a:gd name="T7" fmla="*/ 8 h 201"/>
                <a:gd name="T8" fmla="*/ 82 w 142"/>
                <a:gd name="T9" fmla="*/ 19 h 201"/>
                <a:gd name="T10" fmla="*/ 8 w 142"/>
                <a:gd name="T11" fmla="*/ 153 h 201"/>
                <a:gd name="T12" fmla="*/ 19 w 142"/>
                <a:gd name="T13" fmla="*/ 19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01">
                  <a:moveTo>
                    <a:pt x="19" y="193"/>
                  </a:moveTo>
                  <a:cubicBezTo>
                    <a:pt x="34" y="201"/>
                    <a:pt x="52" y="196"/>
                    <a:pt x="60" y="182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42" y="34"/>
                    <a:pt x="136" y="15"/>
                    <a:pt x="122" y="8"/>
                  </a:cubicBezTo>
                  <a:cubicBezTo>
                    <a:pt x="108" y="0"/>
                    <a:pt x="90" y="5"/>
                    <a:pt x="82" y="19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0" y="167"/>
                    <a:pt x="5" y="185"/>
                    <a:pt x="19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163"/>
            <p:cNvSpPr>
              <a:spLocks/>
            </p:cNvSpPr>
            <p:nvPr/>
          </p:nvSpPr>
          <p:spPr bwMode="auto">
            <a:xfrm>
              <a:off x="1554158" y="1207128"/>
              <a:ext cx="365839" cy="522180"/>
            </a:xfrm>
            <a:custGeom>
              <a:avLst/>
              <a:gdLst>
                <a:gd name="T0" fmla="*/ 81 w 141"/>
                <a:gd name="T1" fmla="*/ 182 h 201"/>
                <a:gd name="T2" fmla="*/ 122 w 141"/>
                <a:gd name="T3" fmla="*/ 193 h 201"/>
                <a:gd name="T4" fmla="*/ 133 w 141"/>
                <a:gd name="T5" fmla="*/ 153 h 201"/>
                <a:gd name="T6" fmla="*/ 59 w 141"/>
                <a:gd name="T7" fmla="*/ 19 h 201"/>
                <a:gd name="T8" fmla="*/ 19 w 141"/>
                <a:gd name="T9" fmla="*/ 8 h 201"/>
                <a:gd name="T10" fmla="*/ 7 w 141"/>
                <a:gd name="T11" fmla="*/ 48 h 201"/>
                <a:gd name="T12" fmla="*/ 81 w 141"/>
                <a:gd name="T13" fmla="*/ 18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201">
                  <a:moveTo>
                    <a:pt x="81" y="182"/>
                  </a:moveTo>
                  <a:cubicBezTo>
                    <a:pt x="89" y="196"/>
                    <a:pt x="107" y="201"/>
                    <a:pt x="122" y="193"/>
                  </a:cubicBezTo>
                  <a:cubicBezTo>
                    <a:pt x="136" y="185"/>
                    <a:pt x="141" y="167"/>
                    <a:pt x="133" y="153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2" y="5"/>
                    <a:pt x="33" y="0"/>
                    <a:pt x="19" y="8"/>
                  </a:cubicBezTo>
                  <a:cubicBezTo>
                    <a:pt x="5" y="15"/>
                    <a:pt x="0" y="34"/>
                    <a:pt x="7" y="48"/>
                  </a:cubicBezTo>
                  <a:lnTo>
                    <a:pt x="81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164"/>
            <p:cNvSpPr>
              <a:spLocks/>
            </p:cNvSpPr>
            <p:nvPr/>
          </p:nvSpPr>
          <p:spPr bwMode="auto">
            <a:xfrm>
              <a:off x="836551" y="1862199"/>
              <a:ext cx="511237" cy="387727"/>
            </a:xfrm>
            <a:custGeom>
              <a:avLst/>
              <a:gdLst>
                <a:gd name="T0" fmla="*/ 179 w 197"/>
                <a:gd name="T1" fmla="*/ 90 h 149"/>
                <a:gd name="T2" fmla="*/ 50 w 197"/>
                <a:gd name="T3" fmla="*/ 9 h 149"/>
                <a:gd name="T4" fmla="*/ 9 w 197"/>
                <a:gd name="T5" fmla="*/ 18 h 149"/>
                <a:gd name="T6" fmla="*/ 18 w 197"/>
                <a:gd name="T7" fmla="*/ 59 h 149"/>
                <a:gd name="T8" fmla="*/ 147 w 197"/>
                <a:gd name="T9" fmla="*/ 140 h 149"/>
                <a:gd name="T10" fmla="*/ 188 w 197"/>
                <a:gd name="T11" fmla="*/ 131 h 149"/>
                <a:gd name="T12" fmla="*/ 179 w 197"/>
                <a:gd name="T13" fmla="*/ 9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49">
                  <a:moveTo>
                    <a:pt x="179" y="90"/>
                  </a:moveTo>
                  <a:cubicBezTo>
                    <a:pt x="50" y="9"/>
                    <a:pt x="50" y="9"/>
                    <a:pt x="50" y="9"/>
                  </a:cubicBezTo>
                  <a:cubicBezTo>
                    <a:pt x="36" y="0"/>
                    <a:pt x="17" y="4"/>
                    <a:pt x="9" y="18"/>
                  </a:cubicBezTo>
                  <a:cubicBezTo>
                    <a:pt x="0" y="32"/>
                    <a:pt x="4" y="50"/>
                    <a:pt x="18" y="59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61" y="149"/>
                    <a:pt x="180" y="145"/>
                    <a:pt x="188" y="131"/>
                  </a:cubicBezTo>
                  <a:cubicBezTo>
                    <a:pt x="197" y="117"/>
                    <a:pt x="193" y="99"/>
                    <a:pt x="179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65"/>
            <p:cNvSpPr>
              <a:spLocks/>
            </p:cNvSpPr>
            <p:nvPr/>
          </p:nvSpPr>
          <p:spPr bwMode="auto">
            <a:xfrm>
              <a:off x="534812" y="2790866"/>
              <a:ext cx="556575" cy="181356"/>
            </a:xfrm>
            <a:custGeom>
              <a:avLst/>
              <a:gdLst>
                <a:gd name="T0" fmla="*/ 213 w 214"/>
                <a:gd name="T1" fmla="*/ 41 h 70"/>
                <a:gd name="T2" fmla="*/ 185 w 214"/>
                <a:gd name="T3" fmla="*/ 10 h 70"/>
                <a:gd name="T4" fmla="*/ 32 w 214"/>
                <a:gd name="T5" fmla="*/ 1 h 70"/>
                <a:gd name="T6" fmla="*/ 1 w 214"/>
                <a:gd name="T7" fmla="*/ 29 h 70"/>
                <a:gd name="T8" fmla="*/ 29 w 214"/>
                <a:gd name="T9" fmla="*/ 61 h 70"/>
                <a:gd name="T10" fmla="*/ 181 w 214"/>
                <a:gd name="T11" fmla="*/ 69 h 70"/>
                <a:gd name="T12" fmla="*/ 213 w 214"/>
                <a:gd name="T13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0">
                  <a:moveTo>
                    <a:pt x="213" y="41"/>
                  </a:moveTo>
                  <a:cubicBezTo>
                    <a:pt x="214" y="25"/>
                    <a:pt x="201" y="11"/>
                    <a:pt x="185" y="1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16" y="0"/>
                    <a:pt x="2" y="13"/>
                    <a:pt x="1" y="29"/>
                  </a:cubicBezTo>
                  <a:cubicBezTo>
                    <a:pt x="0" y="46"/>
                    <a:pt x="12" y="60"/>
                    <a:pt x="29" y="61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98" y="70"/>
                    <a:pt x="212" y="58"/>
                    <a:pt x="2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166"/>
            <p:cNvSpPr>
              <a:spLocks/>
            </p:cNvSpPr>
            <p:nvPr/>
          </p:nvSpPr>
          <p:spPr bwMode="auto">
            <a:xfrm>
              <a:off x="698971" y="3567882"/>
              <a:ext cx="534688" cy="348642"/>
            </a:xfrm>
            <a:custGeom>
              <a:avLst/>
              <a:gdLst>
                <a:gd name="T0" fmla="*/ 159 w 206"/>
                <a:gd name="T1" fmla="*/ 7 h 134"/>
                <a:gd name="T2" fmla="*/ 21 w 206"/>
                <a:gd name="T3" fmla="*/ 73 h 134"/>
                <a:gd name="T4" fmla="*/ 7 w 206"/>
                <a:gd name="T5" fmla="*/ 113 h 134"/>
                <a:gd name="T6" fmla="*/ 47 w 206"/>
                <a:gd name="T7" fmla="*/ 127 h 134"/>
                <a:gd name="T8" fmla="*/ 185 w 206"/>
                <a:gd name="T9" fmla="*/ 60 h 134"/>
                <a:gd name="T10" fmla="*/ 199 w 206"/>
                <a:gd name="T11" fmla="*/ 21 h 134"/>
                <a:gd name="T12" fmla="*/ 159 w 206"/>
                <a:gd name="T13" fmla="*/ 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34">
                  <a:moveTo>
                    <a:pt x="159" y="7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7" y="80"/>
                    <a:pt x="0" y="98"/>
                    <a:pt x="7" y="113"/>
                  </a:cubicBezTo>
                  <a:cubicBezTo>
                    <a:pt x="15" y="127"/>
                    <a:pt x="32" y="134"/>
                    <a:pt x="47" y="127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200" y="53"/>
                    <a:pt x="206" y="36"/>
                    <a:pt x="199" y="21"/>
                  </a:cubicBezTo>
                  <a:cubicBezTo>
                    <a:pt x="192" y="6"/>
                    <a:pt x="174" y="0"/>
                    <a:pt x="1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167"/>
            <p:cNvSpPr>
              <a:spLocks/>
            </p:cNvSpPr>
            <p:nvPr/>
          </p:nvSpPr>
          <p:spPr bwMode="auto">
            <a:xfrm>
              <a:off x="1314956" y="4168233"/>
              <a:ext cx="404925" cy="500292"/>
            </a:xfrm>
            <a:custGeom>
              <a:avLst/>
              <a:gdLst>
                <a:gd name="T0" fmla="*/ 139 w 156"/>
                <a:gd name="T1" fmla="*/ 10 h 192"/>
                <a:gd name="T2" fmla="*/ 98 w 156"/>
                <a:gd name="T3" fmla="*/ 17 h 192"/>
                <a:gd name="T4" fmla="*/ 9 w 156"/>
                <a:gd name="T5" fmla="*/ 141 h 192"/>
                <a:gd name="T6" fmla="*/ 16 w 156"/>
                <a:gd name="T7" fmla="*/ 183 h 192"/>
                <a:gd name="T8" fmla="*/ 58 w 156"/>
                <a:gd name="T9" fmla="*/ 176 h 192"/>
                <a:gd name="T10" fmla="*/ 146 w 156"/>
                <a:gd name="T11" fmla="*/ 51 h 192"/>
                <a:gd name="T12" fmla="*/ 139 w 156"/>
                <a:gd name="T13" fmla="*/ 1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92">
                  <a:moveTo>
                    <a:pt x="139" y="10"/>
                  </a:moveTo>
                  <a:cubicBezTo>
                    <a:pt x="126" y="0"/>
                    <a:pt x="107" y="3"/>
                    <a:pt x="98" y="17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0" y="155"/>
                    <a:pt x="3" y="173"/>
                    <a:pt x="16" y="183"/>
                  </a:cubicBezTo>
                  <a:cubicBezTo>
                    <a:pt x="30" y="192"/>
                    <a:pt x="48" y="189"/>
                    <a:pt x="58" y="176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6" y="38"/>
                    <a:pt x="153" y="19"/>
                    <a:pt x="13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8" name="矩形 227"/>
          <p:cNvSpPr/>
          <p:nvPr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9896249" y="5602654"/>
            <a:ext cx="16694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47678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9944666" y="6275445"/>
            <a:ext cx="1610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en-US" altLang="zh-CN" b="1" dirty="0">
                <a:solidFill>
                  <a:srgbClr val="47678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D8068C77-C64E-5AF4-E451-3E7AB6FCA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053" y="1030803"/>
            <a:ext cx="5973476" cy="3520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从</a:t>
            </a:r>
            <a:r>
              <a:rPr lang="en-US" altLang="zh-CN" b="1" spc="300" dirty="0">
                <a:latin typeface="+mn-lt"/>
                <a:ea typeface="+mn-ea"/>
                <a:cs typeface="+mn-ea"/>
                <a:sym typeface="+mn-lt"/>
              </a:rPr>
              <a:t>main()</a:t>
            </a: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开始编写程序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程序的用户初始化设置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程序的用户行为设置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实战演练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074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0" y="5234480"/>
            <a:ext cx="12192000" cy="162352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4812" y="1007011"/>
            <a:ext cx="3314437" cy="4243106"/>
            <a:chOff x="534812" y="1007011"/>
            <a:chExt cx="3314437" cy="4243106"/>
          </a:xfrm>
        </p:grpSpPr>
        <p:sp>
          <p:nvSpPr>
            <p:cNvPr id="1173" name="Freeform 152"/>
            <p:cNvSpPr>
              <a:spLocks/>
            </p:cNvSpPr>
            <p:nvPr/>
          </p:nvSpPr>
          <p:spPr bwMode="auto">
            <a:xfrm>
              <a:off x="2479699" y="3583517"/>
              <a:ext cx="300175" cy="298613"/>
            </a:xfrm>
            <a:custGeom>
              <a:avLst/>
              <a:gdLst>
                <a:gd name="T0" fmla="*/ 21 w 116"/>
                <a:gd name="T1" fmla="*/ 101 h 115"/>
                <a:gd name="T2" fmla="*/ 54 w 116"/>
                <a:gd name="T3" fmla="*/ 114 h 115"/>
                <a:gd name="T4" fmla="*/ 95 w 116"/>
                <a:gd name="T5" fmla="*/ 100 h 115"/>
                <a:gd name="T6" fmla="*/ 115 w 116"/>
                <a:gd name="T7" fmla="*/ 62 h 115"/>
                <a:gd name="T8" fmla="*/ 95 w 116"/>
                <a:gd name="T9" fmla="*/ 14 h 115"/>
                <a:gd name="T10" fmla="*/ 62 w 116"/>
                <a:gd name="T11" fmla="*/ 1 h 115"/>
                <a:gd name="T12" fmla="*/ 21 w 116"/>
                <a:gd name="T13" fmla="*/ 15 h 115"/>
                <a:gd name="T14" fmla="*/ 1 w 116"/>
                <a:gd name="T15" fmla="*/ 54 h 115"/>
                <a:gd name="T16" fmla="*/ 21 w 116"/>
                <a:gd name="T17" fmla="*/ 10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5">
                  <a:moveTo>
                    <a:pt x="21" y="101"/>
                  </a:moveTo>
                  <a:cubicBezTo>
                    <a:pt x="30" y="109"/>
                    <a:pt x="42" y="113"/>
                    <a:pt x="54" y="114"/>
                  </a:cubicBezTo>
                  <a:cubicBezTo>
                    <a:pt x="69" y="115"/>
                    <a:pt x="84" y="110"/>
                    <a:pt x="95" y="100"/>
                  </a:cubicBezTo>
                  <a:cubicBezTo>
                    <a:pt x="107" y="91"/>
                    <a:pt x="114" y="77"/>
                    <a:pt x="115" y="62"/>
                  </a:cubicBezTo>
                  <a:cubicBezTo>
                    <a:pt x="116" y="43"/>
                    <a:pt x="109" y="26"/>
                    <a:pt x="95" y="14"/>
                  </a:cubicBezTo>
                  <a:cubicBezTo>
                    <a:pt x="86" y="6"/>
                    <a:pt x="74" y="2"/>
                    <a:pt x="62" y="1"/>
                  </a:cubicBezTo>
                  <a:cubicBezTo>
                    <a:pt x="47" y="0"/>
                    <a:pt x="32" y="5"/>
                    <a:pt x="21" y="15"/>
                  </a:cubicBezTo>
                  <a:cubicBezTo>
                    <a:pt x="9" y="25"/>
                    <a:pt x="2" y="39"/>
                    <a:pt x="1" y="54"/>
                  </a:cubicBezTo>
                  <a:cubicBezTo>
                    <a:pt x="0" y="72"/>
                    <a:pt x="7" y="89"/>
                    <a:pt x="2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4" name="Freeform 153"/>
            <p:cNvSpPr>
              <a:spLocks noEditPoints="1"/>
            </p:cNvSpPr>
            <p:nvPr/>
          </p:nvSpPr>
          <p:spPr bwMode="auto">
            <a:xfrm>
              <a:off x="2154509" y="2496945"/>
              <a:ext cx="777017" cy="777017"/>
            </a:xfrm>
            <a:custGeom>
              <a:avLst/>
              <a:gdLst>
                <a:gd name="T0" fmla="*/ 159 w 299"/>
                <a:gd name="T1" fmla="*/ 6 h 299"/>
                <a:gd name="T2" fmla="*/ 5 w 299"/>
                <a:gd name="T3" fmla="*/ 140 h 299"/>
                <a:gd name="T4" fmla="*/ 139 w 299"/>
                <a:gd name="T5" fmla="*/ 294 h 299"/>
                <a:gd name="T6" fmla="*/ 293 w 299"/>
                <a:gd name="T7" fmla="*/ 160 h 299"/>
                <a:gd name="T8" fmla="*/ 159 w 299"/>
                <a:gd name="T9" fmla="*/ 6 h 299"/>
                <a:gd name="T10" fmla="*/ 275 w 299"/>
                <a:gd name="T11" fmla="*/ 159 h 299"/>
                <a:gd name="T12" fmla="*/ 141 w 299"/>
                <a:gd name="T13" fmla="*/ 276 h 299"/>
                <a:gd name="T14" fmla="*/ 24 w 299"/>
                <a:gd name="T15" fmla="*/ 141 h 299"/>
                <a:gd name="T16" fmla="*/ 158 w 299"/>
                <a:gd name="T17" fmla="*/ 24 h 299"/>
                <a:gd name="T18" fmla="*/ 275 w 299"/>
                <a:gd name="T19" fmla="*/ 15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299">
                  <a:moveTo>
                    <a:pt x="159" y="6"/>
                  </a:moveTo>
                  <a:cubicBezTo>
                    <a:pt x="80" y="0"/>
                    <a:pt x="11" y="60"/>
                    <a:pt x="5" y="140"/>
                  </a:cubicBezTo>
                  <a:cubicBezTo>
                    <a:pt x="0" y="219"/>
                    <a:pt x="60" y="288"/>
                    <a:pt x="139" y="294"/>
                  </a:cubicBezTo>
                  <a:cubicBezTo>
                    <a:pt x="219" y="299"/>
                    <a:pt x="288" y="239"/>
                    <a:pt x="293" y="160"/>
                  </a:cubicBezTo>
                  <a:cubicBezTo>
                    <a:pt x="299" y="80"/>
                    <a:pt x="239" y="11"/>
                    <a:pt x="159" y="6"/>
                  </a:cubicBezTo>
                  <a:close/>
                  <a:moveTo>
                    <a:pt x="275" y="159"/>
                  </a:moveTo>
                  <a:cubicBezTo>
                    <a:pt x="270" y="228"/>
                    <a:pt x="210" y="281"/>
                    <a:pt x="141" y="276"/>
                  </a:cubicBezTo>
                  <a:cubicBezTo>
                    <a:pt x="71" y="271"/>
                    <a:pt x="19" y="211"/>
                    <a:pt x="24" y="141"/>
                  </a:cubicBezTo>
                  <a:cubicBezTo>
                    <a:pt x="28" y="72"/>
                    <a:pt x="89" y="19"/>
                    <a:pt x="158" y="24"/>
                  </a:cubicBezTo>
                  <a:cubicBezTo>
                    <a:pt x="228" y="29"/>
                    <a:pt x="280" y="89"/>
                    <a:pt x="275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5" name="Freeform 154"/>
            <p:cNvSpPr>
              <a:spLocks noEditPoints="1"/>
            </p:cNvSpPr>
            <p:nvPr/>
          </p:nvSpPr>
          <p:spPr bwMode="auto">
            <a:xfrm>
              <a:off x="3194179" y="2854966"/>
              <a:ext cx="340824" cy="343951"/>
            </a:xfrm>
            <a:custGeom>
              <a:avLst/>
              <a:gdLst>
                <a:gd name="T0" fmla="*/ 61 w 131"/>
                <a:gd name="T1" fmla="*/ 129 h 132"/>
                <a:gd name="T2" fmla="*/ 129 w 131"/>
                <a:gd name="T3" fmla="*/ 70 h 132"/>
                <a:gd name="T4" fmla="*/ 70 w 131"/>
                <a:gd name="T5" fmla="*/ 3 h 132"/>
                <a:gd name="T6" fmla="*/ 2 w 131"/>
                <a:gd name="T7" fmla="*/ 62 h 132"/>
                <a:gd name="T8" fmla="*/ 61 w 131"/>
                <a:gd name="T9" fmla="*/ 129 h 132"/>
                <a:gd name="T10" fmla="*/ 10 w 131"/>
                <a:gd name="T11" fmla="*/ 62 h 132"/>
                <a:gd name="T12" fmla="*/ 70 w 131"/>
                <a:gd name="T13" fmla="*/ 11 h 132"/>
                <a:gd name="T14" fmla="*/ 121 w 131"/>
                <a:gd name="T15" fmla="*/ 70 h 132"/>
                <a:gd name="T16" fmla="*/ 62 w 131"/>
                <a:gd name="T17" fmla="*/ 121 h 132"/>
                <a:gd name="T18" fmla="*/ 10 w 131"/>
                <a:gd name="T19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2">
                  <a:moveTo>
                    <a:pt x="61" y="129"/>
                  </a:moveTo>
                  <a:cubicBezTo>
                    <a:pt x="96" y="132"/>
                    <a:pt x="127" y="105"/>
                    <a:pt x="129" y="70"/>
                  </a:cubicBezTo>
                  <a:cubicBezTo>
                    <a:pt x="131" y="35"/>
                    <a:pt x="105" y="5"/>
                    <a:pt x="70" y="3"/>
                  </a:cubicBezTo>
                  <a:cubicBezTo>
                    <a:pt x="35" y="0"/>
                    <a:pt x="5" y="27"/>
                    <a:pt x="2" y="62"/>
                  </a:cubicBezTo>
                  <a:cubicBezTo>
                    <a:pt x="0" y="97"/>
                    <a:pt x="26" y="127"/>
                    <a:pt x="61" y="129"/>
                  </a:cubicBezTo>
                  <a:close/>
                  <a:moveTo>
                    <a:pt x="10" y="62"/>
                  </a:moveTo>
                  <a:cubicBezTo>
                    <a:pt x="13" y="32"/>
                    <a:pt x="39" y="9"/>
                    <a:pt x="70" y="11"/>
                  </a:cubicBezTo>
                  <a:cubicBezTo>
                    <a:pt x="100" y="13"/>
                    <a:pt x="123" y="39"/>
                    <a:pt x="121" y="70"/>
                  </a:cubicBezTo>
                  <a:cubicBezTo>
                    <a:pt x="119" y="100"/>
                    <a:pt x="92" y="123"/>
                    <a:pt x="62" y="121"/>
                  </a:cubicBezTo>
                  <a:cubicBezTo>
                    <a:pt x="31" y="119"/>
                    <a:pt x="8" y="93"/>
                    <a:pt x="10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6" name="Freeform 155"/>
            <p:cNvSpPr>
              <a:spLocks noEditPoints="1"/>
            </p:cNvSpPr>
            <p:nvPr/>
          </p:nvSpPr>
          <p:spPr bwMode="auto">
            <a:xfrm>
              <a:off x="2424980" y="3528798"/>
              <a:ext cx="409614" cy="411178"/>
            </a:xfrm>
            <a:custGeom>
              <a:avLst/>
              <a:gdLst>
                <a:gd name="T0" fmla="*/ 74 w 158"/>
                <a:gd name="T1" fmla="*/ 155 h 158"/>
                <a:gd name="T2" fmla="*/ 155 w 158"/>
                <a:gd name="T3" fmla="*/ 84 h 158"/>
                <a:gd name="T4" fmla="*/ 84 w 158"/>
                <a:gd name="T5" fmla="*/ 3 h 158"/>
                <a:gd name="T6" fmla="*/ 3 w 158"/>
                <a:gd name="T7" fmla="*/ 73 h 158"/>
                <a:gd name="T8" fmla="*/ 74 w 158"/>
                <a:gd name="T9" fmla="*/ 155 h 158"/>
                <a:gd name="T10" fmla="*/ 13 w 158"/>
                <a:gd name="T11" fmla="*/ 74 h 158"/>
                <a:gd name="T12" fmla="*/ 84 w 158"/>
                <a:gd name="T13" fmla="*/ 12 h 158"/>
                <a:gd name="T14" fmla="*/ 122 w 158"/>
                <a:gd name="T15" fmla="*/ 28 h 158"/>
                <a:gd name="T16" fmla="*/ 146 w 158"/>
                <a:gd name="T17" fmla="*/ 83 h 158"/>
                <a:gd name="T18" fmla="*/ 75 w 158"/>
                <a:gd name="T19" fmla="*/ 145 h 158"/>
                <a:gd name="T20" fmla="*/ 36 w 158"/>
                <a:gd name="T21" fmla="*/ 129 h 158"/>
                <a:gd name="T22" fmla="*/ 13 w 158"/>
                <a:gd name="T23" fmla="*/ 7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" h="158">
                  <a:moveTo>
                    <a:pt x="74" y="155"/>
                  </a:moveTo>
                  <a:cubicBezTo>
                    <a:pt x="116" y="158"/>
                    <a:pt x="152" y="126"/>
                    <a:pt x="155" y="84"/>
                  </a:cubicBezTo>
                  <a:cubicBezTo>
                    <a:pt x="158" y="42"/>
                    <a:pt x="126" y="5"/>
                    <a:pt x="84" y="3"/>
                  </a:cubicBezTo>
                  <a:cubicBezTo>
                    <a:pt x="42" y="0"/>
                    <a:pt x="6" y="31"/>
                    <a:pt x="3" y="73"/>
                  </a:cubicBezTo>
                  <a:cubicBezTo>
                    <a:pt x="0" y="115"/>
                    <a:pt x="32" y="152"/>
                    <a:pt x="74" y="155"/>
                  </a:cubicBezTo>
                  <a:close/>
                  <a:moveTo>
                    <a:pt x="13" y="74"/>
                  </a:moveTo>
                  <a:cubicBezTo>
                    <a:pt x="15" y="37"/>
                    <a:pt x="47" y="10"/>
                    <a:pt x="84" y="12"/>
                  </a:cubicBezTo>
                  <a:cubicBezTo>
                    <a:pt x="99" y="13"/>
                    <a:pt x="112" y="19"/>
                    <a:pt x="122" y="28"/>
                  </a:cubicBezTo>
                  <a:cubicBezTo>
                    <a:pt x="138" y="41"/>
                    <a:pt x="147" y="61"/>
                    <a:pt x="146" y="83"/>
                  </a:cubicBezTo>
                  <a:cubicBezTo>
                    <a:pt x="143" y="120"/>
                    <a:pt x="111" y="148"/>
                    <a:pt x="75" y="145"/>
                  </a:cubicBezTo>
                  <a:cubicBezTo>
                    <a:pt x="60" y="144"/>
                    <a:pt x="46" y="138"/>
                    <a:pt x="36" y="129"/>
                  </a:cubicBezTo>
                  <a:cubicBezTo>
                    <a:pt x="20" y="116"/>
                    <a:pt x="11" y="96"/>
                    <a:pt x="13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7" name="Freeform 156"/>
            <p:cNvSpPr>
              <a:spLocks noEditPoints="1"/>
            </p:cNvSpPr>
            <p:nvPr/>
          </p:nvSpPr>
          <p:spPr bwMode="auto">
            <a:xfrm>
              <a:off x="1551031" y="1771521"/>
              <a:ext cx="2298218" cy="3478596"/>
            </a:xfrm>
            <a:custGeom>
              <a:avLst/>
              <a:gdLst>
                <a:gd name="T0" fmla="*/ 0 w 884"/>
                <a:gd name="T1" fmla="*/ 442 h 1338"/>
                <a:gd name="T2" fmla="*/ 256 w 884"/>
                <a:gd name="T3" fmla="*/ 1189 h 1338"/>
                <a:gd name="T4" fmla="*/ 654 w 884"/>
                <a:gd name="T5" fmla="*/ 1019 h 1338"/>
                <a:gd name="T6" fmla="*/ 623 w 884"/>
                <a:gd name="T7" fmla="*/ 465 h 1338"/>
                <a:gd name="T8" fmla="*/ 641 w 884"/>
                <a:gd name="T9" fmla="*/ 431 h 1338"/>
                <a:gd name="T10" fmla="*/ 673 w 884"/>
                <a:gd name="T11" fmla="*/ 411 h 1338"/>
                <a:gd name="T12" fmla="*/ 708 w 884"/>
                <a:gd name="T13" fmla="*/ 408 h 1338"/>
                <a:gd name="T14" fmla="*/ 746 w 884"/>
                <a:gd name="T15" fmla="*/ 423 h 1338"/>
                <a:gd name="T16" fmla="*/ 786 w 884"/>
                <a:gd name="T17" fmla="*/ 448 h 1338"/>
                <a:gd name="T18" fmla="*/ 790 w 884"/>
                <a:gd name="T19" fmla="*/ 480 h 1338"/>
                <a:gd name="T20" fmla="*/ 768 w 884"/>
                <a:gd name="T21" fmla="*/ 513 h 1338"/>
                <a:gd name="T22" fmla="*/ 745 w 884"/>
                <a:gd name="T23" fmla="*/ 543 h 1338"/>
                <a:gd name="T24" fmla="*/ 722 w 884"/>
                <a:gd name="T25" fmla="*/ 555 h 1338"/>
                <a:gd name="T26" fmla="*/ 684 w 884"/>
                <a:gd name="T27" fmla="*/ 559 h 1338"/>
                <a:gd name="T28" fmla="*/ 644 w 884"/>
                <a:gd name="T29" fmla="*/ 561 h 1338"/>
                <a:gd name="T30" fmla="*/ 610 w 884"/>
                <a:gd name="T31" fmla="*/ 518 h 1338"/>
                <a:gd name="T32" fmla="*/ 605 w 884"/>
                <a:gd name="T33" fmla="*/ 467 h 1338"/>
                <a:gd name="T34" fmla="*/ 560 w 884"/>
                <a:gd name="T35" fmla="*/ 258 h 1338"/>
                <a:gd name="T36" fmla="*/ 146 w 884"/>
                <a:gd name="T37" fmla="*/ 423 h 1338"/>
                <a:gd name="T38" fmla="*/ 480 w 884"/>
                <a:gd name="T39" fmla="*/ 1266 h 1338"/>
                <a:gd name="T40" fmla="*/ 544 w 884"/>
                <a:gd name="T41" fmla="*/ 1162 h 1338"/>
                <a:gd name="T42" fmla="*/ 544 w 884"/>
                <a:gd name="T43" fmla="*/ 1058 h 1338"/>
                <a:gd name="T44" fmla="*/ 276 w 884"/>
                <a:gd name="T45" fmla="*/ 740 h 1338"/>
                <a:gd name="T46" fmla="*/ 329 w 884"/>
                <a:gd name="T47" fmla="*/ 855 h 1338"/>
                <a:gd name="T48" fmla="*/ 314 w 884"/>
                <a:gd name="T49" fmla="*/ 703 h 1338"/>
                <a:gd name="T50" fmla="*/ 351 w 884"/>
                <a:gd name="T51" fmla="*/ 661 h 1338"/>
                <a:gd name="T52" fmla="*/ 404 w 884"/>
                <a:gd name="T53" fmla="*/ 642 h 1338"/>
                <a:gd name="T54" fmla="*/ 445 w 884"/>
                <a:gd name="T55" fmla="*/ 668 h 1338"/>
                <a:gd name="T56" fmla="*/ 488 w 884"/>
                <a:gd name="T57" fmla="*/ 699 h 1338"/>
                <a:gd name="T58" fmla="*/ 502 w 884"/>
                <a:gd name="T59" fmla="*/ 727 h 1338"/>
                <a:gd name="T60" fmla="*/ 505 w 884"/>
                <a:gd name="T61" fmla="*/ 773 h 1338"/>
                <a:gd name="T62" fmla="*/ 504 w 884"/>
                <a:gd name="T63" fmla="*/ 826 h 1338"/>
                <a:gd name="T64" fmla="*/ 479 w 884"/>
                <a:gd name="T65" fmla="*/ 849 h 1338"/>
                <a:gd name="T66" fmla="*/ 430 w 884"/>
                <a:gd name="T67" fmla="*/ 845 h 1338"/>
                <a:gd name="T68" fmla="*/ 384 w 884"/>
                <a:gd name="T69" fmla="*/ 842 h 1338"/>
                <a:gd name="T70" fmla="*/ 342 w 884"/>
                <a:gd name="T71" fmla="*/ 811 h 1338"/>
                <a:gd name="T72" fmla="*/ 324 w 884"/>
                <a:gd name="T73" fmla="*/ 764 h 1338"/>
                <a:gd name="T74" fmla="*/ 331 w 884"/>
                <a:gd name="T75" fmla="*/ 719 h 1338"/>
                <a:gd name="T76" fmla="*/ 542 w 884"/>
                <a:gd name="T77" fmla="*/ 493 h 1338"/>
                <a:gd name="T78" fmla="*/ 510 w 884"/>
                <a:gd name="T79" fmla="*/ 546 h 1338"/>
                <a:gd name="T80" fmla="*/ 438 w 884"/>
                <a:gd name="T81" fmla="*/ 595 h 1338"/>
                <a:gd name="T82" fmla="*/ 359 w 884"/>
                <a:gd name="T83" fmla="*/ 643 h 1338"/>
                <a:gd name="T84" fmla="*/ 297 w 884"/>
                <a:gd name="T85" fmla="*/ 627 h 1338"/>
                <a:gd name="T86" fmla="*/ 202 w 884"/>
                <a:gd name="T87" fmla="*/ 547 h 1338"/>
                <a:gd name="T88" fmla="*/ 168 w 884"/>
                <a:gd name="T89" fmla="*/ 435 h 1338"/>
                <a:gd name="T90" fmla="*/ 190 w 884"/>
                <a:gd name="T91" fmla="*/ 331 h 1338"/>
                <a:gd name="T92" fmla="*/ 261 w 884"/>
                <a:gd name="T93" fmla="*/ 251 h 1338"/>
                <a:gd name="T94" fmla="*/ 361 w 884"/>
                <a:gd name="T95" fmla="*/ 215 h 1338"/>
                <a:gd name="T96" fmla="*/ 439 w 884"/>
                <a:gd name="T97" fmla="*/ 265 h 1338"/>
                <a:gd name="T98" fmla="*/ 520 w 884"/>
                <a:gd name="T99" fmla="*/ 324 h 1338"/>
                <a:gd name="T100" fmla="*/ 546 w 884"/>
                <a:gd name="T101" fmla="*/ 376 h 1338"/>
                <a:gd name="T102" fmla="*/ 616 w 884"/>
                <a:gd name="T103" fmla="*/ 584 h 1338"/>
                <a:gd name="T104" fmla="*/ 796 w 884"/>
                <a:gd name="T105" fmla="*/ 563 h 1338"/>
                <a:gd name="T106" fmla="*/ 802 w 884"/>
                <a:gd name="T107" fmla="*/ 56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4" h="1338">
                  <a:moveTo>
                    <a:pt x="752" y="758"/>
                  </a:moveTo>
                  <a:cubicBezTo>
                    <a:pt x="754" y="756"/>
                    <a:pt x="755" y="755"/>
                    <a:pt x="756" y="753"/>
                  </a:cubicBezTo>
                  <a:cubicBezTo>
                    <a:pt x="836" y="673"/>
                    <a:pt x="884" y="563"/>
                    <a:pt x="884" y="442"/>
                  </a:cubicBezTo>
                  <a:cubicBezTo>
                    <a:pt x="884" y="198"/>
                    <a:pt x="686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575"/>
                    <a:pt x="58" y="693"/>
                    <a:pt x="150" y="774"/>
                  </a:cubicBezTo>
                  <a:cubicBezTo>
                    <a:pt x="172" y="803"/>
                    <a:pt x="211" y="868"/>
                    <a:pt x="212" y="953"/>
                  </a:cubicBezTo>
                  <a:cubicBezTo>
                    <a:pt x="210" y="971"/>
                    <a:pt x="213" y="998"/>
                    <a:pt x="231" y="1019"/>
                  </a:cubicBezTo>
                  <a:cubicBezTo>
                    <a:pt x="238" y="1028"/>
                    <a:pt x="240" y="1035"/>
                    <a:pt x="256" y="1041"/>
                  </a:cubicBezTo>
                  <a:cubicBezTo>
                    <a:pt x="256" y="1189"/>
                    <a:pt x="256" y="1189"/>
                    <a:pt x="256" y="1189"/>
                  </a:cubicBezTo>
                  <a:cubicBezTo>
                    <a:pt x="256" y="1270"/>
                    <a:pt x="324" y="1338"/>
                    <a:pt x="405" y="1338"/>
                  </a:cubicBezTo>
                  <a:cubicBezTo>
                    <a:pt x="480" y="1338"/>
                    <a:pt x="480" y="1338"/>
                    <a:pt x="480" y="1338"/>
                  </a:cubicBezTo>
                  <a:cubicBezTo>
                    <a:pt x="560" y="1338"/>
                    <a:pt x="620" y="1270"/>
                    <a:pt x="620" y="1189"/>
                  </a:cubicBezTo>
                  <a:cubicBezTo>
                    <a:pt x="620" y="1044"/>
                    <a:pt x="620" y="1044"/>
                    <a:pt x="620" y="1044"/>
                  </a:cubicBezTo>
                  <a:cubicBezTo>
                    <a:pt x="632" y="1038"/>
                    <a:pt x="646" y="1029"/>
                    <a:pt x="654" y="1019"/>
                  </a:cubicBezTo>
                  <a:cubicBezTo>
                    <a:pt x="672" y="998"/>
                    <a:pt x="678" y="971"/>
                    <a:pt x="676" y="953"/>
                  </a:cubicBezTo>
                  <a:cubicBezTo>
                    <a:pt x="677" y="836"/>
                    <a:pt x="751" y="759"/>
                    <a:pt x="752" y="758"/>
                  </a:cubicBezTo>
                  <a:close/>
                  <a:moveTo>
                    <a:pt x="605" y="467"/>
                  </a:moveTo>
                  <a:cubicBezTo>
                    <a:pt x="623" y="465"/>
                    <a:pt x="623" y="465"/>
                    <a:pt x="623" y="465"/>
                  </a:cubicBezTo>
                  <a:cubicBezTo>
                    <a:pt x="623" y="465"/>
                    <a:pt x="623" y="465"/>
                    <a:pt x="623" y="465"/>
                  </a:cubicBezTo>
                  <a:cubicBezTo>
                    <a:pt x="625" y="459"/>
                    <a:pt x="626" y="457"/>
                    <a:pt x="627" y="453"/>
                  </a:cubicBezTo>
                  <a:cubicBezTo>
                    <a:pt x="614" y="440"/>
                    <a:pt x="614" y="440"/>
                    <a:pt x="614" y="440"/>
                  </a:cubicBezTo>
                  <a:cubicBezTo>
                    <a:pt x="624" y="424"/>
                    <a:pt x="624" y="424"/>
                    <a:pt x="624" y="424"/>
                  </a:cubicBezTo>
                  <a:cubicBezTo>
                    <a:pt x="641" y="431"/>
                    <a:pt x="641" y="431"/>
                    <a:pt x="641" y="431"/>
                  </a:cubicBezTo>
                  <a:cubicBezTo>
                    <a:pt x="641" y="431"/>
                    <a:pt x="641" y="431"/>
                    <a:pt x="641" y="431"/>
                  </a:cubicBezTo>
                  <a:cubicBezTo>
                    <a:pt x="644" y="428"/>
                    <a:pt x="647" y="426"/>
                    <a:pt x="650" y="423"/>
                  </a:cubicBezTo>
                  <a:cubicBezTo>
                    <a:pt x="645" y="405"/>
                    <a:pt x="645" y="405"/>
                    <a:pt x="645" y="405"/>
                  </a:cubicBezTo>
                  <a:cubicBezTo>
                    <a:pt x="661" y="396"/>
                    <a:pt x="661" y="396"/>
                    <a:pt x="661" y="396"/>
                  </a:cubicBezTo>
                  <a:cubicBezTo>
                    <a:pt x="673" y="410"/>
                    <a:pt x="673" y="410"/>
                    <a:pt x="673" y="410"/>
                  </a:cubicBezTo>
                  <a:cubicBezTo>
                    <a:pt x="673" y="411"/>
                    <a:pt x="673" y="411"/>
                    <a:pt x="673" y="411"/>
                  </a:cubicBezTo>
                  <a:cubicBezTo>
                    <a:pt x="677" y="409"/>
                    <a:pt x="681" y="408"/>
                    <a:pt x="685" y="408"/>
                  </a:cubicBezTo>
                  <a:cubicBezTo>
                    <a:pt x="689" y="389"/>
                    <a:pt x="689" y="389"/>
                    <a:pt x="689" y="389"/>
                  </a:cubicBezTo>
                  <a:cubicBezTo>
                    <a:pt x="706" y="389"/>
                    <a:pt x="706" y="389"/>
                    <a:pt x="706" y="389"/>
                  </a:cubicBezTo>
                  <a:cubicBezTo>
                    <a:pt x="708" y="407"/>
                    <a:pt x="708" y="407"/>
                    <a:pt x="708" y="407"/>
                  </a:cubicBezTo>
                  <a:cubicBezTo>
                    <a:pt x="708" y="408"/>
                    <a:pt x="708" y="408"/>
                    <a:pt x="708" y="408"/>
                  </a:cubicBezTo>
                  <a:cubicBezTo>
                    <a:pt x="712" y="409"/>
                    <a:pt x="718" y="410"/>
                    <a:pt x="721" y="411"/>
                  </a:cubicBezTo>
                  <a:cubicBezTo>
                    <a:pt x="722" y="411"/>
                    <a:pt x="722" y="411"/>
                    <a:pt x="722" y="411"/>
                  </a:cubicBezTo>
                  <a:cubicBezTo>
                    <a:pt x="735" y="396"/>
                    <a:pt x="735" y="396"/>
                    <a:pt x="735" y="396"/>
                  </a:cubicBezTo>
                  <a:cubicBezTo>
                    <a:pt x="752" y="405"/>
                    <a:pt x="752" y="405"/>
                    <a:pt x="752" y="405"/>
                  </a:cubicBezTo>
                  <a:cubicBezTo>
                    <a:pt x="746" y="423"/>
                    <a:pt x="746" y="423"/>
                    <a:pt x="746" y="423"/>
                  </a:cubicBezTo>
                  <a:cubicBezTo>
                    <a:pt x="746" y="424"/>
                    <a:pt x="746" y="424"/>
                    <a:pt x="746" y="424"/>
                  </a:cubicBezTo>
                  <a:cubicBezTo>
                    <a:pt x="750" y="427"/>
                    <a:pt x="755" y="432"/>
                    <a:pt x="758" y="437"/>
                  </a:cubicBezTo>
                  <a:cubicBezTo>
                    <a:pt x="759" y="437"/>
                    <a:pt x="759" y="437"/>
                    <a:pt x="759" y="437"/>
                  </a:cubicBezTo>
                  <a:cubicBezTo>
                    <a:pt x="777" y="431"/>
                    <a:pt x="777" y="431"/>
                    <a:pt x="777" y="431"/>
                  </a:cubicBezTo>
                  <a:cubicBezTo>
                    <a:pt x="786" y="448"/>
                    <a:pt x="786" y="448"/>
                    <a:pt x="786" y="448"/>
                  </a:cubicBezTo>
                  <a:cubicBezTo>
                    <a:pt x="771" y="459"/>
                    <a:pt x="771" y="459"/>
                    <a:pt x="771" y="459"/>
                  </a:cubicBezTo>
                  <a:cubicBezTo>
                    <a:pt x="770" y="460"/>
                    <a:pt x="770" y="460"/>
                    <a:pt x="770" y="460"/>
                  </a:cubicBezTo>
                  <a:cubicBezTo>
                    <a:pt x="772" y="465"/>
                    <a:pt x="773" y="470"/>
                    <a:pt x="773" y="475"/>
                  </a:cubicBezTo>
                  <a:cubicBezTo>
                    <a:pt x="773" y="475"/>
                    <a:pt x="773" y="475"/>
                    <a:pt x="773" y="475"/>
                  </a:cubicBezTo>
                  <a:cubicBezTo>
                    <a:pt x="790" y="480"/>
                    <a:pt x="790" y="480"/>
                    <a:pt x="790" y="480"/>
                  </a:cubicBezTo>
                  <a:cubicBezTo>
                    <a:pt x="789" y="499"/>
                    <a:pt x="789" y="499"/>
                    <a:pt x="789" y="499"/>
                  </a:cubicBezTo>
                  <a:cubicBezTo>
                    <a:pt x="773" y="499"/>
                    <a:pt x="773" y="499"/>
                    <a:pt x="773" y="499"/>
                  </a:cubicBezTo>
                  <a:cubicBezTo>
                    <a:pt x="772" y="499"/>
                    <a:pt x="772" y="499"/>
                    <a:pt x="772" y="499"/>
                  </a:cubicBezTo>
                  <a:cubicBezTo>
                    <a:pt x="771" y="505"/>
                    <a:pt x="770" y="508"/>
                    <a:pt x="768" y="511"/>
                  </a:cubicBezTo>
                  <a:cubicBezTo>
                    <a:pt x="768" y="513"/>
                    <a:pt x="768" y="513"/>
                    <a:pt x="768" y="513"/>
                  </a:cubicBezTo>
                  <a:cubicBezTo>
                    <a:pt x="782" y="526"/>
                    <a:pt x="782" y="526"/>
                    <a:pt x="782" y="526"/>
                  </a:cubicBezTo>
                  <a:cubicBezTo>
                    <a:pt x="772" y="542"/>
                    <a:pt x="772" y="542"/>
                    <a:pt x="772" y="542"/>
                  </a:cubicBezTo>
                  <a:cubicBezTo>
                    <a:pt x="755" y="535"/>
                    <a:pt x="755" y="535"/>
                    <a:pt x="755" y="535"/>
                  </a:cubicBezTo>
                  <a:cubicBezTo>
                    <a:pt x="754" y="535"/>
                    <a:pt x="754" y="535"/>
                    <a:pt x="754" y="535"/>
                  </a:cubicBezTo>
                  <a:cubicBezTo>
                    <a:pt x="751" y="538"/>
                    <a:pt x="748" y="540"/>
                    <a:pt x="745" y="543"/>
                  </a:cubicBezTo>
                  <a:cubicBezTo>
                    <a:pt x="745" y="543"/>
                    <a:pt x="745" y="543"/>
                    <a:pt x="745" y="543"/>
                  </a:cubicBezTo>
                  <a:cubicBezTo>
                    <a:pt x="751" y="561"/>
                    <a:pt x="751" y="561"/>
                    <a:pt x="751" y="561"/>
                  </a:cubicBezTo>
                  <a:cubicBezTo>
                    <a:pt x="734" y="570"/>
                    <a:pt x="734" y="570"/>
                    <a:pt x="734" y="570"/>
                  </a:cubicBezTo>
                  <a:cubicBezTo>
                    <a:pt x="723" y="556"/>
                    <a:pt x="723" y="556"/>
                    <a:pt x="723" y="556"/>
                  </a:cubicBezTo>
                  <a:cubicBezTo>
                    <a:pt x="722" y="555"/>
                    <a:pt x="722" y="555"/>
                    <a:pt x="722" y="555"/>
                  </a:cubicBezTo>
                  <a:cubicBezTo>
                    <a:pt x="719" y="557"/>
                    <a:pt x="715" y="558"/>
                    <a:pt x="711" y="558"/>
                  </a:cubicBezTo>
                  <a:cubicBezTo>
                    <a:pt x="711" y="558"/>
                    <a:pt x="711" y="558"/>
                    <a:pt x="711" y="558"/>
                  </a:cubicBezTo>
                  <a:cubicBezTo>
                    <a:pt x="707" y="577"/>
                    <a:pt x="707" y="577"/>
                    <a:pt x="707" y="577"/>
                  </a:cubicBezTo>
                  <a:cubicBezTo>
                    <a:pt x="687" y="577"/>
                    <a:pt x="687" y="577"/>
                    <a:pt x="687" y="577"/>
                  </a:cubicBezTo>
                  <a:cubicBezTo>
                    <a:pt x="684" y="559"/>
                    <a:pt x="684" y="559"/>
                    <a:pt x="684" y="559"/>
                  </a:cubicBezTo>
                  <a:cubicBezTo>
                    <a:pt x="684" y="558"/>
                    <a:pt x="684" y="558"/>
                    <a:pt x="684" y="558"/>
                  </a:cubicBezTo>
                  <a:cubicBezTo>
                    <a:pt x="680" y="558"/>
                    <a:pt x="676" y="557"/>
                    <a:pt x="672" y="555"/>
                  </a:cubicBezTo>
                  <a:cubicBezTo>
                    <a:pt x="673" y="555"/>
                    <a:pt x="673" y="555"/>
                    <a:pt x="673" y="555"/>
                  </a:cubicBezTo>
                  <a:cubicBezTo>
                    <a:pt x="660" y="570"/>
                    <a:pt x="660" y="570"/>
                    <a:pt x="660" y="570"/>
                  </a:cubicBezTo>
                  <a:cubicBezTo>
                    <a:pt x="644" y="561"/>
                    <a:pt x="644" y="561"/>
                    <a:pt x="644" y="561"/>
                  </a:cubicBezTo>
                  <a:cubicBezTo>
                    <a:pt x="650" y="543"/>
                    <a:pt x="650" y="543"/>
                    <a:pt x="650" y="543"/>
                  </a:cubicBezTo>
                  <a:cubicBezTo>
                    <a:pt x="650" y="543"/>
                    <a:pt x="650" y="543"/>
                    <a:pt x="650" y="543"/>
                  </a:cubicBezTo>
                  <a:cubicBezTo>
                    <a:pt x="645" y="539"/>
                    <a:pt x="641" y="534"/>
                    <a:pt x="637" y="530"/>
                  </a:cubicBezTo>
                  <a:cubicBezTo>
                    <a:pt x="619" y="535"/>
                    <a:pt x="619" y="535"/>
                    <a:pt x="619" y="535"/>
                  </a:cubicBezTo>
                  <a:cubicBezTo>
                    <a:pt x="610" y="518"/>
                    <a:pt x="610" y="518"/>
                    <a:pt x="610" y="518"/>
                  </a:cubicBezTo>
                  <a:cubicBezTo>
                    <a:pt x="625" y="507"/>
                    <a:pt x="625" y="507"/>
                    <a:pt x="625" y="507"/>
                  </a:cubicBezTo>
                  <a:cubicBezTo>
                    <a:pt x="625" y="507"/>
                    <a:pt x="625" y="507"/>
                    <a:pt x="625" y="507"/>
                  </a:cubicBezTo>
                  <a:cubicBezTo>
                    <a:pt x="623" y="502"/>
                    <a:pt x="622" y="496"/>
                    <a:pt x="622" y="491"/>
                  </a:cubicBezTo>
                  <a:cubicBezTo>
                    <a:pt x="604" y="486"/>
                    <a:pt x="604" y="486"/>
                    <a:pt x="604" y="486"/>
                  </a:cubicBezTo>
                  <a:lnTo>
                    <a:pt x="605" y="467"/>
                  </a:lnTo>
                  <a:close/>
                  <a:moveTo>
                    <a:pt x="146" y="423"/>
                  </a:moveTo>
                  <a:cubicBezTo>
                    <a:pt x="145" y="364"/>
                    <a:pt x="166" y="307"/>
                    <a:pt x="204" y="262"/>
                  </a:cubicBezTo>
                  <a:cubicBezTo>
                    <a:pt x="291" y="161"/>
                    <a:pt x="443" y="149"/>
                    <a:pt x="544" y="235"/>
                  </a:cubicBezTo>
                  <a:cubicBezTo>
                    <a:pt x="552" y="226"/>
                    <a:pt x="552" y="226"/>
                    <a:pt x="552" y="226"/>
                  </a:cubicBezTo>
                  <a:cubicBezTo>
                    <a:pt x="560" y="258"/>
                    <a:pt x="560" y="258"/>
                    <a:pt x="560" y="258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37" y="244"/>
                    <a:pt x="537" y="244"/>
                    <a:pt x="537" y="244"/>
                  </a:cubicBezTo>
                  <a:cubicBezTo>
                    <a:pt x="440" y="162"/>
                    <a:pt x="295" y="173"/>
                    <a:pt x="212" y="269"/>
                  </a:cubicBezTo>
                  <a:cubicBezTo>
                    <a:pt x="176" y="312"/>
                    <a:pt x="156" y="366"/>
                    <a:pt x="157" y="422"/>
                  </a:cubicBezTo>
                  <a:lnTo>
                    <a:pt x="146" y="423"/>
                  </a:lnTo>
                  <a:close/>
                  <a:moveTo>
                    <a:pt x="480" y="1266"/>
                  </a:moveTo>
                  <a:cubicBezTo>
                    <a:pt x="405" y="1266"/>
                    <a:pt x="405" y="1266"/>
                    <a:pt x="405" y="1266"/>
                  </a:cubicBezTo>
                  <a:cubicBezTo>
                    <a:pt x="384" y="1266"/>
                    <a:pt x="365" y="1262"/>
                    <a:pt x="352" y="1242"/>
                  </a:cubicBezTo>
                  <a:cubicBezTo>
                    <a:pt x="533" y="1242"/>
                    <a:pt x="533" y="1242"/>
                    <a:pt x="533" y="1242"/>
                  </a:cubicBezTo>
                  <a:cubicBezTo>
                    <a:pt x="519" y="1262"/>
                    <a:pt x="501" y="1266"/>
                    <a:pt x="480" y="1266"/>
                  </a:cubicBezTo>
                  <a:close/>
                  <a:moveTo>
                    <a:pt x="544" y="1162"/>
                  </a:moveTo>
                  <a:cubicBezTo>
                    <a:pt x="328" y="1162"/>
                    <a:pt x="328" y="1162"/>
                    <a:pt x="328" y="1162"/>
                  </a:cubicBezTo>
                  <a:cubicBezTo>
                    <a:pt x="328" y="1150"/>
                    <a:pt x="328" y="1150"/>
                    <a:pt x="328" y="1150"/>
                  </a:cubicBezTo>
                  <a:cubicBezTo>
                    <a:pt x="544" y="1150"/>
                    <a:pt x="544" y="1150"/>
                    <a:pt x="544" y="1150"/>
                  </a:cubicBezTo>
                  <a:lnTo>
                    <a:pt x="544" y="1162"/>
                  </a:lnTo>
                  <a:close/>
                  <a:moveTo>
                    <a:pt x="328" y="1070"/>
                  </a:moveTo>
                  <a:cubicBezTo>
                    <a:pt x="328" y="1058"/>
                    <a:pt x="328" y="1058"/>
                    <a:pt x="328" y="1058"/>
                  </a:cubicBezTo>
                  <a:cubicBezTo>
                    <a:pt x="328" y="1058"/>
                    <a:pt x="332" y="1058"/>
                    <a:pt x="332" y="1058"/>
                  </a:cubicBezTo>
                  <a:cubicBezTo>
                    <a:pt x="336" y="1058"/>
                    <a:pt x="340" y="1058"/>
                    <a:pt x="343" y="1058"/>
                  </a:cubicBezTo>
                  <a:cubicBezTo>
                    <a:pt x="544" y="1058"/>
                    <a:pt x="544" y="1058"/>
                    <a:pt x="544" y="1058"/>
                  </a:cubicBezTo>
                  <a:cubicBezTo>
                    <a:pt x="544" y="1070"/>
                    <a:pt x="544" y="1070"/>
                    <a:pt x="544" y="1070"/>
                  </a:cubicBezTo>
                  <a:lnTo>
                    <a:pt x="328" y="1070"/>
                  </a:lnTo>
                  <a:close/>
                  <a:moveTo>
                    <a:pt x="523" y="845"/>
                  </a:moveTo>
                  <a:cubicBezTo>
                    <a:pt x="472" y="904"/>
                    <a:pt x="383" y="911"/>
                    <a:pt x="325" y="860"/>
                  </a:cubicBezTo>
                  <a:cubicBezTo>
                    <a:pt x="290" y="830"/>
                    <a:pt x="272" y="786"/>
                    <a:pt x="276" y="740"/>
                  </a:cubicBezTo>
                  <a:cubicBezTo>
                    <a:pt x="265" y="740"/>
                    <a:pt x="265" y="740"/>
                    <a:pt x="265" y="740"/>
                  </a:cubicBezTo>
                  <a:cubicBezTo>
                    <a:pt x="280" y="719"/>
                    <a:pt x="280" y="719"/>
                    <a:pt x="280" y="719"/>
                  </a:cubicBezTo>
                  <a:cubicBezTo>
                    <a:pt x="295" y="740"/>
                    <a:pt x="295" y="740"/>
                    <a:pt x="295" y="740"/>
                  </a:cubicBezTo>
                  <a:cubicBezTo>
                    <a:pt x="284" y="740"/>
                    <a:pt x="284" y="740"/>
                    <a:pt x="284" y="740"/>
                  </a:cubicBezTo>
                  <a:cubicBezTo>
                    <a:pt x="279" y="783"/>
                    <a:pt x="296" y="826"/>
                    <a:pt x="329" y="855"/>
                  </a:cubicBezTo>
                  <a:cubicBezTo>
                    <a:pt x="385" y="903"/>
                    <a:pt x="469" y="896"/>
                    <a:pt x="517" y="840"/>
                  </a:cubicBezTo>
                  <a:cubicBezTo>
                    <a:pt x="565" y="785"/>
                    <a:pt x="558" y="700"/>
                    <a:pt x="503" y="653"/>
                  </a:cubicBezTo>
                  <a:cubicBezTo>
                    <a:pt x="508" y="647"/>
                    <a:pt x="508" y="647"/>
                    <a:pt x="508" y="647"/>
                  </a:cubicBezTo>
                  <a:cubicBezTo>
                    <a:pt x="566" y="697"/>
                    <a:pt x="573" y="786"/>
                    <a:pt x="523" y="845"/>
                  </a:cubicBezTo>
                  <a:close/>
                  <a:moveTo>
                    <a:pt x="314" y="703"/>
                  </a:moveTo>
                  <a:cubicBezTo>
                    <a:pt x="327" y="684"/>
                    <a:pt x="327" y="684"/>
                    <a:pt x="327" y="684"/>
                  </a:cubicBezTo>
                  <a:cubicBezTo>
                    <a:pt x="347" y="692"/>
                    <a:pt x="347" y="692"/>
                    <a:pt x="347" y="692"/>
                  </a:cubicBezTo>
                  <a:cubicBezTo>
                    <a:pt x="347" y="693"/>
                    <a:pt x="347" y="693"/>
                    <a:pt x="347" y="693"/>
                  </a:cubicBezTo>
                  <a:cubicBezTo>
                    <a:pt x="351" y="689"/>
                    <a:pt x="354" y="686"/>
                    <a:pt x="358" y="682"/>
                  </a:cubicBezTo>
                  <a:cubicBezTo>
                    <a:pt x="351" y="661"/>
                    <a:pt x="351" y="661"/>
                    <a:pt x="351" y="661"/>
                  </a:cubicBezTo>
                  <a:cubicBezTo>
                    <a:pt x="372" y="650"/>
                    <a:pt x="372" y="650"/>
                    <a:pt x="372" y="650"/>
                  </a:cubicBezTo>
                  <a:cubicBezTo>
                    <a:pt x="385" y="667"/>
                    <a:pt x="385" y="667"/>
                    <a:pt x="385" y="667"/>
                  </a:cubicBezTo>
                  <a:cubicBezTo>
                    <a:pt x="386" y="668"/>
                    <a:pt x="386" y="668"/>
                    <a:pt x="386" y="668"/>
                  </a:cubicBezTo>
                  <a:cubicBezTo>
                    <a:pt x="390" y="666"/>
                    <a:pt x="395" y="665"/>
                    <a:pt x="400" y="664"/>
                  </a:cubicBezTo>
                  <a:cubicBezTo>
                    <a:pt x="404" y="642"/>
                    <a:pt x="404" y="642"/>
                    <a:pt x="404" y="642"/>
                  </a:cubicBezTo>
                  <a:cubicBezTo>
                    <a:pt x="426" y="642"/>
                    <a:pt x="426" y="642"/>
                    <a:pt x="426" y="642"/>
                  </a:cubicBezTo>
                  <a:cubicBezTo>
                    <a:pt x="428" y="664"/>
                    <a:pt x="428" y="664"/>
                    <a:pt x="428" y="664"/>
                  </a:cubicBezTo>
                  <a:cubicBezTo>
                    <a:pt x="428" y="664"/>
                    <a:pt x="428" y="664"/>
                    <a:pt x="428" y="664"/>
                  </a:cubicBezTo>
                  <a:cubicBezTo>
                    <a:pt x="436" y="665"/>
                    <a:pt x="439" y="666"/>
                    <a:pt x="444" y="668"/>
                  </a:cubicBezTo>
                  <a:cubicBezTo>
                    <a:pt x="445" y="668"/>
                    <a:pt x="445" y="668"/>
                    <a:pt x="445" y="668"/>
                  </a:cubicBezTo>
                  <a:cubicBezTo>
                    <a:pt x="460" y="650"/>
                    <a:pt x="460" y="650"/>
                    <a:pt x="460" y="650"/>
                  </a:cubicBezTo>
                  <a:cubicBezTo>
                    <a:pt x="480" y="661"/>
                    <a:pt x="480" y="661"/>
                    <a:pt x="480" y="661"/>
                  </a:cubicBezTo>
                  <a:cubicBezTo>
                    <a:pt x="473" y="682"/>
                    <a:pt x="473" y="682"/>
                    <a:pt x="473" y="682"/>
                  </a:cubicBezTo>
                  <a:cubicBezTo>
                    <a:pt x="473" y="683"/>
                    <a:pt x="473" y="683"/>
                    <a:pt x="473" y="683"/>
                  </a:cubicBezTo>
                  <a:cubicBezTo>
                    <a:pt x="478" y="688"/>
                    <a:pt x="484" y="693"/>
                    <a:pt x="488" y="699"/>
                  </a:cubicBezTo>
                  <a:cubicBezTo>
                    <a:pt x="488" y="699"/>
                    <a:pt x="488" y="699"/>
                    <a:pt x="488" y="699"/>
                  </a:cubicBezTo>
                  <a:cubicBezTo>
                    <a:pt x="510" y="692"/>
                    <a:pt x="510" y="692"/>
                    <a:pt x="510" y="692"/>
                  </a:cubicBezTo>
                  <a:cubicBezTo>
                    <a:pt x="521" y="713"/>
                    <a:pt x="521" y="713"/>
                    <a:pt x="521" y="713"/>
                  </a:cubicBezTo>
                  <a:cubicBezTo>
                    <a:pt x="503" y="726"/>
                    <a:pt x="503" y="726"/>
                    <a:pt x="503" y="726"/>
                  </a:cubicBezTo>
                  <a:cubicBezTo>
                    <a:pt x="502" y="727"/>
                    <a:pt x="502" y="727"/>
                    <a:pt x="502" y="727"/>
                  </a:cubicBezTo>
                  <a:cubicBezTo>
                    <a:pt x="504" y="733"/>
                    <a:pt x="505" y="739"/>
                    <a:pt x="506" y="745"/>
                  </a:cubicBezTo>
                  <a:cubicBezTo>
                    <a:pt x="505" y="745"/>
                    <a:pt x="505" y="745"/>
                    <a:pt x="505" y="745"/>
                  </a:cubicBezTo>
                  <a:cubicBezTo>
                    <a:pt x="526" y="751"/>
                    <a:pt x="526" y="751"/>
                    <a:pt x="526" y="751"/>
                  </a:cubicBezTo>
                  <a:cubicBezTo>
                    <a:pt x="525" y="774"/>
                    <a:pt x="525" y="774"/>
                    <a:pt x="525" y="774"/>
                  </a:cubicBezTo>
                  <a:cubicBezTo>
                    <a:pt x="505" y="773"/>
                    <a:pt x="505" y="773"/>
                    <a:pt x="505" y="773"/>
                  </a:cubicBezTo>
                  <a:cubicBezTo>
                    <a:pt x="505" y="773"/>
                    <a:pt x="505" y="773"/>
                    <a:pt x="505" y="773"/>
                  </a:cubicBezTo>
                  <a:cubicBezTo>
                    <a:pt x="503" y="781"/>
                    <a:pt x="502" y="784"/>
                    <a:pt x="500" y="789"/>
                  </a:cubicBezTo>
                  <a:cubicBezTo>
                    <a:pt x="500" y="790"/>
                    <a:pt x="500" y="790"/>
                    <a:pt x="500" y="790"/>
                  </a:cubicBezTo>
                  <a:cubicBezTo>
                    <a:pt x="517" y="806"/>
                    <a:pt x="517" y="806"/>
                    <a:pt x="517" y="806"/>
                  </a:cubicBezTo>
                  <a:cubicBezTo>
                    <a:pt x="504" y="826"/>
                    <a:pt x="504" y="826"/>
                    <a:pt x="504" y="826"/>
                  </a:cubicBezTo>
                  <a:cubicBezTo>
                    <a:pt x="484" y="817"/>
                    <a:pt x="484" y="817"/>
                    <a:pt x="484" y="817"/>
                  </a:cubicBezTo>
                  <a:cubicBezTo>
                    <a:pt x="483" y="817"/>
                    <a:pt x="483" y="817"/>
                    <a:pt x="483" y="817"/>
                  </a:cubicBezTo>
                  <a:cubicBezTo>
                    <a:pt x="480" y="820"/>
                    <a:pt x="476" y="823"/>
                    <a:pt x="472" y="827"/>
                  </a:cubicBezTo>
                  <a:cubicBezTo>
                    <a:pt x="472" y="827"/>
                    <a:pt x="472" y="827"/>
                    <a:pt x="472" y="827"/>
                  </a:cubicBezTo>
                  <a:cubicBezTo>
                    <a:pt x="479" y="849"/>
                    <a:pt x="479" y="849"/>
                    <a:pt x="479" y="849"/>
                  </a:cubicBezTo>
                  <a:cubicBezTo>
                    <a:pt x="459" y="860"/>
                    <a:pt x="459" y="860"/>
                    <a:pt x="459" y="860"/>
                  </a:cubicBezTo>
                  <a:cubicBezTo>
                    <a:pt x="445" y="842"/>
                    <a:pt x="445" y="842"/>
                    <a:pt x="445" y="842"/>
                  </a:cubicBezTo>
                  <a:cubicBezTo>
                    <a:pt x="445" y="842"/>
                    <a:pt x="445" y="842"/>
                    <a:pt x="445" y="842"/>
                  </a:cubicBezTo>
                  <a:cubicBezTo>
                    <a:pt x="440" y="843"/>
                    <a:pt x="435" y="844"/>
                    <a:pt x="431" y="845"/>
                  </a:cubicBezTo>
                  <a:cubicBezTo>
                    <a:pt x="430" y="845"/>
                    <a:pt x="430" y="845"/>
                    <a:pt x="430" y="845"/>
                  </a:cubicBezTo>
                  <a:cubicBezTo>
                    <a:pt x="426" y="868"/>
                    <a:pt x="426" y="868"/>
                    <a:pt x="426" y="868"/>
                  </a:cubicBezTo>
                  <a:cubicBezTo>
                    <a:pt x="402" y="868"/>
                    <a:pt x="402" y="868"/>
                    <a:pt x="402" y="868"/>
                  </a:cubicBezTo>
                  <a:cubicBezTo>
                    <a:pt x="396" y="846"/>
                    <a:pt x="396" y="846"/>
                    <a:pt x="396" y="846"/>
                  </a:cubicBezTo>
                  <a:cubicBezTo>
                    <a:pt x="396" y="845"/>
                    <a:pt x="396" y="845"/>
                    <a:pt x="396" y="845"/>
                  </a:cubicBezTo>
                  <a:cubicBezTo>
                    <a:pt x="392" y="844"/>
                    <a:pt x="389" y="843"/>
                    <a:pt x="384" y="842"/>
                  </a:cubicBezTo>
                  <a:cubicBezTo>
                    <a:pt x="370" y="859"/>
                    <a:pt x="370" y="859"/>
                    <a:pt x="370" y="859"/>
                  </a:cubicBezTo>
                  <a:cubicBezTo>
                    <a:pt x="350" y="848"/>
                    <a:pt x="350" y="848"/>
                    <a:pt x="350" y="848"/>
                  </a:cubicBezTo>
                  <a:cubicBezTo>
                    <a:pt x="358" y="827"/>
                    <a:pt x="358" y="827"/>
                    <a:pt x="358" y="827"/>
                  </a:cubicBezTo>
                  <a:cubicBezTo>
                    <a:pt x="358" y="826"/>
                    <a:pt x="358" y="826"/>
                    <a:pt x="358" y="826"/>
                  </a:cubicBezTo>
                  <a:cubicBezTo>
                    <a:pt x="352" y="822"/>
                    <a:pt x="347" y="816"/>
                    <a:pt x="342" y="811"/>
                  </a:cubicBezTo>
                  <a:cubicBezTo>
                    <a:pt x="320" y="817"/>
                    <a:pt x="320" y="817"/>
                    <a:pt x="320" y="817"/>
                  </a:cubicBezTo>
                  <a:cubicBezTo>
                    <a:pt x="310" y="797"/>
                    <a:pt x="310" y="797"/>
                    <a:pt x="310" y="797"/>
                  </a:cubicBezTo>
                  <a:cubicBezTo>
                    <a:pt x="327" y="783"/>
                    <a:pt x="327" y="783"/>
                    <a:pt x="327" y="783"/>
                  </a:cubicBezTo>
                  <a:cubicBezTo>
                    <a:pt x="328" y="783"/>
                    <a:pt x="328" y="783"/>
                    <a:pt x="328" y="783"/>
                  </a:cubicBezTo>
                  <a:cubicBezTo>
                    <a:pt x="326" y="777"/>
                    <a:pt x="325" y="771"/>
                    <a:pt x="324" y="764"/>
                  </a:cubicBezTo>
                  <a:cubicBezTo>
                    <a:pt x="302" y="758"/>
                    <a:pt x="302" y="758"/>
                    <a:pt x="302" y="758"/>
                  </a:cubicBezTo>
                  <a:cubicBezTo>
                    <a:pt x="304" y="735"/>
                    <a:pt x="304" y="735"/>
                    <a:pt x="304" y="735"/>
                  </a:cubicBezTo>
                  <a:cubicBezTo>
                    <a:pt x="326" y="733"/>
                    <a:pt x="326" y="733"/>
                    <a:pt x="326" y="733"/>
                  </a:cubicBezTo>
                  <a:cubicBezTo>
                    <a:pt x="326" y="733"/>
                    <a:pt x="326" y="733"/>
                    <a:pt x="326" y="733"/>
                  </a:cubicBezTo>
                  <a:cubicBezTo>
                    <a:pt x="327" y="726"/>
                    <a:pt x="329" y="723"/>
                    <a:pt x="331" y="719"/>
                  </a:cubicBezTo>
                  <a:lnTo>
                    <a:pt x="314" y="703"/>
                  </a:lnTo>
                  <a:close/>
                  <a:moveTo>
                    <a:pt x="589" y="466"/>
                  </a:moveTo>
                  <a:cubicBezTo>
                    <a:pt x="552" y="464"/>
                    <a:pt x="552" y="464"/>
                    <a:pt x="552" y="464"/>
                  </a:cubicBezTo>
                  <a:cubicBezTo>
                    <a:pt x="551" y="464"/>
                    <a:pt x="551" y="464"/>
                    <a:pt x="551" y="464"/>
                  </a:cubicBezTo>
                  <a:cubicBezTo>
                    <a:pt x="548" y="478"/>
                    <a:pt x="545" y="485"/>
                    <a:pt x="542" y="493"/>
                  </a:cubicBezTo>
                  <a:cubicBezTo>
                    <a:pt x="542" y="497"/>
                    <a:pt x="542" y="497"/>
                    <a:pt x="542" y="497"/>
                  </a:cubicBezTo>
                  <a:cubicBezTo>
                    <a:pt x="574" y="527"/>
                    <a:pt x="574" y="527"/>
                    <a:pt x="574" y="527"/>
                  </a:cubicBezTo>
                  <a:cubicBezTo>
                    <a:pt x="550" y="563"/>
                    <a:pt x="550" y="563"/>
                    <a:pt x="550" y="563"/>
                  </a:cubicBezTo>
                  <a:cubicBezTo>
                    <a:pt x="511" y="547"/>
                    <a:pt x="511" y="547"/>
                    <a:pt x="511" y="547"/>
                  </a:cubicBezTo>
                  <a:cubicBezTo>
                    <a:pt x="510" y="546"/>
                    <a:pt x="510" y="546"/>
                    <a:pt x="510" y="546"/>
                  </a:cubicBezTo>
                  <a:cubicBezTo>
                    <a:pt x="504" y="553"/>
                    <a:pt x="497" y="559"/>
                    <a:pt x="490" y="565"/>
                  </a:cubicBezTo>
                  <a:cubicBezTo>
                    <a:pt x="490" y="565"/>
                    <a:pt x="490" y="565"/>
                    <a:pt x="490" y="565"/>
                  </a:cubicBezTo>
                  <a:cubicBezTo>
                    <a:pt x="503" y="607"/>
                    <a:pt x="503" y="607"/>
                    <a:pt x="503" y="607"/>
                  </a:cubicBezTo>
                  <a:cubicBezTo>
                    <a:pt x="465" y="628"/>
                    <a:pt x="465" y="628"/>
                    <a:pt x="465" y="628"/>
                  </a:cubicBezTo>
                  <a:cubicBezTo>
                    <a:pt x="438" y="595"/>
                    <a:pt x="438" y="595"/>
                    <a:pt x="438" y="595"/>
                  </a:cubicBezTo>
                  <a:cubicBezTo>
                    <a:pt x="438" y="594"/>
                    <a:pt x="438" y="594"/>
                    <a:pt x="438" y="594"/>
                  </a:cubicBezTo>
                  <a:cubicBezTo>
                    <a:pt x="429" y="597"/>
                    <a:pt x="420" y="599"/>
                    <a:pt x="411" y="600"/>
                  </a:cubicBezTo>
                  <a:cubicBezTo>
                    <a:pt x="411" y="601"/>
                    <a:pt x="411" y="601"/>
                    <a:pt x="411" y="601"/>
                  </a:cubicBezTo>
                  <a:cubicBezTo>
                    <a:pt x="402" y="643"/>
                    <a:pt x="402" y="643"/>
                    <a:pt x="402" y="643"/>
                  </a:cubicBezTo>
                  <a:cubicBezTo>
                    <a:pt x="359" y="643"/>
                    <a:pt x="359" y="643"/>
                    <a:pt x="359" y="643"/>
                  </a:cubicBezTo>
                  <a:cubicBezTo>
                    <a:pt x="352" y="602"/>
                    <a:pt x="352" y="602"/>
                    <a:pt x="352" y="602"/>
                  </a:cubicBezTo>
                  <a:cubicBezTo>
                    <a:pt x="352" y="600"/>
                    <a:pt x="352" y="600"/>
                    <a:pt x="352" y="600"/>
                  </a:cubicBezTo>
                  <a:cubicBezTo>
                    <a:pt x="342" y="599"/>
                    <a:pt x="333" y="596"/>
                    <a:pt x="325" y="593"/>
                  </a:cubicBezTo>
                  <a:cubicBezTo>
                    <a:pt x="325" y="593"/>
                    <a:pt x="325" y="593"/>
                    <a:pt x="325" y="593"/>
                  </a:cubicBezTo>
                  <a:cubicBezTo>
                    <a:pt x="297" y="627"/>
                    <a:pt x="297" y="627"/>
                    <a:pt x="297" y="627"/>
                  </a:cubicBezTo>
                  <a:cubicBezTo>
                    <a:pt x="259" y="606"/>
                    <a:pt x="259" y="606"/>
                    <a:pt x="259" y="606"/>
                  </a:cubicBezTo>
                  <a:cubicBezTo>
                    <a:pt x="273" y="566"/>
                    <a:pt x="273" y="566"/>
                    <a:pt x="273" y="566"/>
                  </a:cubicBezTo>
                  <a:cubicBezTo>
                    <a:pt x="273" y="565"/>
                    <a:pt x="273" y="565"/>
                    <a:pt x="273" y="565"/>
                  </a:cubicBezTo>
                  <a:cubicBezTo>
                    <a:pt x="262" y="556"/>
                    <a:pt x="252" y="546"/>
                    <a:pt x="243" y="535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182" y="509"/>
                    <a:pt x="182" y="509"/>
                    <a:pt x="182" y="509"/>
                  </a:cubicBezTo>
                  <a:cubicBezTo>
                    <a:pt x="215" y="483"/>
                    <a:pt x="215" y="483"/>
                    <a:pt x="215" y="483"/>
                  </a:cubicBezTo>
                  <a:cubicBezTo>
                    <a:pt x="216" y="483"/>
                    <a:pt x="216" y="483"/>
                    <a:pt x="216" y="483"/>
                  </a:cubicBezTo>
                  <a:cubicBezTo>
                    <a:pt x="212" y="471"/>
                    <a:pt x="210" y="459"/>
                    <a:pt x="209" y="447"/>
                  </a:cubicBezTo>
                  <a:cubicBezTo>
                    <a:pt x="168" y="435"/>
                    <a:pt x="168" y="435"/>
                    <a:pt x="168" y="435"/>
                  </a:cubicBezTo>
                  <a:cubicBezTo>
                    <a:pt x="171" y="392"/>
                    <a:pt x="171" y="392"/>
                    <a:pt x="171" y="392"/>
                  </a:cubicBezTo>
                  <a:cubicBezTo>
                    <a:pt x="212" y="388"/>
                    <a:pt x="212" y="388"/>
                    <a:pt x="212" y="388"/>
                  </a:cubicBezTo>
                  <a:cubicBezTo>
                    <a:pt x="212" y="388"/>
                    <a:pt x="212" y="388"/>
                    <a:pt x="212" y="388"/>
                  </a:cubicBezTo>
                  <a:cubicBezTo>
                    <a:pt x="215" y="374"/>
                    <a:pt x="218" y="370"/>
                    <a:pt x="221" y="361"/>
                  </a:cubicBezTo>
                  <a:cubicBezTo>
                    <a:pt x="190" y="331"/>
                    <a:pt x="190" y="331"/>
                    <a:pt x="190" y="331"/>
                  </a:cubicBezTo>
                  <a:cubicBezTo>
                    <a:pt x="214" y="295"/>
                    <a:pt x="214" y="295"/>
                    <a:pt x="214" y="295"/>
                  </a:cubicBezTo>
                  <a:cubicBezTo>
                    <a:pt x="253" y="311"/>
                    <a:pt x="253" y="311"/>
                    <a:pt x="253" y="311"/>
                  </a:cubicBezTo>
                  <a:cubicBezTo>
                    <a:pt x="253" y="311"/>
                    <a:pt x="253" y="311"/>
                    <a:pt x="253" y="311"/>
                  </a:cubicBezTo>
                  <a:cubicBezTo>
                    <a:pt x="260" y="304"/>
                    <a:pt x="266" y="298"/>
                    <a:pt x="274" y="292"/>
                  </a:cubicBezTo>
                  <a:cubicBezTo>
                    <a:pt x="261" y="251"/>
                    <a:pt x="261" y="251"/>
                    <a:pt x="261" y="251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25" y="263"/>
                    <a:pt x="325" y="263"/>
                    <a:pt x="325" y="263"/>
                  </a:cubicBezTo>
                  <a:cubicBezTo>
                    <a:pt x="326" y="264"/>
                    <a:pt x="326" y="264"/>
                    <a:pt x="326" y="264"/>
                  </a:cubicBezTo>
                  <a:cubicBezTo>
                    <a:pt x="334" y="261"/>
                    <a:pt x="344" y="259"/>
                    <a:pt x="353" y="257"/>
                  </a:cubicBezTo>
                  <a:cubicBezTo>
                    <a:pt x="361" y="215"/>
                    <a:pt x="361" y="215"/>
                    <a:pt x="361" y="215"/>
                  </a:cubicBezTo>
                  <a:cubicBezTo>
                    <a:pt x="405" y="215"/>
                    <a:pt x="405" y="215"/>
                    <a:pt x="405" y="215"/>
                  </a:cubicBezTo>
                  <a:cubicBezTo>
                    <a:pt x="412" y="256"/>
                    <a:pt x="412" y="256"/>
                    <a:pt x="412" y="256"/>
                  </a:cubicBezTo>
                  <a:cubicBezTo>
                    <a:pt x="412" y="258"/>
                    <a:pt x="412" y="258"/>
                    <a:pt x="412" y="258"/>
                  </a:cubicBezTo>
                  <a:cubicBezTo>
                    <a:pt x="421" y="259"/>
                    <a:pt x="430" y="262"/>
                    <a:pt x="439" y="265"/>
                  </a:cubicBezTo>
                  <a:cubicBezTo>
                    <a:pt x="439" y="265"/>
                    <a:pt x="439" y="265"/>
                    <a:pt x="439" y="265"/>
                  </a:cubicBezTo>
                  <a:cubicBezTo>
                    <a:pt x="467" y="231"/>
                    <a:pt x="467" y="231"/>
                    <a:pt x="467" y="231"/>
                  </a:cubicBezTo>
                  <a:cubicBezTo>
                    <a:pt x="505" y="252"/>
                    <a:pt x="505" y="252"/>
                    <a:pt x="505" y="252"/>
                  </a:cubicBezTo>
                  <a:cubicBezTo>
                    <a:pt x="491" y="292"/>
                    <a:pt x="491" y="292"/>
                    <a:pt x="491" y="292"/>
                  </a:cubicBezTo>
                  <a:cubicBezTo>
                    <a:pt x="491" y="293"/>
                    <a:pt x="491" y="293"/>
                    <a:pt x="491" y="293"/>
                  </a:cubicBezTo>
                  <a:cubicBezTo>
                    <a:pt x="501" y="302"/>
                    <a:pt x="511" y="312"/>
                    <a:pt x="520" y="324"/>
                  </a:cubicBezTo>
                  <a:cubicBezTo>
                    <a:pt x="520" y="323"/>
                    <a:pt x="520" y="323"/>
                    <a:pt x="520" y="323"/>
                  </a:cubicBezTo>
                  <a:cubicBezTo>
                    <a:pt x="562" y="311"/>
                    <a:pt x="562" y="311"/>
                    <a:pt x="562" y="311"/>
                  </a:cubicBezTo>
                  <a:cubicBezTo>
                    <a:pt x="582" y="349"/>
                    <a:pt x="582" y="349"/>
                    <a:pt x="582" y="349"/>
                  </a:cubicBezTo>
                  <a:cubicBezTo>
                    <a:pt x="548" y="375"/>
                    <a:pt x="548" y="375"/>
                    <a:pt x="548" y="375"/>
                  </a:cubicBezTo>
                  <a:cubicBezTo>
                    <a:pt x="546" y="376"/>
                    <a:pt x="546" y="376"/>
                    <a:pt x="546" y="376"/>
                  </a:cubicBezTo>
                  <a:cubicBezTo>
                    <a:pt x="550" y="387"/>
                    <a:pt x="552" y="399"/>
                    <a:pt x="553" y="411"/>
                  </a:cubicBezTo>
                  <a:cubicBezTo>
                    <a:pt x="552" y="411"/>
                    <a:pt x="552" y="411"/>
                    <a:pt x="552" y="411"/>
                  </a:cubicBezTo>
                  <a:cubicBezTo>
                    <a:pt x="592" y="422"/>
                    <a:pt x="592" y="422"/>
                    <a:pt x="592" y="422"/>
                  </a:cubicBezTo>
                  <a:lnTo>
                    <a:pt x="589" y="466"/>
                  </a:lnTo>
                  <a:close/>
                  <a:moveTo>
                    <a:pt x="616" y="584"/>
                  </a:moveTo>
                  <a:cubicBezTo>
                    <a:pt x="608" y="592"/>
                    <a:pt x="608" y="592"/>
                    <a:pt x="608" y="592"/>
                  </a:cubicBezTo>
                  <a:cubicBezTo>
                    <a:pt x="602" y="567"/>
                    <a:pt x="602" y="567"/>
                    <a:pt x="602" y="567"/>
                  </a:cubicBezTo>
                  <a:cubicBezTo>
                    <a:pt x="628" y="569"/>
                    <a:pt x="628" y="569"/>
                    <a:pt x="628" y="569"/>
                  </a:cubicBezTo>
                  <a:cubicBezTo>
                    <a:pt x="620" y="578"/>
                    <a:pt x="620" y="578"/>
                    <a:pt x="620" y="578"/>
                  </a:cubicBezTo>
                  <a:cubicBezTo>
                    <a:pt x="673" y="622"/>
                    <a:pt x="752" y="615"/>
                    <a:pt x="796" y="563"/>
                  </a:cubicBezTo>
                  <a:cubicBezTo>
                    <a:pt x="841" y="511"/>
                    <a:pt x="835" y="431"/>
                    <a:pt x="783" y="386"/>
                  </a:cubicBezTo>
                  <a:cubicBezTo>
                    <a:pt x="765" y="371"/>
                    <a:pt x="745" y="361"/>
                    <a:pt x="722" y="357"/>
                  </a:cubicBezTo>
                  <a:cubicBezTo>
                    <a:pt x="724" y="350"/>
                    <a:pt x="724" y="350"/>
                    <a:pt x="724" y="350"/>
                  </a:cubicBezTo>
                  <a:cubicBezTo>
                    <a:pt x="747" y="354"/>
                    <a:pt x="769" y="365"/>
                    <a:pt x="788" y="380"/>
                  </a:cubicBezTo>
                  <a:cubicBezTo>
                    <a:pt x="843" y="428"/>
                    <a:pt x="850" y="512"/>
                    <a:pt x="802" y="568"/>
                  </a:cubicBezTo>
                  <a:cubicBezTo>
                    <a:pt x="755" y="623"/>
                    <a:pt x="671" y="630"/>
                    <a:pt x="616" y="5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8" name="Freeform 157"/>
            <p:cNvSpPr>
              <a:spLocks/>
            </p:cNvSpPr>
            <p:nvPr/>
          </p:nvSpPr>
          <p:spPr bwMode="auto">
            <a:xfrm>
              <a:off x="2539108" y="1007011"/>
              <a:ext cx="156341" cy="540941"/>
            </a:xfrm>
            <a:custGeom>
              <a:avLst/>
              <a:gdLst>
                <a:gd name="T0" fmla="*/ 60 w 60"/>
                <a:gd name="T1" fmla="*/ 29 h 208"/>
                <a:gd name="T2" fmla="*/ 31 w 60"/>
                <a:gd name="T3" fmla="*/ 0 h 208"/>
                <a:gd name="T4" fmla="*/ 29 w 60"/>
                <a:gd name="T5" fmla="*/ 0 h 208"/>
                <a:gd name="T6" fmla="*/ 0 w 60"/>
                <a:gd name="T7" fmla="*/ 29 h 208"/>
                <a:gd name="T8" fmla="*/ 0 w 60"/>
                <a:gd name="T9" fmla="*/ 179 h 208"/>
                <a:gd name="T10" fmla="*/ 29 w 60"/>
                <a:gd name="T11" fmla="*/ 208 h 208"/>
                <a:gd name="T12" fmla="*/ 31 w 60"/>
                <a:gd name="T13" fmla="*/ 208 h 208"/>
                <a:gd name="T14" fmla="*/ 60 w 60"/>
                <a:gd name="T15" fmla="*/ 179 h 208"/>
                <a:gd name="T16" fmla="*/ 60 w 60"/>
                <a:gd name="T17" fmla="*/ 2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08">
                  <a:moveTo>
                    <a:pt x="60" y="29"/>
                  </a:moveTo>
                  <a:cubicBezTo>
                    <a:pt x="60" y="13"/>
                    <a:pt x="47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95"/>
                    <a:pt x="13" y="208"/>
                    <a:pt x="29" y="208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47" y="208"/>
                    <a:pt x="60" y="195"/>
                    <a:pt x="60" y="179"/>
                  </a:cubicBezTo>
                  <a:lnTo>
                    <a:pt x="6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9" name="Freeform 158"/>
            <p:cNvSpPr>
              <a:spLocks/>
            </p:cNvSpPr>
            <p:nvPr/>
          </p:nvSpPr>
          <p:spPr bwMode="auto">
            <a:xfrm>
              <a:off x="3295801" y="1207128"/>
              <a:ext cx="368966" cy="522180"/>
            </a:xfrm>
            <a:custGeom>
              <a:avLst/>
              <a:gdLst>
                <a:gd name="T0" fmla="*/ 19 w 142"/>
                <a:gd name="T1" fmla="*/ 193 h 201"/>
                <a:gd name="T2" fmla="*/ 60 w 142"/>
                <a:gd name="T3" fmla="*/ 182 h 201"/>
                <a:gd name="T4" fmla="*/ 134 w 142"/>
                <a:gd name="T5" fmla="*/ 48 h 201"/>
                <a:gd name="T6" fmla="*/ 122 w 142"/>
                <a:gd name="T7" fmla="*/ 8 h 201"/>
                <a:gd name="T8" fmla="*/ 82 w 142"/>
                <a:gd name="T9" fmla="*/ 19 h 201"/>
                <a:gd name="T10" fmla="*/ 8 w 142"/>
                <a:gd name="T11" fmla="*/ 153 h 201"/>
                <a:gd name="T12" fmla="*/ 19 w 142"/>
                <a:gd name="T13" fmla="*/ 19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01">
                  <a:moveTo>
                    <a:pt x="19" y="193"/>
                  </a:moveTo>
                  <a:cubicBezTo>
                    <a:pt x="34" y="201"/>
                    <a:pt x="52" y="196"/>
                    <a:pt x="60" y="182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42" y="34"/>
                    <a:pt x="136" y="15"/>
                    <a:pt x="122" y="8"/>
                  </a:cubicBezTo>
                  <a:cubicBezTo>
                    <a:pt x="108" y="0"/>
                    <a:pt x="90" y="5"/>
                    <a:pt x="82" y="19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0" y="167"/>
                    <a:pt x="5" y="185"/>
                    <a:pt x="19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163"/>
            <p:cNvSpPr>
              <a:spLocks/>
            </p:cNvSpPr>
            <p:nvPr/>
          </p:nvSpPr>
          <p:spPr bwMode="auto">
            <a:xfrm>
              <a:off x="1554158" y="1207128"/>
              <a:ext cx="365839" cy="522180"/>
            </a:xfrm>
            <a:custGeom>
              <a:avLst/>
              <a:gdLst>
                <a:gd name="T0" fmla="*/ 81 w 141"/>
                <a:gd name="T1" fmla="*/ 182 h 201"/>
                <a:gd name="T2" fmla="*/ 122 w 141"/>
                <a:gd name="T3" fmla="*/ 193 h 201"/>
                <a:gd name="T4" fmla="*/ 133 w 141"/>
                <a:gd name="T5" fmla="*/ 153 h 201"/>
                <a:gd name="T6" fmla="*/ 59 w 141"/>
                <a:gd name="T7" fmla="*/ 19 h 201"/>
                <a:gd name="T8" fmla="*/ 19 w 141"/>
                <a:gd name="T9" fmla="*/ 8 h 201"/>
                <a:gd name="T10" fmla="*/ 7 w 141"/>
                <a:gd name="T11" fmla="*/ 48 h 201"/>
                <a:gd name="T12" fmla="*/ 81 w 141"/>
                <a:gd name="T13" fmla="*/ 18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201">
                  <a:moveTo>
                    <a:pt x="81" y="182"/>
                  </a:moveTo>
                  <a:cubicBezTo>
                    <a:pt x="89" y="196"/>
                    <a:pt x="107" y="201"/>
                    <a:pt x="122" y="193"/>
                  </a:cubicBezTo>
                  <a:cubicBezTo>
                    <a:pt x="136" y="185"/>
                    <a:pt x="141" y="167"/>
                    <a:pt x="133" y="153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2" y="5"/>
                    <a:pt x="33" y="0"/>
                    <a:pt x="19" y="8"/>
                  </a:cubicBezTo>
                  <a:cubicBezTo>
                    <a:pt x="5" y="15"/>
                    <a:pt x="0" y="34"/>
                    <a:pt x="7" y="48"/>
                  </a:cubicBezTo>
                  <a:lnTo>
                    <a:pt x="81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164"/>
            <p:cNvSpPr>
              <a:spLocks/>
            </p:cNvSpPr>
            <p:nvPr/>
          </p:nvSpPr>
          <p:spPr bwMode="auto">
            <a:xfrm>
              <a:off x="836551" y="1862199"/>
              <a:ext cx="511237" cy="387727"/>
            </a:xfrm>
            <a:custGeom>
              <a:avLst/>
              <a:gdLst>
                <a:gd name="T0" fmla="*/ 179 w 197"/>
                <a:gd name="T1" fmla="*/ 90 h 149"/>
                <a:gd name="T2" fmla="*/ 50 w 197"/>
                <a:gd name="T3" fmla="*/ 9 h 149"/>
                <a:gd name="T4" fmla="*/ 9 w 197"/>
                <a:gd name="T5" fmla="*/ 18 h 149"/>
                <a:gd name="T6" fmla="*/ 18 w 197"/>
                <a:gd name="T7" fmla="*/ 59 h 149"/>
                <a:gd name="T8" fmla="*/ 147 w 197"/>
                <a:gd name="T9" fmla="*/ 140 h 149"/>
                <a:gd name="T10" fmla="*/ 188 w 197"/>
                <a:gd name="T11" fmla="*/ 131 h 149"/>
                <a:gd name="T12" fmla="*/ 179 w 197"/>
                <a:gd name="T13" fmla="*/ 9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49">
                  <a:moveTo>
                    <a:pt x="179" y="90"/>
                  </a:moveTo>
                  <a:cubicBezTo>
                    <a:pt x="50" y="9"/>
                    <a:pt x="50" y="9"/>
                    <a:pt x="50" y="9"/>
                  </a:cubicBezTo>
                  <a:cubicBezTo>
                    <a:pt x="36" y="0"/>
                    <a:pt x="17" y="4"/>
                    <a:pt x="9" y="18"/>
                  </a:cubicBezTo>
                  <a:cubicBezTo>
                    <a:pt x="0" y="32"/>
                    <a:pt x="4" y="50"/>
                    <a:pt x="18" y="59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61" y="149"/>
                    <a:pt x="180" y="145"/>
                    <a:pt x="188" y="131"/>
                  </a:cubicBezTo>
                  <a:cubicBezTo>
                    <a:pt x="197" y="117"/>
                    <a:pt x="193" y="99"/>
                    <a:pt x="179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65"/>
            <p:cNvSpPr>
              <a:spLocks/>
            </p:cNvSpPr>
            <p:nvPr/>
          </p:nvSpPr>
          <p:spPr bwMode="auto">
            <a:xfrm>
              <a:off x="534812" y="2790866"/>
              <a:ext cx="556575" cy="181356"/>
            </a:xfrm>
            <a:custGeom>
              <a:avLst/>
              <a:gdLst>
                <a:gd name="T0" fmla="*/ 213 w 214"/>
                <a:gd name="T1" fmla="*/ 41 h 70"/>
                <a:gd name="T2" fmla="*/ 185 w 214"/>
                <a:gd name="T3" fmla="*/ 10 h 70"/>
                <a:gd name="T4" fmla="*/ 32 w 214"/>
                <a:gd name="T5" fmla="*/ 1 h 70"/>
                <a:gd name="T6" fmla="*/ 1 w 214"/>
                <a:gd name="T7" fmla="*/ 29 h 70"/>
                <a:gd name="T8" fmla="*/ 29 w 214"/>
                <a:gd name="T9" fmla="*/ 61 h 70"/>
                <a:gd name="T10" fmla="*/ 181 w 214"/>
                <a:gd name="T11" fmla="*/ 69 h 70"/>
                <a:gd name="T12" fmla="*/ 213 w 214"/>
                <a:gd name="T13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0">
                  <a:moveTo>
                    <a:pt x="213" y="41"/>
                  </a:moveTo>
                  <a:cubicBezTo>
                    <a:pt x="214" y="25"/>
                    <a:pt x="201" y="11"/>
                    <a:pt x="185" y="1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16" y="0"/>
                    <a:pt x="2" y="13"/>
                    <a:pt x="1" y="29"/>
                  </a:cubicBezTo>
                  <a:cubicBezTo>
                    <a:pt x="0" y="46"/>
                    <a:pt x="12" y="60"/>
                    <a:pt x="29" y="61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98" y="70"/>
                    <a:pt x="212" y="58"/>
                    <a:pt x="2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166"/>
            <p:cNvSpPr>
              <a:spLocks/>
            </p:cNvSpPr>
            <p:nvPr/>
          </p:nvSpPr>
          <p:spPr bwMode="auto">
            <a:xfrm>
              <a:off x="698971" y="3567882"/>
              <a:ext cx="534688" cy="348642"/>
            </a:xfrm>
            <a:custGeom>
              <a:avLst/>
              <a:gdLst>
                <a:gd name="T0" fmla="*/ 159 w 206"/>
                <a:gd name="T1" fmla="*/ 7 h 134"/>
                <a:gd name="T2" fmla="*/ 21 w 206"/>
                <a:gd name="T3" fmla="*/ 73 h 134"/>
                <a:gd name="T4" fmla="*/ 7 w 206"/>
                <a:gd name="T5" fmla="*/ 113 h 134"/>
                <a:gd name="T6" fmla="*/ 47 w 206"/>
                <a:gd name="T7" fmla="*/ 127 h 134"/>
                <a:gd name="T8" fmla="*/ 185 w 206"/>
                <a:gd name="T9" fmla="*/ 60 h 134"/>
                <a:gd name="T10" fmla="*/ 199 w 206"/>
                <a:gd name="T11" fmla="*/ 21 h 134"/>
                <a:gd name="T12" fmla="*/ 159 w 206"/>
                <a:gd name="T13" fmla="*/ 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34">
                  <a:moveTo>
                    <a:pt x="159" y="7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7" y="80"/>
                    <a:pt x="0" y="98"/>
                    <a:pt x="7" y="113"/>
                  </a:cubicBezTo>
                  <a:cubicBezTo>
                    <a:pt x="15" y="127"/>
                    <a:pt x="32" y="134"/>
                    <a:pt x="47" y="127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200" y="53"/>
                    <a:pt x="206" y="36"/>
                    <a:pt x="199" y="21"/>
                  </a:cubicBezTo>
                  <a:cubicBezTo>
                    <a:pt x="192" y="6"/>
                    <a:pt x="174" y="0"/>
                    <a:pt x="1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167"/>
            <p:cNvSpPr>
              <a:spLocks/>
            </p:cNvSpPr>
            <p:nvPr/>
          </p:nvSpPr>
          <p:spPr bwMode="auto">
            <a:xfrm>
              <a:off x="1314956" y="4168233"/>
              <a:ext cx="404925" cy="500292"/>
            </a:xfrm>
            <a:custGeom>
              <a:avLst/>
              <a:gdLst>
                <a:gd name="T0" fmla="*/ 139 w 156"/>
                <a:gd name="T1" fmla="*/ 10 h 192"/>
                <a:gd name="T2" fmla="*/ 98 w 156"/>
                <a:gd name="T3" fmla="*/ 17 h 192"/>
                <a:gd name="T4" fmla="*/ 9 w 156"/>
                <a:gd name="T5" fmla="*/ 141 h 192"/>
                <a:gd name="T6" fmla="*/ 16 w 156"/>
                <a:gd name="T7" fmla="*/ 183 h 192"/>
                <a:gd name="T8" fmla="*/ 58 w 156"/>
                <a:gd name="T9" fmla="*/ 176 h 192"/>
                <a:gd name="T10" fmla="*/ 146 w 156"/>
                <a:gd name="T11" fmla="*/ 51 h 192"/>
                <a:gd name="T12" fmla="*/ 139 w 156"/>
                <a:gd name="T13" fmla="*/ 1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92">
                  <a:moveTo>
                    <a:pt x="139" y="10"/>
                  </a:moveTo>
                  <a:cubicBezTo>
                    <a:pt x="126" y="0"/>
                    <a:pt x="107" y="3"/>
                    <a:pt x="98" y="17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0" y="155"/>
                    <a:pt x="3" y="173"/>
                    <a:pt x="16" y="183"/>
                  </a:cubicBezTo>
                  <a:cubicBezTo>
                    <a:pt x="30" y="192"/>
                    <a:pt x="48" y="189"/>
                    <a:pt x="58" y="176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6" y="38"/>
                    <a:pt x="153" y="19"/>
                    <a:pt x="13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8" name="矩形 227"/>
          <p:cNvSpPr/>
          <p:nvPr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9896249" y="5602654"/>
            <a:ext cx="16694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47678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9944666" y="6275445"/>
            <a:ext cx="1610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en-US" altLang="zh-CN" b="1" dirty="0">
                <a:solidFill>
                  <a:srgbClr val="47678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150756" y="1396053"/>
            <a:ext cx="3744913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150756" y="2223886"/>
            <a:ext cx="3744913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150756" y="3879552"/>
            <a:ext cx="3744913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2CF6B028-D102-19D2-7409-6C644A6CE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053" y="1030803"/>
            <a:ext cx="5973476" cy="3520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从</a:t>
            </a:r>
            <a:r>
              <a:rPr lang="en-US" altLang="zh-CN" b="1" spc="300" dirty="0">
                <a:latin typeface="+mn-lt"/>
                <a:ea typeface="+mn-ea"/>
                <a:cs typeface="+mn-ea"/>
                <a:sym typeface="+mn-lt"/>
              </a:rPr>
              <a:t>main()</a:t>
            </a: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开始编写程序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程序的用户初始化设置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程序的用户行为设置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solidFill>
                  <a:srgbClr val="3E5A72"/>
                </a:solidFill>
                <a:latin typeface="+mn-lt"/>
                <a:ea typeface="+mn-ea"/>
                <a:cs typeface="+mn-ea"/>
                <a:sym typeface="+mn-lt"/>
              </a:rPr>
              <a:t>实战演练</a:t>
            </a:r>
            <a:endParaRPr lang="en-US" altLang="zh-CN" b="1" spc="300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22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6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副标题 35"/>
          <p:cNvSpPr txBox="1">
            <a:spLocks/>
          </p:cNvSpPr>
          <p:nvPr/>
        </p:nvSpPr>
        <p:spPr>
          <a:xfrm>
            <a:off x="394974" y="283706"/>
            <a:ext cx="1571625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b="1" spc="300" dirty="0">
                <a:solidFill>
                  <a:schemeClr val="bg1"/>
                </a:solidFill>
                <a:cs typeface="+mn-ea"/>
                <a:sym typeface="+mn-lt"/>
              </a:rPr>
              <a:t>CSNS</a:t>
            </a:r>
            <a:endParaRPr lang="zh-CN" altLang="en-US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标题 34"/>
          <p:cNvSpPr>
            <a:spLocks noGrp="1"/>
          </p:cNvSpPr>
          <p:nvPr>
            <p:ph type="ctrTitle"/>
          </p:nvPr>
        </p:nvSpPr>
        <p:spPr>
          <a:xfrm>
            <a:off x="4186375" y="2066573"/>
            <a:ext cx="6748325" cy="1748213"/>
          </a:xfrm>
        </p:spPr>
        <p:txBody>
          <a:bodyPr>
            <a:noAutofit/>
          </a:bodyPr>
          <a:lstStyle/>
          <a:p>
            <a:pPr algn="dist"/>
            <a:r>
              <a:rPr lang="zh-CN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谢谢聆听</a:t>
            </a:r>
          </a:p>
        </p:txBody>
      </p:sp>
      <p:sp>
        <p:nvSpPr>
          <p:cNvPr id="36" name="副标题 35"/>
          <p:cNvSpPr>
            <a:spLocks noGrp="1"/>
          </p:cNvSpPr>
          <p:nvPr>
            <p:ph type="subTitle" idx="1"/>
          </p:nvPr>
        </p:nvSpPr>
        <p:spPr>
          <a:xfrm>
            <a:off x="5035550" y="5767159"/>
            <a:ext cx="4786840" cy="954778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报告人：陈海铮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所在部门：束流扩展应用</a:t>
            </a:r>
          </a:p>
        </p:txBody>
      </p:sp>
      <p:sp>
        <p:nvSpPr>
          <p:cNvPr id="71" name="矩形 70"/>
          <p:cNvSpPr/>
          <p:nvPr/>
        </p:nvSpPr>
        <p:spPr>
          <a:xfrm>
            <a:off x="0" y="5234480"/>
            <a:ext cx="12192000" cy="1623520"/>
          </a:xfrm>
          <a:prstGeom prst="rect">
            <a:avLst/>
          </a:prstGeom>
          <a:solidFill>
            <a:srgbClr val="89CBD3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2" name="Freeform 151"/>
          <p:cNvSpPr>
            <a:spLocks/>
          </p:cNvSpPr>
          <p:nvPr/>
        </p:nvSpPr>
        <p:spPr bwMode="auto">
          <a:xfrm>
            <a:off x="2609463" y="5193833"/>
            <a:ext cx="2459250" cy="1443031"/>
          </a:xfrm>
          <a:custGeom>
            <a:avLst/>
            <a:gdLst>
              <a:gd name="T0" fmla="*/ 115 w 946"/>
              <a:gd name="T1" fmla="*/ 555 h 555"/>
              <a:gd name="T2" fmla="*/ 63 w 946"/>
              <a:gd name="T3" fmla="*/ 542 h 555"/>
              <a:gd name="T4" fmla="*/ 0 w 946"/>
              <a:gd name="T5" fmla="*/ 439 h 555"/>
              <a:gd name="T6" fmla="*/ 0 w 946"/>
              <a:gd name="T7" fmla="*/ 0 h 555"/>
              <a:gd name="T8" fmla="*/ 40 w 946"/>
              <a:gd name="T9" fmla="*/ 0 h 555"/>
              <a:gd name="T10" fmla="*/ 40 w 946"/>
              <a:gd name="T11" fmla="*/ 439 h 555"/>
              <a:gd name="T12" fmla="*/ 81 w 946"/>
              <a:gd name="T13" fmla="*/ 507 h 555"/>
              <a:gd name="T14" fmla="*/ 159 w 946"/>
              <a:gd name="T15" fmla="*/ 500 h 555"/>
              <a:gd name="T16" fmla="*/ 696 w 946"/>
              <a:gd name="T17" fmla="*/ 108 h 555"/>
              <a:gd name="T18" fmla="*/ 859 w 946"/>
              <a:gd name="T19" fmla="*/ 95 h 555"/>
              <a:gd name="T20" fmla="*/ 946 w 946"/>
              <a:gd name="T21" fmla="*/ 236 h 555"/>
              <a:gd name="T22" fmla="*/ 946 w 946"/>
              <a:gd name="T23" fmla="*/ 359 h 555"/>
              <a:gd name="T24" fmla="*/ 906 w 946"/>
              <a:gd name="T25" fmla="*/ 359 h 555"/>
              <a:gd name="T26" fmla="*/ 906 w 946"/>
              <a:gd name="T27" fmla="*/ 236 h 555"/>
              <a:gd name="T28" fmla="*/ 841 w 946"/>
              <a:gd name="T29" fmla="*/ 130 h 555"/>
              <a:gd name="T30" fmla="*/ 720 w 946"/>
              <a:gd name="T31" fmla="*/ 140 h 555"/>
              <a:gd name="T32" fmla="*/ 183 w 946"/>
              <a:gd name="T33" fmla="*/ 533 h 555"/>
              <a:gd name="T34" fmla="*/ 115 w 946"/>
              <a:gd name="T35" fmla="*/ 555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46" h="555">
                <a:moveTo>
                  <a:pt x="115" y="555"/>
                </a:moveTo>
                <a:cubicBezTo>
                  <a:pt x="97" y="555"/>
                  <a:pt x="80" y="551"/>
                  <a:pt x="63" y="542"/>
                </a:cubicBezTo>
                <a:cubicBezTo>
                  <a:pt x="24" y="523"/>
                  <a:pt x="0" y="483"/>
                  <a:pt x="0" y="439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439"/>
                  <a:pt x="40" y="439"/>
                  <a:pt x="40" y="439"/>
                </a:cubicBezTo>
                <a:cubicBezTo>
                  <a:pt x="40" y="468"/>
                  <a:pt x="55" y="494"/>
                  <a:pt x="81" y="507"/>
                </a:cubicBezTo>
                <a:cubicBezTo>
                  <a:pt x="107" y="520"/>
                  <a:pt x="136" y="517"/>
                  <a:pt x="159" y="500"/>
                </a:cubicBezTo>
                <a:cubicBezTo>
                  <a:pt x="696" y="108"/>
                  <a:pt x="696" y="108"/>
                  <a:pt x="696" y="108"/>
                </a:cubicBezTo>
                <a:cubicBezTo>
                  <a:pt x="745" y="72"/>
                  <a:pt x="806" y="68"/>
                  <a:pt x="859" y="95"/>
                </a:cubicBezTo>
                <a:cubicBezTo>
                  <a:pt x="913" y="122"/>
                  <a:pt x="946" y="176"/>
                  <a:pt x="946" y="236"/>
                </a:cubicBezTo>
                <a:cubicBezTo>
                  <a:pt x="946" y="359"/>
                  <a:pt x="946" y="359"/>
                  <a:pt x="946" y="359"/>
                </a:cubicBezTo>
                <a:cubicBezTo>
                  <a:pt x="906" y="359"/>
                  <a:pt x="906" y="359"/>
                  <a:pt x="906" y="359"/>
                </a:cubicBezTo>
                <a:cubicBezTo>
                  <a:pt x="906" y="236"/>
                  <a:pt x="906" y="236"/>
                  <a:pt x="906" y="236"/>
                </a:cubicBezTo>
                <a:cubicBezTo>
                  <a:pt x="906" y="191"/>
                  <a:pt x="882" y="151"/>
                  <a:pt x="841" y="130"/>
                </a:cubicBezTo>
                <a:cubicBezTo>
                  <a:pt x="801" y="110"/>
                  <a:pt x="756" y="114"/>
                  <a:pt x="720" y="140"/>
                </a:cubicBezTo>
                <a:cubicBezTo>
                  <a:pt x="183" y="533"/>
                  <a:pt x="183" y="533"/>
                  <a:pt x="183" y="533"/>
                </a:cubicBezTo>
                <a:cubicBezTo>
                  <a:pt x="162" y="547"/>
                  <a:pt x="139" y="555"/>
                  <a:pt x="115" y="555"/>
                </a:cubicBezTo>
                <a:close/>
              </a:path>
            </a:pathLst>
          </a:custGeom>
          <a:solidFill>
            <a:srgbClr val="4767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3" name="Freeform 152"/>
          <p:cNvSpPr>
            <a:spLocks/>
          </p:cNvSpPr>
          <p:nvPr/>
        </p:nvSpPr>
        <p:spPr bwMode="auto">
          <a:xfrm>
            <a:off x="2479699" y="3583517"/>
            <a:ext cx="300175" cy="298613"/>
          </a:xfrm>
          <a:custGeom>
            <a:avLst/>
            <a:gdLst>
              <a:gd name="T0" fmla="*/ 21 w 116"/>
              <a:gd name="T1" fmla="*/ 101 h 115"/>
              <a:gd name="T2" fmla="*/ 54 w 116"/>
              <a:gd name="T3" fmla="*/ 114 h 115"/>
              <a:gd name="T4" fmla="*/ 95 w 116"/>
              <a:gd name="T5" fmla="*/ 100 h 115"/>
              <a:gd name="T6" fmla="*/ 115 w 116"/>
              <a:gd name="T7" fmla="*/ 62 h 115"/>
              <a:gd name="T8" fmla="*/ 95 w 116"/>
              <a:gd name="T9" fmla="*/ 14 h 115"/>
              <a:gd name="T10" fmla="*/ 62 w 116"/>
              <a:gd name="T11" fmla="*/ 1 h 115"/>
              <a:gd name="T12" fmla="*/ 21 w 116"/>
              <a:gd name="T13" fmla="*/ 15 h 115"/>
              <a:gd name="T14" fmla="*/ 1 w 116"/>
              <a:gd name="T15" fmla="*/ 54 h 115"/>
              <a:gd name="T16" fmla="*/ 21 w 116"/>
              <a:gd name="T17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5">
                <a:moveTo>
                  <a:pt x="21" y="101"/>
                </a:moveTo>
                <a:cubicBezTo>
                  <a:pt x="30" y="109"/>
                  <a:pt x="42" y="113"/>
                  <a:pt x="54" y="114"/>
                </a:cubicBezTo>
                <a:cubicBezTo>
                  <a:pt x="69" y="115"/>
                  <a:pt x="84" y="110"/>
                  <a:pt x="95" y="100"/>
                </a:cubicBezTo>
                <a:cubicBezTo>
                  <a:pt x="107" y="91"/>
                  <a:pt x="114" y="77"/>
                  <a:pt x="115" y="62"/>
                </a:cubicBezTo>
                <a:cubicBezTo>
                  <a:pt x="116" y="43"/>
                  <a:pt x="109" y="26"/>
                  <a:pt x="95" y="14"/>
                </a:cubicBezTo>
                <a:cubicBezTo>
                  <a:pt x="86" y="6"/>
                  <a:pt x="74" y="2"/>
                  <a:pt x="62" y="1"/>
                </a:cubicBezTo>
                <a:cubicBezTo>
                  <a:pt x="47" y="0"/>
                  <a:pt x="32" y="5"/>
                  <a:pt x="21" y="15"/>
                </a:cubicBezTo>
                <a:cubicBezTo>
                  <a:pt x="9" y="25"/>
                  <a:pt x="2" y="39"/>
                  <a:pt x="1" y="54"/>
                </a:cubicBezTo>
                <a:cubicBezTo>
                  <a:pt x="0" y="72"/>
                  <a:pt x="7" y="89"/>
                  <a:pt x="21" y="1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4" name="Freeform 153"/>
          <p:cNvSpPr>
            <a:spLocks noEditPoints="1"/>
          </p:cNvSpPr>
          <p:nvPr/>
        </p:nvSpPr>
        <p:spPr bwMode="auto">
          <a:xfrm>
            <a:off x="2154509" y="2496945"/>
            <a:ext cx="777017" cy="777017"/>
          </a:xfrm>
          <a:custGeom>
            <a:avLst/>
            <a:gdLst>
              <a:gd name="T0" fmla="*/ 159 w 299"/>
              <a:gd name="T1" fmla="*/ 6 h 299"/>
              <a:gd name="T2" fmla="*/ 5 w 299"/>
              <a:gd name="T3" fmla="*/ 140 h 299"/>
              <a:gd name="T4" fmla="*/ 139 w 299"/>
              <a:gd name="T5" fmla="*/ 294 h 299"/>
              <a:gd name="T6" fmla="*/ 293 w 299"/>
              <a:gd name="T7" fmla="*/ 160 h 299"/>
              <a:gd name="T8" fmla="*/ 159 w 299"/>
              <a:gd name="T9" fmla="*/ 6 h 299"/>
              <a:gd name="T10" fmla="*/ 275 w 299"/>
              <a:gd name="T11" fmla="*/ 159 h 299"/>
              <a:gd name="T12" fmla="*/ 141 w 299"/>
              <a:gd name="T13" fmla="*/ 276 h 299"/>
              <a:gd name="T14" fmla="*/ 24 w 299"/>
              <a:gd name="T15" fmla="*/ 141 h 299"/>
              <a:gd name="T16" fmla="*/ 158 w 299"/>
              <a:gd name="T17" fmla="*/ 24 h 299"/>
              <a:gd name="T18" fmla="*/ 275 w 299"/>
              <a:gd name="T19" fmla="*/ 15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9" h="299">
                <a:moveTo>
                  <a:pt x="159" y="6"/>
                </a:moveTo>
                <a:cubicBezTo>
                  <a:pt x="80" y="0"/>
                  <a:pt x="11" y="60"/>
                  <a:pt x="5" y="140"/>
                </a:cubicBezTo>
                <a:cubicBezTo>
                  <a:pt x="0" y="219"/>
                  <a:pt x="60" y="288"/>
                  <a:pt x="139" y="294"/>
                </a:cubicBezTo>
                <a:cubicBezTo>
                  <a:pt x="219" y="299"/>
                  <a:pt x="288" y="239"/>
                  <a:pt x="293" y="160"/>
                </a:cubicBezTo>
                <a:cubicBezTo>
                  <a:pt x="299" y="80"/>
                  <a:pt x="239" y="11"/>
                  <a:pt x="159" y="6"/>
                </a:cubicBezTo>
                <a:close/>
                <a:moveTo>
                  <a:pt x="275" y="159"/>
                </a:moveTo>
                <a:cubicBezTo>
                  <a:pt x="270" y="228"/>
                  <a:pt x="210" y="281"/>
                  <a:pt x="141" y="276"/>
                </a:cubicBezTo>
                <a:cubicBezTo>
                  <a:pt x="71" y="271"/>
                  <a:pt x="19" y="211"/>
                  <a:pt x="24" y="141"/>
                </a:cubicBezTo>
                <a:cubicBezTo>
                  <a:pt x="28" y="72"/>
                  <a:pt x="89" y="19"/>
                  <a:pt x="158" y="24"/>
                </a:cubicBezTo>
                <a:cubicBezTo>
                  <a:pt x="228" y="29"/>
                  <a:pt x="280" y="89"/>
                  <a:pt x="27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5" name="Freeform 154"/>
          <p:cNvSpPr>
            <a:spLocks noEditPoints="1"/>
          </p:cNvSpPr>
          <p:nvPr/>
        </p:nvSpPr>
        <p:spPr bwMode="auto">
          <a:xfrm>
            <a:off x="3194179" y="2854966"/>
            <a:ext cx="340824" cy="343951"/>
          </a:xfrm>
          <a:custGeom>
            <a:avLst/>
            <a:gdLst>
              <a:gd name="T0" fmla="*/ 61 w 131"/>
              <a:gd name="T1" fmla="*/ 129 h 132"/>
              <a:gd name="T2" fmla="*/ 129 w 131"/>
              <a:gd name="T3" fmla="*/ 70 h 132"/>
              <a:gd name="T4" fmla="*/ 70 w 131"/>
              <a:gd name="T5" fmla="*/ 3 h 132"/>
              <a:gd name="T6" fmla="*/ 2 w 131"/>
              <a:gd name="T7" fmla="*/ 62 h 132"/>
              <a:gd name="T8" fmla="*/ 61 w 131"/>
              <a:gd name="T9" fmla="*/ 129 h 132"/>
              <a:gd name="T10" fmla="*/ 10 w 131"/>
              <a:gd name="T11" fmla="*/ 62 h 132"/>
              <a:gd name="T12" fmla="*/ 70 w 131"/>
              <a:gd name="T13" fmla="*/ 11 h 132"/>
              <a:gd name="T14" fmla="*/ 121 w 131"/>
              <a:gd name="T15" fmla="*/ 70 h 132"/>
              <a:gd name="T16" fmla="*/ 62 w 131"/>
              <a:gd name="T17" fmla="*/ 121 h 132"/>
              <a:gd name="T18" fmla="*/ 10 w 131"/>
              <a:gd name="T19" fmla="*/ 6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32">
                <a:moveTo>
                  <a:pt x="61" y="129"/>
                </a:moveTo>
                <a:cubicBezTo>
                  <a:pt x="96" y="132"/>
                  <a:pt x="127" y="105"/>
                  <a:pt x="129" y="70"/>
                </a:cubicBezTo>
                <a:cubicBezTo>
                  <a:pt x="131" y="35"/>
                  <a:pt x="105" y="5"/>
                  <a:pt x="70" y="3"/>
                </a:cubicBezTo>
                <a:cubicBezTo>
                  <a:pt x="35" y="0"/>
                  <a:pt x="5" y="27"/>
                  <a:pt x="2" y="62"/>
                </a:cubicBezTo>
                <a:cubicBezTo>
                  <a:pt x="0" y="97"/>
                  <a:pt x="26" y="127"/>
                  <a:pt x="61" y="129"/>
                </a:cubicBezTo>
                <a:close/>
                <a:moveTo>
                  <a:pt x="10" y="62"/>
                </a:moveTo>
                <a:cubicBezTo>
                  <a:pt x="13" y="32"/>
                  <a:pt x="39" y="9"/>
                  <a:pt x="70" y="11"/>
                </a:cubicBezTo>
                <a:cubicBezTo>
                  <a:pt x="100" y="13"/>
                  <a:pt x="123" y="39"/>
                  <a:pt x="121" y="70"/>
                </a:cubicBezTo>
                <a:cubicBezTo>
                  <a:pt x="119" y="100"/>
                  <a:pt x="92" y="123"/>
                  <a:pt x="62" y="121"/>
                </a:cubicBezTo>
                <a:cubicBezTo>
                  <a:pt x="31" y="119"/>
                  <a:pt x="8" y="93"/>
                  <a:pt x="10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6" name="Freeform 155"/>
          <p:cNvSpPr>
            <a:spLocks noEditPoints="1"/>
          </p:cNvSpPr>
          <p:nvPr/>
        </p:nvSpPr>
        <p:spPr bwMode="auto">
          <a:xfrm>
            <a:off x="2424980" y="3528798"/>
            <a:ext cx="409614" cy="411178"/>
          </a:xfrm>
          <a:custGeom>
            <a:avLst/>
            <a:gdLst>
              <a:gd name="T0" fmla="*/ 74 w 158"/>
              <a:gd name="T1" fmla="*/ 155 h 158"/>
              <a:gd name="T2" fmla="*/ 155 w 158"/>
              <a:gd name="T3" fmla="*/ 84 h 158"/>
              <a:gd name="T4" fmla="*/ 84 w 158"/>
              <a:gd name="T5" fmla="*/ 3 h 158"/>
              <a:gd name="T6" fmla="*/ 3 w 158"/>
              <a:gd name="T7" fmla="*/ 73 h 158"/>
              <a:gd name="T8" fmla="*/ 74 w 158"/>
              <a:gd name="T9" fmla="*/ 155 h 158"/>
              <a:gd name="T10" fmla="*/ 13 w 158"/>
              <a:gd name="T11" fmla="*/ 74 h 158"/>
              <a:gd name="T12" fmla="*/ 84 w 158"/>
              <a:gd name="T13" fmla="*/ 12 h 158"/>
              <a:gd name="T14" fmla="*/ 122 w 158"/>
              <a:gd name="T15" fmla="*/ 28 h 158"/>
              <a:gd name="T16" fmla="*/ 146 w 158"/>
              <a:gd name="T17" fmla="*/ 83 h 158"/>
              <a:gd name="T18" fmla="*/ 75 w 158"/>
              <a:gd name="T19" fmla="*/ 145 h 158"/>
              <a:gd name="T20" fmla="*/ 36 w 158"/>
              <a:gd name="T21" fmla="*/ 129 h 158"/>
              <a:gd name="T22" fmla="*/ 13 w 158"/>
              <a:gd name="T23" fmla="*/ 74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8" h="158">
                <a:moveTo>
                  <a:pt x="74" y="155"/>
                </a:moveTo>
                <a:cubicBezTo>
                  <a:pt x="116" y="158"/>
                  <a:pt x="152" y="126"/>
                  <a:pt x="155" y="84"/>
                </a:cubicBezTo>
                <a:cubicBezTo>
                  <a:pt x="158" y="42"/>
                  <a:pt x="126" y="5"/>
                  <a:pt x="84" y="3"/>
                </a:cubicBezTo>
                <a:cubicBezTo>
                  <a:pt x="42" y="0"/>
                  <a:pt x="6" y="31"/>
                  <a:pt x="3" y="73"/>
                </a:cubicBezTo>
                <a:cubicBezTo>
                  <a:pt x="0" y="115"/>
                  <a:pt x="32" y="152"/>
                  <a:pt x="74" y="155"/>
                </a:cubicBezTo>
                <a:close/>
                <a:moveTo>
                  <a:pt x="13" y="74"/>
                </a:moveTo>
                <a:cubicBezTo>
                  <a:pt x="15" y="37"/>
                  <a:pt x="47" y="10"/>
                  <a:pt x="84" y="12"/>
                </a:cubicBezTo>
                <a:cubicBezTo>
                  <a:pt x="99" y="13"/>
                  <a:pt x="112" y="19"/>
                  <a:pt x="122" y="28"/>
                </a:cubicBezTo>
                <a:cubicBezTo>
                  <a:pt x="138" y="41"/>
                  <a:pt x="147" y="61"/>
                  <a:pt x="146" y="83"/>
                </a:cubicBezTo>
                <a:cubicBezTo>
                  <a:pt x="143" y="120"/>
                  <a:pt x="111" y="148"/>
                  <a:pt x="75" y="145"/>
                </a:cubicBezTo>
                <a:cubicBezTo>
                  <a:pt x="60" y="144"/>
                  <a:pt x="46" y="138"/>
                  <a:pt x="36" y="129"/>
                </a:cubicBezTo>
                <a:cubicBezTo>
                  <a:pt x="20" y="116"/>
                  <a:pt x="11" y="96"/>
                  <a:pt x="13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7" name="Freeform 156"/>
          <p:cNvSpPr>
            <a:spLocks noEditPoints="1"/>
          </p:cNvSpPr>
          <p:nvPr/>
        </p:nvSpPr>
        <p:spPr bwMode="auto">
          <a:xfrm>
            <a:off x="1551031" y="1771521"/>
            <a:ext cx="2298218" cy="3478596"/>
          </a:xfrm>
          <a:custGeom>
            <a:avLst/>
            <a:gdLst>
              <a:gd name="T0" fmla="*/ 0 w 884"/>
              <a:gd name="T1" fmla="*/ 442 h 1338"/>
              <a:gd name="T2" fmla="*/ 256 w 884"/>
              <a:gd name="T3" fmla="*/ 1189 h 1338"/>
              <a:gd name="T4" fmla="*/ 654 w 884"/>
              <a:gd name="T5" fmla="*/ 1019 h 1338"/>
              <a:gd name="T6" fmla="*/ 623 w 884"/>
              <a:gd name="T7" fmla="*/ 465 h 1338"/>
              <a:gd name="T8" fmla="*/ 641 w 884"/>
              <a:gd name="T9" fmla="*/ 431 h 1338"/>
              <a:gd name="T10" fmla="*/ 673 w 884"/>
              <a:gd name="T11" fmla="*/ 411 h 1338"/>
              <a:gd name="T12" fmla="*/ 708 w 884"/>
              <a:gd name="T13" fmla="*/ 408 h 1338"/>
              <a:gd name="T14" fmla="*/ 746 w 884"/>
              <a:gd name="T15" fmla="*/ 423 h 1338"/>
              <a:gd name="T16" fmla="*/ 786 w 884"/>
              <a:gd name="T17" fmla="*/ 448 h 1338"/>
              <a:gd name="T18" fmla="*/ 790 w 884"/>
              <a:gd name="T19" fmla="*/ 480 h 1338"/>
              <a:gd name="T20" fmla="*/ 768 w 884"/>
              <a:gd name="T21" fmla="*/ 513 h 1338"/>
              <a:gd name="T22" fmla="*/ 745 w 884"/>
              <a:gd name="T23" fmla="*/ 543 h 1338"/>
              <a:gd name="T24" fmla="*/ 722 w 884"/>
              <a:gd name="T25" fmla="*/ 555 h 1338"/>
              <a:gd name="T26" fmla="*/ 684 w 884"/>
              <a:gd name="T27" fmla="*/ 559 h 1338"/>
              <a:gd name="T28" fmla="*/ 644 w 884"/>
              <a:gd name="T29" fmla="*/ 561 h 1338"/>
              <a:gd name="T30" fmla="*/ 610 w 884"/>
              <a:gd name="T31" fmla="*/ 518 h 1338"/>
              <a:gd name="T32" fmla="*/ 605 w 884"/>
              <a:gd name="T33" fmla="*/ 467 h 1338"/>
              <a:gd name="T34" fmla="*/ 560 w 884"/>
              <a:gd name="T35" fmla="*/ 258 h 1338"/>
              <a:gd name="T36" fmla="*/ 146 w 884"/>
              <a:gd name="T37" fmla="*/ 423 h 1338"/>
              <a:gd name="T38" fmla="*/ 480 w 884"/>
              <a:gd name="T39" fmla="*/ 1266 h 1338"/>
              <a:gd name="T40" fmla="*/ 544 w 884"/>
              <a:gd name="T41" fmla="*/ 1162 h 1338"/>
              <a:gd name="T42" fmla="*/ 544 w 884"/>
              <a:gd name="T43" fmla="*/ 1058 h 1338"/>
              <a:gd name="T44" fmla="*/ 276 w 884"/>
              <a:gd name="T45" fmla="*/ 740 h 1338"/>
              <a:gd name="T46" fmla="*/ 329 w 884"/>
              <a:gd name="T47" fmla="*/ 855 h 1338"/>
              <a:gd name="T48" fmla="*/ 314 w 884"/>
              <a:gd name="T49" fmla="*/ 703 h 1338"/>
              <a:gd name="T50" fmla="*/ 351 w 884"/>
              <a:gd name="T51" fmla="*/ 661 h 1338"/>
              <a:gd name="T52" fmla="*/ 404 w 884"/>
              <a:gd name="T53" fmla="*/ 642 h 1338"/>
              <a:gd name="T54" fmla="*/ 445 w 884"/>
              <a:gd name="T55" fmla="*/ 668 h 1338"/>
              <a:gd name="T56" fmla="*/ 488 w 884"/>
              <a:gd name="T57" fmla="*/ 699 h 1338"/>
              <a:gd name="T58" fmla="*/ 502 w 884"/>
              <a:gd name="T59" fmla="*/ 727 h 1338"/>
              <a:gd name="T60" fmla="*/ 505 w 884"/>
              <a:gd name="T61" fmla="*/ 773 h 1338"/>
              <a:gd name="T62" fmla="*/ 504 w 884"/>
              <a:gd name="T63" fmla="*/ 826 h 1338"/>
              <a:gd name="T64" fmla="*/ 479 w 884"/>
              <a:gd name="T65" fmla="*/ 849 h 1338"/>
              <a:gd name="T66" fmla="*/ 430 w 884"/>
              <a:gd name="T67" fmla="*/ 845 h 1338"/>
              <a:gd name="T68" fmla="*/ 384 w 884"/>
              <a:gd name="T69" fmla="*/ 842 h 1338"/>
              <a:gd name="T70" fmla="*/ 342 w 884"/>
              <a:gd name="T71" fmla="*/ 811 h 1338"/>
              <a:gd name="T72" fmla="*/ 324 w 884"/>
              <a:gd name="T73" fmla="*/ 764 h 1338"/>
              <a:gd name="T74" fmla="*/ 331 w 884"/>
              <a:gd name="T75" fmla="*/ 719 h 1338"/>
              <a:gd name="T76" fmla="*/ 542 w 884"/>
              <a:gd name="T77" fmla="*/ 493 h 1338"/>
              <a:gd name="T78" fmla="*/ 510 w 884"/>
              <a:gd name="T79" fmla="*/ 546 h 1338"/>
              <a:gd name="T80" fmla="*/ 438 w 884"/>
              <a:gd name="T81" fmla="*/ 595 h 1338"/>
              <a:gd name="T82" fmla="*/ 359 w 884"/>
              <a:gd name="T83" fmla="*/ 643 h 1338"/>
              <a:gd name="T84" fmla="*/ 297 w 884"/>
              <a:gd name="T85" fmla="*/ 627 h 1338"/>
              <a:gd name="T86" fmla="*/ 202 w 884"/>
              <a:gd name="T87" fmla="*/ 547 h 1338"/>
              <a:gd name="T88" fmla="*/ 168 w 884"/>
              <a:gd name="T89" fmla="*/ 435 h 1338"/>
              <a:gd name="T90" fmla="*/ 190 w 884"/>
              <a:gd name="T91" fmla="*/ 331 h 1338"/>
              <a:gd name="T92" fmla="*/ 261 w 884"/>
              <a:gd name="T93" fmla="*/ 251 h 1338"/>
              <a:gd name="T94" fmla="*/ 361 w 884"/>
              <a:gd name="T95" fmla="*/ 215 h 1338"/>
              <a:gd name="T96" fmla="*/ 439 w 884"/>
              <a:gd name="T97" fmla="*/ 265 h 1338"/>
              <a:gd name="T98" fmla="*/ 520 w 884"/>
              <a:gd name="T99" fmla="*/ 324 h 1338"/>
              <a:gd name="T100" fmla="*/ 546 w 884"/>
              <a:gd name="T101" fmla="*/ 376 h 1338"/>
              <a:gd name="T102" fmla="*/ 616 w 884"/>
              <a:gd name="T103" fmla="*/ 584 h 1338"/>
              <a:gd name="T104" fmla="*/ 796 w 884"/>
              <a:gd name="T105" fmla="*/ 563 h 1338"/>
              <a:gd name="T106" fmla="*/ 802 w 884"/>
              <a:gd name="T107" fmla="*/ 568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84" h="1338">
                <a:moveTo>
                  <a:pt x="752" y="758"/>
                </a:moveTo>
                <a:cubicBezTo>
                  <a:pt x="754" y="756"/>
                  <a:pt x="755" y="755"/>
                  <a:pt x="756" y="753"/>
                </a:cubicBezTo>
                <a:cubicBezTo>
                  <a:pt x="836" y="673"/>
                  <a:pt x="884" y="563"/>
                  <a:pt x="884" y="442"/>
                </a:cubicBezTo>
                <a:cubicBezTo>
                  <a:pt x="884" y="198"/>
                  <a:pt x="686" y="0"/>
                  <a:pt x="442" y="0"/>
                </a:cubicBezTo>
                <a:cubicBezTo>
                  <a:pt x="198" y="0"/>
                  <a:pt x="0" y="198"/>
                  <a:pt x="0" y="442"/>
                </a:cubicBezTo>
                <a:cubicBezTo>
                  <a:pt x="0" y="575"/>
                  <a:pt x="58" y="693"/>
                  <a:pt x="150" y="774"/>
                </a:cubicBezTo>
                <a:cubicBezTo>
                  <a:pt x="172" y="803"/>
                  <a:pt x="211" y="868"/>
                  <a:pt x="212" y="953"/>
                </a:cubicBezTo>
                <a:cubicBezTo>
                  <a:pt x="210" y="971"/>
                  <a:pt x="213" y="998"/>
                  <a:pt x="231" y="1019"/>
                </a:cubicBezTo>
                <a:cubicBezTo>
                  <a:pt x="238" y="1028"/>
                  <a:pt x="240" y="1035"/>
                  <a:pt x="256" y="1041"/>
                </a:cubicBezTo>
                <a:cubicBezTo>
                  <a:pt x="256" y="1189"/>
                  <a:pt x="256" y="1189"/>
                  <a:pt x="256" y="1189"/>
                </a:cubicBezTo>
                <a:cubicBezTo>
                  <a:pt x="256" y="1270"/>
                  <a:pt x="324" y="1338"/>
                  <a:pt x="405" y="1338"/>
                </a:cubicBezTo>
                <a:cubicBezTo>
                  <a:pt x="480" y="1338"/>
                  <a:pt x="480" y="1338"/>
                  <a:pt x="480" y="1338"/>
                </a:cubicBezTo>
                <a:cubicBezTo>
                  <a:pt x="560" y="1338"/>
                  <a:pt x="620" y="1270"/>
                  <a:pt x="620" y="1189"/>
                </a:cubicBezTo>
                <a:cubicBezTo>
                  <a:pt x="620" y="1044"/>
                  <a:pt x="620" y="1044"/>
                  <a:pt x="620" y="1044"/>
                </a:cubicBezTo>
                <a:cubicBezTo>
                  <a:pt x="632" y="1038"/>
                  <a:pt x="646" y="1029"/>
                  <a:pt x="654" y="1019"/>
                </a:cubicBezTo>
                <a:cubicBezTo>
                  <a:pt x="672" y="998"/>
                  <a:pt x="678" y="971"/>
                  <a:pt x="676" y="953"/>
                </a:cubicBezTo>
                <a:cubicBezTo>
                  <a:pt x="677" y="836"/>
                  <a:pt x="751" y="759"/>
                  <a:pt x="752" y="758"/>
                </a:cubicBezTo>
                <a:close/>
                <a:moveTo>
                  <a:pt x="605" y="467"/>
                </a:moveTo>
                <a:cubicBezTo>
                  <a:pt x="623" y="465"/>
                  <a:pt x="623" y="465"/>
                  <a:pt x="623" y="465"/>
                </a:cubicBezTo>
                <a:cubicBezTo>
                  <a:pt x="623" y="465"/>
                  <a:pt x="623" y="465"/>
                  <a:pt x="623" y="465"/>
                </a:cubicBezTo>
                <a:cubicBezTo>
                  <a:pt x="625" y="459"/>
                  <a:pt x="626" y="457"/>
                  <a:pt x="627" y="453"/>
                </a:cubicBezTo>
                <a:cubicBezTo>
                  <a:pt x="614" y="440"/>
                  <a:pt x="614" y="440"/>
                  <a:pt x="614" y="440"/>
                </a:cubicBezTo>
                <a:cubicBezTo>
                  <a:pt x="624" y="424"/>
                  <a:pt x="624" y="424"/>
                  <a:pt x="624" y="424"/>
                </a:cubicBezTo>
                <a:cubicBezTo>
                  <a:pt x="641" y="431"/>
                  <a:pt x="641" y="431"/>
                  <a:pt x="641" y="431"/>
                </a:cubicBezTo>
                <a:cubicBezTo>
                  <a:pt x="641" y="431"/>
                  <a:pt x="641" y="431"/>
                  <a:pt x="641" y="431"/>
                </a:cubicBezTo>
                <a:cubicBezTo>
                  <a:pt x="644" y="428"/>
                  <a:pt x="647" y="426"/>
                  <a:pt x="650" y="423"/>
                </a:cubicBezTo>
                <a:cubicBezTo>
                  <a:pt x="645" y="405"/>
                  <a:pt x="645" y="405"/>
                  <a:pt x="645" y="405"/>
                </a:cubicBezTo>
                <a:cubicBezTo>
                  <a:pt x="661" y="396"/>
                  <a:pt x="661" y="396"/>
                  <a:pt x="661" y="396"/>
                </a:cubicBezTo>
                <a:cubicBezTo>
                  <a:pt x="673" y="410"/>
                  <a:pt x="673" y="410"/>
                  <a:pt x="673" y="410"/>
                </a:cubicBezTo>
                <a:cubicBezTo>
                  <a:pt x="673" y="411"/>
                  <a:pt x="673" y="411"/>
                  <a:pt x="673" y="411"/>
                </a:cubicBezTo>
                <a:cubicBezTo>
                  <a:pt x="677" y="409"/>
                  <a:pt x="681" y="408"/>
                  <a:pt x="685" y="408"/>
                </a:cubicBezTo>
                <a:cubicBezTo>
                  <a:pt x="689" y="389"/>
                  <a:pt x="689" y="389"/>
                  <a:pt x="689" y="389"/>
                </a:cubicBezTo>
                <a:cubicBezTo>
                  <a:pt x="706" y="389"/>
                  <a:pt x="706" y="389"/>
                  <a:pt x="706" y="389"/>
                </a:cubicBezTo>
                <a:cubicBezTo>
                  <a:pt x="708" y="407"/>
                  <a:pt x="708" y="407"/>
                  <a:pt x="708" y="407"/>
                </a:cubicBezTo>
                <a:cubicBezTo>
                  <a:pt x="708" y="408"/>
                  <a:pt x="708" y="408"/>
                  <a:pt x="708" y="408"/>
                </a:cubicBezTo>
                <a:cubicBezTo>
                  <a:pt x="712" y="409"/>
                  <a:pt x="718" y="410"/>
                  <a:pt x="721" y="411"/>
                </a:cubicBezTo>
                <a:cubicBezTo>
                  <a:pt x="722" y="411"/>
                  <a:pt x="722" y="411"/>
                  <a:pt x="722" y="411"/>
                </a:cubicBezTo>
                <a:cubicBezTo>
                  <a:pt x="735" y="396"/>
                  <a:pt x="735" y="396"/>
                  <a:pt x="735" y="396"/>
                </a:cubicBezTo>
                <a:cubicBezTo>
                  <a:pt x="752" y="405"/>
                  <a:pt x="752" y="405"/>
                  <a:pt x="752" y="405"/>
                </a:cubicBezTo>
                <a:cubicBezTo>
                  <a:pt x="746" y="423"/>
                  <a:pt x="746" y="423"/>
                  <a:pt x="746" y="423"/>
                </a:cubicBezTo>
                <a:cubicBezTo>
                  <a:pt x="746" y="424"/>
                  <a:pt x="746" y="424"/>
                  <a:pt x="746" y="424"/>
                </a:cubicBezTo>
                <a:cubicBezTo>
                  <a:pt x="750" y="427"/>
                  <a:pt x="755" y="432"/>
                  <a:pt x="758" y="437"/>
                </a:cubicBezTo>
                <a:cubicBezTo>
                  <a:pt x="759" y="437"/>
                  <a:pt x="759" y="437"/>
                  <a:pt x="759" y="437"/>
                </a:cubicBezTo>
                <a:cubicBezTo>
                  <a:pt x="777" y="431"/>
                  <a:pt x="777" y="431"/>
                  <a:pt x="777" y="431"/>
                </a:cubicBezTo>
                <a:cubicBezTo>
                  <a:pt x="786" y="448"/>
                  <a:pt x="786" y="448"/>
                  <a:pt x="786" y="448"/>
                </a:cubicBezTo>
                <a:cubicBezTo>
                  <a:pt x="771" y="459"/>
                  <a:pt x="771" y="459"/>
                  <a:pt x="771" y="459"/>
                </a:cubicBezTo>
                <a:cubicBezTo>
                  <a:pt x="770" y="460"/>
                  <a:pt x="770" y="460"/>
                  <a:pt x="770" y="460"/>
                </a:cubicBezTo>
                <a:cubicBezTo>
                  <a:pt x="772" y="465"/>
                  <a:pt x="773" y="470"/>
                  <a:pt x="773" y="475"/>
                </a:cubicBezTo>
                <a:cubicBezTo>
                  <a:pt x="773" y="475"/>
                  <a:pt x="773" y="475"/>
                  <a:pt x="773" y="475"/>
                </a:cubicBezTo>
                <a:cubicBezTo>
                  <a:pt x="790" y="480"/>
                  <a:pt x="790" y="480"/>
                  <a:pt x="790" y="480"/>
                </a:cubicBezTo>
                <a:cubicBezTo>
                  <a:pt x="789" y="499"/>
                  <a:pt x="789" y="499"/>
                  <a:pt x="789" y="499"/>
                </a:cubicBezTo>
                <a:cubicBezTo>
                  <a:pt x="773" y="499"/>
                  <a:pt x="773" y="499"/>
                  <a:pt x="773" y="499"/>
                </a:cubicBezTo>
                <a:cubicBezTo>
                  <a:pt x="772" y="499"/>
                  <a:pt x="772" y="499"/>
                  <a:pt x="772" y="499"/>
                </a:cubicBezTo>
                <a:cubicBezTo>
                  <a:pt x="771" y="505"/>
                  <a:pt x="770" y="508"/>
                  <a:pt x="768" y="511"/>
                </a:cubicBezTo>
                <a:cubicBezTo>
                  <a:pt x="768" y="513"/>
                  <a:pt x="768" y="513"/>
                  <a:pt x="768" y="513"/>
                </a:cubicBezTo>
                <a:cubicBezTo>
                  <a:pt x="782" y="526"/>
                  <a:pt x="782" y="526"/>
                  <a:pt x="782" y="526"/>
                </a:cubicBezTo>
                <a:cubicBezTo>
                  <a:pt x="772" y="542"/>
                  <a:pt x="772" y="542"/>
                  <a:pt x="772" y="542"/>
                </a:cubicBezTo>
                <a:cubicBezTo>
                  <a:pt x="755" y="535"/>
                  <a:pt x="755" y="535"/>
                  <a:pt x="755" y="535"/>
                </a:cubicBezTo>
                <a:cubicBezTo>
                  <a:pt x="754" y="535"/>
                  <a:pt x="754" y="535"/>
                  <a:pt x="754" y="535"/>
                </a:cubicBezTo>
                <a:cubicBezTo>
                  <a:pt x="751" y="538"/>
                  <a:pt x="748" y="540"/>
                  <a:pt x="745" y="543"/>
                </a:cubicBezTo>
                <a:cubicBezTo>
                  <a:pt x="745" y="543"/>
                  <a:pt x="745" y="543"/>
                  <a:pt x="745" y="543"/>
                </a:cubicBezTo>
                <a:cubicBezTo>
                  <a:pt x="751" y="561"/>
                  <a:pt x="751" y="561"/>
                  <a:pt x="751" y="561"/>
                </a:cubicBezTo>
                <a:cubicBezTo>
                  <a:pt x="734" y="570"/>
                  <a:pt x="734" y="570"/>
                  <a:pt x="734" y="570"/>
                </a:cubicBezTo>
                <a:cubicBezTo>
                  <a:pt x="723" y="556"/>
                  <a:pt x="723" y="556"/>
                  <a:pt x="723" y="556"/>
                </a:cubicBezTo>
                <a:cubicBezTo>
                  <a:pt x="722" y="555"/>
                  <a:pt x="722" y="555"/>
                  <a:pt x="722" y="555"/>
                </a:cubicBezTo>
                <a:cubicBezTo>
                  <a:pt x="719" y="557"/>
                  <a:pt x="715" y="558"/>
                  <a:pt x="711" y="558"/>
                </a:cubicBezTo>
                <a:cubicBezTo>
                  <a:pt x="711" y="558"/>
                  <a:pt x="711" y="558"/>
                  <a:pt x="711" y="558"/>
                </a:cubicBezTo>
                <a:cubicBezTo>
                  <a:pt x="707" y="577"/>
                  <a:pt x="707" y="577"/>
                  <a:pt x="707" y="577"/>
                </a:cubicBezTo>
                <a:cubicBezTo>
                  <a:pt x="687" y="577"/>
                  <a:pt x="687" y="577"/>
                  <a:pt x="687" y="577"/>
                </a:cubicBezTo>
                <a:cubicBezTo>
                  <a:pt x="684" y="559"/>
                  <a:pt x="684" y="559"/>
                  <a:pt x="684" y="559"/>
                </a:cubicBezTo>
                <a:cubicBezTo>
                  <a:pt x="684" y="558"/>
                  <a:pt x="684" y="558"/>
                  <a:pt x="684" y="558"/>
                </a:cubicBezTo>
                <a:cubicBezTo>
                  <a:pt x="680" y="558"/>
                  <a:pt x="676" y="557"/>
                  <a:pt x="672" y="555"/>
                </a:cubicBezTo>
                <a:cubicBezTo>
                  <a:pt x="673" y="555"/>
                  <a:pt x="673" y="555"/>
                  <a:pt x="673" y="555"/>
                </a:cubicBezTo>
                <a:cubicBezTo>
                  <a:pt x="660" y="570"/>
                  <a:pt x="660" y="570"/>
                  <a:pt x="660" y="570"/>
                </a:cubicBezTo>
                <a:cubicBezTo>
                  <a:pt x="644" y="561"/>
                  <a:pt x="644" y="561"/>
                  <a:pt x="644" y="561"/>
                </a:cubicBezTo>
                <a:cubicBezTo>
                  <a:pt x="650" y="543"/>
                  <a:pt x="650" y="543"/>
                  <a:pt x="650" y="543"/>
                </a:cubicBezTo>
                <a:cubicBezTo>
                  <a:pt x="650" y="543"/>
                  <a:pt x="650" y="543"/>
                  <a:pt x="650" y="543"/>
                </a:cubicBezTo>
                <a:cubicBezTo>
                  <a:pt x="645" y="539"/>
                  <a:pt x="641" y="534"/>
                  <a:pt x="637" y="530"/>
                </a:cubicBezTo>
                <a:cubicBezTo>
                  <a:pt x="619" y="535"/>
                  <a:pt x="619" y="535"/>
                  <a:pt x="619" y="535"/>
                </a:cubicBezTo>
                <a:cubicBezTo>
                  <a:pt x="610" y="518"/>
                  <a:pt x="610" y="518"/>
                  <a:pt x="610" y="518"/>
                </a:cubicBezTo>
                <a:cubicBezTo>
                  <a:pt x="625" y="507"/>
                  <a:pt x="625" y="507"/>
                  <a:pt x="625" y="507"/>
                </a:cubicBezTo>
                <a:cubicBezTo>
                  <a:pt x="625" y="507"/>
                  <a:pt x="625" y="507"/>
                  <a:pt x="625" y="507"/>
                </a:cubicBezTo>
                <a:cubicBezTo>
                  <a:pt x="623" y="502"/>
                  <a:pt x="622" y="496"/>
                  <a:pt x="622" y="491"/>
                </a:cubicBezTo>
                <a:cubicBezTo>
                  <a:pt x="604" y="486"/>
                  <a:pt x="604" y="486"/>
                  <a:pt x="604" y="486"/>
                </a:cubicBezTo>
                <a:lnTo>
                  <a:pt x="605" y="467"/>
                </a:lnTo>
                <a:close/>
                <a:moveTo>
                  <a:pt x="146" y="423"/>
                </a:moveTo>
                <a:cubicBezTo>
                  <a:pt x="145" y="364"/>
                  <a:pt x="166" y="307"/>
                  <a:pt x="204" y="262"/>
                </a:cubicBezTo>
                <a:cubicBezTo>
                  <a:pt x="291" y="161"/>
                  <a:pt x="443" y="149"/>
                  <a:pt x="544" y="235"/>
                </a:cubicBezTo>
                <a:cubicBezTo>
                  <a:pt x="552" y="226"/>
                  <a:pt x="552" y="226"/>
                  <a:pt x="552" y="226"/>
                </a:cubicBezTo>
                <a:cubicBezTo>
                  <a:pt x="560" y="258"/>
                  <a:pt x="560" y="258"/>
                  <a:pt x="560" y="258"/>
                </a:cubicBezTo>
                <a:cubicBezTo>
                  <a:pt x="528" y="255"/>
                  <a:pt x="528" y="255"/>
                  <a:pt x="528" y="255"/>
                </a:cubicBezTo>
                <a:cubicBezTo>
                  <a:pt x="537" y="244"/>
                  <a:pt x="537" y="244"/>
                  <a:pt x="537" y="244"/>
                </a:cubicBezTo>
                <a:cubicBezTo>
                  <a:pt x="440" y="162"/>
                  <a:pt x="295" y="173"/>
                  <a:pt x="212" y="269"/>
                </a:cubicBezTo>
                <a:cubicBezTo>
                  <a:pt x="176" y="312"/>
                  <a:pt x="156" y="366"/>
                  <a:pt x="157" y="422"/>
                </a:cubicBezTo>
                <a:lnTo>
                  <a:pt x="146" y="423"/>
                </a:lnTo>
                <a:close/>
                <a:moveTo>
                  <a:pt x="480" y="1266"/>
                </a:moveTo>
                <a:cubicBezTo>
                  <a:pt x="405" y="1266"/>
                  <a:pt x="405" y="1266"/>
                  <a:pt x="405" y="1266"/>
                </a:cubicBezTo>
                <a:cubicBezTo>
                  <a:pt x="384" y="1266"/>
                  <a:pt x="365" y="1262"/>
                  <a:pt x="352" y="1242"/>
                </a:cubicBezTo>
                <a:cubicBezTo>
                  <a:pt x="533" y="1242"/>
                  <a:pt x="533" y="1242"/>
                  <a:pt x="533" y="1242"/>
                </a:cubicBezTo>
                <a:cubicBezTo>
                  <a:pt x="519" y="1262"/>
                  <a:pt x="501" y="1266"/>
                  <a:pt x="480" y="1266"/>
                </a:cubicBezTo>
                <a:close/>
                <a:moveTo>
                  <a:pt x="544" y="1162"/>
                </a:moveTo>
                <a:cubicBezTo>
                  <a:pt x="328" y="1162"/>
                  <a:pt x="328" y="1162"/>
                  <a:pt x="328" y="1162"/>
                </a:cubicBezTo>
                <a:cubicBezTo>
                  <a:pt x="328" y="1150"/>
                  <a:pt x="328" y="1150"/>
                  <a:pt x="328" y="1150"/>
                </a:cubicBezTo>
                <a:cubicBezTo>
                  <a:pt x="544" y="1150"/>
                  <a:pt x="544" y="1150"/>
                  <a:pt x="544" y="1150"/>
                </a:cubicBezTo>
                <a:lnTo>
                  <a:pt x="544" y="1162"/>
                </a:lnTo>
                <a:close/>
                <a:moveTo>
                  <a:pt x="328" y="1070"/>
                </a:moveTo>
                <a:cubicBezTo>
                  <a:pt x="328" y="1058"/>
                  <a:pt x="328" y="1058"/>
                  <a:pt x="328" y="1058"/>
                </a:cubicBezTo>
                <a:cubicBezTo>
                  <a:pt x="328" y="1058"/>
                  <a:pt x="332" y="1058"/>
                  <a:pt x="332" y="1058"/>
                </a:cubicBezTo>
                <a:cubicBezTo>
                  <a:pt x="336" y="1058"/>
                  <a:pt x="340" y="1058"/>
                  <a:pt x="343" y="1058"/>
                </a:cubicBezTo>
                <a:cubicBezTo>
                  <a:pt x="544" y="1058"/>
                  <a:pt x="544" y="1058"/>
                  <a:pt x="544" y="1058"/>
                </a:cubicBezTo>
                <a:cubicBezTo>
                  <a:pt x="544" y="1070"/>
                  <a:pt x="544" y="1070"/>
                  <a:pt x="544" y="1070"/>
                </a:cubicBezTo>
                <a:lnTo>
                  <a:pt x="328" y="1070"/>
                </a:lnTo>
                <a:close/>
                <a:moveTo>
                  <a:pt x="523" y="845"/>
                </a:moveTo>
                <a:cubicBezTo>
                  <a:pt x="472" y="904"/>
                  <a:pt x="383" y="911"/>
                  <a:pt x="325" y="860"/>
                </a:cubicBezTo>
                <a:cubicBezTo>
                  <a:pt x="290" y="830"/>
                  <a:pt x="272" y="786"/>
                  <a:pt x="276" y="740"/>
                </a:cubicBezTo>
                <a:cubicBezTo>
                  <a:pt x="265" y="740"/>
                  <a:pt x="265" y="740"/>
                  <a:pt x="265" y="740"/>
                </a:cubicBezTo>
                <a:cubicBezTo>
                  <a:pt x="280" y="719"/>
                  <a:pt x="280" y="719"/>
                  <a:pt x="280" y="719"/>
                </a:cubicBezTo>
                <a:cubicBezTo>
                  <a:pt x="295" y="740"/>
                  <a:pt x="295" y="740"/>
                  <a:pt x="295" y="740"/>
                </a:cubicBezTo>
                <a:cubicBezTo>
                  <a:pt x="284" y="740"/>
                  <a:pt x="284" y="740"/>
                  <a:pt x="284" y="740"/>
                </a:cubicBezTo>
                <a:cubicBezTo>
                  <a:pt x="279" y="783"/>
                  <a:pt x="296" y="826"/>
                  <a:pt x="329" y="855"/>
                </a:cubicBezTo>
                <a:cubicBezTo>
                  <a:pt x="385" y="903"/>
                  <a:pt x="469" y="896"/>
                  <a:pt x="517" y="840"/>
                </a:cubicBezTo>
                <a:cubicBezTo>
                  <a:pt x="565" y="785"/>
                  <a:pt x="558" y="700"/>
                  <a:pt x="503" y="653"/>
                </a:cubicBezTo>
                <a:cubicBezTo>
                  <a:pt x="508" y="647"/>
                  <a:pt x="508" y="647"/>
                  <a:pt x="508" y="647"/>
                </a:cubicBezTo>
                <a:cubicBezTo>
                  <a:pt x="566" y="697"/>
                  <a:pt x="573" y="786"/>
                  <a:pt x="523" y="845"/>
                </a:cubicBezTo>
                <a:close/>
                <a:moveTo>
                  <a:pt x="314" y="703"/>
                </a:moveTo>
                <a:cubicBezTo>
                  <a:pt x="327" y="684"/>
                  <a:pt x="327" y="684"/>
                  <a:pt x="327" y="684"/>
                </a:cubicBezTo>
                <a:cubicBezTo>
                  <a:pt x="347" y="692"/>
                  <a:pt x="347" y="692"/>
                  <a:pt x="347" y="692"/>
                </a:cubicBezTo>
                <a:cubicBezTo>
                  <a:pt x="347" y="693"/>
                  <a:pt x="347" y="693"/>
                  <a:pt x="347" y="693"/>
                </a:cubicBezTo>
                <a:cubicBezTo>
                  <a:pt x="351" y="689"/>
                  <a:pt x="354" y="686"/>
                  <a:pt x="358" y="682"/>
                </a:cubicBezTo>
                <a:cubicBezTo>
                  <a:pt x="351" y="661"/>
                  <a:pt x="351" y="661"/>
                  <a:pt x="351" y="661"/>
                </a:cubicBezTo>
                <a:cubicBezTo>
                  <a:pt x="372" y="650"/>
                  <a:pt x="372" y="650"/>
                  <a:pt x="372" y="650"/>
                </a:cubicBezTo>
                <a:cubicBezTo>
                  <a:pt x="385" y="667"/>
                  <a:pt x="385" y="667"/>
                  <a:pt x="385" y="667"/>
                </a:cubicBezTo>
                <a:cubicBezTo>
                  <a:pt x="386" y="668"/>
                  <a:pt x="386" y="668"/>
                  <a:pt x="386" y="668"/>
                </a:cubicBezTo>
                <a:cubicBezTo>
                  <a:pt x="390" y="666"/>
                  <a:pt x="395" y="665"/>
                  <a:pt x="400" y="664"/>
                </a:cubicBezTo>
                <a:cubicBezTo>
                  <a:pt x="404" y="642"/>
                  <a:pt x="404" y="642"/>
                  <a:pt x="404" y="642"/>
                </a:cubicBezTo>
                <a:cubicBezTo>
                  <a:pt x="426" y="642"/>
                  <a:pt x="426" y="642"/>
                  <a:pt x="426" y="642"/>
                </a:cubicBezTo>
                <a:cubicBezTo>
                  <a:pt x="428" y="664"/>
                  <a:pt x="428" y="664"/>
                  <a:pt x="428" y="664"/>
                </a:cubicBezTo>
                <a:cubicBezTo>
                  <a:pt x="428" y="664"/>
                  <a:pt x="428" y="664"/>
                  <a:pt x="428" y="664"/>
                </a:cubicBezTo>
                <a:cubicBezTo>
                  <a:pt x="436" y="665"/>
                  <a:pt x="439" y="666"/>
                  <a:pt x="444" y="668"/>
                </a:cubicBezTo>
                <a:cubicBezTo>
                  <a:pt x="445" y="668"/>
                  <a:pt x="445" y="668"/>
                  <a:pt x="445" y="668"/>
                </a:cubicBezTo>
                <a:cubicBezTo>
                  <a:pt x="460" y="650"/>
                  <a:pt x="460" y="650"/>
                  <a:pt x="460" y="650"/>
                </a:cubicBezTo>
                <a:cubicBezTo>
                  <a:pt x="480" y="661"/>
                  <a:pt x="480" y="661"/>
                  <a:pt x="480" y="661"/>
                </a:cubicBezTo>
                <a:cubicBezTo>
                  <a:pt x="473" y="682"/>
                  <a:pt x="473" y="682"/>
                  <a:pt x="473" y="682"/>
                </a:cubicBezTo>
                <a:cubicBezTo>
                  <a:pt x="473" y="683"/>
                  <a:pt x="473" y="683"/>
                  <a:pt x="473" y="683"/>
                </a:cubicBezTo>
                <a:cubicBezTo>
                  <a:pt x="478" y="688"/>
                  <a:pt x="484" y="693"/>
                  <a:pt x="488" y="699"/>
                </a:cubicBezTo>
                <a:cubicBezTo>
                  <a:pt x="488" y="699"/>
                  <a:pt x="488" y="699"/>
                  <a:pt x="488" y="699"/>
                </a:cubicBezTo>
                <a:cubicBezTo>
                  <a:pt x="510" y="692"/>
                  <a:pt x="510" y="692"/>
                  <a:pt x="510" y="692"/>
                </a:cubicBezTo>
                <a:cubicBezTo>
                  <a:pt x="521" y="713"/>
                  <a:pt x="521" y="713"/>
                  <a:pt x="521" y="713"/>
                </a:cubicBezTo>
                <a:cubicBezTo>
                  <a:pt x="503" y="726"/>
                  <a:pt x="503" y="726"/>
                  <a:pt x="503" y="726"/>
                </a:cubicBezTo>
                <a:cubicBezTo>
                  <a:pt x="502" y="727"/>
                  <a:pt x="502" y="727"/>
                  <a:pt x="502" y="727"/>
                </a:cubicBezTo>
                <a:cubicBezTo>
                  <a:pt x="504" y="733"/>
                  <a:pt x="505" y="739"/>
                  <a:pt x="506" y="745"/>
                </a:cubicBezTo>
                <a:cubicBezTo>
                  <a:pt x="505" y="745"/>
                  <a:pt x="505" y="745"/>
                  <a:pt x="505" y="745"/>
                </a:cubicBezTo>
                <a:cubicBezTo>
                  <a:pt x="526" y="751"/>
                  <a:pt x="526" y="751"/>
                  <a:pt x="526" y="751"/>
                </a:cubicBezTo>
                <a:cubicBezTo>
                  <a:pt x="525" y="774"/>
                  <a:pt x="525" y="774"/>
                  <a:pt x="525" y="774"/>
                </a:cubicBezTo>
                <a:cubicBezTo>
                  <a:pt x="505" y="773"/>
                  <a:pt x="505" y="773"/>
                  <a:pt x="505" y="773"/>
                </a:cubicBezTo>
                <a:cubicBezTo>
                  <a:pt x="505" y="773"/>
                  <a:pt x="505" y="773"/>
                  <a:pt x="505" y="773"/>
                </a:cubicBezTo>
                <a:cubicBezTo>
                  <a:pt x="503" y="781"/>
                  <a:pt x="502" y="784"/>
                  <a:pt x="500" y="789"/>
                </a:cubicBezTo>
                <a:cubicBezTo>
                  <a:pt x="500" y="790"/>
                  <a:pt x="500" y="790"/>
                  <a:pt x="500" y="790"/>
                </a:cubicBezTo>
                <a:cubicBezTo>
                  <a:pt x="517" y="806"/>
                  <a:pt x="517" y="806"/>
                  <a:pt x="517" y="806"/>
                </a:cubicBezTo>
                <a:cubicBezTo>
                  <a:pt x="504" y="826"/>
                  <a:pt x="504" y="826"/>
                  <a:pt x="504" y="826"/>
                </a:cubicBezTo>
                <a:cubicBezTo>
                  <a:pt x="484" y="817"/>
                  <a:pt x="484" y="817"/>
                  <a:pt x="484" y="817"/>
                </a:cubicBezTo>
                <a:cubicBezTo>
                  <a:pt x="483" y="817"/>
                  <a:pt x="483" y="817"/>
                  <a:pt x="483" y="817"/>
                </a:cubicBezTo>
                <a:cubicBezTo>
                  <a:pt x="480" y="820"/>
                  <a:pt x="476" y="823"/>
                  <a:pt x="472" y="827"/>
                </a:cubicBezTo>
                <a:cubicBezTo>
                  <a:pt x="472" y="827"/>
                  <a:pt x="472" y="827"/>
                  <a:pt x="472" y="827"/>
                </a:cubicBezTo>
                <a:cubicBezTo>
                  <a:pt x="479" y="849"/>
                  <a:pt x="479" y="849"/>
                  <a:pt x="479" y="849"/>
                </a:cubicBezTo>
                <a:cubicBezTo>
                  <a:pt x="459" y="860"/>
                  <a:pt x="459" y="860"/>
                  <a:pt x="459" y="860"/>
                </a:cubicBezTo>
                <a:cubicBezTo>
                  <a:pt x="445" y="842"/>
                  <a:pt x="445" y="842"/>
                  <a:pt x="445" y="842"/>
                </a:cubicBezTo>
                <a:cubicBezTo>
                  <a:pt x="445" y="842"/>
                  <a:pt x="445" y="842"/>
                  <a:pt x="445" y="842"/>
                </a:cubicBezTo>
                <a:cubicBezTo>
                  <a:pt x="440" y="843"/>
                  <a:pt x="435" y="844"/>
                  <a:pt x="431" y="845"/>
                </a:cubicBezTo>
                <a:cubicBezTo>
                  <a:pt x="430" y="845"/>
                  <a:pt x="430" y="845"/>
                  <a:pt x="430" y="845"/>
                </a:cubicBezTo>
                <a:cubicBezTo>
                  <a:pt x="426" y="868"/>
                  <a:pt x="426" y="868"/>
                  <a:pt x="426" y="868"/>
                </a:cubicBezTo>
                <a:cubicBezTo>
                  <a:pt x="402" y="868"/>
                  <a:pt x="402" y="868"/>
                  <a:pt x="402" y="868"/>
                </a:cubicBezTo>
                <a:cubicBezTo>
                  <a:pt x="396" y="846"/>
                  <a:pt x="396" y="846"/>
                  <a:pt x="396" y="846"/>
                </a:cubicBezTo>
                <a:cubicBezTo>
                  <a:pt x="396" y="845"/>
                  <a:pt x="396" y="845"/>
                  <a:pt x="396" y="845"/>
                </a:cubicBezTo>
                <a:cubicBezTo>
                  <a:pt x="392" y="844"/>
                  <a:pt x="389" y="843"/>
                  <a:pt x="384" y="842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50" y="848"/>
                  <a:pt x="350" y="848"/>
                  <a:pt x="350" y="848"/>
                </a:cubicBezTo>
                <a:cubicBezTo>
                  <a:pt x="358" y="827"/>
                  <a:pt x="358" y="827"/>
                  <a:pt x="358" y="827"/>
                </a:cubicBezTo>
                <a:cubicBezTo>
                  <a:pt x="358" y="826"/>
                  <a:pt x="358" y="826"/>
                  <a:pt x="358" y="826"/>
                </a:cubicBezTo>
                <a:cubicBezTo>
                  <a:pt x="352" y="822"/>
                  <a:pt x="347" y="816"/>
                  <a:pt x="342" y="811"/>
                </a:cubicBezTo>
                <a:cubicBezTo>
                  <a:pt x="320" y="817"/>
                  <a:pt x="320" y="817"/>
                  <a:pt x="320" y="817"/>
                </a:cubicBezTo>
                <a:cubicBezTo>
                  <a:pt x="310" y="797"/>
                  <a:pt x="310" y="797"/>
                  <a:pt x="310" y="797"/>
                </a:cubicBezTo>
                <a:cubicBezTo>
                  <a:pt x="327" y="783"/>
                  <a:pt x="327" y="783"/>
                  <a:pt x="327" y="783"/>
                </a:cubicBezTo>
                <a:cubicBezTo>
                  <a:pt x="328" y="783"/>
                  <a:pt x="328" y="783"/>
                  <a:pt x="328" y="783"/>
                </a:cubicBezTo>
                <a:cubicBezTo>
                  <a:pt x="326" y="777"/>
                  <a:pt x="325" y="771"/>
                  <a:pt x="324" y="764"/>
                </a:cubicBezTo>
                <a:cubicBezTo>
                  <a:pt x="302" y="758"/>
                  <a:pt x="302" y="758"/>
                  <a:pt x="302" y="758"/>
                </a:cubicBezTo>
                <a:cubicBezTo>
                  <a:pt x="304" y="735"/>
                  <a:pt x="304" y="735"/>
                  <a:pt x="304" y="735"/>
                </a:cubicBezTo>
                <a:cubicBezTo>
                  <a:pt x="326" y="733"/>
                  <a:pt x="326" y="733"/>
                  <a:pt x="326" y="733"/>
                </a:cubicBezTo>
                <a:cubicBezTo>
                  <a:pt x="326" y="733"/>
                  <a:pt x="326" y="733"/>
                  <a:pt x="326" y="733"/>
                </a:cubicBezTo>
                <a:cubicBezTo>
                  <a:pt x="327" y="726"/>
                  <a:pt x="329" y="723"/>
                  <a:pt x="331" y="719"/>
                </a:cubicBezTo>
                <a:lnTo>
                  <a:pt x="314" y="703"/>
                </a:lnTo>
                <a:close/>
                <a:moveTo>
                  <a:pt x="589" y="466"/>
                </a:moveTo>
                <a:cubicBezTo>
                  <a:pt x="552" y="464"/>
                  <a:pt x="552" y="464"/>
                  <a:pt x="552" y="464"/>
                </a:cubicBezTo>
                <a:cubicBezTo>
                  <a:pt x="551" y="464"/>
                  <a:pt x="551" y="464"/>
                  <a:pt x="551" y="464"/>
                </a:cubicBezTo>
                <a:cubicBezTo>
                  <a:pt x="548" y="478"/>
                  <a:pt x="545" y="485"/>
                  <a:pt x="542" y="493"/>
                </a:cubicBezTo>
                <a:cubicBezTo>
                  <a:pt x="542" y="497"/>
                  <a:pt x="542" y="497"/>
                  <a:pt x="542" y="497"/>
                </a:cubicBezTo>
                <a:cubicBezTo>
                  <a:pt x="574" y="527"/>
                  <a:pt x="574" y="527"/>
                  <a:pt x="574" y="527"/>
                </a:cubicBezTo>
                <a:cubicBezTo>
                  <a:pt x="550" y="563"/>
                  <a:pt x="550" y="563"/>
                  <a:pt x="550" y="563"/>
                </a:cubicBezTo>
                <a:cubicBezTo>
                  <a:pt x="511" y="547"/>
                  <a:pt x="511" y="547"/>
                  <a:pt x="511" y="547"/>
                </a:cubicBezTo>
                <a:cubicBezTo>
                  <a:pt x="510" y="546"/>
                  <a:pt x="510" y="546"/>
                  <a:pt x="510" y="546"/>
                </a:cubicBezTo>
                <a:cubicBezTo>
                  <a:pt x="504" y="553"/>
                  <a:pt x="497" y="559"/>
                  <a:pt x="490" y="565"/>
                </a:cubicBezTo>
                <a:cubicBezTo>
                  <a:pt x="490" y="565"/>
                  <a:pt x="490" y="565"/>
                  <a:pt x="490" y="565"/>
                </a:cubicBezTo>
                <a:cubicBezTo>
                  <a:pt x="503" y="607"/>
                  <a:pt x="503" y="607"/>
                  <a:pt x="503" y="607"/>
                </a:cubicBezTo>
                <a:cubicBezTo>
                  <a:pt x="465" y="628"/>
                  <a:pt x="465" y="628"/>
                  <a:pt x="465" y="628"/>
                </a:cubicBezTo>
                <a:cubicBezTo>
                  <a:pt x="438" y="595"/>
                  <a:pt x="438" y="595"/>
                  <a:pt x="438" y="595"/>
                </a:cubicBezTo>
                <a:cubicBezTo>
                  <a:pt x="438" y="594"/>
                  <a:pt x="438" y="594"/>
                  <a:pt x="438" y="594"/>
                </a:cubicBezTo>
                <a:cubicBezTo>
                  <a:pt x="429" y="597"/>
                  <a:pt x="420" y="599"/>
                  <a:pt x="411" y="600"/>
                </a:cubicBezTo>
                <a:cubicBezTo>
                  <a:pt x="411" y="601"/>
                  <a:pt x="411" y="601"/>
                  <a:pt x="411" y="601"/>
                </a:cubicBezTo>
                <a:cubicBezTo>
                  <a:pt x="402" y="643"/>
                  <a:pt x="402" y="643"/>
                  <a:pt x="402" y="643"/>
                </a:cubicBezTo>
                <a:cubicBezTo>
                  <a:pt x="359" y="643"/>
                  <a:pt x="359" y="643"/>
                  <a:pt x="359" y="643"/>
                </a:cubicBezTo>
                <a:cubicBezTo>
                  <a:pt x="352" y="602"/>
                  <a:pt x="352" y="602"/>
                  <a:pt x="352" y="602"/>
                </a:cubicBezTo>
                <a:cubicBezTo>
                  <a:pt x="352" y="600"/>
                  <a:pt x="352" y="600"/>
                  <a:pt x="352" y="600"/>
                </a:cubicBezTo>
                <a:cubicBezTo>
                  <a:pt x="342" y="599"/>
                  <a:pt x="333" y="596"/>
                  <a:pt x="325" y="593"/>
                </a:cubicBezTo>
                <a:cubicBezTo>
                  <a:pt x="325" y="593"/>
                  <a:pt x="325" y="593"/>
                  <a:pt x="325" y="593"/>
                </a:cubicBezTo>
                <a:cubicBezTo>
                  <a:pt x="297" y="627"/>
                  <a:pt x="297" y="627"/>
                  <a:pt x="297" y="627"/>
                </a:cubicBezTo>
                <a:cubicBezTo>
                  <a:pt x="259" y="606"/>
                  <a:pt x="259" y="606"/>
                  <a:pt x="259" y="606"/>
                </a:cubicBezTo>
                <a:cubicBezTo>
                  <a:pt x="273" y="566"/>
                  <a:pt x="273" y="566"/>
                  <a:pt x="273" y="566"/>
                </a:cubicBezTo>
                <a:cubicBezTo>
                  <a:pt x="273" y="565"/>
                  <a:pt x="273" y="565"/>
                  <a:pt x="273" y="565"/>
                </a:cubicBezTo>
                <a:cubicBezTo>
                  <a:pt x="262" y="556"/>
                  <a:pt x="252" y="546"/>
                  <a:pt x="243" y="535"/>
                </a:cubicBezTo>
                <a:cubicBezTo>
                  <a:pt x="202" y="547"/>
                  <a:pt x="202" y="547"/>
                  <a:pt x="202" y="547"/>
                </a:cubicBezTo>
                <a:cubicBezTo>
                  <a:pt x="182" y="509"/>
                  <a:pt x="182" y="509"/>
                  <a:pt x="182" y="509"/>
                </a:cubicBezTo>
                <a:cubicBezTo>
                  <a:pt x="215" y="483"/>
                  <a:pt x="215" y="483"/>
                  <a:pt x="215" y="483"/>
                </a:cubicBezTo>
                <a:cubicBezTo>
                  <a:pt x="216" y="483"/>
                  <a:pt x="216" y="483"/>
                  <a:pt x="216" y="483"/>
                </a:cubicBezTo>
                <a:cubicBezTo>
                  <a:pt x="212" y="471"/>
                  <a:pt x="210" y="459"/>
                  <a:pt x="209" y="447"/>
                </a:cubicBezTo>
                <a:cubicBezTo>
                  <a:pt x="168" y="435"/>
                  <a:pt x="168" y="435"/>
                  <a:pt x="168" y="435"/>
                </a:cubicBezTo>
                <a:cubicBezTo>
                  <a:pt x="171" y="392"/>
                  <a:pt x="171" y="392"/>
                  <a:pt x="171" y="392"/>
                </a:cubicBezTo>
                <a:cubicBezTo>
                  <a:pt x="212" y="388"/>
                  <a:pt x="212" y="388"/>
                  <a:pt x="212" y="388"/>
                </a:cubicBezTo>
                <a:cubicBezTo>
                  <a:pt x="212" y="388"/>
                  <a:pt x="212" y="388"/>
                  <a:pt x="212" y="388"/>
                </a:cubicBezTo>
                <a:cubicBezTo>
                  <a:pt x="215" y="374"/>
                  <a:pt x="218" y="370"/>
                  <a:pt x="221" y="361"/>
                </a:cubicBezTo>
                <a:cubicBezTo>
                  <a:pt x="190" y="331"/>
                  <a:pt x="190" y="331"/>
                  <a:pt x="190" y="331"/>
                </a:cubicBezTo>
                <a:cubicBezTo>
                  <a:pt x="214" y="295"/>
                  <a:pt x="214" y="295"/>
                  <a:pt x="214" y="295"/>
                </a:cubicBezTo>
                <a:cubicBezTo>
                  <a:pt x="253" y="311"/>
                  <a:pt x="253" y="311"/>
                  <a:pt x="253" y="311"/>
                </a:cubicBezTo>
                <a:cubicBezTo>
                  <a:pt x="253" y="311"/>
                  <a:pt x="253" y="311"/>
                  <a:pt x="253" y="311"/>
                </a:cubicBezTo>
                <a:cubicBezTo>
                  <a:pt x="260" y="304"/>
                  <a:pt x="266" y="298"/>
                  <a:pt x="274" y="292"/>
                </a:cubicBezTo>
                <a:cubicBezTo>
                  <a:pt x="261" y="251"/>
                  <a:pt x="261" y="251"/>
                  <a:pt x="261" y="251"/>
                </a:cubicBezTo>
                <a:cubicBezTo>
                  <a:pt x="299" y="230"/>
                  <a:pt x="299" y="230"/>
                  <a:pt x="299" y="230"/>
                </a:cubicBezTo>
                <a:cubicBezTo>
                  <a:pt x="325" y="263"/>
                  <a:pt x="325" y="263"/>
                  <a:pt x="325" y="263"/>
                </a:cubicBezTo>
                <a:cubicBezTo>
                  <a:pt x="326" y="264"/>
                  <a:pt x="326" y="264"/>
                  <a:pt x="326" y="264"/>
                </a:cubicBezTo>
                <a:cubicBezTo>
                  <a:pt x="334" y="261"/>
                  <a:pt x="344" y="259"/>
                  <a:pt x="353" y="257"/>
                </a:cubicBezTo>
                <a:cubicBezTo>
                  <a:pt x="361" y="215"/>
                  <a:pt x="361" y="215"/>
                  <a:pt x="361" y="215"/>
                </a:cubicBezTo>
                <a:cubicBezTo>
                  <a:pt x="405" y="215"/>
                  <a:pt x="405" y="215"/>
                  <a:pt x="405" y="215"/>
                </a:cubicBezTo>
                <a:cubicBezTo>
                  <a:pt x="412" y="256"/>
                  <a:pt x="412" y="256"/>
                  <a:pt x="412" y="256"/>
                </a:cubicBezTo>
                <a:cubicBezTo>
                  <a:pt x="412" y="258"/>
                  <a:pt x="412" y="258"/>
                  <a:pt x="412" y="258"/>
                </a:cubicBezTo>
                <a:cubicBezTo>
                  <a:pt x="421" y="259"/>
                  <a:pt x="430" y="262"/>
                  <a:pt x="439" y="265"/>
                </a:cubicBezTo>
                <a:cubicBezTo>
                  <a:pt x="439" y="265"/>
                  <a:pt x="439" y="265"/>
                  <a:pt x="439" y="265"/>
                </a:cubicBezTo>
                <a:cubicBezTo>
                  <a:pt x="467" y="231"/>
                  <a:pt x="467" y="231"/>
                  <a:pt x="467" y="231"/>
                </a:cubicBezTo>
                <a:cubicBezTo>
                  <a:pt x="505" y="252"/>
                  <a:pt x="505" y="252"/>
                  <a:pt x="505" y="252"/>
                </a:cubicBezTo>
                <a:cubicBezTo>
                  <a:pt x="491" y="292"/>
                  <a:pt x="491" y="292"/>
                  <a:pt x="491" y="292"/>
                </a:cubicBezTo>
                <a:cubicBezTo>
                  <a:pt x="491" y="293"/>
                  <a:pt x="491" y="293"/>
                  <a:pt x="491" y="293"/>
                </a:cubicBezTo>
                <a:cubicBezTo>
                  <a:pt x="501" y="302"/>
                  <a:pt x="511" y="312"/>
                  <a:pt x="520" y="324"/>
                </a:cubicBezTo>
                <a:cubicBezTo>
                  <a:pt x="520" y="323"/>
                  <a:pt x="520" y="323"/>
                  <a:pt x="520" y="323"/>
                </a:cubicBezTo>
                <a:cubicBezTo>
                  <a:pt x="562" y="311"/>
                  <a:pt x="562" y="311"/>
                  <a:pt x="562" y="311"/>
                </a:cubicBezTo>
                <a:cubicBezTo>
                  <a:pt x="582" y="349"/>
                  <a:pt x="582" y="349"/>
                  <a:pt x="582" y="349"/>
                </a:cubicBezTo>
                <a:cubicBezTo>
                  <a:pt x="548" y="375"/>
                  <a:pt x="548" y="375"/>
                  <a:pt x="548" y="375"/>
                </a:cubicBezTo>
                <a:cubicBezTo>
                  <a:pt x="546" y="376"/>
                  <a:pt x="546" y="376"/>
                  <a:pt x="546" y="376"/>
                </a:cubicBezTo>
                <a:cubicBezTo>
                  <a:pt x="550" y="387"/>
                  <a:pt x="552" y="399"/>
                  <a:pt x="553" y="411"/>
                </a:cubicBezTo>
                <a:cubicBezTo>
                  <a:pt x="552" y="411"/>
                  <a:pt x="552" y="411"/>
                  <a:pt x="552" y="411"/>
                </a:cubicBezTo>
                <a:cubicBezTo>
                  <a:pt x="592" y="422"/>
                  <a:pt x="592" y="422"/>
                  <a:pt x="592" y="422"/>
                </a:cubicBezTo>
                <a:lnTo>
                  <a:pt x="589" y="466"/>
                </a:lnTo>
                <a:close/>
                <a:moveTo>
                  <a:pt x="616" y="584"/>
                </a:moveTo>
                <a:cubicBezTo>
                  <a:pt x="608" y="592"/>
                  <a:pt x="608" y="592"/>
                  <a:pt x="608" y="592"/>
                </a:cubicBezTo>
                <a:cubicBezTo>
                  <a:pt x="602" y="567"/>
                  <a:pt x="602" y="567"/>
                  <a:pt x="602" y="567"/>
                </a:cubicBezTo>
                <a:cubicBezTo>
                  <a:pt x="628" y="569"/>
                  <a:pt x="628" y="569"/>
                  <a:pt x="628" y="569"/>
                </a:cubicBezTo>
                <a:cubicBezTo>
                  <a:pt x="620" y="578"/>
                  <a:pt x="620" y="578"/>
                  <a:pt x="620" y="578"/>
                </a:cubicBezTo>
                <a:cubicBezTo>
                  <a:pt x="673" y="622"/>
                  <a:pt x="752" y="615"/>
                  <a:pt x="796" y="563"/>
                </a:cubicBezTo>
                <a:cubicBezTo>
                  <a:pt x="841" y="511"/>
                  <a:pt x="835" y="431"/>
                  <a:pt x="783" y="386"/>
                </a:cubicBezTo>
                <a:cubicBezTo>
                  <a:pt x="765" y="371"/>
                  <a:pt x="745" y="361"/>
                  <a:pt x="722" y="357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47" y="354"/>
                  <a:pt x="769" y="365"/>
                  <a:pt x="788" y="380"/>
                </a:cubicBezTo>
                <a:cubicBezTo>
                  <a:pt x="843" y="428"/>
                  <a:pt x="850" y="512"/>
                  <a:pt x="802" y="568"/>
                </a:cubicBezTo>
                <a:cubicBezTo>
                  <a:pt x="755" y="623"/>
                  <a:pt x="671" y="630"/>
                  <a:pt x="616" y="5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8" name="Freeform 157"/>
          <p:cNvSpPr>
            <a:spLocks/>
          </p:cNvSpPr>
          <p:nvPr/>
        </p:nvSpPr>
        <p:spPr bwMode="auto">
          <a:xfrm>
            <a:off x="2539108" y="1007011"/>
            <a:ext cx="156341" cy="540941"/>
          </a:xfrm>
          <a:custGeom>
            <a:avLst/>
            <a:gdLst>
              <a:gd name="T0" fmla="*/ 60 w 60"/>
              <a:gd name="T1" fmla="*/ 29 h 208"/>
              <a:gd name="T2" fmla="*/ 31 w 60"/>
              <a:gd name="T3" fmla="*/ 0 h 208"/>
              <a:gd name="T4" fmla="*/ 29 w 60"/>
              <a:gd name="T5" fmla="*/ 0 h 208"/>
              <a:gd name="T6" fmla="*/ 0 w 60"/>
              <a:gd name="T7" fmla="*/ 29 h 208"/>
              <a:gd name="T8" fmla="*/ 0 w 60"/>
              <a:gd name="T9" fmla="*/ 179 h 208"/>
              <a:gd name="T10" fmla="*/ 29 w 60"/>
              <a:gd name="T11" fmla="*/ 208 h 208"/>
              <a:gd name="T12" fmla="*/ 31 w 60"/>
              <a:gd name="T13" fmla="*/ 208 h 208"/>
              <a:gd name="T14" fmla="*/ 60 w 60"/>
              <a:gd name="T15" fmla="*/ 179 h 208"/>
              <a:gd name="T16" fmla="*/ 60 w 60"/>
              <a:gd name="T17" fmla="*/ 2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" h="208">
                <a:moveTo>
                  <a:pt x="60" y="29"/>
                </a:moveTo>
                <a:cubicBezTo>
                  <a:pt x="60" y="13"/>
                  <a:pt x="47" y="0"/>
                  <a:pt x="3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95"/>
                  <a:pt x="13" y="208"/>
                  <a:pt x="29" y="208"/>
                </a:cubicBezTo>
                <a:cubicBezTo>
                  <a:pt x="31" y="208"/>
                  <a:pt x="31" y="208"/>
                  <a:pt x="31" y="208"/>
                </a:cubicBezTo>
                <a:cubicBezTo>
                  <a:pt x="47" y="208"/>
                  <a:pt x="60" y="195"/>
                  <a:pt x="60" y="179"/>
                </a:cubicBezTo>
                <a:lnTo>
                  <a:pt x="60" y="29"/>
                </a:lnTo>
                <a:close/>
              </a:path>
            </a:pathLst>
          </a:custGeom>
          <a:solidFill>
            <a:srgbClr val="2EF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9" name="Freeform 158"/>
          <p:cNvSpPr>
            <a:spLocks/>
          </p:cNvSpPr>
          <p:nvPr/>
        </p:nvSpPr>
        <p:spPr bwMode="auto">
          <a:xfrm>
            <a:off x="3295801" y="1207128"/>
            <a:ext cx="368966" cy="522180"/>
          </a:xfrm>
          <a:custGeom>
            <a:avLst/>
            <a:gdLst>
              <a:gd name="T0" fmla="*/ 19 w 142"/>
              <a:gd name="T1" fmla="*/ 193 h 201"/>
              <a:gd name="T2" fmla="*/ 60 w 142"/>
              <a:gd name="T3" fmla="*/ 182 h 201"/>
              <a:gd name="T4" fmla="*/ 134 w 142"/>
              <a:gd name="T5" fmla="*/ 48 h 201"/>
              <a:gd name="T6" fmla="*/ 122 w 142"/>
              <a:gd name="T7" fmla="*/ 8 h 201"/>
              <a:gd name="T8" fmla="*/ 82 w 142"/>
              <a:gd name="T9" fmla="*/ 19 h 201"/>
              <a:gd name="T10" fmla="*/ 8 w 142"/>
              <a:gd name="T11" fmla="*/ 153 h 201"/>
              <a:gd name="T12" fmla="*/ 19 w 142"/>
              <a:gd name="T13" fmla="*/ 193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" h="201">
                <a:moveTo>
                  <a:pt x="19" y="193"/>
                </a:moveTo>
                <a:cubicBezTo>
                  <a:pt x="34" y="201"/>
                  <a:pt x="52" y="196"/>
                  <a:pt x="60" y="182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42" y="34"/>
                  <a:pt x="136" y="15"/>
                  <a:pt x="122" y="8"/>
                </a:cubicBezTo>
                <a:cubicBezTo>
                  <a:pt x="108" y="0"/>
                  <a:pt x="90" y="5"/>
                  <a:pt x="82" y="19"/>
                </a:cubicBezTo>
                <a:cubicBezTo>
                  <a:pt x="8" y="153"/>
                  <a:pt x="8" y="153"/>
                  <a:pt x="8" y="153"/>
                </a:cubicBezTo>
                <a:cubicBezTo>
                  <a:pt x="0" y="167"/>
                  <a:pt x="5" y="185"/>
                  <a:pt x="19" y="19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Freeform 163"/>
          <p:cNvSpPr>
            <a:spLocks/>
          </p:cNvSpPr>
          <p:nvPr/>
        </p:nvSpPr>
        <p:spPr bwMode="auto">
          <a:xfrm>
            <a:off x="1554158" y="1207128"/>
            <a:ext cx="365839" cy="522180"/>
          </a:xfrm>
          <a:custGeom>
            <a:avLst/>
            <a:gdLst>
              <a:gd name="T0" fmla="*/ 81 w 141"/>
              <a:gd name="T1" fmla="*/ 182 h 201"/>
              <a:gd name="T2" fmla="*/ 122 w 141"/>
              <a:gd name="T3" fmla="*/ 193 h 201"/>
              <a:gd name="T4" fmla="*/ 133 w 141"/>
              <a:gd name="T5" fmla="*/ 153 h 201"/>
              <a:gd name="T6" fmla="*/ 59 w 141"/>
              <a:gd name="T7" fmla="*/ 19 h 201"/>
              <a:gd name="T8" fmla="*/ 19 w 141"/>
              <a:gd name="T9" fmla="*/ 8 h 201"/>
              <a:gd name="T10" fmla="*/ 7 w 141"/>
              <a:gd name="T11" fmla="*/ 48 h 201"/>
              <a:gd name="T12" fmla="*/ 81 w 141"/>
              <a:gd name="T13" fmla="*/ 182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201">
                <a:moveTo>
                  <a:pt x="81" y="182"/>
                </a:moveTo>
                <a:cubicBezTo>
                  <a:pt x="89" y="196"/>
                  <a:pt x="107" y="201"/>
                  <a:pt x="122" y="193"/>
                </a:cubicBezTo>
                <a:cubicBezTo>
                  <a:pt x="136" y="185"/>
                  <a:pt x="141" y="167"/>
                  <a:pt x="133" y="153"/>
                </a:cubicBezTo>
                <a:cubicBezTo>
                  <a:pt x="59" y="19"/>
                  <a:pt x="59" y="19"/>
                  <a:pt x="59" y="19"/>
                </a:cubicBezTo>
                <a:cubicBezTo>
                  <a:pt x="52" y="5"/>
                  <a:pt x="33" y="0"/>
                  <a:pt x="19" y="8"/>
                </a:cubicBezTo>
                <a:cubicBezTo>
                  <a:pt x="5" y="15"/>
                  <a:pt x="0" y="34"/>
                  <a:pt x="7" y="48"/>
                </a:cubicBezTo>
                <a:lnTo>
                  <a:pt x="81" y="182"/>
                </a:lnTo>
                <a:close/>
              </a:path>
            </a:pathLst>
          </a:custGeom>
          <a:solidFill>
            <a:srgbClr val="00F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Freeform 164"/>
          <p:cNvSpPr>
            <a:spLocks/>
          </p:cNvSpPr>
          <p:nvPr/>
        </p:nvSpPr>
        <p:spPr bwMode="auto">
          <a:xfrm>
            <a:off x="836551" y="1862199"/>
            <a:ext cx="511237" cy="387727"/>
          </a:xfrm>
          <a:custGeom>
            <a:avLst/>
            <a:gdLst>
              <a:gd name="T0" fmla="*/ 179 w 197"/>
              <a:gd name="T1" fmla="*/ 90 h 149"/>
              <a:gd name="T2" fmla="*/ 50 w 197"/>
              <a:gd name="T3" fmla="*/ 9 h 149"/>
              <a:gd name="T4" fmla="*/ 9 w 197"/>
              <a:gd name="T5" fmla="*/ 18 h 149"/>
              <a:gd name="T6" fmla="*/ 18 w 197"/>
              <a:gd name="T7" fmla="*/ 59 h 149"/>
              <a:gd name="T8" fmla="*/ 147 w 197"/>
              <a:gd name="T9" fmla="*/ 140 h 149"/>
              <a:gd name="T10" fmla="*/ 188 w 197"/>
              <a:gd name="T11" fmla="*/ 131 h 149"/>
              <a:gd name="T12" fmla="*/ 179 w 197"/>
              <a:gd name="T13" fmla="*/ 9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7" h="149">
                <a:moveTo>
                  <a:pt x="179" y="90"/>
                </a:moveTo>
                <a:cubicBezTo>
                  <a:pt x="50" y="9"/>
                  <a:pt x="50" y="9"/>
                  <a:pt x="50" y="9"/>
                </a:cubicBezTo>
                <a:cubicBezTo>
                  <a:pt x="36" y="0"/>
                  <a:pt x="17" y="4"/>
                  <a:pt x="9" y="18"/>
                </a:cubicBezTo>
                <a:cubicBezTo>
                  <a:pt x="0" y="32"/>
                  <a:pt x="4" y="50"/>
                  <a:pt x="18" y="59"/>
                </a:cubicBezTo>
                <a:cubicBezTo>
                  <a:pt x="147" y="140"/>
                  <a:pt x="147" y="140"/>
                  <a:pt x="147" y="140"/>
                </a:cubicBezTo>
                <a:cubicBezTo>
                  <a:pt x="161" y="149"/>
                  <a:pt x="180" y="145"/>
                  <a:pt x="188" y="131"/>
                </a:cubicBezTo>
                <a:cubicBezTo>
                  <a:pt x="197" y="117"/>
                  <a:pt x="193" y="99"/>
                  <a:pt x="179" y="90"/>
                </a:cubicBezTo>
                <a:close/>
              </a:path>
            </a:pathLst>
          </a:custGeom>
          <a:solidFill>
            <a:srgbClr val="00FC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165"/>
          <p:cNvSpPr>
            <a:spLocks/>
          </p:cNvSpPr>
          <p:nvPr/>
        </p:nvSpPr>
        <p:spPr bwMode="auto">
          <a:xfrm>
            <a:off x="534812" y="2790866"/>
            <a:ext cx="556575" cy="181356"/>
          </a:xfrm>
          <a:custGeom>
            <a:avLst/>
            <a:gdLst>
              <a:gd name="T0" fmla="*/ 213 w 214"/>
              <a:gd name="T1" fmla="*/ 41 h 70"/>
              <a:gd name="T2" fmla="*/ 185 w 214"/>
              <a:gd name="T3" fmla="*/ 10 h 70"/>
              <a:gd name="T4" fmla="*/ 32 w 214"/>
              <a:gd name="T5" fmla="*/ 1 h 70"/>
              <a:gd name="T6" fmla="*/ 1 w 214"/>
              <a:gd name="T7" fmla="*/ 29 h 70"/>
              <a:gd name="T8" fmla="*/ 29 w 214"/>
              <a:gd name="T9" fmla="*/ 61 h 70"/>
              <a:gd name="T10" fmla="*/ 181 w 214"/>
              <a:gd name="T11" fmla="*/ 69 h 70"/>
              <a:gd name="T12" fmla="*/ 213 w 214"/>
              <a:gd name="T13" fmla="*/ 4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4" h="70">
                <a:moveTo>
                  <a:pt x="213" y="41"/>
                </a:moveTo>
                <a:cubicBezTo>
                  <a:pt x="214" y="25"/>
                  <a:pt x="201" y="11"/>
                  <a:pt x="185" y="10"/>
                </a:cubicBezTo>
                <a:cubicBezTo>
                  <a:pt x="32" y="1"/>
                  <a:pt x="32" y="1"/>
                  <a:pt x="32" y="1"/>
                </a:cubicBezTo>
                <a:cubicBezTo>
                  <a:pt x="16" y="0"/>
                  <a:pt x="2" y="13"/>
                  <a:pt x="1" y="29"/>
                </a:cubicBezTo>
                <a:cubicBezTo>
                  <a:pt x="0" y="46"/>
                  <a:pt x="12" y="60"/>
                  <a:pt x="29" y="61"/>
                </a:cubicBezTo>
                <a:cubicBezTo>
                  <a:pt x="181" y="69"/>
                  <a:pt x="181" y="69"/>
                  <a:pt x="181" y="69"/>
                </a:cubicBezTo>
                <a:cubicBezTo>
                  <a:pt x="198" y="70"/>
                  <a:pt x="212" y="58"/>
                  <a:pt x="213" y="41"/>
                </a:cubicBezTo>
                <a:close/>
              </a:path>
            </a:pathLst>
          </a:custGeom>
          <a:solidFill>
            <a:srgbClr val="88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Freeform 166"/>
          <p:cNvSpPr>
            <a:spLocks/>
          </p:cNvSpPr>
          <p:nvPr/>
        </p:nvSpPr>
        <p:spPr bwMode="auto">
          <a:xfrm>
            <a:off x="698971" y="3567882"/>
            <a:ext cx="534688" cy="348642"/>
          </a:xfrm>
          <a:custGeom>
            <a:avLst/>
            <a:gdLst>
              <a:gd name="T0" fmla="*/ 159 w 206"/>
              <a:gd name="T1" fmla="*/ 7 h 134"/>
              <a:gd name="T2" fmla="*/ 21 w 206"/>
              <a:gd name="T3" fmla="*/ 73 h 134"/>
              <a:gd name="T4" fmla="*/ 7 w 206"/>
              <a:gd name="T5" fmla="*/ 113 h 134"/>
              <a:gd name="T6" fmla="*/ 47 w 206"/>
              <a:gd name="T7" fmla="*/ 127 h 134"/>
              <a:gd name="T8" fmla="*/ 185 w 206"/>
              <a:gd name="T9" fmla="*/ 60 h 134"/>
              <a:gd name="T10" fmla="*/ 199 w 206"/>
              <a:gd name="T11" fmla="*/ 21 h 134"/>
              <a:gd name="T12" fmla="*/ 159 w 206"/>
              <a:gd name="T13" fmla="*/ 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134">
                <a:moveTo>
                  <a:pt x="159" y="7"/>
                </a:moveTo>
                <a:cubicBezTo>
                  <a:pt x="21" y="73"/>
                  <a:pt x="21" y="73"/>
                  <a:pt x="21" y="73"/>
                </a:cubicBezTo>
                <a:cubicBezTo>
                  <a:pt x="7" y="80"/>
                  <a:pt x="0" y="98"/>
                  <a:pt x="7" y="113"/>
                </a:cubicBezTo>
                <a:cubicBezTo>
                  <a:pt x="15" y="127"/>
                  <a:pt x="32" y="134"/>
                  <a:pt x="47" y="127"/>
                </a:cubicBezTo>
                <a:cubicBezTo>
                  <a:pt x="185" y="60"/>
                  <a:pt x="185" y="60"/>
                  <a:pt x="185" y="60"/>
                </a:cubicBezTo>
                <a:cubicBezTo>
                  <a:pt x="200" y="53"/>
                  <a:pt x="206" y="36"/>
                  <a:pt x="199" y="21"/>
                </a:cubicBezTo>
                <a:cubicBezTo>
                  <a:pt x="192" y="6"/>
                  <a:pt x="174" y="0"/>
                  <a:pt x="159" y="7"/>
                </a:cubicBezTo>
                <a:close/>
              </a:path>
            </a:pathLst>
          </a:custGeom>
          <a:solidFill>
            <a:srgbClr val="00F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Freeform 167"/>
          <p:cNvSpPr>
            <a:spLocks/>
          </p:cNvSpPr>
          <p:nvPr/>
        </p:nvSpPr>
        <p:spPr bwMode="auto">
          <a:xfrm>
            <a:off x="1314956" y="4168233"/>
            <a:ext cx="404925" cy="500292"/>
          </a:xfrm>
          <a:custGeom>
            <a:avLst/>
            <a:gdLst>
              <a:gd name="T0" fmla="*/ 139 w 156"/>
              <a:gd name="T1" fmla="*/ 10 h 192"/>
              <a:gd name="T2" fmla="*/ 98 w 156"/>
              <a:gd name="T3" fmla="*/ 17 h 192"/>
              <a:gd name="T4" fmla="*/ 9 w 156"/>
              <a:gd name="T5" fmla="*/ 141 h 192"/>
              <a:gd name="T6" fmla="*/ 16 w 156"/>
              <a:gd name="T7" fmla="*/ 183 h 192"/>
              <a:gd name="T8" fmla="*/ 58 w 156"/>
              <a:gd name="T9" fmla="*/ 176 h 192"/>
              <a:gd name="T10" fmla="*/ 146 w 156"/>
              <a:gd name="T11" fmla="*/ 51 h 192"/>
              <a:gd name="T12" fmla="*/ 139 w 156"/>
              <a:gd name="T13" fmla="*/ 1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92">
                <a:moveTo>
                  <a:pt x="139" y="10"/>
                </a:moveTo>
                <a:cubicBezTo>
                  <a:pt x="126" y="0"/>
                  <a:pt x="107" y="3"/>
                  <a:pt x="98" y="17"/>
                </a:cubicBezTo>
                <a:cubicBezTo>
                  <a:pt x="9" y="141"/>
                  <a:pt x="9" y="141"/>
                  <a:pt x="9" y="141"/>
                </a:cubicBezTo>
                <a:cubicBezTo>
                  <a:pt x="0" y="155"/>
                  <a:pt x="3" y="173"/>
                  <a:pt x="16" y="183"/>
                </a:cubicBezTo>
                <a:cubicBezTo>
                  <a:pt x="30" y="192"/>
                  <a:pt x="48" y="189"/>
                  <a:pt x="58" y="176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56" y="38"/>
                  <a:pt x="153" y="19"/>
                  <a:pt x="139" y="1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6" name="矩形 225"/>
          <p:cNvSpPr/>
          <p:nvPr/>
        </p:nvSpPr>
        <p:spPr>
          <a:xfrm>
            <a:off x="4959806" y="5525531"/>
            <a:ext cx="5134149" cy="1332469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7" name="副标题 35"/>
          <p:cNvSpPr txBox="1">
            <a:spLocks/>
          </p:cNvSpPr>
          <p:nvPr/>
        </p:nvSpPr>
        <p:spPr>
          <a:xfrm>
            <a:off x="4038600" y="3841877"/>
            <a:ext cx="7023100" cy="503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rgbClr val="89CBD3"/>
                </a:solidFill>
                <a:cs typeface="+mn-ea"/>
                <a:sym typeface="+mn-lt"/>
              </a:rPr>
              <a:t>——Geant4</a:t>
            </a:r>
            <a:r>
              <a:rPr lang="zh-CN" altLang="en-US" sz="2800" dirty="0">
                <a:solidFill>
                  <a:srgbClr val="89CBD3"/>
                </a:solidFill>
                <a:cs typeface="+mn-ea"/>
                <a:sym typeface="+mn-lt"/>
              </a:rPr>
              <a:t>的程序设计理念与入门</a:t>
            </a:r>
            <a:r>
              <a:rPr lang="en-US" altLang="zh-CN" sz="2800" dirty="0">
                <a:solidFill>
                  <a:srgbClr val="89CBD3"/>
                </a:solidFill>
                <a:cs typeface="+mn-ea"/>
                <a:sym typeface="+mn-lt"/>
              </a:rPr>
              <a:t>——</a:t>
            </a:r>
            <a:endParaRPr lang="zh-CN" altLang="en-US" sz="2800" dirty="0">
              <a:solidFill>
                <a:srgbClr val="89CBD3"/>
              </a:solidFill>
              <a:cs typeface="+mn-ea"/>
              <a:sym typeface="+mn-lt"/>
            </a:endParaRPr>
          </a:p>
        </p:txBody>
      </p:sp>
      <p:sp>
        <p:nvSpPr>
          <p:cNvPr id="228" name="矩形 227"/>
          <p:cNvSpPr/>
          <p:nvPr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副标题 35">
            <a:extLst>
              <a:ext uri="{FF2B5EF4-FFF2-40B4-BE49-F238E27FC236}">
                <a16:creationId xmlns:a16="http://schemas.microsoft.com/office/drawing/2014/main" id="{2B6D317B-FDEF-B63C-E734-34A0BEFF43CC}"/>
              </a:ext>
            </a:extLst>
          </p:cNvPr>
          <p:cNvSpPr txBox="1">
            <a:spLocks/>
          </p:cNvSpPr>
          <p:nvPr/>
        </p:nvSpPr>
        <p:spPr>
          <a:xfrm>
            <a:off x="5025636" y="5735198"/>
            <a:ext cx="4786840" cy="954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报告人：陈海铮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所在部门：束流扩展应用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6478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0" y="5234480"/>
            <a:ext cx="12192000" cy="162352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4812" y="1007011"/>
            <a:ext cx="3314437" cy="4243106"/>
            <a:chOff x="534812" y="1007011"/>
            <a:chExt cx="3314437" cy="4243106"/>
          </a:xfrm>
        </p:grpSpPr>
        <p:sp>
          <p:nvSpPr>
            <p:cNvPr id="1173" name="Freeform 152"/>
            <p:cNvSpPr>
              <a:spLocks/>
            </p:cNvSpPr>
            <p:nvPr/>
          </p:nvSpPr>
          <p:spPr bwMode="auto">
            <a:xfrm>
              <a:off x="2479699" y="3583517"/>
              <a:ext cx="300175" cy="298613"/>
            </a:xfrm>
            <a:custGeom>
              <a:avLst/>
              <a:gdLst>
                <a:gd name="T0" fmla="*/ 21 w 116"/>
                <a:gd name="T1" fmla="*/ 101 h 115"/>
                <a:gd name="T2" fmla="*/ 54 w 116"/>
                <a:gd name="T3" fmla="*/ 114 h 115"/>
                <a:gd name="T4" fmla="*/ 95 w 116"/>
                <a:gd name="T5" fmla="*/ 100 h 115"/>
                <a:gd name="T6" fmla="*/ 115 w 116"/>
                <a:gd name="T7" fmla="*/ 62 h 115"/>
                <a:gd name="T8" fmla="*/ 95 w 116"/>
                <a:gd name="T9" fmla="*/ 14 h 115"/>
                <a:gd name="T10" fmla="*/ 62 w 116"/>
                <a:gd name="T11" fmla="*/ 1 h 115"/>
                <a:gd name="T12" fmla="*/ 21 w 116"/>
                <a:gd name="T13" fmla="*/ 15 h 115"/>
                <a:gd name="T14" fmla="*/ 1 w 116"/>
                <a:gd name="T15" fmla="*/ 54 h 115"/>
                <a:gd name="T16" fmla="*/ 21 w 116"/>
                <a:gd name="T17" fmla="*/ 10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5">
                  <a:moveTo>
                    <a:pt x="21" y="101"/>
                  </a:moveTo>
                  <a:cubicBezTo>
                    <a:pt x="30" y="109"/>
                    <a:pt x="42" y="113"/>
                    <a:pt x="54" y="114"/>
                  </a:cubicBezTo>
                  <a:cubicBezTo>
                    <a:pt x="69" y="115"/>
                    <a:pt x="84" y="110"/>
                    <a:pt x="95" y="100"/>
                  </a:cubicBezTo>
                  <a:cubicBezTo>
                    <a:pt x="107" y="91"/>
                    <a:pt x="114" y="77"/>
                    <a:pt x="115" y="62"/>
                  </a:cubicBezTo>
                  <a:cubicBezTo>
                    <a:pt x="116" y="43"/>
                    <a:pt x="109" y="26"/>
                    <a:pt x="95" y="14"/>
                  </a:cubicBezTo>
                  <a:cubicBezTo>
                    <a:pt x="86" y="6"/>
                    <a:pt x="74" y="2"/>
                    <a:pt x="62" y="1"/>
                  </a:cubicBezTo>
                  <a:cubicBezTo>
                    <a:pt x="47" y="0"/>
                    <a:pt x="32" y="5"/>
                    <a:pt x="21" y="15"/>
                  </a:cubicBezTo>
                  <a:cubicBezTo>
                    <a:pt x="9" y="25"/>
                    <a:pt x="2" y="39"/>
                    <a:pt x="1" y="54"/>
                  </a:cubicBezTo>
                  <a:cubicBezTo>
                    <a:pt x="0" y="72"/>
                    <a:pt x="7" y="89"/>
                    <a:pt x="2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4" name="Freeform 153"/>
            <p:cNvSpPr>
              <a:spLocks noEditPoints="1"/>
            </p:cNvSpPr>
            <p:nvPr/>
          </p:nvSpPr>
          <p:spPr bwMode="auto">
            <a:xfrm>
              <a:off x="2154509" y="2496945"/>
              <a:ext cx="777017" cy="777017"/>
            </a:xfrm>
            <a:custGeom>
              <a:avLst/>
              <a:gdLst>
                <a:gd name="T0" fmla="*/ 159 w 299"/>
                <a:gd name="T1" fmla="*/ 6 h 299"/>
                <a:gd name="T2" fmla="*/ 5 w 299"/>
                <a:gd name="T3" fmla="*/ 140 h 299"/>
                <a:gd name="T4" fmla="*/ 139 w 299"/>
                <a:gd name="T5" fmla="*/ 294 h 299"/>
                <a:gd name="T6" fmla="*/ 293 w 299"/>
                <a:gd name="T7" fmla="*/ 160 h 299"/>
                <a:gd name="T8" fmla="*/ 159 w 299"/>
                <a:gd name="T9" fmla="*/ 6 h 299"/>
                <a:gd name="T10" fmla="*/ 275 w 299"/>
                <a:gd name="T11" fmla="*/ 159 h 299"/>
                <a:gd name="T12" fmla="*/ 141 w 299"/>
                <a:gd name="T13" fmla="*/ 276 h 299"/>
                <a:gd name="T14" fmla="*/ 24 w 299"/>
                <a:gd name="T15" fmla="*/ 141 h 299"/>
                <a:gd name="T16" fmla="*/ 158 w 299"/>
                <a:gd name="T17" fmla="*/ 24 h 299"/>
                <a:gd name="T18" fmla="*/ 275 w 299"/>
                <a:gd name="T19" fmla="*/ 15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299">
                  <a:moveTo>
                    <a:pt x="159" y="6"/>
                  </a:moveTo>
                  <a:cubicBezTo>
                    <a:pt x="80" y="0"/>
                    <a:pt x="11" y="60"/>
                    <a:pt x="5" y="140"/>
                  </a:cubicBezTo>
                  <a:cubicBezTo>
                    <a:pt x="0" y="219"/>
                    <a:pt x="60" y="288"/>
                    <a:pt x="139" y="294"/>
                  </a:cubicBezTo>
                  <a:cubicBezTo>
                    <a:pt x="219" y="299"/>
                    <a:pt x="288" y="239"/>
                    <a:pt x="293" y="160"/>
                  </a:cubicBezTo>
                  <a:cubicBezTo>
                    <a:pt x="299" y="80"/>
                    <a:pt x="239" y="11"/>
                    <a:pt x="159" y="6"/>
                  </a:cubicBezTo>
                  <a:close/>
                  <a:moveTo>
                    <a:pt x="275" y="159"/>
                  </a:moveTo>
                  <a:cubicBezTo>
                    <a:pt x="270" y="228"/>
                    <a:pt x="210" y="281"/>
                    <a:pt x="141" y="276"/>
                  </a:cubicBezTo>
                  <a:cubicBezTo>
                    <a:pt x="71" y="271"/>
                    <a:pt x="19" y="211"/>
                    <a:pt x="24" y="141"/>
                  </a:cubicBezTo>
                  <a:cubicBezTo>
                    <a:pt x="28" y="72"/>
                    <a:pt x="89" y="19"/>
                    <a:pt x="158" y="24"/>
                  </a:cubicBezTo>
                  <a:cubicBezTo>
                    <a:pt x="228" y="29"/>
                    <a:pt x="280" y="89"/>
                    <a:pt x="275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5" name="Freeform 154"/>
            <p:cNvSpPr>
              <a:spLocks noEditPoints="1"/>
            </p:cNvSpPr>
            <p:nvPr/>
          </p:nvSpPr>
          <p:spPr bwMode="auto">
            <a:xfrm>
              <a:off x="3194179" y="2854966"/>
              <a:ext cx="340824" cy="343951"/>
            </a:xfrm>
            <a:custGeom>
              <a:avLst/>
              <a:gdLst>
                <a:gd name="T0" fmla="*/ 61 w 131"/>
                <a:gd name="T1" fmla="*/ 129 h 132"/>
                <a:gd name="T2" fmla="*/ 129 w 131"/>
                <a:gd name="T3" fmla="*/ 70 h 132"/>
                <a:gd name="T4" fmla="*/ 70 w 131"/>
                <a:gd name="T5" fmla="*/ 3 h 132"/>
                <a:gd name="T6" fmla="*/ 2 w 131"/>
                <a:gd name="T7" fmla="*/ 62 h 132"/>
                <a:gd name="T8" fmla="*/ 61 w 131"/>
                <a:gd name="T9" fmla="*/ 129 h 132"/>
                <a:gd name="T10" fmla="*/ 10 w 131"/>
                <a:gd name="T11" fmla="*/ 62 h 132"/>
                <a:gd name="T12" fmla="*/ 70 w 131"/>
                <a:gd name="T13" fmla="*/ 11 h 132"/>
                <a:gd name="T14" fmla="*/ 121 w 131"/>
                <a:gd name="T15" fmla="*/ 70 h 132"/>
                <a:gd name="T16" fmla="*/ 62 w 131"/>
                <a:gd name="T17" fmla="*/ 121 h 132"/>
                <a:gd name="T18" fmla="*/ 10 w 131"/>
                <a:gd name="T19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2">
                  <a:moveTo>
                    <a:pt x="61" y="129"/>
                  </a:moveTo>
                  <a:cubicBezTo>
                    <a:pt x="96" y="132"/>
                    <a:pt x="127" y="105"/>
                    <a:pt x="129" y="70"/>
                  </a:cubicBezTo>
                  <a:cubicBezTo>
                    <a:pt x="131" y="35"/>
                    <a:pt x="105" y="5"/>
                    <a:pt x="70" y="3"/>
                  </a:cubicBezTo>
                  <a:cubicBezTo>
                    <a:pt x="35" y="0"/>
                    <a:pt x="5" y="27"/>
                    <a:pt x="2" y="62"/>
                  </a:cubicBezTo>
                  <a:cubicBezTo>
                    <a:pt x="0" y="97"/>
                    <a:pt x="26" y="127"/>
                    <a:pt x="61" y="129"/>
                  </a:cubicBezTo>
                  <a:close/>
                  <a:moveTo>
                    <a:pt x="10" y="62"/>
                  </a:moveTo>
                  <a:cubicBezTo>
                    <a:pt x="13" y="32"/>
                    <a:pt x="39" y="9"/>
                    <a:pt x="70" y="11"/>
                  </a:cubicBezTo>
                  <a:cubicBezTo>
                    <a:pt x="100" y="13"/>
                    <a:pt x="123" y="39"/>
                    <a:pt x="121" y="70"/>
                  </a:cubicBezTo>
                  <a:cubicBezTo>
                    <a:pt x="119" y="100"/>
                    <a:pt x="92" y="123"/>
                    <a:pt x="62" y="121"/>
                  </a:cubicBezTo>
                  <a:cubicBezTo>
                    <a:pt x="31" y="119"/>
                    <a:pt x="8" y="93"/>
                    <a:pt x="10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6" name="Freeform 155"/>
            <p:cNvSpPr>
              <a:spLocks noEditPoints="1"/>
            </p:cNvSpPr>
            <p:nvPr/>
          </p:nvSpPr>
          <p:spPr bwMode="auto">
            <a:xfrm>
              <a:off x="2424980" y="3528798"/>
              <a:ext cx="409614" cy="411178"/>
            </a:xfrm>
            <a:custGeom>
              <a:avLst/>
              <a:gdLst>
                <a:gd name="T0" fmla="*/ 74 w 158"/>
                <a:gd name="T1" fmla="*/ 155 h 158"/>
                <a:gd name="T2" fmla="*/ 155 w 158"/>
                <a:gd name="T3" fmla="*/ 84 h 158"/>
                <a:gd name="T4" fmla="*/ 84 w 158"/>
                <a:gd name="T5" fmla="*/ 3 h 158"/>
                <a:gd name="T6" fmla="*/ 3 w 158"/>
                <a:gd name="T7" fmla="*/ 73 h 158"/>
                <a:gd name="T8" fmla="*/ 74 w 158"/>
                <a:gd name="T9" fmla="*/ 155 h 158"/>
                <a:gd name="T10" fmla="*/ 13 w 158"/>
                <a:gd name="T11" fmla="*/ 74 h 158"/>
                <a:gd name="T12" fmla="*/ 84 w 158"/>
                <a:gd name="T13" fmla="*/ 12 h 158"/>
                <a:gd name="T14" fmla="*/ 122 w 158"/>
                <a:gd name="T15" fmla="*/ 28 h 158"/>
                <a:gd name="T16" fmla="*/ 146 w 158"/>
                <a:gd name="T17" fmla="*/ 83 h 158"/>
                <a:gd name="T18" fmla="*/ 75 w 158"/>
                <a:gd name="T19" fmla="*/ 145 h 158"/>
                <a:gd name="T20" fmla="*/ 36 w 158"/>
                <a:gd name="T21" fmla="*/ 129 h 158"/>
                <a:gd name="T22" fmla="*/ 13 w 158"/>
                <a:gd name="T23" fmla="*/ 7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" h="158">
                  <a:moveTo>
                    <a:pt x="74" y="155"/>
                  </a:moveTo>
                  <a:cubicBezTo>
                    <a:pt x="116" y="158"/>
                    <a:pt x="152" y="126"/>
                    <a:pt x="155" y="84"/>
                  </a:cubicBezTo>
                  <a:cubicBezTo>
                    <a:pt x="158" y="42"/>
                    <a:pt x="126" y="5"/>
                    <a:pt x="84" y="3"/>
                  </a:cubicBezTo>
                  <a:cubicBezTo>
                    <a:pt x="42" y="0"/>
                    <a:pt x="6" y="31"/>
                    <a:pt x="3" y="73"/>
                  </a:cubicBezTo>
                  <a:cubicBezTo>
                    <a:pt x="0" y="115"/>
                    <a:pt x="32" y="152"/>
                    <a:pt x="74" y="155"/>
                  </a:cubicBezTo>
                  <a:close/>
                  <a:moveTo>
                    <a:pt x="13" y="74"/>
                  </a:moveTo>
                  <a:cubicBezTo>
                    <a:pt x="15" y="37"/>
                    <a:pt x="47" y="10"/>
                    <a:pt x="84" y="12"/>
                  </a:cubicBezTo>
                  <a:cubicBezTo>
                    <a:pt x="99" y="13"/>
                    <a:pt x="112" y="19"/>
                    <a:pt x="122" y="28"/>
                  </a:cubicBezTo>
                  <a:cubicBezTo>
                    <a:pt x="138" y="41"/>
                    <a:pt x="147" y="61"/>
                    <a:pt x="146" y="83"/>
                  </a:cubicBezTo>
                  <a:cubicBezTo>
                    <a:pt x="143" y="120"/>
                    <a:pt x="111" y="148"/>
                    <a:pt x="75" y="145"/>
                  </a:cubicBezTo>
                  <a:cubicBezTo>
                    <a:pt x="60" y="144"/>
                    <a:pt x="46" y="138"/>
                    <a:pt x="36" y="129"/>
                  </a:cubicBezTo>
                  <a:cubicBezTo>
                    <a:pt x="20" y="116"/>
                    <a:pt x="11" y="96"/>
                    <a:pt x="13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7" name="Freeform 156"/>
            <p:cNvSpPr>
              <a:spLocks noEditPoints="1"/>
            </p:cNvSpPr>
            <p:nvPr/>
          </p:nvSpPr>
          <p:spPr bwMode="auto">
            <a:xfrm>
              <a:off x="1551031" y="1771521"/>
              <a:ext cx="2298218" cy="3478596"/>
            </a:xfrm>
            <a:custGeom>
              <a:avLst/>
              <a:gdLst>
                <a:gd name="T0" fmla="*/ 0 w 884"/>
                <a:gd name="T1" fmla="*/ 442 h 1338"/>
                <a:gd name="T2" fmla="*/ 256 w 884"/>
                <a:gd name="T3" fmla="*/ 1189 h 1338"/>
                <a:gd name="T4" fmla="*/ 654 w 884"/>
                <a:gd name="T5" fmla="*/ 1019 h 1338"/>
                <a:gd name="T6" fmla="*/ 623 w 884"/>
                <a:gd name="T7" fmla="*/ 465 h 1338"/>
                <a:gd name="T8" fmla="*/ 641 w 884"/>
                <a:gd name="T9" fmla="*/ 431 h 1338"/>
                <a:gd name="T10" fmla="*/ 673 w 884"/>
                <a:gd name="T11" fmla="*/ 411 h 1338"/>
                <a:gd name="T12" fmla="*/ 708 w 884"/>
                <a:gd name="T13" fmla="*/ 408 h 1338"/>
                <a:gd name="T14" fmla="*/ 746 w 884"/>
                <a:gd name="T15" fmla="*/ 423 h 1338"/>
                <a:gd name="T16" fmla="*/ 786 w 884"/>
                <a:gd name="T17" fmla="*/ 448 h 1338"/>
                <a:gd name="T18" fmla="*/ 790 w 884"/>
                <a:gd name="T19" fmla="*/ 480 h 1338"/>
                <a:gd name="T20" fmla="*/ 768 w 884"/>
                <a:gd name="T21" fmla="*/ 513 h 1338"/>
                <a:gd name="T22" fmla="*/ 745 w 884"/>
                <a:gd name="T23" fmla="*/ 543 h 1338"/>
                <a:gd name="T24" fmla="*/ 722 w 884"/>
                <a:gd name="T25" fmla="*/ 555 h 1338"/>
                <a:gd name="T26" fmla="*/ 684 w 884"/>
                <a:gd name="T27" fmla="*/ 559 h 1338"/>
                <a:gd name="T28" fmla="*/ 644 w 884"/>
                <a:gd name="T29" fmla="*/ 561 h 1338"/>
                <a:gd name="T30" fmla="*/ 610 w 884"/>
                <a:gd name="T31" fmla="*/ 518 h 1338"/>
                <a:gd name="T32" fmla="*/ 605 w 884"/>
                <a:gd name="T33" fmla="*/ 467 h 1338"/>
                <a:gd name="T34" fmla="*/ 560 w 884"/>
                <a:gd name="T35" fmla="*/ 258 h 1338"/>
                <a:gd name="T36" fmla="*/ 146 w 884"/>
                <a:gd name="T37" fmla="*/ 423 h 1338"/>
                <a:gd name="T38" fmla="*/ 480 w 884"/>
                <a:gd name="T39" fmla="*/ 1266 h 1338"/>
                <a:gd name="T40" fmla="*/ 544 w 884"/>
                <a:gd name="T41" fmla="*/ 1162 h 1338"/>
                <a:gd name="T42" fmla="*/ 544 w 884"/>
                <a:gd name="T43" fmla="*/ 1058 h 1338"/>
                <a:gd name="T44" fmla="*/ 276 w 884"/>
                <a:gd name="T45" fmla="*/ 740 h 1338"/>
                <a:gd name="T46" fmla="*/ 329 w 884"/>
                <a:gd name="T47" fmla="*/ 855 h 1338"/>
                <a:gd name="T48" fmla="*/ 314 w 884"/>
                <a:gd name="T49" fmla="*/ 703 h 1338"/>
                <a:gd name="T50" fmla="*/ 351 w 884"/>
                <a:gd name="T51" fmla="*/ 661 h 1338"/>
                <a:gd name="T52" fmla="*/ 404 w 884"/>
                <a:gd name="T53" fmla="*/ 642 h 1338"/>
                <a:gd name="T54" fmla="*/ 445 w 884"/>
                <a:gd name="T55" fmla="*/ 668 h 1338"/>
                <a:gd name="T56" fmla="*/ 488 w 884"/>
                <a:gd name="T57" fmla="*/ 699 h 1338"/>
                <a:gd name="T58" fmla="*/ 502 w 884"/>
                <a:gd name="T59" fmla="*/ 727 h 1338"/>
                <a:gd name="T60" fmla="*/ 505 w 884"/>
                <a:gd name="T61" fmla="*/ 773 h 1338"/>
                <a:gd name="T62" fmla="*/ 504 w 884"/>
                <a:gd name="T63" fmla="*/ 826 h 1338"/>
                <a:gd name="T64" fmla="*/ 479 w 884"/>
                <a:gd name="T65" fmla="*/ 849 h 1338"/>
                <a:gd name="T66" fmla="*/ 430 w 884"/>
                <a:gd name="T67" fmla="*/ 845 h 1338"/>
                <a:gd name="T68" fmla="*/ 384 w 884"/>
                <a:gd name="T69" fmla="*/ 842 h 1338"/>
                <a:gd name="T70" fmla="*/ 342 w 884"/>
                <a:gd name="T71" fmla="*/ 811 h 1338"/>
                <a:gd name="T72" fmla="*/ 324 w 884"/>
                <a:gd name="T73" fmla="*/ 764 h 1338"/>
                <a:gd name="T74" fmla="*/ 331 w 884"/>
                <a:gd name="T75" fmla="*/ 719 h 1338"/>
                <a:gd name="T76" fmla="*/ 542 w 884"/>
                <a:gd name="T77" fmla="*/ 493 h 1338"/>
                <a:gd name="T78" fmla="*/ 510 w 884"/>
                <a:gd name="T79" fmla="*/ 546 h 1338"/>
                <a:gd name="T80" fmla="*/ 438 w 884"/>
                <a:gd name="T81" fmla="*/ 595 h 1338"/>
                <a:gd name="T82" fmla="*/ 359 w 884"/>
                <a:gd name="T83" fmla="*/ 643 h 1338"/>
                <a:gd name="T84" fmla="*/ 297 w 884"/>
                <a:gd name="T85" fmla="*/ 627 h 1338"/>
                <a:gd name="T86" fmla="*/ 202 w 884"/>
                <a:gd name="T87" fmla="*/ 547 h 1338"/>
                <a:gd name="T88" fmla="*/ 168 w 884"/>
                <a:gd name="T89" fmla="*/ 435 h 1338"/>
                <a:gd name="T90" fmla="*/ 190 w 884"/>
                <a:gd name="T91" fmla="*/ 331 h 1338"/>
                <a:gd name="T92" fmla="*/ 261 w 884"/>
                <a:gd name="T93" fmla="*/ 251 h 1338"/>
                <a:gd name="T94" fmla="*/ 361 w 884"/>
                <a:gd name="T95" fmla="*/ 215 h 1338"/>
                <a:gd name="T96" fmla="*/ 439 w 884"/>
                <a:gd name="T97" fmla="*/ 265 h 1338"/>
                <a:gd name="T98" fmla="*/ 520 w 884"/>
                <a:gd name="T99" fmla="*/ 324 h 1338"/>
                <a:gd name="T100" fmla="*/ 546 w 884"/>
                <a:gd name="T101" fmla="*/ 376 h 1338"/>
                <a:gd name="T102" fmla="*/ 616 w 884"/>
                <a:gd name="T103" fmla="*/ 584 h 1338"/>
                <a:gd name="T104" fmla="*/ 796 w 884"/>
                <a:gd name="T105" fmla="*/ 563 h 1338"/>
                <a:gd name="T106" fmla="*/ 802 w 884"/>
                <a:gd name="T107" fmla="*/ 56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4" h="1338">
                  <a:moveTo>
                    <a:pt x="752" y="758"/>
                  </a:moveTo>
                  <a:cubicBezTo>
                    <a:pt x="754" y="756"/>
                    <a:pt x="755" y="755"/>
                    <a:pt x="756" y="753"/>
                  </a:cubicBezTo>
                  <a:cubicBezTo>
                    <a:pt x="836" y="673"/>
                    <a:pt x="884" y="563"/>
                    <a:pt x="884" y="442"/>
                  </a:cubicBezTo>
                  <a:cubicBezTo>
                    <a:pt x="884" y="198"/>
                    <a:pt x="686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575"/>
                    <a:pt x="58" y="693"/>
                    <a:pt x="150" y="774"/>
                  </a:cubicBezTo>
                  <a:cubicBezTo>
                    <a:pt x="172" y="803"/>
                    <a:pt x="211" y="868"/>
                    <a:pt x="212" y="953"/>
                  </a:cubicBezTo>
                  <a:cubicBezTo>
                    <a:pt x="210" y="971"/>
                    <a:pt x="213" y="998"/>
                    <a:pt x="231" y="1019"/>
                  </a:cubicBezTo>
                  <a:cubicBezTo>
                    <a:pt x="238" y="1028"/>
                    <a:pt x="240" y="1035"/>
                    <a:pt x="256" y="1041"/>
                  </a:cubicBezTo>
                  <a:cubicBezTo>
                    <a:pt x="256" y="1189"/>
                    <a:pt x="256" y="1189"/>
                    <a:pt x="256" y="1189"/>
                  </a:cubicBezTo>
                  <a:cubicBezTo>
                    <a:pt x="256" y="1270"/>
                    <a:pt x="324" y="1338"/>
                    <a:pt x="405" y="1338"/>
                  </a:cubicBezTo>
                  <a:cubicBezTo>
                    <a:pt x="480" y="1338"/>
                    <a:pt x="480" y="1338"/>
                    <a:pt x="480" y="1338"/>
                  </a:cubicBezTo>
                  <a:cubicBezTo>
                    <a:pt x="560" y="1338"/>
                    <a:pt x="620" y="1270"/>
                    <a:pt x="620" y="1189"/>
                  </a:cubicBezTo>
                  <a:cubicBezTo>
                    <a:pt x="620" y="1044"/>
                    <a:pt x="620" y="1044"/>
                    <a:pt x="620" y="1044"/>
                  </a:cubicBezTo>
                  <a:cubicBezTo>
                    <a:pt x="632" y="1038"/>
                    <a:pt x="646" y="1029"/>
                    <a:pt x="654" y="1019"/>
                  </a:cubicBezTo>
                  <a:cubicBezTo>
                    <a:pt x="672" y="998"/>
                    <a:pt x="678" y="971"/>
                    <a:pt x="676" y="953"/>
                  </a:cubicBezTo>
                  <a:cubicBezTo>
                    <a:pt x="677" y="836"/>
                    <a:pt x="751" y="759"/>
                    <a:pt x="752" y="758"/>
                  </a:cubicBezTo>
                  <a:close/>
                  <a:moveTo>
                    <a:pt x="605" y="467"/>
                  </a:moveTo>
                  <a:cubicBezTo>
                    <a:pt x="623" y="465"/>
                    <a:pt x="623" y="465"/>
                    <a:pt x="623" y="465"/>
                  </a:cubicBezTo>
                  <a:cubicBezTo>
                    <a:pt x="623" y="465"/>
                    <a:pt x="623" y="465"/>
                    <a:pt x="623" y="465"/>
                  </a:cubicBezTo>
                  <a:cubicBezTo>
                    <a:pt x="625" y="459"/>
                    <a:pt x="626" y="457"/>
                    <a:pt x="627" y="453"/>
                  </a:cubicBezTo>
                  <a:cubicBezTo>
                    <a:pt x="614" y="440"/>
                    <a:pt x="614" y="440"/>
                    <a:pt x="614" y="440"/>
                  </a:cubicBezTo>
                  <a:cubicBezTo>
                    <a:pt x="624" y="424"/>
                    <a:pt x="624" y="424"/>
                    <a:pt x="624" y="424"/>
                  </a:cubicBezTo>
                  <a:cubicBezTo>
                    <a:pt x="641" y="431"/>
                    <a:pt x="641" y="431"/>
                    <a:pt x="641" y="431"/>
                  </a:cubicBezTo>
                  <a:cubicBezTo>
                    <a:pt x="641" y="431"/>
                    <a:pt x="641" y="431"/>
                    <a:pt x="641" y="431"/>
                  </a:cubicBezTo>
                  <a:cubicBezTo>
                    <a:pt x="644" y="428"/>
                    <a:pt x="647" y="426"/>
                    <a:pt x="650" y="423"/>
                  </a:cubicBezTo>
                  <a:cubicBezTo>
                    <a:pt x="645" y="405"/>
                    <a:pt x="645" y="405"/>
                    <a:pt x="645" y="405"/>
                  </a:cubicBezTo>
                  <a:cubicBezTo>
                    <a:pt x="661" y="396"/>
                    <a:pt x="661" y="396"/>
                    <a:pt x="661" y="396"/>
                  </a:cubicBezTo>
                  <a:cubicBezTo>
                    <a:pt x="673" y="410"/>
                    <a:pt x="673" y="410"/>
                    <a:pt x="673" y="410"/>
                  </a:cubicBezTo>
                  <a:cubicBezTo>
                    <a:pt x="673" y="411"/>
                    <a:pt x="673" y="411"/>
                    <a:pt x="673" y="411"/>
                  </a:cubicBezTo>
                  <a:cubicBezTo>
                    <a:pt x="677" y="409"/>
                    <a:pt x="681" y="408"/>
                    <a:pt x="685" y="408"/>
                  </a:cubicBezTo>
                  <a:cubicBezTo>
                    <a:pt x="689" y="389"/>
                    <a:pt x="689" y="389"/>
                    <a:pt x="689" y="389"/>
                  </a:cubicBezTo>
                  <a:cubicBezTo>
                    <a:pt x="706" y="389"/>
                    <a:pt x="706" y="389"/>
                    <a:pt x="706" y="389"/>
                  </a:cubicBezTo>
                  <a:cubicBezTo>
                    <a:pt x="708" y="407"/>
                    <a:pt x="708" y="407"/>
                    <a:pt x="708" y="407"/>
                  </a:cubicBezTo>
                  <a:cubicBezTo>
                    <a:pt x="708" y="408"/>
                    <a:pt x="708" y="408"/>
                    <a:pt x="708" y="408"/>
                  </a:cubicBezTo>
                  <a:cubicBezTo>
                    <a:pt x="712" y="409"/>
                    <a:pt x="718" y="410"/>
                    <a:pt x="721" y="411"/>
                  </a:cubicBezTo>
                  <a:cubicBezTo>
                    <a:pt x="722" y="411"/>
                    <a:pt x="722" y="411"/>
                    <a:pt x="722" y="411"/>
                  </a:cubicBezTo>
                  <a:cubicBezTo>
                    <a:pt x="735" y="396"/>
                    <a:pt x="735" y="396"/>
                    <a:pt x="735" y="396"/>
                  </a:cubicBezTo>
                  <a:cubicBezTo>
                    <a:pt x="752" y="405"/>
                    <a:pt x="752" y="405"/>
                    <a:pt x="752" y="405"/>
                  </a:cubicBezTo>
                  <a:cubicBezTo>
                    <a:pt x="746" y="423"/>
                    <a:pt x="746" y="423"/>
                    <a:pt x="746" y="423"/>
                  </a:cubicBezTo>
                  <a:cubicBezTo>
                    <a:pt x="746" y="424"/>
                    <a:pt x="746" y="424"/>
                    <a:pt x="746" y="424"/>
                  </a:cubicBezTo>
                  <a:cubicBezTo>
                    <a:pt x="750" y="427"/>
                    <a:pt x="755" y="432"/>
                    <a:pt x="758" y="437"/>
                  </a:cubicBezTo>
                  <a:cubicBezTo>
                    <a:pt x="759" y="437"/>
                    <a:pt x="759" y="437"/>
                    <a:pt x="759" y="437"/>
                  </a:cubicBezTo>
                  <a:cubicBezTo>
                    <a:pt x="777" y="431"/>
                    <a:pt x="777" y="431"/>
                    <a:pt x="777" y="431"/>
                  </a:cubicBezTo>
                  <a:cubicBezTo>
                    <a:pt x="786" y="448"/>
                    <a:pt x="786" y="448"/>
                    <a:pt x="786" y="448"/>
                  </a:cubicBezTo>
                  <a:cubicBezTo>
                    <a:pt x="771" y="459"/>
                    <a:pt x="771" y="459"/>
                    <a:pt x="771" y="459"/>
                  </a:cubicBezTo>
                  <a:cubicBezTo>
                    <a:pt x="770" y="460"/>
                    <a:pt x="770" y="460"/>
                    <a:pt x="770" y="460"/>
                  </a:cubicBezTo>
                  <a:cubicBezTo>
                    <a:pt x="772" y="465"/>
                    <a:pt x="773" y="470"/>
                    <a:pt x="773" y="475"/>
                  </a:cubicBezTo>
                  <a:cubicBezTo>
                    <a:pt x="773" y="475"/>
                    <a:pt x="773" y="475"/>
                    <a:pt x="773" y="475"/>
                  </a:cubicBezTo>
                  <a:cubicBezTo>
                    <a:pt x="790" y="480"/>
                    <a:pt x="790" y="480"/>
                    <a:pt x="790" y="480"/>
                  </a:cubicBezTo>
                  <a:cubicBezTo>
                    <a:pt x="789" y="499"/>
                    <a:pt x="789" y="499"/>
                    <a:pt x="789" y="499"/>
                  </a:cubicBezTo>
                  <a:cubicBezTo>
                    <a:pt x="773" y="499"/>
                    <a:pt x="773" y="499"/>
                    <a:pt x="773" y="499"/>
                  </a:cubicBezTo>
                  <a:cubicBezTo>
                    <a:pt x="772" y="499"/>
                    <a:pt x="772" y="499"/>
                    <a:pt x="772" y="499"/>
                  </a:cubicBezTo>
                  <a:cubicBezTo>
                    <a:pt x="771" y="505"/>
                    <a:pt x="770" y="508"/>
                    <a:pt x="768" y="511"/>
                  </a:cubicBezTo>
                  <a:cubicBezTo>
                    <a:pt x="768" y="513"/>
                    <a:pt x="768" y="513"/>
                    <a:pt x="768" y="513"/>
                  </a:cubicBezTo>
                  <a:cubicBezTo>
                    <a:pt x="782" y="526"/>
                    <a:pt x="782" y="526"/>
                    <a:pt x="782" y="526"/>
                  </a:cubicBezTo>
                  <a:cubicBezTo>
                    <a:pt x="772" y="542"/>
                    <a:pt x="772" y="542"/>
                    <a:pt x="772" y="542"/>
                  </a:cubicBezTo>
                  <a:cubicBezTo>
                    <a:pt x="755" y="535"/>
                    <a:pt x="755" y="535"/>
                    <a:pt x="755" y="535"/>
                  </a:cubicBezTo>
                  <a:cubicBezTo>
                    <a:pt x="754" y="535"/>
                    <a:pt x="754" y="535"/>
                    <a:pt x="754" y="535"/>
                  </a:cubicBezTo>
                  <a:cubicBezTo>
                    <a:pt x="751" y="538"/>
                    <a:pt x="748" y="540"/>
                    <a:pt x="745" y="543"/>
                  </a:cubicBezTo>
                  <a:cubicBezTo>
                    <a:pt x="745" y="543"/>
                    <a:pt x="745" y="543"/>
                    <a:pt x="745" y="543"/>
                  </a:cubicBezTo>
                  <a:cubicBezTo>
                    <a:pt x="751" y="561"/>
                    <a:pt x="751" y="561"/>
                    <a:pt x="751" y="561"/>
                  </a:cubicBezTo>
                  <a:cubicBezTo>
                    <a:pt x="734" y="570"/>
                    <a:pt x="734" y="570"/>
                    <a:pt x="734" y="570"/>
                  </a:cubicBezTo>
                  <a:cubicBezTo>
                    <a:pt x="723" y="556"/>
                    <a:pt x="723" y="556"/>
                    <a:pt x="723" y="556"/>
                  </a:cubicBezTo>
                  <a:cubicBezTo>
                    <a:pt x="722" y="555"/>
                    <a:pt x="722" y="555"/>
                    <a:pt x="722" y="555"/>
                  </a:cubicBezTo>
                  <a:cubicBezTo>
                    <a:pt x="719" y="557"/>
                    <a:pt x="715" y="558"/>
                    <a:pt x="711" y="558"/>
                  </a:cubicBezTo>
                  <a:cubicBezTo>
                    <a:pt x="711" y="558"/>
                    <a:pt x="711" y="558"/>
                    <a:pt x="711" y="558"/>
                  </a:cubicBezTo>
                  <a:cubicBezTo>
                    <a:pt x="707" y="577"/>
                    <a:pt x="707" y="577"/>
                    <a:pt x="707" y="577"/>
                  </a:cubicBezTo>
                  <a:cubicBezTo>
                    <a:pt x="687" y="577"/>
                    <a:pt x="687" y="577"/>
                    <a:pt x="687" y="577"/>
                  </a:cubicBezTo>
                  <a:cubicBezTo>
                    <a:pt x="684" y="559"/>
                    <a:pt x="684" y="559"/>
                    <a:pt x="684" y="559"/>
                  </a:cubicBezTo>
                  <a:cubicBezTo>
                    <a:pt x="684" y="558"/>
                    <a:pt x="684" y="558"/>
                    <a:pt x="684" y="558"/>
                  </a:cubicBezTo>
                  <a:cubicBezTo>
                    <a:pt x="680" y="558"/>
                    <a:pt x="676" y="557"/>
                    <a:pt x="672" y="555"/>
                  </a:cubicBezTo>
                  <a:cubicBezTo>
                    <a:pt x="673" y="555"/>
                    <a:pt x="673" y="555"/>
                    <a:pt x="673" y="555"/>
                  </a:cubicBezTo>
                  <a:cubicBezTo>
                    <a:pt x="660" y="570"/>
                    <a:pt x="660" y="570"/>
                    <a:pt x="660" y="570"/>
                  </a:cubicBezTo>
                  <a:cubicBezTo>
                    <a:pt x="644" y="561"/>
                    <a:pt x="644" y="561"/>
                    <a:pt x="644" y="561"/>
                  </a:cubicBezTo>
                  <a:cubicBezTo>
                    <a:pt x="650" y="543"/>
                    <a:pt x="650" y="543"/>
                    <a:pt x="650" y="543"/>
                  </a:cubicBezTo>
                  <a:cubicBezTo>
                    <a:pt x="650" y="543"/>
                    <a:pt x="650" y="543"/>
                    <a:pt x="650" y="543"/>
                  </a:cubicBezTo>
                  <a:cubicBezTo>
                    <a:pt x="645" y="539"/>
                    <a:pt x="641" y="534"/>
                    <a:pt x="637" y="530"/>
                  </a:cubicBezTo>
                  <a:cubicBezTo>
                    <a:pt x="619" y="535"/>
                    <a:pt x="619" y="535"/>
                    <a:pt x="619" y="535"/>
                  </a:cubicBezTo>
                  <a:cubicBezTo>
                    <a:pt x="610" y="518"/>
                    <a:pt x="610" y="518"/>
                    <a:pt x="610" y="518"/>
                  </a:cubicBezTo>
                  <a:cubicBezTo>
                    <a:pt x="625" y="507"/>
                    <a:pt x="625" y="507"/>
                    <a:pt x="625" y="507"/>
                  </a:cubicBezTo>
                  <a:cubicBezTo>
                    <a:pt x="625" y="507"/>
                    <a:pt x="625" y="507"/>
                    <a:pt x="625" y="507"/>
                  </a:cubicBezTo>
                  <a:cubicBezTo>
                    <a:pt x="623" y="502"/>
                    <a:pt x="622" y="496"/>
                    <a:pt x="622" y="491"/>
                  </a:cubicBezTo>
                  <a:cubicBezTo>
                    <a:pt x="604" y="486"/>
                    <a:pt x="604" y="486"/>
                    <a:pt x="604" y="486"/>
                  </a:cubicBezTo>
                  <a:lnTo>
                    <a:pt x="605" y="467"/>
                  </a:lnTo>
                  <a:close/>
                  <a:moveTo>
                    <a:pt x="146" y="423"/>
                  </a:moveTo>
                  <a:cubicBezTo>
                    <a:pt x="145" y="364"/>
                    <a:pt x="166" y="307"/>
                    <a:pt x="204" y="262"/>
                  </a:cubicBezTo>
                  <a:cubicBezTo>
                    <a:pt x="291" y="161"/>
                    <a:pt x="443" y="149"/>
                    <a:pt x="544" y="235"/>
                  </a:cubicBezTo>
                  <a:cubicBezTo>
                    <a:pt x="552" y="226"/>
                    <a:pt x="552" y="226"/>
                    <a:pt x="552" y="226"/>
                  </a:cubicBezTo>
                  <a:cubicBezTo>
                    <a:pt x="560" y="258"/>
                    <a:pt x="560" y="258"/>
                    <a:pt x="560" y="258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37" y="244"/>
                    <a:pt x="537" y="244"/>
                    <a:pt x="537" y="244"/>
                  </a:cubicBezTo>
                  <a:cubicBezTo>
                    <a:pt x="440" y="162"/>
                    <a:pt x="295" y="173"/>
                    <a:pt x="212" y="269"/>
                  </a:cubicBezTo>
                  <a:cubicBezTo>
                    <a:pt x="176" y="312"/>
                    <a:pt x="156" y="366"/>
                    <a:pt x="157" y="422"/>
                  </a:cubicBezTo>
                  <a:lnTo>
                    <a:pt x="146" y="423"/>
                  </a:lnTo>
                  <a:close/>
                  <a:moveTo>
                    <a:pt x="480" y="1266"/>
                  </a:moveTo>
                  <a:cubicBezTo>
                    <a:pt x="405" y="1266"/>
                    <a:pt x="405" y="1266"/>
                    <a:pt x="405" y="1266"/>
                  </a:cubicBezTo>
                  <a:cubicBezTo>
                    <a:pt x="384" y="1266"/>
                    <a:pt x="365" y="1262"/>
                    <a:pt x="352" y="1242"/>
                  </a:cubicBezTo>
                  <a:cubicBezTo>
                    <a:pt x="533" y="1242"/>
                    <a:pt x="533" y="1242"/>
                    <a:pt x="533" y="1242"/>
                  </a:cubicBezTo>
                  <a:cubicBezTo>
                    <a:pt x="519" y="1262"/>
                    <a:pt x="501" y="1266"/>
                    <a:pt x="480" y="1266"/>
                  </a:cubicBezTo>
                  <a:close/>
                  <a:moveTo>
                    <a:pt x="544" y="1162"/>
                  </a:moveTo>
                  <a:cubicBezTo>
                    <a:pt x="328" y="1162"/>
                    <a:pt x="328" y="1162"/>
                    <a:pt x="328" y="1162"/>
                  </a:cubicBezTo>
                  <a:cubicBezTo>
                    <a:pt x="328" y="1150"/>
                    <a:pt x="328" y="1150"/>
                    <a:pt x="328" y="1150"/>
                  </a:cubicBezTo>
                  <a:cubicBezTo>
                    <a:pt x="544" y="1150"/>
                    <a:pt x="544" y="1150"/>
                    <a:pt x="544" y="1150"/>
                  </a:cubicBezTo>
                  <a:lnTo>
                    <a:pt x="544" y="1162"/>
                  </a:lnTo>
                  <a:close/>
                  <a:moveTo>
                    <a:pt x="328" y="1070"/>
                  </a:moveTo>
                  <a:cubicBezTo>
                    <a:pt x="328" y="1058"/>
                    <a:pt x="328" y="1058"/>
                    <a:pt x="328" y="1058"/>
                  </a:cubicBezTo>
                  <a:cubicBezTo>
                    <a:pt x="328" y="1058"/>
                    <a:pt x="332" y="1058"/>
                    <a:pt x="332" y="1058"/>
                  </a:cubicBezTo>
                  <a:cubicBezTo>
                    <a:pt x="336" y="1058"/>
                    <a:pt x="340" y="1058"/>
                    <a:pt x="343" y="1058"/>
                  </a:cubicBezTo>
                  <a:cubicBezTo>
                    <a:pt x="544" y="1058"/>
                    <a:pt x="544" y="1058"/>
                    <a:pt x="544" y="1058"/>
                  </a:cubicBezTo>
                  <a:cubicBezTo>
                    <a:pt x="544" y="1070"/>
                    <a:pt x="544" y="1070"/>
                    <a:pt x="544" y="1070"/>
                  </a:cubicBezTo>
                  <a:lnTo>
                    <a:pt x="328" y="1070"/>
                  </a:lnTo>
                  <a:close/>
                  <a:moveTo>
                    <a:pt x="523" y="845"/>
                  </a:moveTo>
                  <a:cubicBezTo>
                    <a:pt x="472" y="904"/>
                    <a:pt x="383" y="911"/>
                    <a:pt x="325" y="860"/>
                  </a:cubicBezTo>
                  <a:cubicBezTo>
                    <a:pt x="290" y="830"/>
                    <a:pt x="272" y="786"/>
                    <a:pt x="276" y="740"/>
                  </a:cubicBezTo>
                  <a:cubicBezTo>
                    <a:pt x="265" y="740"/>
                    <a:pt x="265" y="740"/>
                    <a:pt x="265" y="740"/>
                  </a:cubicBezTo>
                  <a:cubicBezTo>
                    <a:pt x="280" y="719"/>
                    <a:pt x="280" y="719"/>
                    <a:pt x="280" y="719"/>
                  </a:cubicBezTo>
                  <a:cubicBezTo>
                    <a:pt x="295" y="740"/>
                    <a:pt x="295" y="740"/>
                    <a:pt x="295" y="740"/>
                  </a:cubicBezTo>
                  <a:cubicBezTo>
                    <a:pt x="284" y="740"/>
                    <a:pt x="284" y="740"/>
                    <a:pt x="284" y="740"/>
                  </a:cubicBezTo>
                  <a:cubicBezTo>
                    <a:pt x="279" y="783"/>
                    <a:pt x="296" y="826"/>
                    <a:pt x="329" y="855"/>
                  </a:cubicBezTo>
                  <a:cubicBezTo>
                    <a:pt x="385" y="903"/>
                    <a:pt x="469" y="896"/>
                    <a:pt x="517" y="840"/>
                  </a:cubicBezTo>
                  <a:cubicBezTo>
                    <a:pt x="565" y="785"/>
                    <a:pt x="558" y="700"/>
                    <a:pt x="503" y="653"/>
                  </a:cubicBezTo>
                  <a:cubicBezTo>
                    <a:pt x="508" y="647"/>
                    <a:pt x="508" y="647"/>
                    <a:pt x="508" y="647"/>
                  </a:cubicBezTo>
                  <a:cubicBezTo>
                    <a:pt x="566" y="697"/>
                    <a:pt x="573" y="786"/>
                    <a:pt x="523" y="845"/>
                  </a:cubicBezTo>
                  <a:close/>
                  <a:moveTo>
                    <a:pt x="314" y="703"/>
                  </a:moveTo>
                  <a:cubicBezTo>
                    <a:pt x="327" y="684"/>
                    <a:pt x="327" y="684"/>
                    <a:pt x="327" y="684"/>
                  </a:cubicBezTo>
                  <a:cubicBezTo>
                    <a:pt x="347" y="692"/>
                    <a:pt x="347" y="692"/>
                    <a:pt x="347" y="692"/>
                  </a:cubicBezTo>
                  <a:cubicBezTo>
                    <a:pt x="347" y="693"/>
                    <a:pt x="347" y="693"/>
                    <a:pt x="347" y="693"/>
                  </a:cubicBezTo>
                  <a:cubicBezTo>
                    <a:pt x="351" y="689"/>
                    <a:pt x="354" y="686"/>
                    <a:pt x="358" y="682"/>
                  </a:cubicBezTo>
                  <a:cubicBezTo>
                    <a:pt x="351" y="661"/>
                    <a:pt x="351" y="661"/>
                    <a:pt x="351" y="661"/>
                  </a:cubicBezTo>
                  <a:cubicBezTo>
                    <a:pt x="372" y="650"/>
                    <a:pt x="372" y="650"/>
                    <a:pt x="372" y="650"/>
                  </a:cubicBezTo>
                  <a:cubicBezTo>
                    <a:pt x="385" y="667"/>
                    <a:pt x="385" y="667"/>
                    <a:pt x="385" y="667"/>
                  </a:cubicBezTo>
                  <a:cubicBezTo>
                    <a:pt x="386" y="668"/>
                    <a:pt x="386" y="668"/>
                    <a:pt x="386" y="668"/>
                  </a:cubicBezTo>
                  <a:cubicBezTo>
                    <a:pt x="390" y="666"/>
                    <a:pt x="395" y="665"/>
                    <a:pt x="400" y="664"/>
                  </a:cubicBezTo>
                  <a:cubicBezTo>
                    <a:pt x="404" y="642"/>
                    <a:pt x="404" y="642"/>
                    <a:pt x="404" y="642"/>
                  </a:cubicBezTo>
                  <a:cubicBezTo>
                    <a:pt x="426" y="642"/>
                    <a:pt x="426" y="642"/>
                    <a:pt x="426" y="642"/>
                  </a:cubicBezTo>
                  <a:cubicBezTo>
                    <a:pt x="428" y="664"/>
                    <a:pt x="428" y="664"/>
                    <a:pt x="428" y="664"/>
                  </a:cubicBezTo>
                  <a:cubicBezTo>
                    <a:pt x="428" y="664"/>
                    <a:pt x="428" y="664"/>
                    <a:pt x="428" y="664"/>
                  </a:cubicBezTo>
                  <a:cubicBezTo>
                    <a:pt x="436" y="665"/>
                    <a:pt x="439" y="666"/>
                    <a:pt x="444" y="668"/>
                  </a:cubicBezTo>
                  <a:cubicBezTo>
                    <a:pt x="445" y="668"/>
                    <a:pt x="445" y="668"/>
                    <a:pt x="445" y="668"/>
                  </a:cubicBezTo>
                  <a:cubicBezTo>
                    <a:pt x="460" y="650"/>
                    <a:pt x="460" y="650"/>
                    <a:pt x="460" y="650"/>
                  </a:cubicBezTo>
                  <a:cubicBezTo>
                    <a:pt x="480" y="661"/>
                    <a:pt x="480" y="661"/>
                    <a:pt x="480" y="661"/>
                  </a:cubicBezTo>
                  <a:cubicBezTo>
                    <a:pt x="473" y="682"/>
                    <a:pt x="473" y="682"/>
                    <a:pt x="473" y="682"/>
                  </a:cubicBezTo>
                  <a:cubicBezTo>
                    <a:pt x="473" y="683"/>
                    <a:pt x="473" y="683"/>
                    <a:pt x="473" y="683"/>
                  </a:cubicBezTo>
                  <a:cubicBezTo>
                    <a:pt x="478" y="688"/>
                    <a:pt x="484" y="693"/>
                    <a:pt x="488" y="699"/>
                  </a:cubicBezTo>
                  <a:cubicBezTo>
                    <a:pt x="488" y="699"/>
                    <a:pt x="488" y="699"/>
                    <a:pt x="488" y="699"/>
                  </a:cubicBezTo>
                  <a:cubicBezTo>
                    <a:pt x="510" y="692"/>
                    <a:pt x="510" y="692"/>
                    <a:pt x="510" y="692"/>
                  </a:cubicBezTo>
                  <a:cubicBezTo>
                    <a:pt x="521" y="713"/>
                    <a:pt x="521" y="713"/>
                    <a:pt x="521" y="713"/>
                  </a:cubicBezTo>
                  <a:cubicBezTo>
                    <a:pt x="503" y="726"/>
                    <a:pt x="503" y="726"/>
                    <a:pt x="503" y="726"/>
                  </a:cubicBezTo>
                  <a:cubicBezTo>
                    <a:pt x="502" y="727"/>
                    <a:pt x="502" y="727"/>
                    <a:pt x="502" y="727"/>
                  </a:cubicBezTo>
                  <a:cubicBezTo>
                    <a:pt x="504" y="733"/>
                    <a:pt x="505" y="739"/>
                    <a:pt x="506" y="745"/>
                  </a:cubicBezTo>
                  <a:cubicBezTo>
                    <a:pt x="505" y="745"/>
                    <a:pt x="505" y="745"/>
                    <a:pt x="505" y="745"/>
                  </a:cubicBezTo>
                  <a:cubicBezTo>
                    <a:pt x="526" y="751"/>
                    <a:pt x="526" y="751"/>
                    <a:pt x="526" y="751"/>
                  </a:cubicBezTo>
                  <a:cubicBezTo>
                    <a:pt x="525" y="774"/>
                    <a:pt x="525" y="774"/>
                    <a:pt x="525" y="774"/>
                  </a:cubicBezTo>
                  <a:cubicBezTo>
                    <a:pt x="505" y="773"/>
                    <a:pt x="505" y="773"/>
                    <a:pt x="505" y="773"/>
                  </a:cubicBezTo>
                  <a:cubicBezTo>
                    <a:pt x="505" y="773"/>
                    <a:pt x="505" y="773"/>
                    <a:pt x="505" y="773"/>
                  </a:cubicBezTo>
                  <a:cubicBezTo>
                    <a:pt x="503" y="781"/>
                    <a:pt x="502" y="784"/>
                    <a:pt x="500" y="789"/>
                  </a:cubicBezTo>
                  <a:cubicBezTo>
                    <a:pt x="500" y="790"/>
                    <a:pt x="500" y="790"/>
                    <a:pt x="500" y="790"/>
                  </a:cubicBezTo>
                  <a:cubicBezTo>
                    <a:pt x="517" y="806"/>
                    <a:pt x="517" y="806"/>
                    <a:pt x="517" y="806"/>
                  </a:cubicBezTo>
                  <a:cubicBezTo>
                    <a:pt x="504" y="826"/>
                    <a:pt x="504" y="826"/>
                    <a:pt x="504" y="826"/>
                  </a:cubicBezTo>
                  <a:cubicBezTo>
                    <a:pt x="484" y="817"/>
                    <a:pt x="484" y="817"/>
                    <a:pt x="484" y="817"/>
                  </a:cubicBezTo>
                  <a:cubicBezTo>
                    <a:pt x="483" y="817"/>
                    <a:pt x="483" y="817"/>
                    <a:pt x="483" y="817"/>
                  </a:cubicBezTo>
                  <a:cubicBezTo>
                    <a:pt x="480" y="820"/>
                    <a:pt x="476" y="823"/>
                    <a:pt x="472" y="827"/>
                  </a:cubicBezTo>
                  <a:cubicBezTo>
                    <a:pt x="472" y="827"/>
                    <a:pt x="472" y="827"/>
                    <a:pt x="472" y="827"/>
                  </a:cubicBezTo>
                  <a:cubicBezTo>
                    <a:pt x="479" y="849"/>
                    <a:pt x="479" y="849"/>
                    <a:pt x="479" y="849"/>
                  </a:cubicBezTo>
                  <a:cubicBezTo>
                    <a:pt x="459" y="860"/>
                    <a:pt x="459" y="860"/>
                    <a:pt x="459" y="860"/>
                  </a:cubicBezTo>
                  <a:cubicBezTo>
                    <a:pt x="445" y="842"/>
                    <a:pt x="445" y="842"/>
                    <a:pt x="445" y="842"/>
                  </a:cubicBezTo>
                  <a:cubicBezTo>
                    <a:pt x="445" y="842"/>
                    <a:pt x="445" y="842"/>
                    <a:pt x="445" y="842"/>
                  </a:cubicBezTo>
                  <a:cubicBezTo>
                    <a:pt x="440" y="843"/>
                    <a:pt x="435" y="844"/>
                    <a:pt x="431" y="845"/>
                  </a:cubicBezTo>
                  <a:cubicBezTo>
                    <a:pt x="430" y="845"/>
                    <a:pt x="430" y="845"/>
                    <a:pt x="430" y="845"/>
                  </a:cubicBezTo>
                  <a:cubicBezTo>
                    <a:pt x="426" y="868"/>
                    <a:pt x="426" y="868"/>
                    <a:pt x="426" y="868"/>
                  </a:cubicBezTo>
                  <a:cubicBezTo>
                    <a:pt x="402" y="868"/>
                    <a:pt x="402" y="868"/>
                    <a:pt x="402" y="868"/>
                  </a:cubicBezTo>
                  <a:cubicBezTo>
                    <a:pt x="396" y="846"/>
                    <a:pt x="396" y="846"/>
                    <a:pt x="396" y="846"/>
                  </a:cubicBezTo>
                  <a:cubicBezTo>
                    <a:pt x="396" y="845"/>
                    <a:pt x="396" y="845"/>
                    <a:pt x="396" y="845"/>
                  </a:cubicBezTo>
                  <a:cubicBezTo>
                    <a:pt x="392" y="844"/>
                    <a:pt x="389" y="843"/>
                    <a:pt x="384" y="842"/>
                  </a:cubicBezTo>
                  <a:cubicBezTo>
                    <a:pt x="370" y="859"/>
                    <a:pt x="370" y="859"/>
                    <a:pt x="370" y="859"/>
                  </a:cubicBezTo>
                  <a:cubicBezTo>
                    <a:pt x="350" y="848"/>
                    <a:pt x="350" y="848"/>
                    <a:pt x="350" y="848"/>
                  </a:cubicBezTo>
                  <a:cubicBezTo>
                    <a:pt x="358" y="827"/>
                    <a:pt x="358" y="827"/>
                    <a:pt x="358" y="827"/>
                  </a:cubicBezTo>
                  <a:cubicBezTo>
                    <a:pt x="358" y="826"/>
                    <a:pt x="358" y="826"/>
                    <a:pt x="358" y="826"/>
                  </a:cubicBezTo>
                  <a:cubicBezTo>
                    <a:pt x="352" y="822"/>
                    <a:pt x="347" y="816"/>
                    <a:pt x="342" y="811"/>
                  </a:cubicBezTo>
                  <a:cubicBezTo>
                    <a:pt x="320" y="817"/>
                    <a:pt x="320" y="817"/>
                    <a:pt x="320" y="817"/>
                  </a:cubicBezTo>
                  <a:cubicBezTo>
                    <a:pt x="310" y="797"/>
                    <a:pt x="310" y="797"/>
                    <a:pt x="310" y="797"/>
                  </a:cubicBezTo>
                  <a:cubicBezTo>
                    <a:pt x="327" y="783"/>
                    <a:pt x="327" y="783"/>
                    <a:pt x="327" y="783"/>
                  </a:cubicBezTo>
                  <a:cubicBezTo>
                    <a:pt x="328" y="783"/>
                    <a:pt x="328" y="783"/>
                    <a:pt x="328" y="783"/>
                  </a:cubicBezTo>
                  <a:cubicBezTo>
                    <a:pt x="326" y="777"/>
                    <a:pt x="325" y="771"/>
                    <a:pt x="324" y="764"/>
                  </a:cubicBezTo>
                  <a:cubicBezTo>
                    <a:pt x="302" y="758"/>
                    <a:pt x="302" y="758"/>
                    <a:pt x="302" y="758"/>
                  </a:cubicBezTo>
                  <a:cubicBezTo>
                    <a:pt x="304" y="735"/>
                    <a:pt x="304" y="735"/>
                    <a:pt x="304" y="735"/>
                  </a:cubicBezTo>
                  <a:cubicBezTo>
                    <a:pt x="326" y="733"/>
                    <a:pt x="326" y="733"/>
                    <a:pt x="326" y="733"/>
                  </a:cubicBezTo>
                  <a:cubicBezTo>
                    <a:pt x="326" y="733"/>
                    <a:pt x="326" y="733"/>
                    <a:pt x="326" y="733"/>
                  </a:cubicBezTo>
                  <a:cubicBezTo>
                    <a:pt x="327" y="726"/>
                    <a:pt x="329" y="723"/>
                    <a:pt x="331" y="719"/>
                  </a:cubicBezTo>
                  <a:lnTo>
                    <a:pt x="314" y="703"/>
                  </a:lnTo>
                  <a:close/>
                  <a:moveTo>
                    <a:pt x="589" y="466"/>
                  </a:moveTo>
                  <a:cubicBezTo>
                    <a:pt x="552" y="464"/>
                    <a:pt x="552" y="464"/>
                    <a:pt x="552" y="464"/>
                  </a:cubicBezTo>
                  <a:cubicBezTo>
                    <a:pt x="551" y="464"/>
                    <a:pt x="551" y="464"/>
                    <a:pt x="551" y="464"/>
                  </a:cubicBezTo>
                  <a:cubicBezTo>
                    <a:pt x="548" y="478"/>
                    <a:pt x="545" y="485"/>
                    <a:pt x="542" y="493"/>
                  </a:cubicBezTo>
                  <a:cubicBezTo>
                    <a:pt x="542" y="497"/>
                    <a:pt x="542" y="497"/>
                    <a:pt x="542" y="497"/>
                  </a:cubicBezTo>
                  <a:cubicBezTo>
                    <a:pt x="574" y="527"/>
                    <a:pt x="574" y="527"/>
                    <a:pt x="574" y="527"/>
                  </a:cubicBezTo>
                  <a:cubicBezTo>
                    <a:pt x="550" y="563"/>
                    <a:pt x="550" y="563"/>
                    <a:pt x="550" y="563"/>
                  </a:cubicBezTo>
                  <a:cubicBezTo>
                    <a:pt x="511" y="547"/>
                    <a:pt x="511" y="547"/>
                    <a:pt x="511" y="547"/>
                  </a:cubicBezTo>
                  <a:cubicBezTo>
                    <a:pt x="510" y="546"/>
                    <a:pt x="510" y="546"/>
                    <a:pt x="510" y="546"/>
                  </a:cubicBezTo>
                  <a:cubicBezTo>
                    <a:pt x="504" y="553"/>
                    <a:pt x="497" y="559"/>
                    <a:pt x="490" y="565"/>
                  </a:cubicBezTo>
                  <a:cubicBezTo>
                    <a:pt x="490" y="565"/>
                    <a:pt x="490" y="565"/>
                    <a:pt x="490" y="565"/>
                  </a:cubicBezTo>
                  <a:cubicBezTo>
                    <a:pt x="503" y="607"/>
                    <a:pt x="503" y="607"/>
                    <a:pt x="503" y="607"/>
                  </a:cubicBezTo>
                  <a:cubicBezTo>
                    <a:pt x="465" y="628"/>
                    <a:pt x="465" y="628"/>
                    <a:pt x="465" y="628"/>
                  </a:cubicBezTo>
                  <a:cubicBezTo>
                    <a:pt x="438" y="595"/>
                    <a:pt x="438" y="595"/>
                    <a:pt x="438" y="595"/>
                  </a:cubicBezTo>
                  <a:cubicBezTo>
                    <a:pt x="438" y="594"/>
                    <a:pt x="438" y="594"/>
                    <a:pt x="438" y="594"/>
                  </a:cubicBezTo>
                  <a:cubicBezTo>
                    <a:pt x="429" y="597"/>
                    <a:pt x="420" y="599"/>
                    <a:pt x="411" y="600"/>
                  </a:cubicBezTo>
                  <a:cubicBezTo>
                    <a:pt x="411" y="601"/>
                    <a:pt x="411" y="601"/>
                    <a:pt x="411" y="601"/>
                  </a:cubicBezTo>
                  <a:cubicBezTo>
                    <a:pt x="402" y="643"/>
                    <a:pt x="402" y="643"/>
                    <a:pt x="402" y="643"/>
                  </a:cubicBezTo>
                  <a:cubicBezTo>
                    <a:pt x="359" y="643"/>
                    <a:pt x="359" y="643"/>
                    <a:pt x="359" y="643"/>
                  </a:cubicBezTo>
                  <a:cubicBezTo>
                    <a:pt x="352" y="602"/>
                    <a:pt x="352" y="602"/>
                    <a:pt x="352" y="602"/>
                  </a:cubicBezTo>
                  <a:cubicBezTo>
                    <a:pt x="352" y="600"/>
                    <a:pt x="352" y="600"/>
                    <a:pt x="352" y="600"/>
                  </a:cubicBezTo>
                  <a:cubicBezTo>
                    <a:pt x="342" y="599"/>
                    <a:pt x="333" y="596"/>
                    <a:pt x="325" y="593"/>
                  </a:cubicBezTo>
                  <a:cubicBezTo>
                    <a:pt x="325" y="593"/>
                    <a:pt x="325" y="593"/>
                    <a:pt x="325" y="593"/>
                  </a:cubicBezTo>
                  <a:cubicBezTo>
                    <a:pt x="297" y="627"/>
                    <a:pt x="297" y="627"/>
                    <a:pt x="297" y="627"/>
                  </a:cubicBezTo>
                  <a:cubicBezTo>
                    <a:pt x="259" y="606"/>
                    <a:pt x="259" y="606"/>
                    <a:pt x="259" y="606"/>
                  </a:cubicBezTo>
                  <a:cubicBezTo>
                    <a:pt x="273" y="566"/>
                    <a:pt x="273" y="566"/>
                    <a:pt x="273" y="566"/>
                  </a:cubicBezTo>
                  <a:cubicBezTo>
                    <a:pt x="273" y="565"/>
                    <a:pt x="273" y="565"/>
                    <a:pt x="273" y="565"/>
                  </a:cubicBezTo>
                  <a:cubicBezTo>
                    <a:pt x="262" y="556"/>
                    <a:pt x="252" y="546"/>
                    <a:pt x="243" y="535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182" y="509"/>
                    <a:pt x="182" y="509"/>
                    <a:pt x="182" y="509"/>
                  </a:cubicBezTo>
                  <a:cubicBezTo>
                    <a:pt x="215" y="483"/>
                    <a:pt x="215" y="483"/>
                    <a:pt x="215" y="483"/>
                  </a:cubicBezTo>
                  <a:cubicBezTo>
                    <a:pt x="216" y="483"/>
                    <a:pt x="216" y="483"/>
                    <a:pt x="216" y="483"/>
                  </a:cubicBezTo>
                  <a:cubicBezTo>
                    <a:pt x="212" y="471"/>
                    <a:pt x="210" y="459"/>
                    <a:pt x="209" y="447"/>
                  </a:cubicBezTo>
                  <a:cubicBezTo>
                    <a:pt x="168" y="435"/>
                    <a:pt x="168" y="435"/>
                    <a:pt x="168" y="435"/>
                  </a:cubicBezTo>
                  <a:cubicBezTo>
                    <a:pt x="171" y="392"/>
                    <a:pt x="171" y="392"/>
                    <a:pt x="171" y="392"/>
                  </a:cubicBezTo>
                  <a:cubicBezTo>
                    <a:pt x="212" y="388"/>
                    <a:pt x="212" y="388"/>
                    <a:pt x="212" y="388"/>
                  </a:cubicBezTo>
                  <a:cubicBezTo>
                    <a:pt x="212" y="388"/>
                    <a:pt x="212" y="388"/>
                    <a:pt x="212" y="388"/>
                  </a:cubicBezTo>
                  <a:cubicBezTo>
                    <a:pt x="215" y="374"/>
                    <a:pt x="218" y="370"/>
                    <a:pt x="221" y="361"/>
                  </a:cubicBezTo>
                  <a:cubicBezTo>
                    <a:pt x="190" y="331"/>
                    <a:pt x="190" y="331"/>
                    <a:pt x="190" y="331"/>
                  </a:cubicBezTo>
                  <a:cubicBezTo>
                    <a:pt x="214" y="295"/>
                    <a:pt x="214" y="295"/>
                    <a:pt x="214" y="295"/>
                  </a:cubicBezTo>
                  <a:cubicBezTo>
                    <a:pt x="253" y="311"/>
                    <a:pt x="253" y="311"/>
                    <a:pt x="253" y="311"/>
                  </a:cubicBezTo>
                  <a:cubicBezTo>
                    <a:pt x="253" y="311"/>
                    <a:pt x="253" y="311"/>
                    <a:pt x="253" y="311"/>
                  </a:cubicBezTo>
                  <a:cubicBezTo>
                    <a:pt x="260" y="304"/>
                    <a:pt x="266" y="298"/>
                    <a:pt x="274" y="292"/>
                  </a:cubicBezTo>
                  <a:cubicBezTo>
                    <a:pt x="261" y="251"/>
                    <a:pt x="261" y="251"/>
                    <a:pt x="261" y="251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25" y="263"/>
                    <a:pt x="325" y="263"/>
                    <a:pt x="325" y="263"/>
                  </a:cubicBezTo>
                  <a:cubicBezTo>
                    <a:pt x="326" y="264"/>
                    <a:pt x="326" y="264"/>
                    <a:pt x="326" y="264"/>
                  </a:cubicBezTo>
                  <a:cubicBezTo>
                    <a:pt x="334" y="261"/>
                    <a:pt x="344" y="259"/>
                    <a:pt x="353" y="257"/>
                  </a:cubicBezTo>
                  <a:cubicBezTo>
                    <a:pt x="361" y="215"/>
                    <a:pt x="361" y="215"/>
                    <a:pt x="361" y="215"/>
                  </a:cubicBezTo>
                  <a:cubicBezTo>
                    <a:pt x="405" y="215"/>
                    <a:pt x="405" y="215"/>
                    <a:pt x="405" y="215"/>
                  </a:cubicBezTo>
                  <a:cubicBezTo>
                    <a:pt x="412" y="256"/>
                    <a:pt x="412" y="256"/>
                    <a:pt x="412" y="256"/>
                  </a:cubicBezTo>
                  <a:cubicBezTo>
                    <a:pt x="412" y="258"/>
                    <a:pt x="412" y="258"/>
                    <a:pt x="412" y="258"/>
                  </a:cubicBezTo>
                  <a:cubicBezTo>
                    <a:pt x="421" y="259"/>
                    <a:pt x="430" y="262"/>
                    <a:pt x="439" y="265"/>
                  </a:cubicBezTo>
                  <a:cubicBezTo>
                    <a:pt x="439" y="265"/>
                    <a:pt x="439" y="265"/>
                    <a:pt x="439" y="265"/>
                  </a:cubicBezTo>
                  <a:cubicBezTo>
                    <a:pt x="467" y="231"/>
                    <a:pt x="467" y="231"/>
                    <a:pt x="467" y="231"/>
                  </a:cubicBezTo>
                  <a:cubicBezTo>
                    <a:pt x="505" y="252"/>
                    <a:pt x="505" y="252"/>
                    <a:pt x="505" y="252"/>
                  </a:cubicBezTo>
                  <a:cubicBezTo>
                    <a:pt x="491" y="292"/>
                    <a:pt x="491" y="292"/>
                    <a:pt x="491" y="292"/>
                  </a:cubicBezTo>
                  <a:cubicBezTo>
                    <a:pt x="491" y="293"/>
                    <a:pt x="491" y="293"/>
                    <a:pt x="491" y="293"/>
                  </a:cubicBezTo>
                  <a:cubicBezTo>
                    <a:pt x="501" y="302"/>
                    <a:pt x="511" y="312"/>
                    <a:pt x="520" y="324"/>
                  </a:cubicBezTo>
                  <a:cubicBezTo>
                    <a:pt x="520" y="323"/>
                    <a:pt x="520" y="323"/>
                    <a:pt x="520" y="323"/>
                  </a:cubicBezTo>
                  <a:cubicBezTo>
                    <a:pt x="562" y="311"/>
                    <a:pt x="562" y="311"/>
                    <a:pt x="562" y="311"/>
                  </a:cubicBezTo>
                  <a:cubicBezTo>
                    <a:pt x="582" y="349"/>
                    <a:pt x="582" y="349"/>
                    <a:pt x="582" y="349"/>
                  </a:cubicBezTo>
                  <a:cubicBezTo>
                    <a:pt x="548" y="375"/>
                    <a:pt x="548" y="375"/>
                    <a:pt x="548" y="375"/>
                  </a:cubicBezTo>
                  <a:cubicBezTo>
                    <a:pt x="546" y="376"/>
                    <a:pt x="546" y="376"/>
                    <a:pt x="546" y="376"/>
                  </a:cubicBezTo>
                  <a:cubicBezTo>
                    <a:pt x="550" y="387"/>
                    <a:pt x="552" y="399"/>
                    <a:pt x="553" y="411"/>
                  </a:cubicBezTo>
                  <a:cubicBezTo>
                    <a:pt x="552" y="411"/>
                    <a:pt x="552" y="411"/>
                    <a:pt x="552" y="411"/>
                  </a:cubicBezTo>
                  <a:cubicBezTo>
                    <a:pt x="592" y="422"/>
                    <a:pt x="592" y="422"/>
                    <a:pt x="592" y="422"/>
                  </a:cubicBezTo>
                  <a:lnTo>
                    <a:pt x="589" y="466"/>
                  </a:lnTo>
                  <a:close/>
                  <a:moveTo>
                    <a:pt x="616" y="584"/>
                  </a:moveTo>
                  <a:cubicBezTo>
                    <a:pt x="608" y="592"/>
                    <a:pt x="608" y="592"/>
                    <a:pt x="608" y="592"/>
                  </a:cubicBezTo>
                  <a:cubicBezTo>
                    <a:pt x="602" y="567"/>
                    <a:pt x="602" y="567"/>
                    <a:pt x="602" y="567"/>
                  </a:cubicBezTo>
                  <a:cubicBezTo>
                    <a:pt x="628" y="569"/>
                    <a:pt x="628" y="569"/>
                    <a:pt x="628" y="569"/>
                  </a:cubicBezTo>
                  <a:cubicBezTo>
                    <a:pt x="620" y="578"/>
                    <a:pt x="620" y="578"/>
                    <a:pt x="620" y="578"/>
                  </a:cubicBezTo>
                  <a:cubicBezTo>
                    <a:pt x="673" y="622"/>
                    <a:pt x="752" y="615"/>
                    <a:pt x="796" y="563"/>
                  </a:cubicBezTo>
                  <a:cubicBezTo>
                    <a:pt x="841" y="511"/>
                    <a:pt x="835" y="431"/>
                    <a:pt x="783" y="386"/>
                  </a:cubicBezTo>
                  <a:cubicBezTo>
                    <a:pt x="765" y="371"/>
                    <a:pt x="745" y="361"/>
                    <a:pt x="722" y="357"/>
                  </a:cubicBezTo>
                  <a:cubicBezTo>
                    <a:pt x="724" y="350"/>
                    <a:pt x="724" y="350"/>
                    <a:pt x="724" y="350"/>
                  </a:cubicBezTo>
                  <a:cubicBezTo>
                    <a:pt x="747" y="354"/>
                    <a:pt x="769" y="365"/>
                    <a:pt x="788" y="380"/>
                  </a:cubicBezTo>
                  <a:cubicBezTo>
                    <a:pt x="843" y="428"/>
                    <a:pt x="850" y="512"/>
                    <a:pt x="802" y="568"/>
                  </a:cubicBezTo>
                  <a:cubicBezTo>
                    <a:pt x="755" y="623"/>
                    <a:pt x="671" y="630"/>
                    <a:pt x="616" y="5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8" name="Freeform 157"/>
            <p:cNvSpPr>
              <a:spLocks/>
            </p:cNvSpPr>
            <p:nvPr/>
          </p:nvSpPr>
          <p:spPr bwMode="auto">
            <a:xfrm>
              <a:off x="2539108" y="1007011"/>
              <a:ext cx="156341" cy="540941"/>
            </a:xfrm>
            <a:custGeom>
              <a:avLst/>
              <a:gdLst>
                <a:gd name="T0" fmla="*/ 60 w 60"/>
                <a:gd name="T1" fmla="*/ 29 h 208"/>
                <a:gd name="T2" fmla="*/ 31 w 60"/>
                <a:gd name="T3" fmla="*/ 0 h 208"/>
                <a:gd name="T4" fmla="*/ 29 w 60"/>
                <a:gd name="T5" fmla="*/ 0 h 208"/>
                <a:gd name="T6" fmla="*/ 0 w 60"/>
                <a:gd name="T7" fmla="*/ 29 h 208"/>
                <a:gd name="T8" fmla="*/ 0 w 60"/>
                <a:gd name="T9" fmla="*/ 179 h 208"/>
                <a:gd name="T10" fmla="*/ 29 w 60"/>
                <a:gd name="T11" fmla="*/ 208 h 208"/>
                <a:gd name="T12" fmla="*/ 31 w 60"/>
                <a:gd name="T13" fmla="*/ 208 h 208"/>
                <a:gd name="T14" fmla="*/ 60 w 60"/>
                <a:gd name="T15" fmla="*/ 179 h 208"/>
                <a:gd name="T16" fmla="*/ 60 w 60"/>
                <a:gd name="T17" fmla="*/ 2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08">
                  <a:moveTo>
                    <a:pt x="60" y="29"/>
                  </a:moveTo>
                  <a:cubicBezTo>
                    <a:pt x="60" y="13"/>
                    <a:pt x="47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95"/>
                    <a:pt x="13" y="208"/>
                    <a:pt x="29" y="208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47" y="208"/>
                    <a:pt x="60" y="195"/>
                    <a:pt x="60" y="179"/>
                  </a:cubicBezTo>
                  <a:lnTo>
                    <a:pt x="6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9" name="Freeform 158"/>
            <p:cNvSpPr>
              <a:spLocks/>
            </p:cNvSpPr>
            <p:nvPr/>
          </p:nvSpPr>
          <p:spPr bwMode="auto">
            <a:xfrm>
              <a:off x="3295801" y="1207128"/>
              <a:ext cx="368966" cy="522180"/>
            </a:xfrm>
            <a:custGeom>
              <a:avLst/>
              <a:gdLst>
                <a:gd name="T0" fmla="*/ 19 w 142"/>
                <a:gd name="T1" fmla="*/ 193 h 201"/>
                <a:gd name="T2" fmla="*/ 60 w 142"/>
                <a:gd name="T3" fmla="*/ 182 h 201"/>
                <a:gd name="T4" fmla="*/ 134 w 142"/>
                <a:gd name="T5" fmla="*/ 48 h 201"/>
                <a:gd name="T6" fmla="*/ 122 w 142"/>
                <a:gd name="T7" fmla="*/ 8 h 201"/>
                <a:gd name="T8" fmla="*/ 82 w 142"/>
                <a:gd name="T9" fmla="*/ 19 h 201"/>
                <a:gd name="T10" fmla="*/ 8 w 142"/>
                <a:gd name="T11" fmla="*/ 153 h 201"/>
                <a:gd name="T12" fmla="*/ 19 w 142"/>
                <a:gd name="T13" fmla="*/ 19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01">
                  <a:moveTo>
                    <a:pt x="19" y="193"/>
                  </a:moveTo>
                  <a:cubicBezTo>
                    <a:pt x="34" y="201"/>
                    <a:pt x="52" y="196"/>
                    <a:pt x="60" y="182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42" y="34"/>
                    <a:pt x="136" y="15"/>
                    <a:pt x="122" y="8"/>
                  </a:cubicBezTo>
                  <a:cubicBezTo>
                    <a:pt x="108" y="0"/>
                    <a:pt x="90" y="5"/>
                    <a:pt x="82" y="19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0" y="167"/>
                    <a:pt x="5" y="185"/>
                    <a:pt x="19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163"/>
            <p:cNvSpPr>
              <a:spLocks/>
            </p:cNvSpPr>
            <p:nvPr/>
          </p:nvSpPr>
          <p:spPr bwMode="auto">
            <a:xfrm>
              <a:off x="1554158" y="1207128"/>
              <a:ext cx="365839" cy="522180"/>
            </a:xfrm>
            <a:custGeom>
              <a:avLst/>
              <a:gdLst>
                <a:gd name="T0" fmla="*/ 81 w 141"/>
                <a:gd name="T1" fmla="*/ 182 h 201"/>
                <a:gd name="T2" fmla="*/ 122 w 141"/>
                <a:gd name="T3" fmla="*/ 193 h 201"/>
                <a:gd name="T4" fmla="*/ 133 w 141"/>
                <a:gd name="T5" fmla="*/ 153 h 201"/>
                <a:gd name="T6" fmla="*/ 59 w 141"/>
                <a:gd name="T7" fmla="*/ 19 h 201"/>
                <a:gd name="T8" fmla="*/ 19 w 141"/>
                <a:gd name="T9" fmla="*/ 8 h 201"/>
                <a:gd name="T10" fmla="*/ 7 w 141"/>
                <a:gd name="T11" fmla="*/ 48 h 201"/>
                <a:gd name="T12" fmla="*/ 81 w 141"/>
                <a:gd name="T13" fmla="*/ 18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201">
                  <a:moveTo>
                    <a:pt x="81" y="182"/>
                  </a:moveTo>
                  <a:cubicBezTo>
                    <a:pt x="89" y="196"/>
                    <a:pt x="107" y="201"/>
                    <a:pt x="122" y="193"/>
                  </a:cubicBezTo>
                  <a:cubicBezTo>
                    <a:pt x="136" y="185"/>
                    <a:pt x="141" y="167"/>
                    <a:pt x="133" y="153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2" y="5"/>
                    <a:pt x="33" y="0"/>
                    <a:pt x="19" y="8"/>
                  </a:cubicBezTo>
                  <a:cubicBezTo>
                    <a:pt x="5" y="15"/>
                    <a:pt x="0" y="34"/>
                    <a:pt x="7" y="48"/>
                  </a:cubicBezTo>
                  <a:lnTo>
                    <a:pt x="81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164"/>
            <p:cNvSpPr>
              <a:spLocks/>
            </p:cNvSpPr>
            <p:nvPr/>
          </p:nvSpPr>
          <p:spPr bwMode="auto">
            <a:xfrm>
              <a:off x="836551" y="1862199"/>
              <a:ext cx="511237" cy="387727"/>
            </a:xfrm>
            <a:custGeom>
              <a:avLst/>
              <a:gdLst>
                <a:gd name="T0" fmla="*/ 179 w 197"/>
                <a:gd name="T1" fmla="*/ 90 h 149"/>
                <a:gd name="T2" fmla="*/ 50 w 197"/>
                <a:gd name="T3" fmla="*/ 9 h 149"/>
                <a:gd name="T4" fmla="*/ 9 w 197"/>
                <a:gd name="T5" fmla="*/ 18 h 149"/>
                <a:gd name="T6" fmla="*/ 18 w 197"/>
                <a:gd name="T7" fmla="*/ 59 h 149"/>
                <a:gd name="T8" fmla="*/ 147 w 197"/>
                <a:gd name="T9" fmla="*/ 140 h 149"/>
                <a:gd name="T10" fmla="*/ 188 w 197"/>
                <a:gd name="T11" fmla="*/ 131 h 149"/>
                <a:gd name="T12" fmla="*/ 179 w 197"/>
                <a:gd name="T13" fmla="*/ 9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49">
                  <a:moveTo>
                    <a:pt x="179" y="90"/>
                  </a:moveTo>
                  <a:cubicBezTo>
                    <a:pt x="50" y="9"/>
                    <a:pt x="50" y="9"/>
                    <a:pt x="50" y="9"/>
                  </a:cubicBezTo>
                  <a:cubicBezTo>
                    <a:pt x="36" y="0"/>
                    <a:pt x="17" y="4"/>
                    <a:pt x="9" y="18"/>
                  </a:cubicBezTo>
                  <a:cubicBezTo>
                    <a:pt x="0" y="32"/>
                    <a:pt x="4" y="50"/>
                    <a:pt x="18" y="59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61" y="149"/>
                    <a:pt x="180" y="145"/>
                    <a:pt x="188" y="131"/>
                  </a:cubicBezTo>
                  <a:cubicBezTo>
                    <a:pt x="197" y="117"/>
                    <a:pt x="193" y="99"/>
                    <a:pt x="179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65"/>
            <p:cNvSpPr>
              <a:spLocks/>
            </p:cNvSpPr>
            <p:nvPr/>
          </p:nvSpPr>
          <p:spPr bwMode="auto">
            <a:xfrm>
              <a:off x="534812" y="2790866"/>
              <a:ext cx="556575" cy="181356"/>
            </a:xfrm>
            <a:custGeom>
              <a:avLst/>
              <a:gdLst>
                <a:gd name="T0" fmla="*/ 213 w 214"/>
                <a:gd name="T1" fmla="*/ 41 h 70"/>
                <a:gd name="T2" fmla="*/ 185 w 214"/>
                <a:gd name="T3" fmla="*/ 10 h 70"/>
                <a:gd name="T4" fmla="*/ 32 w 214"/>
                <a:gd name="T5" fmla="*/ 1 h 70"/>
                <a:gd name="T6" fmla="*/ 1 w 214"/>
                <a:gd name="T7" fmla="*/ 29 h 70"/>
                <a:gd name="T8" fmla="*/ 29 w 214"/>
                <a:gd name="T9" fmla="*/ 61 h 70"/>
                <a:gd name="T10" fmla="*/ 181 w 214"/>
                <a:gd name="T11" fmla="*/ 69 h 70"/>
                <a:gd name="T12" fmla="*/ 213 w 214"/>
                <a:gd name="T13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0">
                  <a:moveTo>
                    <a:pt x="213" y="41"/>
                  </a:moveTo>
                  <a:cubicBezTo>
                    <a:pt x="214" y="25"/>
                    <a:pt x="201" y="11"/>
                    <a:pt x="185" y="1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16" y="0"/>
                    <a:pt x="2" y="13"/>
                    <a:pt x="1" y="29"/>
                  </a:cubicBezTo>
                  <a:cubicBezTo>
                    <a:pt x="0" y="46"/>
                    <a:pt x="12" y="60"/>
                    <a:pt x="29" y="61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98" y="70"/>
                    <a:pt x="212" y="58"/>
                    <a:pt x="2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166"/>
            <p:cNvSpPr>
              <a:spLocks/>
            </p:cNvSpPr>
            <p:nvPr/>
          </p:nvSpPr>
          <p:spPr bwMode="auto">
            <a:xfrm>
              <a:off x="698971" y="3567882"/>
              <a:ext cx="534688" cy="348642"/>
            </a:xfrm>
            <a:custGeom>
              <a:avLst/>
              <a:gdLst>
                <a:gd name="T0" fmla="*/ 159 w 206"/>
                <a:gd name="T1" fmla="*/ 7 h 134"/>
                <a:gd name="T2" fmla="*/ 21 w 206"/>
                <a:gd name="T3" fmla="*/ 73 h 134"/>
                <a:gd name="T4" fmla="*/ 7 w 206"/>
                <a:gd name="T5" fmla="*/ 113 h 134"/>
                <a:gd name="T6" fmla="*/ 47 w 206"/>
                <a:gd name="T7" fmla="*/ 127 h 134"/>
                <a:gd name="T8" fmla="*/ 185 w 206"/>
                <a:gd name="T9" fmla="*/ 60 h 134"/>
                <a:gd name="T10" fmla="*/ 199 w 206"/>
                <a:gd name="T11" fmla="*/ 21 h 134"/>
                <a:gd name="T12" fmla="*/ 159 w 206"/>
                <a:gd name="T13" fmla="*/ 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34">
                  <a:moveTo>
                    <a:pt x="159" y="7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7" y="80"/>
                    <a:pt x="0" y="98"/>
                    <a:pt x="7" y="113"/>
                  </a:cubicBezTo>
                  <a:cubicBezTo>
                    <a:pt x="15" y="127"/>
                    <a:pt x="32" y="134"/>
                    <a:pt x="47" y="127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200" y="53"/>
                    <a:pt x="206" y="36"/>
                    <a:pt x="199" y="21"/>
                  </a:cubicBezTo>
                  <a:cubicBezTo>
                    <a:pt x="192" y="6"/>
                    <a:pt x="174" y="0"/>
                    <a:pt x="1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167"/>
            <p:cNvSpPr>
              <a:spLocks/>
            </p:cNvSpPr>
            <p:nvPr/>
          </p:nvSpPr>
          <p:spPr bwMode="auto">
            <a:xfrm>
              <a:off x="1314956" y="4168233"/>
              <a:ext cx="404925" cy="500292"/>
            </a:xfrm>
            <a:custGeom>
              <a:avLst/>
              <a:gdLst>
                <a:gd name="T0" fmla="*/ 139 w 156"/>
                <a:gd name="T1" fmla="*/ 10 h 192"/>
                <a:gd name="T2" fmla="*/ 98 w 156"/>
                <a:gd name="T3" fmla="*/ 17 h 192"/>
                <a:gd name="T4" fmla="*/ 9 w 156"/>
                <a:gd name="T5" fmla="*/ 141 h 192"/>
                <a:gd name="T6" fmla="*/ 16 w 156"/>
                <a:gd name="T7" fmla="*/ 183 h 192"/>
                <a:gd name="T8" fmla="*/ 58 w 156"/>
                <a:gd name="T9" fmla="*/ 176 h 192"/>
                <a:gd name="T10" fmla="*/ 146 w 156"/>
                <a:gd name="T11" fmla="*/ 51 h 192"/>
                <a:gd name="T12" fmla="*/ 139 w 156"/>
                <a:gd name="T13" fmla="*/ 1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92">
                  <a:moveTo>
                    <a:pt x="139" y="10"/>
                  </a:moveTo>
                  <a:cubicBezTo>
                    <a:pt x="126" y="0"/>
                    <a:pt x="107" y="3"/>
                    <a:pt x="98" y="17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0" y="155"/>
                    <a:pt x="3" y="173"/>
                    <a:pt x="16" y="183"/>
                  </a:cubicBezTo>
                  <a:cubicBezTo>
                    <a:pt x="30" y="192"/>
                    <a:pt x="48" y="189"/>
                    <a:pt x="58" y="176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6" y="38"/>
                    <a:pt x="153" y="19"/>
                    <a:pt x="13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8" name="矩形 227"/>
          <p:cNvSpPr/>
          <p:nvPr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9896249" y="5602654"/>
            <a:ext cx="16694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5D6D7A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9944666" y="6275445"/>
            <a:ext cx="1610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en-US" altLang="zh-CN" b="1" dirty="0">
                <a:solidFill>
                  <a:srgbClr val="47678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A177502D-01EF-496C-945D-61612167A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053" y="1030803"/>
            <a:ext cx="5973476" cy="3520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solidFill>
                  <a:srgbClr val="5D6D7A"/>
                </a:solidFill>
                <a:latin typeface="+mn-lt"/>
                <a:ea typeface="+mn-ea"/>
                <a:cs typeface="+mn-ea"/>
                <a:sym typeface="+mn-lt"/>
              </a:rPr>
              <a:t>从</a:t>
            </a:r>
            <a:r>
              <a:rPr lang="en-US" altLang="zh-CN" b="1" spc="300" dirty="0">
                <a:solidFill>
                  <a:srgbClr val="5D6D7A"/>
                </a:solidFill>
                <a:latin typeface="+mn-lt"/>
                <a:ea typeface="+mn-ea"/>
                <a:cs typeface="+mn-ea"/>
                <a:sym typeface="+mn-lt"/>
              </a:rPr>
              <a:t>main()</a:t>
            </a:r>
            <a:r>
              <a:rPr lang="zh-CN" altLang="en-US" b="1" spc="300" dirty="0">
                <a:solidFill>
                  <a:srgbClr val="5D6D7A"/>
                </a:solidFill>
                <a:latin typeface="+mn-lt"/>
                <a:ea typeface="+mn-ea"/>
                <a:cs typeface="+mn-ea"/>
                <a:sym typeface="+mn-lt"/>
              </a:rPr>
              <a:t>开始编写程序</a:t>
            </a:r>
            <a:endParaRPr lang="en-US" altLang="zh-CN" b="1" spc="300" dirty="0">
              <a:solidFill>
                <a:srgbClr val="5D6D7A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程序的用户初始化设置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程序的用户行为设置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实战演练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790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Geant4</a:t>
            </a:r>
            <a:r>
              <a:rPr lang="zh-CN" altLang="en-US" dirty="0">
                <a:solidFill>
                  <a:srgbClr val="476781"/>
                </a:solidFill>
                <a:latin typeface="+mn-lt"/>
                <a:ea typeface="+mn-ea"/>
                <a:cs typeface="+mn-ea"/>
                <a:sym typeface="+mn-lt"/>
              </a:rPr>
              <a:t>软件的主线</a:t>
            </a: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6348413" y="765175"/>
            <a:ext cx="546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7006" y="408373"/>
            <a:ext cx="1887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3" name="文本占位符 6">
            <a:extLst>
              <a:ext uri="{FF2B5EF4-FFF2-40B4-BE49-F238E27FC236}">
                <a16:creationId xmlns:a16="http://schemas.microsoft.com/office/drawing/2014/main" id="{D33EC981-C2E8-8F0E-E10F-D0B172101338}"/>
              </a:ext>
            </a:extLst>
          </p:cNvPr>
          <p:cNvSpPr txBox="1">
            <a:spLocks/>
          </p:cNvSpPr>
          <p:nvPr/>
        </p:nvSpPr>
        <p:spPr>
          <a:xfrm>
            <a:off x="936626" y="1107234"/>
            <a:ext cx="8096250" cy="5062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基于</a:t>
            </a:r>
            <a:r>
              <a:rPr lang="en-US" altLang="zh-CN" sz="2000" dirty="0">
                <a:cs typeface="+mn-ea"/>
                <a:sym typeface="+mn-lt"/>
              </a:rPr>
              <a:t>G4RunManager</a:t>
            </a:r>
            <a:r>
              <a:rPr lang="zh-CN" altLang="en-US" sz="2000" dirty="0">
                <a:cs typeface="+mn-ea"/>
                <a:sym typeface="+mn-lt"/>
              </a:rPr>
              <a:t>的运行管理：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524B03B-B318-BA35-48AC-4F7C7AE39CF2}"/>
              </a:ext>
            </a:extLst>
          </p:cNvPr>
          <p:cNvSpPr/>
          <p:nvPr/>
        </p:nvSpPr>
        <p:spPr>
          <a:xfrm>
            <a:off x="1575497" y="3192503"/>
            <a:ext cx="1850093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G4RunManager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EEBB887-3B4D-2363-ECF4-2B3000BB3298}"/>
              </a:ext>
            </a:extLst>
          </p:cNvPr>
          <p:cNvSpPr/>
          <p:nvPr/>
        </p:nvSpPr>
        <p:spPr>
          <a:xfrm>
            <a:off x="3859094" y="1838458"/>
            <a:ext cx="1954148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User Initialization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A21C739-151C-72C3-F5BD-C0A6E12BE40E}"/>
              </a:ext>
            </a:extLst>
          </p:cNvPr>
          <p:cNvSpPr/>
          <p:nvPr/>
        </p:nvSpPr>
        <p:spPr>
          <a:xfrm>
            <a:off x="7155557" y="1195634"/>
            <a:ext cx="3249814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G4VUser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Detector</a:t>
            </a:r>
            <a:r>
              <a:rPr lang="en-US" altLang="zh-CN" sz="1600" dirty="0">
                <a:solidFill>
                  <a:srgbClr val="5D6D7A"/>
                </a:solidFill>
              </a:rPr>
              <a:t>Construction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8B570FC-2E93-D6C7-229F-3F55DCEAE84F}"/>
              </a:ext>
            </a:extLst>
          </p:cNvPr>
          <p:cNvSpPr/>
          <p:nvPr/>
        </p:nvSpPr>
        <p:spPr>
          <a:xfrm>
            <a:off x="7155557" y="1838458"/>
            <a:ext cx="3249814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G4VUser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Physics</a:t>
            </a:r>
            <a:r>
              <a:rPr lang="en-US" altLang="zh-CN" sz="1600" dirty="0">
                <a:solidFill>
                  <a:srgbClr val="5D6D7A"/>
                </a:solidFill>
              </a:rPr>
              <a:t>List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D79B2D0-E14B-D5A2-5115-6C8F8D2DE0AD}"/>
              </a:ext>
            </a:extLst>
          </p:cNvPr>
          <p:cNvSpPr/>
          <p:nvPr/>
        </p:nvSpPr>
        <p:spPr>
          <a:xfrm>
            <a:off x="7730714" y="4136111"/>
            <a:ext cx="2123718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G4User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EventAction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0BDFACC5-5559-17AD-52A7-1D225C44306F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3425590" y="2084893"/>
            <a:ext cx="433504" cy="135404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137208CC-5595-C4BD-9CDD-A1D28A4FE9E2}"/>
              </a:ext>
            </a:extLst>
          </p:cNvPr>
          <p:cNvSpPr/>
          <p:nvPr/>
        </p:nvSpPr>
        <p:spPr>
          <a:xfrm>
            <a:off x="4077151" y="4496717"/>
            <a:ext cx="1451611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User Action 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9A8E821F-B0D3-A5D7-2DC9-B62AA38333C6}"/>
              </a:ext>
            </a:extLst>
          </p:cNvPr>
          <p:cNvCxnSpPr>
            <a:cxnSpLocks/>
            <a:stCxn id="13" idx="3"/>
            <a:endCxn id="41" idx="1"/>
          </p:cNvCxnSpPr>
          <p:nvPr/>
        </p:nvCxnSpPr>
        <p:spPr>
          <a:xfrm>
            <a:off x="3425590" y="3438938"/>
            <a:ext cx="651561" cy="130421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id="{2D545646-83E1-368C-B21F-655C1BA8CE78}"/>
              </a:ext>
            </a:extLst>
          </p:cNvPr>
          <p:cNvSpPr/>
          <p:nvPr/>
        </p:nvSpPr>
        <p:spPr>
          <a:xfrm>
            <a:off x="7155557" y="2483312"/>
            <a:ext cx="3249814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G4V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UserAction</a:t>
            </a:r>
            <a:r>
              <a:rPr lang="en-US" altLang="zh-CN" sz="1600" dirty="0">
                <a:solidFill>
                  <a:srgbClr val="5D6D7A"/>
                </a:solidFill>
              </a:rPr>
              <a:t>Initialization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D26CD107-5949-3C9F-218D-59B52E5137A3}"/>
              </a:ext>
            </a:extLst>
          </p:cNvPr>
          <p:cNvSpPr/>
          <p:nvPr/>
        </p:nvSpPr>
        <p:spPr>
          <a:xfrm>
            <a:off x="7601742" y="4853933"/>
            <a:ext cx="2373071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G4User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TrackingAction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43CD1E2-1BFB-32A9-7944-4ACB41B72ECA}"/>
              </a:ext>
            </a:extLst>
          </p:cNvPr>
          <p:cNvSpPr/>
          <p:nvPr/>
        </p:nvSpPr>
        <p:spPr>
          <a:xfrm>
            <a:off x="7544591" y="5577932"/>
            <a:ext cx="2487371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G4User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SteppingAction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395E8BCB-9125-D750-0A20-FD7A004257E8}"/>
              </a:ext>
            </a:extLst>
          </p:cNvPr>
          <p:cNvSpPr/>
          <p:nvPr/>
        </p:nvSpPr>
        <p:spPr>
          <a:xfrm>
            <a:off x="7718605" y="3414788"/>
            <a:ext cx="2123718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G4User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RunAction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4B993C93-DFB3-E78D-CB05-036C9B655BE6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5813242" y="1442069"/>
            <a:ext cx="1342315" cy="64282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61">
            <a:extLst>
              <a:ext uri="{FF2B5EF4-FFF2-40B4-BE49-F238E27FC236}">
                <a16:creationId xmlns:a16="http://schemas.microsoft.com/office/drawing/2014/main" id="{7F68F858-9C13-EF82-B8F0-56EEAFA38773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>
            <a:off x="5813242" y="2084893"/>
            <a:ext cx="1342315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线箭头连接符 64">
            <a:extLst>
              <a:ext uri="{FF2B5EF4-FFF2-40B4-BE49-F238E27FC236}">
                <a16:creationId xmlns:a16="http://schemas.microsoft.com/office/drawing/2014/main" id="{B81B290E-2345-34EC-C868-50016A86875D}"/>
              </a:ext>
            </a:extLst>
          </p:cNvPr>
          <p:cNvCxnSpPr>
            <a:cxnSpLocks/>
            <a:stCxn id="14" idx="3"/>
            <a:endCxn id="48" idx="1"/>
          </p:cNvCxnSpPr>
          <p:nvPr/>
        </p:nvCxnSpPr>
        <p:spPr>
          <a:xfrm>
            <a:off x="5813242" y="2084893"/>
            <a:ext cx="1342315" cy="64485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线箭头连接符 67">
            <a:extLst>
              <a:ext uri="{FF2B5EF4-FFF2-40B4-BE49-F238E27FC236}">
                <a16:creationId xmlns:a16="http://schemas.microsoft.com/office/drawing/2014/main" id="{9984D5C5-DADF-87B6-8A0C-F7A79894354C}"/>
              </a:ext>
            </a:extLst>
          </p:cNvPr>
          <p:cNvCxnSpPr>
            <a:cxnSpLocks/>
            <a:stCxn id="41" idx="3"/>
            <a:endCxn id="56" idx="1"/>
          </p:cNvCxnSpPr>
          <p:nvPr/>
        </p:nvCxnSpPr>
        <p:spPr>
          <a:xfrm flipV="1">
            <a:off x="5528762" y="3661223"/>
            <a:ext cx="2189843" cy="108192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线箭头连接符 70">
            <a:extLst>
              <a:ext uri="{FF2B5EF4-FFF2-40B4-BE49-F238E27FC236}">
                <a16:creationId xmlns:a16="http://schemas.microsoft.com/office/drawing/2014/main" id="{41A8EBA7-98B6-E278-FD04-FBC8F3C6F578}"/>
              </a:ext>
            </a:extLst>
          </p:cNvPr>
          <p:cNvCxnSpPr>
            <a:cxnSpLocks/>
            <a:stCxn id="41" idx="3"/>
            <a:endCxn id="17" idx="1"/>
          </p:cNvCxnSpPr>
          <p:nvPr/>
        </p:nvCxnSpPr>
        <p:spPr>
          <a:xfrm flipV="1">
            <a:off x="5528762" y="4382546"/>
            <a:ext cx="2201952" cy="36060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线箭头连接符 76">
            <a:extLst>
              <a:ext uri="{FF2B5EF4-FFF2-40B4-BE49-F238E27FC236}">
                <a16:creationId xmlns:a16="http://schemas.microsoft.com/office/drawing/2014/main" id="{97799B6A-C22C-5AF5-083C-FA9B7D7A8493}"/>
              </a:ext>
            </a:extLst>
          </p:cNvPr>
          <p:cNvCxnSpPr>
            <a:cxnSpLocks/>
            <a:stCxn id="41" idx="3"/>
            <a:endCxn id="54" idx="1"/>
          </p:cNvCxnSpPr>
          <p:nvPr/>
        </p:nvCxnSpPr>
        <p:spPr>
          <a:xfrm>
            <a:off x="5528762" y="4743152"/>
            <a:ext cx="2072980" cy="35721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线箭头连接符 80">
            <a:extLst>
              <a:ext uri="{FF2B5EF4-FFF2-40B4-BE49-F238E27FC236}">
                <a16:creationId xmlns:a16="http://schemas.microsoft.com/office/drawing/2014/main" id="{7E9D8A3C-72B9-A061-EC38-6546289DE8E5}"/>
              </a:ext>
            </a:extLst>
          </p:cNvPr>
          <p:cNvCxnSpPr>
            <a:cxnSpLocks/>
            <a:stCxn id="41" idx="3"/>
            <a:endCxn id="55" idx="1"/>
          </p:cNvCxnSpPr>
          <p:nvPr/>
        </p:nvCxnSpPr>
        <p:spPr>
          <a:xfrm>
            <a:off x="5528762" y="4743152"/>
            <a:ext cx="2015829" cy="108121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线箭头连接符 90">
            <a:extLst>
              <a:ext uri="{FF2B5EF4-FFF2-40B4-BE49-F238E27FC236}">
                <a16:creationId xmlns:a16="http://schemas.microsoft.com/office/drawing/2014/main" id="{6BE634C0-7DE7-7EF8-2661-CA3BF1A069CD}"/>
              </a:ext>
            </a:extLst>
          </p:cNvPr>
          <p:cNvCxnSpPr>
            <a:cxnSpLocks/>
            <a:stCxn id="48" idx="1"/>
            <a:endCxn id="41" idx="0"/>
          </p:cNvCxnSpPr>
          <p:nvPr/>
        </p:nvCxnSpPr>
        <p:spPr>
          <a:xfrm flipH="1">
            <a:off x="4802957" y="2729747"/>
            <a:ext cx="2352600" cy="176697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955A6E02-EBD1-E54E-B439-D5F80295E2B2}"/>
              </a:ext>
            </a:extLst>
          </p:cNvPr>
          <p:cNvSpPr/>
          <p:nvPr/>
        </p:nvSpPr>
        <p:spPr>
          <a:xfrm>
            <a:off x="2972526" y="5612959"/>
            <a:ext cx="3660861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G4VUserPrimaryGeneratorAction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85F2453C-2BD4-0BC4-7977-7A2328A6D664}"/>
              </a:ext>
            </a:extLst>
          </p:cNvPr>
          <p:cNvCxnSpPr>
            <a:cxnSpLocks/>
            <a:stCxn id="41" idx="2"/>
            <a:endCxn id="7" idx="0"/>
          </p:cNvCxnSpPr>
          <p:nvPr/>
        </p:nvCxnSpPr>
        <p:spPr>
          <a:xfrm>
            <a:off x="4802957" y="4989586"/>
            <a:ext cx="0" cy="62337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2B633F3C-B727-6911-36D0-F006DA15FDCD}"/>
              </a:ext>
            </a:extLst>
          </p:cNvPr>
          <p:cNvSpPr/>
          <p:nvPr/>
        </p:nvSpPr>
        <p:spPr>
          <a:xfrm>
            <a:off x="1569932" y="4496717"/>
            <a:ext cx="1850093" cy="492869"/>
          </a:xfrm>
          <a:prstGeom prst="rect">
            <a:avLst/>
          </a:prstGeom>
          <a:noFill/>
          <a:ln w="19050">
            <a:solidFill>
              <a:srgbClr val="4D8992"/>
            </a:solidFill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G4UImanager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31CE076D-1CC2-D68D-DA1E-B2EAE2513AC0}"/>
              </a:ext>
            </a:extLst>
          </p:cNvPr>
          <p:cNvCxnSpPr>
            <a:cxnSpLocks/>
            <a:stCxn id="13" idx="2"/>
            <a:endCxn id="25" idx="0"/>
          </p:cNvCxnSpPr>
          <p:nvPr/>
        </p:nvCxnSpPr>
        <p:spPr>
          <a:xfrm flipH="1">
            <a:off x="2494979" y="3685372"/>
            <a:ext cx="5565" cy="81134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53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简单的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main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函数</a:t>
            </a:r>
            <a:endParaRPr lang="zh-CN" altLang="en-US" dirty="0">
              <a:solidFill>
                <a:srgbClr val="47678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6348413" y="765175"/>
            <a:ext cx="546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7006" y="408373"/>
            <a:ext cx="1887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  <p:pic>
        <p:nvPicPr>
          <p:cNvPr id="108" name="图片 107">
            <a:extLst>
              <a:ext uri="{FF2B5EF4-FFF2-40B4-BE49-F238E27FC236}">
                <a16:creationId xmlns:a16="http://schemas.microsoft.com/office/drawing/2014/main" id="{B97B5AF6-1C00-DD2D-E7E3-63305D8CF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890" y="2051050"/>
            <a:ext cx="7289800" cy="3098800"/>
          </a:xfrm>
          <a:prstGeom prst="rect">
            <a:avLst/>
          </a:prstGeom>
        </p:spPr>
      </p:pic>
      <p:sp>
        <p:nvSpPr>
          <p:cNvPr id="109" name="文本占位符 5">
            <a:extLst>
              <a:ext uri="{FF2B5EF4-FFF2-40B4-BE49-F238E27FC236}">
                <a16:creationId xmlns:a16="http://schemas.microsoft.com/office/drawing/2014/main" id="{748090CD-1397-74AD-C4C1-9B7951D3B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6625" y="1409156"/>
            <a:ext cx="2869565" cy="4717324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必要的行为：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注册探测器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注册物理过程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注册事例产生器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runManager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初始化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可选的行为：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注册行为初始化模版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注册可视化模块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自定义物理过程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自定义用户行为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400741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复杂的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main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函数</a:t>
            </a:r>
            <a:endParaRPr lang="zh-CN" altLang="en-US" dirty="0">
              <a:solidFill>
                <a:srgbClr val="47678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6348413" y="765175"/>
            <a:ext cx="546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7006" y="408373"/>
            <a:ext cx="1887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109" name="文本占位符 5">
            <a:extLst>
              <a:ext uri="{FF2B5EF4-FFF2-40B4-BE49-F238E27FC236}">
                <a16:creationId xmlns:a16="http://schemas.microsoft.com/office/drawing/2014/main" id="{748090CD-1397-74AD-C4C1-9B7951D3B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6625" y="1199179"/>
            <a:ext cx="2869565" cy="441290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以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example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B1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为例：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2E7A35-FD8C-165E-F322-07264BBBF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70" y="1739865"/>
            <a:ext cx="5958840" cy="455624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521E600-9D29-A532-D250-4D6E16D16948}"/>
              </a:ext>
            </a:extLst>
          </p:cNvPr>
          <p:cNvSpPr/>
          <p:nvPr/>
        </p:nvSpPr>
        <p:spPr>
          <a:xfrm>
            <a:off x="8607874" y="3623990"/>
            <a:ext cx="2075251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1600" dirty="0">
                <a:solidFill>
                  <a:srgbClr val="5D6D7A"/>
                </a:solidFill>
              </a:rPr>
              <a:t>G4VisManager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5091A76-84AB-3FD8-F47D-C64B4AB85907}"/>
              </a:ext>
            </a:extLst>
          </p:cNvPr>
          <p:cNvSpPr/>
          <p:nvPr/>
        </p:nvSpPr>
        <p:spPr>
          <a:xfrm>
            <a:off x="8607874" y="4433860"/>
            <a:ext cx="2075251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1600" dirty="0">
                <a:solidFill>
                  <a:srgbClr val="5D6D7A"/>
                </a:solidFill>
              </a:rPr>
              <a:t>G4UImanager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5C49CB3-358B-EDDC-54F3-449B664E9417}"/>
              </a:ext>
            </a:extLst>
          </p:cNvPr>
          <p:cNvSpPr/>
          <p:nvPr/>
        </p:nvSpPr>
        <p:spPr>
          <a:xfrm>
            <a:off x="8607873" y="5243730"/>
            <a:ext cx="2075251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1600" dirty="0">
                <a:solidFill>
                  <a:srgbClr val="5D6D7A"/>
                </a:solidFill>
              </a:rPr>
              <a:t>G4UIExecutive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F7CC492-5C8A-8DB4-72D0-C9F095F26D8E}"/>
              </a:ext>
            </a:extLst>
          </p:cNvPr>
          <p:cNvSpPr/>
          <p:nvPr/>
        </p:nvSpPr>
        <p:spPr>
          <a:xfrm>
            <a:off x="8447313" y="1943101"/>
            <a:ext cx="2396375" cy="492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1600" dirty="0">
                <a:solidFill>
                  <a:srgbClr val="5D6D7A"/>
                </a:solidFill>
              </a:rPr>
              <a:t>B1ActionInitialization</a:t>
            </a:r>
            <a:endParaRPr lang="en-US" altLang="zh-CN" sz="1600" dirty="0">
              <a:solidFill>
                <a:srgbClr val="5D6D7A"/>
              </a:solidFill>
            </a:endParaRPr>
          </a:p>
        </p:txBody>
      </p:sp>
      <p:sp>
        <p:nvSpPr>
          <p:cNvPr id="13" name="文本占位符 5">
            <a:extLst>
              <a:ext uri="{FF2B5EF4-FFF2-40B4-BE49-F238E27FC236}">
                <a16:creationId xmlns:a16="http://schemas.microsoft.com/office/drawing/2014/main" id="{933A0001-FA66-8D33-C086-86276E30DD5C}"/>
              </a:ext>
            </a:extLst>
          </p:cNvPr>
          <p:cNvSpPr txBox="1">
            <a:spLocks/>
          </p:cNvSpPr>
          <p:nvPr/>
        </p:nvSpPr>
        <p:spPr>
          <a:xfrm>
            <a:off x="7576318" y="1192194"/>
            <a:ext cx="2869565" cy="441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新增的内容：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A857004-1AD2-1E89-280D-F75014EFC65C}"/>
              </a:ext>
            </a:extLst>
          </p:cNvPr>
          <p:cNvSpPr/>
          <p:nvPr/>
        </p:nvSpPr>
        <p:spPr>
          <a:xfrm>
            <a:off x="8447313" y="2436903"/>
            <a:ext cx="2396375" cy="797108"/>
          </a:xfrm>
          <a:prstGeom prst="rect">
            <a:avLst/>
          </a:prstGeom>
          <a:noFill/>
          <a:ln w="19050">
            <a:solidFill>
              <a:srgbClr val="4D8992"/>
            </a:solidFill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B1RunAction</a:t>
            </a:r>
            <a:endParaRPr lang="zh-CN" altLang="en-US" sz="1600" dirty="0">
              <a:solidFill>
                <a:srgbClr val="5D6D7A"/>
              </a:solidFill>
            </a:endParaRPr>
          </a:p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B1EventAction</a:t>
            </a:r>
          </a:p>
          <a:p>
            <a:pPr algn="ctr"/>
            <a:r>
              <a:rPr lang="en-US" altLang="zh-CN" sz="1600" dirty="0">
                <a:solidFill>
                  <a:srgbClr val="5D6D7A"/>
                </a:solidFill>
              </a:rPr>
              <a:t>B1SteppingAction</a:t>
            </a:r>
            <a:endParaRPr lang="zh-CN" altLang="en-US" sz="1600" dirty="0">
              <a:solidFill>
                <a:srgbClr val="5D6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5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0" y="5234480"/>
            <a:ext cx="12192000" cy="162352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4812" y="1007011"/>
            <a:ext cx="3314437" cy="4243106"/>
            <a:chOff x="534812" y="1007011"/>
            <a:chExt cx="3314437" cy="4243106"/>
          </a:xfrm>
        </p:grpSpPr>
        <p:sp>
          <p:nvSpPr>
            <p:cNvPr id="1173" name="Freeform 152"/>
            <p:cNvSpPr>
              <a:spLocks/>
            </p:cNvSpPr>
            <p:nvPr/>
          </p:nvSpPr>
          <p:spPr bwMode="auto">
            <a:xfrm>
              <a:off x="2479699" y="3583517"/>
              <a:ext cx="300175" cy="298613"/>
            </a:xfrm>
            <a:custGeom>
              <a:avLst/>
              <a:gdLst>
                <a:gd name="T0" fmla="*/ 21 w 116"/>
                <a:gd name="T1" fmla="*/ 101 h 115"/>
                <a:gd name="T2" fmla="*/ 54 w 116"/>
                <a:gd name="T3" fmla="*/ 114 h 115"/>
                <a:gd name="T4" fmla="*/ 95 w 116"/>
                <a:gd name="T5" fmla="*/ 100 h 115"/>
                <a:gd name="T6" fmla="*/ 115 w 116"/>
                <a:gd name="T7" fmla="*/ 62 h 115"/>
                <a:gd name="T8" fmla="*/ 95 w 116"/>
                <a:gd name="T9" fmla="*/ 14 h 115"/>
                <a:gd name="T10" fmla="*/ 62 w 116"/>
                <a:gd name="T11" fmla="*/ 1 h 115"/>
                <a:gd name="T12" fmla="*/ 21 w 116"/>
                <a:gd name="T13" fmla="*/ 15 h 115"/>
                <a:gd name="T14" fmla="*/ 1 w 116"/>
                <a:gd name="T15" fmla="*/ 54 h 115"/>
                <a:gd name="T16" fmla="*/ 21 w 116"/>
                <a:gd name="T17" fmla="*/ 10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5">
                  <a:moveTo>
                    <a:pt x="21" y="101"/>
                  </a:moveTo>
                  <a:cubicBezTo>
                    <a:pt x="30" y="109"/>
                    <a:pt x="42" y="113"/>
                    <a:pt x="54" y="114"/>
                  </a:cubicBezTo>
                  <a:cubicBezTo>
                    <a:pt x="69" y="115"/>
                    <a:pt x="84" y="110"/>
                    <a:pt x="95" y="100"/>
                  </a:cubicBezTo>
                  <a:cubicBezTo>
                    <a:pt x="107" y="91"/>
                    <a:pt x="114" y="77"/>
                    <a:pt x="115" y="62"/>
                  </a:cubicBezTo>
                  <a:cubicBezTo>
                    <a:pt x="116" y="43"/>
                    <a:pt x="109" y="26"/>
                    <a:pt x="95" y="14"/>
                  </a:cubicBezTo>
                  <a:cubicBezTo>
                    <a:pt x="86" y="6"/>
                    <a:pt x="74" y="2"/>
                    <a:pt x="62" y="1"/>
                  </a:cubicBezTo>
                  <a:cubicBezTo>
                    <a:pt x="47" y="0"/>
                    <a:pt x="32" y="5"/>
                    <a:pt x="21" y="15"/>
                  </a:cubicBezTo>
                  <a:cubicBezTo>
                    <a:pt x="9" y="25"/>
                    <a:pt x="2" y="39"/>
                    <a:pt x="1" y="54"/>
                  </a:cubicBezTo>
                  <a:cubicBezTo>
                    <a:pt x="0" y="72"/>
                    <a:pt x="7" y="89"/>
                    <a:pt x="2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4" name="Freeform 153"/>
            <p:cNvSpPr>
              <a:spLocks noEditPoints="1"/>
            </p:cNvSpPr>
            <p:nvPr/>
          </p:nvSpPr>
          <p:spPr bwMode="auto">
            <a:xfrm>
              <a:off x="2154509" y="2496945"/>
              <a:ext cx="777017" cy="777017"/>
            </a:xfrm>
            <a:custGeom>
              <a:avLst/>
              <a:gdLst>
                <a:gd name="T0" fmla="*/ 159 w 299"/>
                <a:gd name="T1" fmla="*/ 6 h 299"/>
                <a:gd name="T2" fmla="*/ 5 w 299"/>
                <a:gd name="T3" fmla="*/ 140 h 299"/>
                <a:gd name="T4" fmla="*/ 139 w 299"/>
                <a:gd name="T5" fmla="*/ 294 h 299"/>
                <a:gd name="T6" fmla="*/ 293 w 299"/>
                <a:gd name="T7" fmla="*/ 160 h 299"/>
                <a:gd name="T8" fmla="*/ 159 w 299"/>
                <a:gd name="T9" fmla="*/ 6 h 299"/>
                <a:gd name="T10" fmla="*/ 275 w 299"/>
                <a:gd name="T11" fmla="*/ 159 h 299"/>
                <a:gd name="T12" fmla="*/ 141 w 299"/>
                <a:gd name="T13" fmla="*/ 276 h 299"/>
                <a:gd name="T14" fmla="*/ 24 w 299"/>
                <a:gd name="T15" fmla="*/ 141 h 299"/>
                <a:gd name="T16" fmla="*/ 158 w 299"/>
                <a:gd name="T17" fmla="*/ 24 h 299"/>
                <a:gd name="T18" fmla="*/ 275 w 299"/>
                <a:gd name="T19" fmla="*/ 15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299">
                  <a:moveTo>
                    <a:pt x="159" y="6"/>
                  </a:moveTo>
                  <a:cubicBezTo>
                    <a:pt x="80" y="0"/>
                    <a:pt x="11" y="60"/>
                    <a:pt x="5" y="140"/>
                  </a:cubicBezTo>
                  <a:cubicBezTo>
                    <a:pt x="0" y="219"/>
                    <a:pt x="60" y="288"/>
                    <a:pt x="139" y="294"/>
                  </a:cubicBezTo>
                  <a:cubicBezTo>
                    <a:pt x="219" y="299"/>
                    <a:pt x="288" y="239"/>
                    <a:pt x="293" y="160"/>
                  </a:cubicBezTo>
                  <a:cubicBezTo>
                    <a:pt x="299" y="80"/>
                    <a:pt x="239" y="11"/>
                    <a:pt x="159" y="6"/>
                  </a:cubicBezTo>
                  <a:close/>
                  <a:moveTo>
                    <a:pt x="275" y="159"/>
                  </a:moveTo>
                  <a:cubicBezTo>
                    <a:pt x="270" y="228"/>
                    <a:pt x="210" y="281"/>
                    <a:pt x="141" y="276"/>
                  </a:cubicBezTo>
                  <a:cubicBezTo>
                    <a:pt x="71" y="271"/>
                    <a:pt x="19" y="211"/>
                    <a:pt x="24" y="141"/>
                  </a:cubicBezTo>
                  <a:cubicBezTo>
                    <a:pt x="28" y="72"/>
                    <a:pt x="89" y="19"/>
                    <a:pt x="158" y="24"/>
                  </a:cubicBezTo>
                  <a:cubicBezTo>
                    <a:pt x="228" y="29"/>
                    <a:pt x="280" y="89"/>
                    <a:pt x="275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5" name="Freeform 154"/>
            <p:cNvSpPr>
              <a:spLocks noEditPoints="1"/>
            </p:cNvSpPr>
            <p:nvPr/>
          </p:nvSpPr>
          <p:spPr bwMode="auto">
            <a:xfrm>
              <a:off x="3194179" y="2854966"/>
              <a:ext cx="340824" cy="343951"/>
            </a:xfrm>
            <a:custGeom>
              <a:avLst/>
              <a:gdLst>
                <a:gd name="T0" fmla="*/ 61 w 131"/>
                <a:gd name="T1" fmla="*/ 129 h 132"/>
                <a:gd name="T2" fmla="*/ 129 w 131"/>
                <a:gd name="T3" fmla="*/ 70 h 132"/>
                <a:gd name="T4" fmla="*/ 70 w 131"/>
                <a:gd name="T5" fmla="*/ 3 h 132"/>
                <a:gd name="T6" fmla="*/ 2 w 131"/>
                <a:gd name="T7" fmla="*/ 62 h 132"/>
                <a:gd name="T8" fmla="*/ 61 w 131"/>
                <a:gd name="T9" fmla="*/ 129 h 132"/>
                <a:gd name="T10" fmla="*/ 10 w 131"/>
                <a:gd name="T11" fmla="*/ 62 h 132"/>
                <a:gd name="T12" fmla="*/ 70 w 131"/>
                <a:gd name="T13" fmla="*/ 11 h 132"/>
                <a:gd name="T14" fmla="*/ 121 w 131"/>
                <a:gd name="T15" fmla="*/ 70 h 132"/>
                <a:gd name="T16" fmla="*/ 62 w 131"/>
                <a:gd name="T17" fmla="*/ 121 h 132"/>
                <a:gd name="T18" fmla="*/ 10 w 131"/>
                <a:gd name="T19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2">
                  <a:moveTo>
                    <a:pt x="61" y="129"/>
                  </a:moveTo>
                  <a:cubicBezTo>
                    <a:pt x="96" y="132"/>
                    <a:pt x="127" y="105"/>
                    <a:pt x="129" y="70"/>
                  </a:cubicBezTo>
                  <a:cubicBezTo>
                    <a:pt x="131" y="35"/>
                    <a:pt x="105" y="5"/>
                    <a:pt x="70" y="3"/>
                  </a:cubicBezTo>
                  <a:cubicBezTo>
                    <a:pt x="35" y="0"/>
                    <a:pt x="5" y="27"/>
                    <a:pt x="2" y="62"/>
                  </a:cubicBezTo>
                  <a:cubicBezTo>
                    <a:pt x="0" y="97"/>
                    <a:pt x="26" y="127"/>
                    <a:pt x="61" y="129"/>
                  </a:cubicBezTo>
                  <a:close/>
                  <a:moveTo>
                    <a:pt x="10" y="62"/>
                  </a:moveTo>
                  <a:cubicBezTo>
                    <a:pt x="13" y="32"/>
                    <a:pt x="39" y="9"/>
                    <a:pt x="70" y="11"/>
                  </a:cubicBezTo>
                  <a:cubicBezTo>
                    <a:pt x="100" y="13"/>
                    <a:pt x="123" y="39"/>
                    <a:pt x="121" y="70"/>
                  </a:cubicBezTo>
                  <a:cubicBezTo>
                    <a:pt x="119" y="100"/>
                    <a:pt x="92" y="123"/>
                    <a:pt x="62" y="121"/>
                  </a:cubicBezTo>
                  <a:cubicBezTo>
                    <a:pt x="31" y="119"/>
                    <a:pt x="8" y="93"/>
                    <a:pt x="10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6" name="Freeform 155"/>
            <p:cNvSpPr>
              <a:spLocks noEditPoints="1"/>
            </p:cNvSpPr>
            <p:nvPr/>
          </p:nvSpPr>
          <p:spPr bwMode="auto">
            <a:xfrm>
              <a:off x="2424980" y="3528798"/>
              <a:ext cx="409614" cy="411178"/>
            </a:xfrm>
            <a:custGeom>
              <a:avLst/>
              <a:gdLst>
                <a:gd name="T0" fmla="*/ 74 w 158"/>
                <a:gd name="T1" fmla="*/ 155 h 158"/>
                <a:gd name="T2" fmla="*/ 155 w 158"/>
                <a:gd name="T3" fmla="*/ 84 h 158"/>
                <a:gd name="T4" fmla="*/ 84 w 158"/>
                <a:gd name="T5" fmla="*/ 3 h 158"/>
                <a:gd name="T6" fmla="*/ 3 w 158"/>
                <a:gd name="T7" fmla="*/ 73 h 158"/>
                <a:gd name="T8" fmla="*/ 74 w 158"/>
                <a:gd name="T9" fmla="*/ 155 h 158"/>
                <a:gd name="T10" fmla="*/ 13 w 158"/>
                <a:gd name="T11" fmla="*/ 74 h 158"/>
                <a:gd name="T12" fmla="*/ 84 w 158"/>
                <a:gd name="T13" fmla="*/ 12 h 158"/>
                <a:gd name="T14" fmla="*/ 122 w 158"/>
                <a:gd name="T15" fmla="*/ 28 h 158"/>
                <a:gd name="T16" fmla="*/ 146 w 158"/>
                <a:gd name="T17" fmla="*/ 83 h 158"/>
                <a:gd name="T18" fmla="*/ 75 w 158"/>
                <a:gd name="T19" fmla="*/ 145 h 158"/>
                <a:gd name="T20" fmla="*/ 36 w 158"/>
                <a:gd name="T21" fmla="*/ 129 h 158"/>
                <a:gd name="T22" fmla="*/ 13 w 158"/>
                <a:gd name="T23" fmla="*/ 7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" h="158">
                  <a:moveTo>
                    <a:pt x="74" y="155"/>
                  </a:moveTo>
                  <a:cubicBezTo>
                    <a:pt x="116" y="158"/>
                    <a:pt x="152" y="126"/>
                    <a:pt x="155" y="84"/>
                  </a:cubicBezTo>
                  <a:cubicBezTo>
                    <a:pt x="158" y="42"/>
                    <a:pt x="126" y="5"/>
                    <a:pt x="84" y="3"/>
                  </a:cubicBezTo>
                  <a:cubicBezTo>
                    <a:pt x="42" y="0"/>
                    <a:pt x="6" y="31"/>
                    <a:pt x="3" y="73"/>
                  </a:cubicBezTo>
                  <a:cubicBezTo>
                    <a:pt x="0" y="115"/>
                    <a:pt x="32" y="152"/>
                    <a:pt x="74" y="155"/>
                  </a:cubicBezTo>
                  <a:close/>
                  <a:moveTo>
                    <a:pt x="13" y="74"/>
                  </a:moveTo>
                  <a:cubicBezTo>
                    <a:pt x="15" y="37"/>
                    <a:pt x="47" y="10"/>
                    <a:pt x="84" y="12"/>
                  </a:cubicBezTo>
                  <a:cubicBezTo>
                    <a:pt x="99" y="13"/>
                    <a:pt x="112" y="19"/>
                    <a:pt x="122" y="28"/>
                  </a:cubicBezTo>
                  <a:cubicBezTo>
                    <a:pt x="138" y="41"/>
                    <a:pt x="147" y="61"/>
                    <a:pt x="146" y="83"/>
                  </a:cubicBezTo>
                  <a:cubicBezTo>
                    <a:pt x="143" y="120"/>
                    <a:pt x="111" y="148"/>
                    <a:pt x="75" y="145"/>
                  </a:cubicBezTo>
                  <a:cubicBezTo>
                    <a:pt x="60" y="144"/>
                    <a:pt x="46" y="138"/>
                    <a:pt x="36" y="129"/>
                  </a:cubicBezTo>
                  <a:cubicBezTo>
                    <a:pt x="20" y="116"/>
                    <a:pt x="11" y="96"/>
                    <a:pt x="13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7" name="Freeform 156"/>
            <p:cNvSpPr>
              <a:spLocks noEditPoints="1"/>
            </p:cNvSpPr>
            <p:nvPr/>
          </p:nvSpPr>
          <p:spPr bwMode="auto">
            <a:xfrm>
              <a:off x="1551031" y="1771521"/>
              <a:ext cx="2298218" cy="3478596"/>
            </a:xfrm>
            <a:custGeom>
              <a:avLst/>
              <a:gdLst>
                <a:gd name="T0" fmla="*/ 0 w 884"/>
                <a:gd name="T1" fmla="*/ 442 h 1338"/>
                <a:gd name="T2" fmla="*/ 256 w 884"/>
                <a:gd name="T3" fmla="*/ 1189 h 1338"/>
                <a:gd name="T4" fmla="*/ 654 w 884"/>
                <a:gd name="T5" fmla="*/ 1019 h 1338"/>
                <a:gd name="T6" fmla="*/ 623 w 884"/>
                <a:gd name="T7" fmla="*/ 465 h 1338"/>
                <a:gd name="T8" fmla="*/ 641 w 884"/>
                <a:gd name="T9" fmla="*/ 431 h 1338"/>
                <a:gd name="T10" fmla="*/ 673 w 884"/>
                <a:gd name="T11" fmla="*/ 411 h 1338"/>
                <a:gd name="T12" fmla="*/ 708 w 884"/>
                <a:gd name="T13" fmla="*/ 408 h 1338"/>
                <a:gd name="T14" fmla="*/ 746 w 884"/>
                <a:gd name="T15" fmla="*/ 423 h 1338"/>
                <a:gd name="T16" fmla="*/ 786 w 884"/>
                <a:gd name="T17" fmla="*/ 448 h 1338"/>
                <a:gd name="T18" fmla="*/ 790 w 884"/>
                <a:gd name="T19" fmla="*/ 480 h 1338"/>
                <a:gd name="T20" fmla="*/ 768 w 884"/>
                <a:gd name="T21" fmla="*/ 513 h 1338"/>
                <a:gd name="T22" fmla="*/ 745 w 884"/>
                <a:gd name="T23" fmla="*/ 543 h 1338"/>
                <a:gd name="T24" fmla="*/ 722 w 884"/>
                <a:gd name="T25" fmla="*/ 555 h 1338"/>
                <a:gd name="T26" fmla="*/ 684 w 884"/>
                <a:gd name="T27" fmla="*/ 559 h 1338"/>
                <a:gd name="T28" fmla="*/ 644 w 884"/>
                <a:gd name="T29" fmla="*/ 561 h 1338"/>
                <a:gd name="T30" fmla="*/ 610 w 884"/>
                <a:gd name="T31" fmla="*/ 518 h 1338"/>
                <a:gd name="T32" fmla="*/ 605 w 884"/>
                <a:gd name="T33" fmla="*/ 467 h 1338"/>
                <a:gd name="T34" fmla="*/ 560 w 884"/>
                <a:gd name="T35" fmla="*/ 258 h 1338"/>
                <a:gd name="T36" fmla="*/ 146 w 884"/>
                <a:gd name="T37" fmla="*/ 423 h 1338"/>
                <a:gd name="T38" fmla="*/ 480 w 884"/>
                <a:gd name="T39" fmla="*/ 1266 h 1338"/>
                <a:gd name="T40" fmla="*/ 544 w 884"/>
                <a:gd name="T41" fmla="*/ 1162 h 1338"/>
                <a:gd name="T42" fmla="*/ 544 w 884"/>
                <a:gd name="T43" fmla="*/ 1058 h 1338"/>
                <a:gd name="T44" fmla="*/ 276 w 884"/>
                <a:gd name="T45" fmla="*/ 740 h 1338"/>
                <a:gd name="T46" fmla="*/ 329 w 884"/>
                <a:gd name="T47" fmla="*/ 855 h 1338"/>
                <a:gd name="T48" fmla="*/ 314 w 884"/>
                <a:gd name="T49" fmla="*/ 703 h 1338"/>
                <a:gd name="T50" fmla="*/ 351 w 884"/>
                <a:gd name="T51" fmla="*/ 661 h 1338"/>
                <a:gd name="T52" fmla="*/ 404 w 884"/>
                <a:gd name="T53" fmla="*/ 642 h 1338"/>
                <a:gd name="T54" fmla="*/ 445 w 884"/>
                <a:gd name="T55" fmla="*/ 668 h 1338"/>
                <a:gd name="T56" fmla="*/ 488 w 884"/>
                <a:gd name="T57" fmla="*/ 699 h 1338"/>
                <a:gd name="T58" fmla="*/ 502 w 884"/>
                <a:gd name="T59" fmla="*/ 727 h 1338"/>
                <a:gd name="T60" fmla="*/ 505 w 884"/>
                <a:gd name="T61" fmla="*/ 773 h 1338"/>
                <a:gd name="T62" fmla="*/ 504 w 884"/>
                <a:gd name="T63" fmla="*/ 826 h 1338"/>
                <a:gd name="T64" fmla="*/ 479 w 884"/>
                <a:gd name="T65" fmla="*/ 849 h 1338"/>
                <a:gd name="T66" fmla="*/ 430 w 884"/>
                <a:gd name="T67" fmla="*/ 845 h 1338"/>
                <a:gd name="T68" fmla="*/ 384 w 884"/>
                <a:gd name="T69" fmla="*/ 842 h 1338"/>
                <a:gd name="T70" fmla="*/ 342 w 884"/>
                <a:gd name="T71" fmla="*/ 811 h 1338"/>
                <a:gd name="T72" fmla="*/ 324 w 884"/>
                <a:gd name="T73" fmla="*/ 764 h 1338"/>
                <a:gd name="T74" fmla="*/ 331 w 884"/>
                <a:gd name="T75" fmla="*/ 719 h 1338"/>
                <a:gd name="T76" fmla="*/ 542 w 884"/>
                <a:gd name="T77" fmla="*/ 493 h 1338"/>
                <a:gd name="T78" fmla="*/ 510 w 884"/>
                <a:gd name="T79" fmla="*/ 546 h 1338"/>
                <a:gd name="T80" fmla="*/ 438 w 884"/>
                <a:gd name="T81" fmla="*/ 595 h 1338"/>
                <a:gd name="T82" fmla="*/ 359 w 884"/>
                <a:gd name="T83" fmla="*/ 643 h 1338"/>
                <a:gd name="T84" fmla="*/ 297 w 884"/>
                <a:gd name="T85" fmla="*/ 627 h 1338"/>
                <a:gd name="T86" fmla="*/ 202 w 884"/>
                <a:gd name="T87" fmla="*/ 547 h 1338"/>
                <a:gd name="T88" fmla="*/ 168 w 884"/>
                <a:gd name="T89" fmla="*/ 435 h 1338"/>
                <a:gd name="T90" fmla="*/ 190 w 884"/>
                <a:gd name="T91" fmla="*/ 331 h 1338"/>
                <a:gd name="T92" fmla="*/ 261 w 884"/>
                <a:gd name="T93" fmla="*/ 251 h 1338"/>
                <a:gd name="T94" fmla="*/ 361 w 884"/>
                <a:gd name="T95" fmla="*/ 215 h 1338"/>
                <a:gd name="T96" fmla="*/ 439 w 884"/>
                <a:gd name="T97" fmla="*/ 265 h 1338"/>
                <a:gd name="T98" fmla="*/ 520 w 884"/>
                <a:gd name="T99" fmla="*/ 324 h 1338"/>
                <a:gd name="T100" fmla="*/ 546 w 884"/>
                <a:gd name="T101" fmla="*/ 376 h 1338"/>
                <a:gd name="T102" fmla="*/ 616 w 884"/>
                <a:gd name="T103" fmla="*/ 584 h 1338"/>
                <a:gd name="T104" fmla="*/ 796 w 884"/>
                <a:gd name="T105" fmla="*/ 563 h 1338"/>
                <a:gd name="T106" fmla="*/ 802 w 884"/>
                <a:gd name="T107" fmla="*/ 56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4" h="1338">
                  <a:moveTo>
                    <a:pt x="752" y="758"/>
                  </a:moveTo>
                  <a:cubicBezTo>
                    <a:pt x="754" y="756"/>
                    <a:pt x="755" y="755"/>
                    <a:pt x="756" y="753"/>
                  </a:cubicBezTo>
                  <a:cubicBezTo>
                    <a:pt x="836" y="673"/>
                    <a:pt x="884" y="563"/>
                    <a:pt x="884" y="442"/>
                  </a:cubicBezTo>
                  <a:cubicBezTo>
                    <a:pt x="884" y="198"/>
                    <a:pt x="686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575"/>
                    <a:pt x="58" y="693"/>
                    <a:pt x="150" y="774"/>
                  </a:cubicBezTo>
                  <a:cubicBezTo>
                    <a:pt x="172" y="803"/>
                    <a:pt x="211" y="868"/>
                    <a:pt x="212" y="953"/>
                  </a:cubicBezTo>
                  <a:cubicBezTo>
                    <a:pt x="210" y="971"/>
                    <a:pt x="213" y="998"/>
                    <a:pt x="231" y="1019"/>
                  </a:cubicBezTo>
                  <a:cubicBezTo>
                    <a:pt x="238" y="1028"/>
                    <a:pt x="240" y="1035"/>
                    <a:pt x="256" y="1041"/>
                  </a:cubicBezTo>
                  <a:cubicBezTo>
                    <a:pt x="256" y="1189"/>
                    <a:pt x="256" y="1189"/>
                    <a:pt x="256" y="1189"/>
                  </a:cubicBezTo>
                  <a:cubicBezTo>
                    <a:pt x="256" y="1270"/>
                    <a:pt x="324" y="1338"/>
                    <a:pt x="405" y="1338"/>
                  </a:cubicBezTo>
                  <a:cubicBezTo>
                    <a:pt x="480" y="1338"/>
                    <a:pt x="480" y="1338"/>
                    <a:pt x="480" y="1338"/>
                  </a:cubicBezTo>
                  <a:cubicBezTo>
                    <a:pt x="560" y="1338"/>
                    <a:pt x="620" y="1270"/>
                    <a:pt x="620" y="1189"/>
                  </a:cubicBezTo>
                  <a:cubicBezTo>
                    <a:pt x="620" y="1044"/>
                    <a:pt x="620" y="1044"/>
                    <a:pt x="620" y="1044"/>
                  </a:cubicBezTo>
                  <a:cubicBezTo>
                    <a:pt x="632" y="1038"/>
                    <a:pt x="646" y="1029"/>
                    <a:pt x="654" y="1019"/>
                  </a:cubicBezTo>
                  <a:cubicBezTo>
                    <a:pt x="672" y="998"/>
                    <a:pt x="678" y="971"/>
                    <a:pt x="676" y="953"/>
                  </a:cubicBezTo>
                  <a:cubicBezTo>
                    <a:pt x="677" y="836"/>
                    <a:pt x="751" y="759"/>
                    <a:pt x="752" y="758"/>
                  </a:cubicBezTo>
                  <a:close/>
                  <a:moveTo>
                    <a:pt x="605" y="467"/>
                  </a:moveTo>
                  <a:cubicBezTo>
                    <a:pt x="623" y="465"/>
                    <a:pt x="623" y="465"/>
                    <a:pt x="623" y="465"/>
                  </a:cubicBezTo>
                  <a:cubicBezTo>
                    <a:pt x="623" y="465"/>
                    <a:pt x="623" y="465"/>
                    <a:pt x="623" y="465"/>
                  </a:cubicBezTo>
                  <a:cubicBezTo>
                    <a:pt x="625" y="459"/>
                    <a:pt x="626" y="457"/>
                    <a:pt x="627" y="453"/>
                  </a:cubicBezTo>
                  <a:cubicBezTo>
                    <a:pt x="614" y="440"/>
                    <a:pt x="614" y="440"/>
                    <a:pt x="614" y="440"/>
                  </a:cubicBezTo>
                  <a:cubicBezTo>
                    <a:pt x="624" y="424"/>
                    <a:pt x="624" y="424"/>
                    <a:pt x="624" y="424"/>
                  </a:cubicBezTo>
                  <a:cubicBezTo>
                    <a:pt x="641" y="431"/>
                    <a:pt x="641" y="431"/>
                    <a:pt x="641" y="431"/>
                  </a:cubicBezTo>
                  <a:cubicBezTo>
                    <a:pt x="641" y="431"/>
                    <a:pt x="641" y="431"/>
                    <a:pt x="641" y="431"/>
                  </a:cubicBezTo>
                  <a:cubicBezTo>
                    <a:pt x="644" y="428"/>
                    <a:pt x="647" y="426"/>
                    <a:pt x="650" y="423"/>
                  </a:cubicBezTo>
                  <a:cubicBezTo>
                    <a:pt x="645" y="405"/>
                    <a:pt x="645" y="405"/>
                    <a:pt x="645" y="405"/>
                  </a:cubicBezTo>
                  <a:cubicBezTo>
                    <a:pt x="661" y="396"/>
                    <a:pt x="661" y="396"/>
                    <a:pt x="661" y="396"/>
                  </a:cubicBezTo>
                  <a:cubicBezTo>
                    <a:pt x="673" y="410"/>
                    <a:pt x="673" y="410"/>
                    <a:pt x="673" y="410"/>
                  </a:cubicBezTo>
                  <a:cubicBezTo>
                    <a:pt x="673" y="411"/>
                    <a:pt x="673" y="411"/>
                    <a:pt x="673" y="411"/>
                  </a:cubicBezTo>
                  <a:cubicBezTo>
                    <a:pt x="677" y="409"/>
                    <a:pt x="681" y="408"/>
                    <a:pt x="685" y="408"/>
                  </a:cubicBezTo>
                  <a:cubicBezTo>
                    <a:pt x="689" y="389"/>
                    <a:pt x="689" y="389"/>
                    <a:pt x="689" y="389"/>
                  </a:cubicBezTo>
                  <a:cubicBezTo>
                    <a:pt x="706" y="389"/>
                    <a:pt x="706" y="389"/>
                    <a:pt x="706" y="389"/>
                  </a:cubicBezTo>
                  <a:cubicBezTo>
                    <a:pt x="708" y="407"/>
                    <a:pt x="708" y="407"/>
                    <a:pt x="708" y="407"/>
                  </a:cubicBezTo>
                  <a:cubicBezTo>
                    <a:pt x="708" y="408"/>
                    <a:pt x="708" y="408"/>
                    <a:pt x="708" y="408"/>
                  </a:cubicBezTo>
                  <a:cubicBezTo>
                    <a:pt x="712" y="409"/>
                    <a:pt x="718" y="410"/>
                    <a:pt x="721" y="411"/>
                  </a:cubicBezTo>
                  <a:cubicBezTo>
                    <a:pt x="722" y="411"/>
                    <a:pt x="722" y="411"/>
                    <a:pt x="722" y="411"/>
                  </a:cubicBezTo>
                  <a:cubicBezTo>
                    <a:pt x="735" y="396"/>
                    <a:pt x="735" y="396"/>
                    <a:pt x="735" y="396"/>
                  </a:cubicBezTo>
                  <a:cubicBezTo>
                    <a:pt x="752" y="405"/>
                    <a:pt x="752" y="405"/>
                    <a:pt x="752" y="405"/>
                  </a:cubicBezTo>
                  <a:cubicBezTo>
                    <a:pt x="746" y="423"/>
                    <a:pt x="746" y="423"/>
                    <a:pt x="746" y="423"/>
                  </a:cubicBezTo>
                  <a:cubicBezTo>
                    <a:pt x="746" y="424"/>
                    <a:pt x="746" y="424"/>
                    <a:pt x="746" y="424"/>
                  </a:cubicBezTo>
                  <a:cubicBezTo>
                    <a:pt x="750" y="427"/>
                    <a:pt x="755" y="432"/>
                    <a:pt x="758" y="437"/>
                  </a:cubicBezTo>
                  <a:cubicBezTo>
                    <a:pt x="759" y="437"/>
                    <a:pt x="759" y="437"/>
                    <a:pt x="759" y="437"/>
                  </a:cubicBezTo>
                  <a:cubicBezTo>
                    <a:pt x="777" y="431"/>
                    <a:pt x="777" y="431"/>
                    <a:pt x="777" y="431"/>
                  </a:cubicBezTo>
                  <a:cubicBezTo>
                    <a:pt x="786" y="448"/>
                    <a:pt x="786" y="448"/>
                    <a:pt x="786" y="448"/>
                  </a:cubicBezTo>
                  <a:cubicBezTo>
                    <a:pt x="771" y="459"/>
                    <a:pt x="771" y="459"/>
                    <a:pt x="771" y="459"/>
                  </a:cubicBezTo>
                  <a:cubicBezTo>
                    <a:pt x="770" y="460"/>
                    <a:pt x="770" y="460"/>
                    <a:pt x="770" y="460"/>
                  </a:cubicBezTo>
                  <a:cubicBezTo>
                    <a:pt x="772" y="465"/>
                    <a:pt x="773" y="470"/>
                    <a:pt x="773" y="475"/>
                  </a:cubicBezTo>
                  <a:cubicBezTo>
                    <a:pt x="773" y="475"/>
                    <a:pt x="773" y="475"/>
                    <a:pt x="773" y="475"/>
                  </a:cubicBezTo>
                  <a:cubicBezTo>
                    <a:pt x="790" y="480"/>
                    <a:pt x="790" y="480"/>
                    <a:pt x="790" y="480"/>
                  </a:cubicBezTo>
                  <a:cubicBezTo>
                    <a:pt x="789" y="499"/>
                    <a:pt x="789" y="499"/>
                    <a:pt x="789" y="499"/>
                  </a:cubicBezTo>
                  <a:cubicBezTo>
                    <a:pt x="773" y="499"/>
                    <a:pt x="773" y="499"/>
                    <a:pt x="773" y="499"/>
                  </a:cubicBezTo>
                  <a:cubicBezTo>
                    <a:pt x="772" y="499"/>
                    <a:pt x="772" y="499"/>
                    <a:pt x="772" y="499"/>
                  </a:cubicBezTo>
                  <a:cubicBezTo>
                    <a:pt x="771" y="505"/>
                    <a:pt x="770" y="508"/>
                    <a:pt x="768" y="511"/>
                  </a:cubicBezTo>
                  <a:cubicBezTo>
                    <a:pt x="768" y="513"/>
                    <a:pt x="768" y="513"/>
                    <a:pt x="768" y="513"/>
                  </a:cubicBezTo>
                  <a:cubicBezTo>
                    <a:pt x="782" y="526"/>
                    <a:pt x="782" y="526"/>
                    <a:pt x="782" y="526"/>
                  </a:cubicBezTo>
                  <a:cubicBezTo>
                    <a:pt x="772" y="542"/>
                    <a:pt x="772" y="542"/>
                    <a:pt x="772" y="542"/>
                  </a:cubicBezTo>
                  <a:cubicBezTo>
                    <a:pt x="755" y="535"/>
                    <a:pt x="755" y="535"/>
                    <a:pt x="755" y="535"/>
                  </a:cubicBezTo>
                  <a:cubicBezTo>
                    <a:pt x="754" y="535"/>
                    <a:pt x="754" y="535"/>
                    <a:pt x="754" y="535"/>
                  </a:cubicBezTo>
                  <a:cubicBezTo>
                    <a:pt x="751" y="538"/>
                    <a:pt x="748" y="540"/>
                    <a:pt x="745" y="543"/>
                  </a:cubicBezTo>
                  <a:cubicBezTo>
                    <a:pt x="745" y="543"/>
                    <a:pt x="745" y="543"/>
                    <a:pt x="745" y="543"/>
                  </a:cubicBezTo>
                  <a:cubicBezTo>
                    <a:pt x="751" y="561"/>
                    <a:pt x="751" y="561"/>
                    <a:pt x="751" y="561"/>
                  </a:cubicBezTo>
                  <a:cubicBezTo>
                    <a:pt x="734" y="570"/>
                    <a:pt x="734" y="570"/>
                    <a:pt x="734" y="570"/>
                  </a:cubicBezTo>
                  <a:cubicBezTo>
                    <a:pt x="723" y="556"/>
                    <a:pt x="723" y="556"/>
                    <a:pt x="723" y="556"/>
                  </a:cubicBezTo>
                  <a:cubicBezTo>
                    <a:pt x="722" y="555"/>
                    <a:pt x="722" y="555"/>
                    <a:pt x="722" y="555"/>
                  </a:cubicBezTo>
                  <a:cubicBezTo>
                    <a:pt x="719" y="557"/>
                    <a:pt x="715" y="558"/>
                    <a:pt x="711" y="558"/>
                  </a:cubicBezTo>
                  <a:cubicBezTo>
                    <a:pt x="711" y="558"/>
                    <a:pt x="711" y="558"/>
                    <a:pt x="711" y="558"/>
                  </a:cubicBezTo>
                  <a:cubicBezTo>
                    <a:pt x="707" y="577"/>
                    <a:pt x="707" y="577"/>
                    <a:pt x="707" y="577"/>
                  </a:cubicBezTo>
                  <a:cubicBezTo>
                    <a:pt x="687" y="577"/>
                    <a:pt x="687" y="577"/>
                    <a:pt x="687" y="577"/>
                  </a:cubicBezTo>
                  <a:cubicBezTo>
                    <a:pt x="684" y="559"/>
                    <a:pt x="684" y="559"/>
                    <a:pt x="684" y="559"/>
                  </a:cubicBezTo>
                  <a:cubicBezTo>
                    <a:pt x="684" y="558"/>
                    <a:pt x="684" y="558"/>
                    <a:pt x="684" y="558"/>
                  </a:cubicBezTo>
                  <a:cubicBezTo>
                    <a:pt x="680" y="558"/>
                    <a:pt x="676" y="557"/>
                    <a:pt x="672" y="555"/>
                  </a:cubicBezTo>
                  <a:cubicBezTo>
                    <a:pt x="673" y="555"/>
                    <a:pt x="673" y="555"/>
                    <a:pt x="673" y="555"/>
                  </a:cubicBezTo>
                  <a:cubicBezTo>
                    <a:pt x="660" y="570"/>
                    <a:pt x="660" y="570"/>
                    <a:pt x="660" y="570"/>
                  </a:cubicBezTo>
                  <a:cubicBezTo>
                    <a:pt x="644" y="561"/>
                    <a:pt x="644" y="561"/>
                    <a:pt x="644" y="561"/>
                  </a:cubicBezTo>
                  <a:cubicBezTo>
                    <a:pt x="650" y="543"/>
                    <a:pt x="650" y="543"/>
                    <a:pt x="650" y="543"/>
                  </a:cubicBezTo>
                  <a:cubicBezTo>
                    <a:pt x="650" y="543"/>
                    <a:pt x="650" y="543"/>
                    <a:pt x="650" y="543"/>
                  </a:cubicBezTo>
                  <a:cubicBezTo>
                    <a:pt x="645" y="539"/>
                    <a:pt x="641" y="534"/>
                    <a:pt x="637" y="530"/>
                  </a:cubicBezTo>
                  <a:cubicBezTo>
                    <a:pt x="619" y="535"/>
                    <a:pt x="619" y="535"/>
                    <a:pt x="619" y="535"/>
                  </a:cubicBezTo>
                  <a:cubicBezTo>
                    <a:pt x="610" y="518"/>
                    <a:pt x="610" y="518"/>
                    <a:pt x="610" y="518"/>
                  </a:cubicBezTo>
                  <a:cubicBezTo>
                    <a:pt x="625" y="507"/>
                    <a:pt x="625" y="507"/>
                    <a:pt x="625" y="507"/>
                  </a:cubicBezTo>
                  <a:cubicBezTo>
                    <a:pt x="625" y="507"/>
                    <a:pt x="625" y="507"/>
                    <a:pt x="625" y="507"/>
                  </a:cubicBezTo>
                  <a:cubicBezTo>
                    <a:pt x="623" y="502"/>
                    <a:pt x="622" y="496"/>
                    <a:pt x="622" y="491"/>
                  </a:cubicBezTo>
                  <a:cubicBezTo>
                    <a:pt x="604" y="486"/>
                    <a:pt x="604" y="486"/>
                    <a:pt x="604" y="486"/>
                  </a:cubicBezTo>
                  <a:lnTo>
                    <a:pt x="605" y="467"/>
                  </a:lnTo>
                  <a:close/>
                  <a:moveTo>
                    <a:pt x="146" y="423"/>
                  </a:moveTo>
                  <a:cubicBezTo>
                    <a:pt x="145" y="364"/>
                    <a:pt x="166" y="307"/>
                    <a:pt x="204" y="262"/>
                  </a:cubicBezTo>
                  <a:cubicBezTo>
                    <a:pt x="291" y="161"/>
                    <a:pt x="443" y="149"/>
                    <a:pt x="544" y="235"/>
                  </a:cubicBezTo>
                  <a:cubicBezTo>
                    <a:pt x="552" y="226"/>
                    <a:pt x="552" y="226"/>
                    <a:pt x="552" y="226"/>
                  </a:cubicBezTo>
                  <a:cubicBezTo>
                    <a:pt x="560" y="258"/>
                    <a:pt x="560" y="258"/>
                    <a:pt x="560" y="258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37" y="244"/>
                    <a:pt x="537" y="244"/>
                    <a:pt x="537" y="244"/>
                  </a:cubicBezTo>
                  <a:cubicBezTo>
                    <a:pt x="440" y="162"/>
                    <a:pt x="295" y="173"/>
                    <a:pt x="212" y="269"/>
                  </a:cubicBezTo>
                  <a:cubicBezTo>
                    <a:pt x="176" y="312"/>
                    <a:pt x="156" y="366"/>
                    <a:pt x="157" y="422"/>
                  </a:cubicBezTo>
                  <a:lnTo>
                    <a:pt x="146" y="423"/>
                  </a:lnTo>
                  <a:close/>
                  <a:moveTo>
                    <a:pt x="480" y="1266"/>
                  </a:moveTo>
                  <a:cubicBezTo>
                    <a:pt x="405" y="1266"/>
                    <a:pt x="405" y="1266"/>
                    <a:pt x="405" y="1266"/>
                  </a:cubicBezTo>
                  <a:cubicBezTo>
                    <a:pt x="384" y="1266"/>
                    <a:pt x="365" y="1262"/>
                    <a:pt x="352" y="1242"/>
                  </a:cubicBezTo>
                  <a:cubicBezTo>
                    <a:pt x="533" y="1242"/>
                    <a:pt x="533" y="1242"/>
                    <a:pt x="533" y="1242"/>
                  </a:cubicBezTo>
                  <a:cubicBezTo>
                    <a:pt x="519" y="1262"/>
                    <a:pt x="501" y="1266"/>
                    <a:pt x="480" y="1266"/>
                  </a:cubicBezTo>
                  <a:close/>
                  <a:moveTo>
                    <a:pt x="544" y="1162"/>
                  </a:moveTo>
                  <a:cubicBezTo>
                    <a:pt x="328" y="1162"/>
                    <a:pt x="328" y="1162"/>
                    <a:pt x="328" y="1162"/>
                  </a:cubicBezTo>
                  <a:cubicBezTo>
                    <a:pt x="328" y="1150"/>
                    <a:pt x="328" y="1150"/>
                    <a:pt x="328" y="1150"/>
                  </a:cubicBezTo>
                  <a:cubicBezTo>
                    <a:pt x="544" y="1150"/>
                    <a:pt x="544" y="1150"/>
                    <a:pt x="544" y="1150"/>
                  </a:cubicBezTo>
                  <a:lnTo>
                    <a:pt x="544" y="1162"/>
                  </a:lnTo>
                  <a:close/>
                  <a:moveTo>
                    <a:pt x="328" y="1070"/>
                  </a:moveTo>
                  <a:cubicBezTo>
                    <a:pt x="328" y="1058"/>
                    <a:pt x="328" y="1058"/>
                    <a:pt x="328" y="1058"/>
                  </a:cubicBezTo>
                  <a:cubicBezTo>
                    <a:pt x="328" y="1058"/>
                    <a:pt x="332" y="1058"/>
                    <a:pt x="332" y="1058"/>
                  </a:cubicBezTo>
                  <a:cubicBezTo>
                    <a:pt x="336" y="1058"/>
                    <a:pt x="340" y="1058"/>
                    <a:pt x="343" y="1058"/>
                  </a:cubicBezTo>
                  <a:cubicBezTo>
                    <a:pt x="544" y="1058"/>
                    <a:pt x="544" y="1058"/>
                    <a:pt x="544" y="1058"/>
                  </a:cubicBezTo>
                  <a:cubicBezTo>
                    <a:pt x="544" y="1070"/>
                    <a:pt x="544" y="1070"/>
                    <a:pt x="544" y="1070"/>
                  </a:cubicBezTo>
                  <a:lnTo>
                    <a:pt x="328" y="1070"/>
                  </a:lnTo>
                  <a:close/>
                  <a:moveTo>
                    <a:pt x="523" y="845"/>
                  </a:moveTo>
                  <a:cubicBezTo>
                    <a:pt x="472" y="904"/>
                    <a:pt x="383" y="911"/>
                    <a:pt x="325" y="860"/>
                  </a:cubicBezTo>
                  <a:cubicBezTo>
                    <a:pt x="290" y="830"/>
                    <a:pt x="272" y="786"/>
                    <a:pt x="276" y="740"/>
                  </a:cubicBezTo>
                  <a:cubicBezTo>
                    <a:pt x="265" y="740"/>
                    <a:pt x="265" y="740"/>
                    <a:pt x="265" y="740"/>
                  </a:cubicBezTo>
                  <a:cubicBezTo>
                    <a:pt x="280" y="719"/>
                    <a:pt x="280" y="719"/>
                    <a:pt x="280" y="719"/>
                  </a:cubicBezTo>
                  <a:cubicBezTo>
                    <a:pt x="295" y="740"/>
                    <a:pt x="295" y="740"/>
                    <a:pt x="295" y="740"/>
                  </a:cubicBezTo>
                  <a:cubicBezTo>
                    <a:pt x="284" y="740"/>
                    <a:pt x="284" y="740"/>
                    <a:pt x="284" y="740"/>
                  </a:cubicBezTo>
                  <a:cubicBezTo>
                    <a:pt x="279" y="783"/>
                    <a:pt x="296" y="826"/>
                    <a:pt x="329" y="855"/>
                  </a:cubicBezTo>
                  <a:cubicBezTo>
                    <a:pt x="385" y="903"/>
                    <a:pt x="469" y="896"/>
                    <a:pt x="517" y="840"/>
                  </a:cubicBezTo>
                  <a:cubicBezTo>
                    <a:pt x="565" y="785"/>
                    <a:pt x="558" y="700"/>
                    <a:pt x="503" y="653"/>
                  </a:cubicBezTo>
                  <a:cubicBezTo>
                    <a:pt x="508" y="647"/>
                    <a:pt x="508" y="647"/>
                    <a:pt x="508" y="647"/>
                  </a:cubicBezTo>
                  <a:cubicBezTo>
                    <a:pt x="566" y="697"/>
                    <a:pt x="573" y="786"/>
                    <a:pt x="523" y="845"/>
                  </a:cubicBezTo>
                  <a:close/>
                  <a:moveTo>
                    <a:pt x="314" y="703"/>
                  </a:moveTo>
                  <a:cubicBezTo>
                    <a:pt x="327" y="684"/>
                    <a:pt x="327" y="684"/>
                    <a:pt x="327" y="684"/>
                  </a:cubicBezTo>
                  <a:cubicBezTo>
                    <a:pt x="347" y="692"/>
                    <a:pt x="347" y="692"/>
                    <a:pt x="347" y="692"/>
                  </a:cubicBezTo>
                  <a:cubicBezTo>
                    <a:pt x="347" y="693"/>
                    <a:pt x="347" y="693"/>
                    <a:pt x="347" y="693"/>
                  </a:cubicBezTo>
                  <a:cubicBezTo>
                    <a:pt x="351" y="689"/>
                    <a:pt x="354" y="686"/>
                    <a:pt x="358" y="682"/>
                  </a:cubicBezTo>
                  <a:cubicBezTo>
                    <a:pt x="351" y="661"/>
                    <a:pt x="351" y="661"/>
                    <a:pt x="351" y="661"/>
                  </a:cubicBezTo>
                  <a:cubicBezTo>
                    <a:pt x="372" y="650"/>
                    <a:pt x="372" y="650"/>
                    <a:pt x="372" y="650"/>
                  </a:cubicBezTo>
                  <a:cubicBezTo>
                    <a:pt x="385" y="667"/>
                    <a:pt x="385" y="667"/>
                    <a:pt x="385" y="667"/>
                  </a:cubicBezTo>
                  <a:cubicBezTo>
                    <a:pt x="386" y="668"/>
                    <a:pt x="386" y="668"/>
                    <a:pt x="386" y="668"/>
                  </a:cubicBezTo>
                  <a:cubicBezTo>
                    <a:pt x="390" y="666"/>
                    <a:pt x="395" y="665"/>
                    <a:pt x="400" y="664"/>
                  </a:cubicBezTo>
                  <a:cubicBezTo>
                    <a:pt x="404" y="642"/>
                    <a:pt x="404" y="642"/>
                    <a:pt x="404" y="642"/>
                  </a:cubicBezTo>
                  <a:cubicBezTo>
                    <a:pt x="426" y="642"/>
                    <a:pt x="426" y="642"/>
                    <a:pt x="426" y="642"/>
                  </a:cubicBezTo>
                  <a:cubicBezTo>
                    <a:pt x="428" y="664"/>
                    <a:pt x="428" y="664"/>
                    <a:pt x="428" y="664"/>
                  </a:cubicBezTo>
                  <a:cubicBezTo>
                    <a:pt x="428" y="664"/>
                    <a:pt x="428" y="664"/>
                    <a:pt x="428" y="664"/>
                  </a:cubicBezTo>
                  <a:cubicBezTo>
                    <a:pt x="436" y="665"/>
                    <a:pt x="439" y="666"/>
                    <a:pt x="444" y="668"/>
                  </a:cubicBezTo>
                  <a:cubicBezTo>
                    <a:pt x="445" y="668"/>
                    <a:pt x="445" y="668"/>
                    <a:pt x="445" y="668"/>
                  </a:cubicBezTo>
                  <a:cubicBezTo>
                    <a:pt x="460" y="650"/>
                    <a:pt x="460" y="650"/>
                    <a:pt x="460" y="650"/>
                  </a:cubicBezTo>
                  <a:cubicBezTo>
                    <a:pt x="480" y="661"/>
                    <a:pt x="480" y="661"/>
                    <a:pt x="480" y="661"/>
                  </a:cubicBezTo>
                  <a:cubicBezTo>
                    <a:pt x="473" y="682"/>
                    <a:pt x="473" y="682"/>
                    <a:pt x="473" y="682"/>
                  </a:cubicBezTo>
                  <a:cubicBezTo>
                    <a:pt x="473" y="683"/>
                    <a:pt x="473" y="683"/>
                    <a:pt x="473" y="683"/>
                  </a:cubicBezTo>
                  <a:cubicBezTo>
                    <a:pt x="478" y="688"/>
                    <a:pt x="484" y="693"/>
                    <a:pt x="488" y="699"/>
                  </a:cubicBezTo>
                  <a:cubicBezTo>
                    <a:pt x="488" y="699"/>
                    <a:pt x="488" y="699"/>
                    <a:pt x="488" y="699"/>
                  </a:cubicBezTo>
                  <a:cubicBezTo>
                    <a:pt x="510" y="692"/>
                    <a:pt x="510" y="692"/>
                    <a:pt x="510" y="692"/>
                  </a:cubicBezTo>
                  <a:cubicBezTo>
                    <a:pt x="521" y="713"/>
                    <a:pt x="521" y="713"/>
                    <a:pt x="521" y="713"/>
                  </a:cubicBezTo>
                  <a:cubicBezTo>
                    <a:pt x="503" y="726"/>
                    <a:pt x="503" y="726"/>
                    <a:pt x="503" y="726"/>
                  </a:cubicBezTo>
                  <a:cubicBezTo>
                    <a:pt x="502" y="727"/>
                    <a:pt x="502" y="727"/>
                    <a:pt x="502" y="727"/>
                  </a:cubicBezTo>
                  <a:cubicBezTo>
                    <a:pt x="504" y="733"/>
                    <a:pt x="505" y="739"/>
                    <a:pt x="506" y="745"/>
                  </a:cubicBezTo>
                  <a:cubicBezTo>
                    <a:pt x="505" y="745"/>
                    <a:pt x="505" y="745"/>
                    <a:pt x="505" y="745"/>
                  </a:cubicBezTo>
                  <a:cubicBezTo>
                    <a:pt x="526" y="751"/>
                    <a:pt x="526" y="751"/>
                    <a:pt x="526" y="751"/>
                  </a:cubicBezTo>
                  <a:cubicBezTo>
                    <a:pt x="525" y="774"/>
                    <a:pt x="525" y="774"/>
                    <a:pt x="525" y="774"/>
                  </a:cubicBezTo>
                  <a:cubicBezTo>
                    <a:pt x="505" y="773"/>
                    <a:pt x="505" y="773"/>
                    <a:pt x="505" y="773"/>
                  </a:cubicBezTo>
                  <a:cubicBezTo>
                    <a:pt x="505" y="773"/>
                    <a:pt x="505" y="773"/>
                    <a:pt x="505" y="773"/>
                  </a:cubicBezTo>
                  <a:cubicBezTo>
                    <a:pt x="503" y="781"/>
                    <a:pt x="502" y="784"/>
                    <a:pt x="500" y="789"/>
                  </a:cubicBezTo>
                  <a:cubicBezTo>
                    <a:pt x="500" y="790"/>
                    <a:pt x="500" y="790"/>
                    <a:pt x="500" y="790"/>
                  </a:cubicBezTo>
                  <a:cubicBezTo>
                    <a:pt x="517" y="806"/>
                    <a:pt x="517" y="806"/>
                    <a:pt x="517" y="806"/>
                  </a:cubicBezTo>
                  <a:cubicBezTo>
                    <a:pt x="504" y="826"/>
                    <a:pt x="504" y="826"/>
                    <a:pt x="504" y="826"/>
                  </a:cubicBezTo>
                  <a:cubicBezTo>
                    <a:pt x="484" y="817"/>
                    <a:pt x="484" y="817"/>
                    <a:pt x="484" y="817"/>
                  </a:cubicBezTo>
                  <a:cubicBezTo>
                    <a:pt x="483" y="817"/>
                    <a:pt x="483" y="817"/>
                    <a:pt x="483" y="817"/>
                  </a:cubicBezTo>
                  <a:cubicBezTo>
                    <a:pt x="480" y="820"/>
                    <a:pt x="476" y="823"/>
                    <a:pt x="472" y="827"/>
                  </a:cubicBezTo>
                  <a:cubicBezTo>
                    <a:pt x="472" y="827"/>
                    <a:pt x="472" y="827"/>
                    <a:pt x="472" y="827"/>
                  </a:cubicBezTo>
                  <a:cubicBezTo>
                    <a:pt x="479" y="849"/>
                    <a:pt x="479" y="849"/>
                    <a:pt x="479" y="849"/>
                  </a:cubicBezTo>
                  <a:cubicBezTo>
                    <a:pt x="459" y="860"/>
                    <a:pt x="459" y="860"/>
                    <a:pt x="459" y="860"/>
                  </a:cubicBezTo>
                  <a:cubicBezTo>
                    <a:pt x="445" y="842"/>
                    <a:pt x="445" y="842"/>
                    <a:pt x="445" y="842"/>
                  </a:cubicBezTo>
                  <a:cubicBezTo>
                    <a:pt x="445" y="842"/>
                    <a:pt x="445" y="842"/>
                    <a:pt x="445" y="842"/>
                  </a:cubicBezTo>
                  <a:cubicBezTo>
                    <a:pt x="440" y="843"/>
                    <a:pt x="435" y="844"/>
                    <a:pt x="431" y="845"/>
                  </a:cubicBezTo>
                  <a:cubicBezTo>
                    <a:pt x="430" y="845"/>
                    <a:pt x="430" y="845"/>
                    <a:pt x="430" y="845"/>
                  </a:cubicBezTo>
                  <a:cubicBezTo>
                    <a:pt x="426" y="868"/>
                    <a:pt x="426" y="868"/>
                    <a:pt x="426" y="868"/>
                  </a:cubicBezTo>
                  <a:cubicBezTo>
                    <a:pt x="402" y="868"/>
                    <a:pt x="402" y="868"/>
                    <a:pt x="402" y="868"/>
                  </a:cubicBezTo>
                  <a:cubicBezTo>
                    <a:pt x="396" y="846"/>
                    <a:pt x="396" y="846"/>
                    <a:pt x="396" y="846"/>
                  </a:cubicBezTo>
                  <a:cubicBezTo>
                    <a:pt x="396" y="845"/>
                    <a:pt x="396" y="845"/>
                    <a:pt x="396" y="845"/>
                  </a:cubicBezTo>
                  <a:cubicBezTo>
                    <a:pt x="392" y="844"/>
                    <a:pt x="389" y="843"/>
                    <a:pt x="384" y="842"/>
                  </a:cubicBezTo>
                  <a:cubicBezTo>
                    <a:pt x="370" y="859"/>
                    <a:pt x="370" y="859"/>
                    <a:pt x="370" y="859"/>
                  </a:cubicBezTo>
                  <a:cubicBezTo>
                    <a:pt x="350" y="848"/>
                    <a:pt x="350" y="848"/>
                    <a:pt x="350" y="848"/>
                  </a:cubicBezTo>
                  <a:cubicBezTo>
                    <a:pt x="358" y="827"/>
                    <a:pt x="358" y="827"/>
                    <a:pt x="358" y="827"/>
                  </a:cubicBezTo>
                  <a:cubicBezTo>
                    <a:pt x="358" y="826"/>
                    <a:pt x="358" y="826"/>
                    <a:pt x="358" y="826"/>
                  </a:cubicBezTo>
                  <a:cubicBezTo>
                    <a:pt x="352" y="822"/>
                    <a:pt x="347" y="816"/>
                    <a:pt x="342" y="811"/>
                  </a:cubicBezTo>
                  <a:cubicBezTo>
                    <a:pt x="320" y="817"/>
                    <a:pt x="320" y="817"/>
                    <a:pt x="320" y="817"/>
                  </a:cubicBezTo>
                  <a:cubicBezTo>
                    <a:pt x="310" y="797"/>
                    <a:pt x="310" y="797"/>
                    <a:pt x="310" y="797"/>
                  </a:cubicBezTo>
                  <a:cubicBezTo>
                    <a:pt x="327" y="783"/>
                    <a:pt x="327" y="783"/>
                    <a:pt x="327" y="783"/>
                  </a:cubicBezTo>
                  <a:cubicBezTo>
                    <a:pt x="328" y="783"/>
                    <a:pt x="328" y="783"/>
                    <a:pt x="328" y="783"/>
                  </a:cubicBezTo>
                  <a:cubicBezTo>
                    <a:pt x="326" y="777"/>
                    <a:pt x="325" y="771"/>
                    <a:pt x="324" y="764"/>
                  </a:cubicBezTo>
                  <a:cubicBezTo>
                    <a:pt x="302" y="758"/>
                    <a:pt x="302" y="758"/>
                    <a:pt x="302" y="758"/>
                  </a:cubicBezTo>
                  <a:cubicBezTo>
                    <a:pt x="304" y="735"/>
                    <a:pt x="304" y="735"/>
                    <a:pt x="304" y="735"/>
                  </a:cubicBezTo>
                  <a:cubicBezTo>
                    <a:pt x="326" y="733"/>
                    <a:pt x="326" y="733"/>
                    <a:pt x="326" y="733"/>
                  </a:cubicBezTo>
                  <a:cubicBezTo>
                    <a:pt x="326" y="733"/>
                    <a:pt x="326" y="733"/>
                    <a:pt x="326" y="733"/>
                  </a:cubicBezTo>
                  <a:cubicBezTo>
                    <a:pt x="327" y="726"/>
                    <a:pt x="329" y="723"/>
                    <a:pt x="331" y="719"/>
                  </a:cubicBezTo>
                  <a:lnTo>
                    <a:pt x="314" y="703"/>
                  </a:lnTo>
                  <a:close/>
                  <a:moveTo>
                    <a:pt x="589" y="466"/>
                  </a:moveTo>
                  <a:cubicBezTo>
                    <a:pt x="552" y="464"/>
                    <a:pt x="552" y="464"/>
                    <a:pt x="552" y="464"/>
                  </a:cubicBezTo>
                  <a:cubicBezTo>
                    <a:pt x="551" y="464"/>
                    <a:pt x="551" y="464"/>
                    <a:pt x="551" y="464"/>
                  </a:cubicBezTo>
                  <a:cubicBezTo>
                    <a:pt x="548" y="478"/>
                    <a:pt x="545" y="485"/>
                    <a:pt x="542" y="493"/>
                  </a:cubicBezTo>
                  <a:cubicBezTo>
                    <a:pt x="542" y="497"/>
                    <a:pt x="542" y="497"/>
                    <a:pt x="542" y="497"/>
                  </a:cubicBezTo>
                  <a:cubicBezTo>
                    <a:pt x="574" y="527"/>
                    <a:pt x="574" y="527"/>
                    <a:pt x="574" y="527"/>
                  </a:cubicBezTo>
                  <a:cubicBezTo>
                    <a:pt x="550" y="563"/>
                    <a:pt x="550" y="563"/>
                    <a:pt x="550" y="563"/>
                  </a:cubicBezTo>
                  <a:cubicBezTo>
                    <a:pt x="511" y="547"/>
                    <a:pt x="511" y="547"/>
                    <a:pt x="511" y="547"/>
                  </a:cubicBezTo>
                  <a:cubicBezTo>
                    <a:pt x="510" y="546"/>
                    <a:pt x="510" y="546"/>
                    <a:pt x="510" y="546"/>
                  </a:cubicBezTo>
                  <a:cubicBezTo>
                    <a:pt x="504" y="553"/>
                    <a:pt x="497" y="559"/>
                    <a:pt x="490" y="565"/>
                  </a:cubicBezTo>
                  <a:cubicBezTo>
                    <a:pt x="490" y="565"/>
                    <a:pt x="490" y="565"/>
                    <a:pt x="490" y="565"/>
                  </a:cubicBezTo>
                  <a:cubicBezTo>
                    <a:pt x="503" y="607"/>
                    <a:pt x="503" y="607"/>
                    <a:pt x="503" y="607"/>
                  </a:cubicBezTo>
                  <a:cubicBezTo>
                    <a:pt x="465" y="628"/>
                    <a:pt x="465" y="628"/>
                    <a:pt x="465" y="628"/>
                  </a:cubicBezTo>
                  <a:cubicBezTo>
                    <a:pt x="438" y="595"/>
                    <a:pt x="438" y="595"/>
                    <a:pt x="438" y="595"/>
                  </a:cubicBezTo>
                  <a:cubicBezTo>
                    <a:pt x="438" y="594"/>
                    <a:pt x="438" y="594"/>
                    <a:pt x="438" y="594"/>
                  </a:cubicBezTo>
                  <a:cubicBezTo>
                    <a:pt x="429" y="597"/>
                    <a:pt x="420" y="599"/>
                    <a:pt x="411" y="600"/>
                  </a:cubicBezTo>
                  <a:cubicBezTo>
                    <a:pt x="411" y="601"/>
                    <a:pt x="411" y="601"/>
                    <a:pt x="411" y="601"/>
                  </a:cubicBezTo>
                  <a:cubicBezTo>
                    <a:pt x="402" y="643"/>
                    <a:pt x="402" y="643"/>
                    <a:pt x="402" y="643"/>
                  </a:cubicBezTo>
                  <a:cubicBezTo>
                    <a:pt x="359" y="643"/>
                    <a:pt x="359" y="643"/>
                    <a:pt x="359" y="643"/>
                  </a:cubicBezTo>
                  <a:cubicBezTo>
                    <a:pt x="352" y="602"/>
                    <a:pt x="352" y="602"/>
                    <a:pt x="352" y="602"/>
                  </a:cubicBezTo>
                  <a:cubicBezTo>
                    <a:pt x="352" y="600"/>
                    <a:pt x="352" y="600"/>
                    <a:pt x="352" y="600"/>
                  </a:cubicBezTo>
                  <a:cubicBezTo>
                    <a:pt x="342" y="599"/>
                    <a:pt x="333" y="596"/>
                    <a:pt x="325" y="593"/>
                  </a:cubicBezTo>
                  <a:cubicBezTo>
                    <a:pt x="325" y="593"/>
                    <a:pt x="325" y="593"/>
                    <a:pt x="325" y="593"/>
                  </a:cubicBezTo>
                  <a:cubicBezTo>
                    <a:pt x="297" y="627"/>
                    <a:pt x="297" y="627"/>
                    <a:pt x="297" y="627"/>
                  </a:cubicBezTo>
                  <a:cubicBezTo>
                    <a:pt x="259" y="606"/>
                    <a:pt x="259" y="606"/>
                    <a:pt x="259" y="606"/>
                  </a:cubicBezTo>
                  <a:cubicBezTo>
                    <a:pt x="273" y="566"/>
                    <a:pt x="273" y="566"/>
                    <a:pt x="273" y="566"/>
                  </a:cubicBezTo>
                  <a:cubicBezTo>
                    <a:pt x="273" y="565"/>
                    <a:pt x="273" y="565"/>
                    <a:pt x="273" y="565"/>
                  </a:cubicBezTo>
                  <a:cubicBezTo>
                    <a:pt x="262" y="556"/>
                    <a:pt x="252" y="546"/>
                    <a:pt x="243" y="535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182" y="509"/>
                    <a:pt x="182" y="509"/>
                    <a:pt x="182" y="509"/>
                  </a:cubicBezTo>
                  <a:cubicBezTo>
                    <a:pt x="215" y="483"/>
                    <a:pt x="215" y="483"/>
                    <a:pt x="215" y="483"/>
                  </a:cubicBezTo>
                  <a:cubicBezTo>
                    <a:pt x="216" y="483"/>
                    <a:pt x="216" y="483"/>
                    <a:pt x="216" y="483"/>
                  </a:cubicBezTo>
                  <a:cubicBezTo>
                    <a:pt x="212" y="471"/>
                    <a:pt x="210" y="459"/>
                    <a:pt x="209" y="447"/>
                  </a:cubicBezTo>
                  <a:cubicBezTo>
                    <a:pt x="168" y="435"/>
                    <a:pt x="168" y="435"/>
                    <a:pt x="168" y="435"/>
                  </a:cubicBezTo>
                  <a:cubicBezTo>
                    <a:pt x="171" y="392"/>
                    <a:pt x="171" y="392"/>
                    <a:pt x="171" y="392"/>
                  </a:cubicBezTo>
                  <a:cubicBezTo>
                    <a:pt x="212" y="388"/>
                    <a:pt x="212" y="388"/>
                    <a:pt x="212" y="388"/>
                  </a:cubicBezTo>
                  <a:cubicBezTo>
                    <a:pt x="212" y="388"/>
                    <a:pt x="212" y="388"/>
                    <a:pt x="212" y="388"/>
                  </a:cubicBezTo>
                  <a:cubicBezTo>
                    <a:pt x="215" y="374"/>
                    <a:pt x="218" y="370"/>
                    <a:pt x="221" y="361"/>
                  </a:cubicBezTo>
                  <a:cubicBezTo>
                    <a:pt x="190" y="331"/>
                    <a:pt x="190" y="331"/>
                    <a:pt x="190" y="331"/>
                  </a:cubicBezTo>
                  <a:cubicBezTo>
                    <a:pt x="214" y="295"/>
                    <a:pt x="214" y="295"/>
                    <a:pt x="214" y="295"/>
                  </a:cubicBezTo>
                  <a:cubicBezTo>
                    <a:pt x="253" y="311"/>
                    <a:pt x="253" y="311"/>
                    <a:pt x="253" y="311"/>
                  </a:cubicBezTo>
                  <a:cubicBezTo>
                    <a:pt x="253" y="311"/>
                    <a:pt x="253" y="311"/>
                    <a:pt x="253" y="311"/>
                  </a:cubicBezTo>
                  <a:cubicBezTo>
                    <a:pt x="260" y="304"/>
                    <a:pt x="266" y="298"/>
                    <a:pt x="274" y="292"/>
                  </a:cubicBezTo>
                  <a:cubicBezTo>
                    <a:pt x="261" y="251"/>
                    <a:pt x="261" y="251"/>
                    <a:pt x="261" y="251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25" y="263"/>
                    <a:pt x="325" y="263"/>
                    <a:pt x="325" y="263"/>
                  </a:cubicBezTo>
                  <a:cubicBezTo>
                    <a:pt x="326" y="264"/>
                    <a:pt x="326" y="264"/>
                    <a:pt x="326" y="264"/>
                  </a:cubicBezTo>
                  <a:cubicBezTo>
                    <a:pt x="334" y="261"/>
                    <a:pt x="344" y="259"/>
                    <a:pt x="353" y="257"/>
                  </a:cubicBezTo>
                  <a:cubicBezTo>
                    <a:pt x="361" y="215"/>
                    <a:pt x="361" y="215"/>
                    <a:pt x="361" y="215"/>
                  </a:cubicBezTo>
                  <a:cubicBezTo>
                    <a:pt x="405" y="215"/>
                    <a:pt x="405" y="215"/>
                    <a:pt x="405" y="215"/>
                  </a:cubicBezTo>
                  <a:cubicBezTo>
                    <a:pt x="412" y="256"/>
                    <a:pt x="412" y="256"/>
                    <a:pt x="412" y="256"/>
                  </a:cubicBezTo>
                  <a:cubicBezTo>
                    <a:pt x="412" y="258"/>
                    <a:pt x="412" y="258"/>
                    <a:pt x="412" y="258"/>
                  </a:cubicBezTo>
                  <a:cubicBezTo>
                    <a:pt x="421" y="259"/>
                    <a:pt x="430" y="262"/>
                    <a:pt x="439" y="265"/>
                  </a:cubicBezTo>
                  <a:cubicBezTo>
                    <a:pt x="439" y="265"/>
                    <a:pt x="439" y="265"/>
                    <a:pt x="439" y="265"/>
                  </a:cubicBezTo>
                  <a:cubicBezTo>
                    <a:pt x="467" y="231"/>
                    <a:pt x="467" y="231"/>
                    <a:pt x="467" y="231"/>
                  </a:cubicBezTo>
                  <a:cubicBezTo>
                    <a:pt x="505" y="252"/>
                    <a:pt x="505" y="252"/>
                    <a:pt x="505" y="252"/>
                  </a:cubicBezTo>
                  <a:cubicBezTo>
                    <a:pt x="491" y="292"/>
                    <a:pt x="491" y="292"/>
                    <a:pt x="491" y="292"/>
                  </a:cubicBezTo>
                  <a:cubicBezTo>
                    <a:pt x="491" y="293"/>
                    <a:pt x="491" y="293"/>
                    <a:pt x="491" y="293"/>
                  </a:cubicBezTo>
                  <a:cubicBezTo>
                    <a:pt x="501" y="302"/>
                    <a:pt x="511" y="312"/>
                    <a:pt x="520" y="324"/>
                  </a:cubicBezTo>
                  <a:cubicBezTo>
                    <a:pt x="520" y="323"/>
                    <a:pt x="520" y="323"/>
                    <a:pt x="520" y="323"/>
                  </a:cubicBezTo>
                  <a:cubicBezTo>
                    <a:pt x="562" y="311"/>
                    <a:pt x="562" y="311"/>
                    <a:pt x="562" y="311"/>
                  </a:cubicBezTo>
                  <a:cubicBezTo>
                    <a:pt x="582" y="349"/>
                    <a:pt x="582" y="349"/>
                    <a:pt x="582" y="349"/>
                  </a:cubicBezTo>
                  <a:cubicBezTo>
                    <a:pt x="548" y="375"/>
                    <a:pt x="548" y="375"/>
                    <a:pt x="548" y="375"/>
                  </a:cubicBezTo>
                  <a:cubicBezTo>
                    <a:pt x="546" y="376"/>
                    <a:pt x="546" y="376"/>
                    <a:pt x="546" y="376"/>
                  </a:cubicBezTo>
                  <a:cubicBezTo>
                    <a:pt x="550" y="387"/>
                    <a:pt x="552" y="399"/>
                    <a:pt x="553" y="411"/>
                  </a:cubicBezTo>
                  <a:cubicBezTo>
                    <a:pt x="552" y="411"/>
                    <a:pt x="552" y="411"/>
                    <a:pt x="552" y="411"/>
                  </a:cubicBezTo>
                  <a:cubicBezTo>
                    <a:pt x="592" y="422"/>
                    <a:pt x="592" y="422"/>
                    <a:pt x="592" y="422"/>
                  </a:cubicBezTo>
                  <a:lnTo>
                    <a:pt x="589" y="466"/>
                  </a:lnTo>
                  <a:close/>
                  <a:moveTo>
                    <a:pt x="616" y="584"/>
                  </a:moveTo>
                  <a:cubicBezTo>
                    <a:pt x="608" y="592"/>
                    <a:pt x="608" y="592"/>
                    <a:pt x="608" y="592"/>
                  </a:cubicBezTo>
                  <a:cubicBezTo>
                    <a:pt x="602" y="567"/>
                    <a:pt x="602" y="567"/>
                    <a:pt x="602" y="567"/>
                  </a:cubicBezTo>
                  <a:cubicBezTo>
                    <a:pt x="628" y="569"/>
                    <a:pt x="628" y="569"/>
                    <a:pt x="628" y="569"/>
                  </a:cubicBezTo>
                  <a:cubicBezTo>
                    <a:pt x="620" y="578"/>
                    <a:pt x="620" y="578"/>
                    <a:pt x="620" y="578"/>
                  </a:cubicBezTo>
                  <a:cubicBezTo>
                    <a:pt x="673" y="622"/>
                    <a:pt x="752" y="615"/>
                    <a:pt x="796" y="563"/>
                  </a:cubicBezTo>
                  <a:cubicBezTo>
                    <a:pt x="841" y="511"/>
                    <a:pt x="835" y="431"/>
                    <a:pt x="783" y="386"/>
                  </a:cubicBezTo>
                  <a:cubicBezTo>
                    <a:pt x="765" y="371"/>
                    <a:pt x="745" y="361"/>
                    <a:pt x="722" y="357"/>
                  </a:cubicBezTo>
                  <a:cubicBezTo>
                    <a:pt x="724" y="350"/>
                    <a:pt x="724" y="350"/>
                    <a:pt x="724" y="350"/>
                  </a:cubicBezTo>
                  <a:cubicBezTo>
                    <a:pt x="747" y="354"/>
                    <a:pt x="769" y="365"/>
                    <a:pt x="788" y="380"/>
                  </a:cubicBezTo>
                  <a:cubicBezTo>
                    <a:pt x="843" y="428"/>
                    <a:pt x="850" y="512"/>
                    <a:pt x="802" y="568"/>
                  </a:cubicBezTo>
                  <a:cubicBezTo>
                    <a:pt x="755" y="623"/>
                    <a:pt x="671" y="630"/>
                    <a:pt x="616" y="5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8" name="Freeform 157"/>
            <p:cNvSpPr>
              <a:spLocks/>
            </p:cNvSpPr>
            <p:nvPr/>
          </p:nvSpPr>
          <p:spPr bwMode="auto">
            <a:xfrm>
              <a:off x="2539108" y="1007011"/>
              <a:ext cx="156341" cy="540941"/>
            </a:xfrm>
            <a:custGeom>
              <a:avLst/>
              <a:gdLst>
                <a:gd name="T0" fmla="*/ 60 w 60"/>
                <a:gd name="T1" fmla="*/ 29 h 208"/>
                <a:gd name="T2" fmla="*/ 31 w 60"/>
                <a:gd name="T3" fmla="*/ 0 h 208"/>
                <a:gd name="T4" fmla="*/ 29 w 60"/>
                <a:gd name="T5" fmla="*/ 0 h 208"/>
                <a:gd name="T6" fmla="*/ 0 w 60"/>
                <a:gd name="T7" fmla="*/ 29 h 208"/>
                <a:gd name="T8" fmla="*/ 0 w 60"/>
                <a:gd name="T9" fmla="*/ 179 h 208"/>
                <a:gd name="T10" fmla="*/ 29 w 60"/>
                <a:gd name="T11" fmla="*/ 208 h 208"/>
                <a:gd name="T12" fmla="*/ 31 w 60"/>
                <a:gd name="T13" fmla="*/ 208 h 208"/>
                <a:gd name="T14" fmla="*/ 60 w 60"/>
                <a:gd name="T15" fmla="*/ 179 h 208"/>
                <a:gd name="T16" fmla="*/ 60 w 60"/>
                <a:gd name="T17" fmla="*/ 2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08">
                  <a:moveTo>
                    <a:pt x="60" y="29"/>
                  </a:moveTo>
                  <a:cubicBezTo>
                    <a:pt x="60" y="13"/>
                    <a:pt x="47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95"/>
                    <a:pt x="13" y="208"/>
                    <a:pt x="29" y="208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47" y="208"/>
                    <a:pt x="60" y="195"/>
                    <a:pt x="60" y="179"/>
                  </a:cubicBezTo>
                  <a:lnTo>
                    <a:pt x="6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9" name="Freeform 158"/>
            <p:cNvSpPr>
              <a:spLocks/>
            </p:cNvSpPr>
            <p:nvPr/>
          </p:nvSpPr>
          <p:spPr bwMode="auto">
            <a:xfrm>
              <a:off x="3295801" y="1207128"/>
              <a:ext cx="368966" cy="522180"/>
            </a:xfrm>
            <a:custGeom>
              <a:avLst/>
              <a:gdLst>
                <a:gd name="T0" fmla="*/ 19 w 142"/>
                <a:gd name="T1" fmla="*/ 193 h 201"/>
                <a:gd name="T2" fmla="*/ 60 w 142"/>
                <a:gd name="T3" fmla="*/ 182 h 201"/>
                <a:gd name="T4" fmla="*/ 134 w 142"/>
                <a:gd name="T5" fmla="*/ 48 h 201"/>
                <a:gd name="T6" fmla="*/ 122 w 142"/>
                <a:gd name="T7" fmla="*/ 8 h 201"/>
                <a:gd name="T8" fmla="*/ 82 w 142"/>
                <a:gd name="T9" fmla="*/ 19 h 201"/>
                <a:gd name="T10" fmla="*/ 8 w 142"/>
                <a:gd name="T11" fmla="*/ 153 h 201"/>
                <a:gd name="T12" fmla="*/ 19 w 142"/>
                <a:gd name="T13" fmla="*/ 19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01">
                  <a:moveTo>
                    <a:pt x="19" y="193"/>
                  </a:moveTo>
                  <a:cubicBezTo>
                    <a:pt x="34" y="201"/>
                    <a:pt x="52" y="196"/>
                    <a:pt x="60" y="182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42" y="34"/>
                    <a:pt x="136" y="15"/>
                    <a:pt x="122" y="8"/>
                  </a:cubicBezTo>
                  <a:cubicBezTo>
                    <a:pt x="108" y="0"/>
                    <a:pt x="90" y="5"/>
                    <a:pt x="82" y="19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0" y="167"/>
                    <a:pt x="5" y="185"/>
                    <a:pt x="19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163"/>
            <p:cNvSpPr>
              <a:spLocks/>
            </p:cNvSpPr>
            <p:nvPr/>
          </p:nvSpPr>
          <p:spPr bwMode="auto">
            <a:xfrm>
              <a:off x="1554158" y="1207128"/>
              <a:ext cx="365839" cy="522180"/>
            </a:xfrm>
            <a:custGeom>
              <a:avLst/>
              <a:gdLst>
                <a:gd name="T0" fmla="*/ 81 w 141"/>
                <a:gd name="T1" fmla="*/ 182 h 201"/>
                <a:gd name="T2" fmla="*/ 122 w 141"/>
                <a:gd name="T3" fmla="*/ 193 h 201"/>
                <a:gd name="T4" fmla="*/ 133 w 141"/>
                <a:gd name="T5" fmla="*/ 153 h 201"/>
                <a:gd name="T6" fmla="*/ 59 w 141"/>
                <a:gd name="T7" fmla="*/ 19 h 201"/>
                <a:gd name="T8" fmla="*/ 19 w 141"/>
                <a:gd name="T9" fmla="*/ 8 h 201"/>
                <a:gd name="T10" fmla="*/ 7 w 141"/>
                <a:gd name="T11" fmla="*/ 48 h 201"/>
                <a:gd name="T12" fmla="*/ 81 w 141"/>
                <a:gd name="T13" fmla="*/ 18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201">
                  <a:moveTo>
                    <a:pt x="81" y="182"/>
                  </a:moveTo>
                  <a:cubicBezTo>
                    <a:pt x="89" y="196"/>
                    <a:pt x="107" y="201"/>
                    <a:pt x="122" y="193"/>
                  </a:cubicBezTo>
                  <a:cubicBezTo>
                    <a:pt x="136" y="185"/>
                    <a:pt x="141" y="167"/>
                    <a:pt x="133" y="153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2" y="5"/>
                    <a:pt x="33" y="0"/>
                    <a:pt x="19" y="8"/>
                  </a:cubicBezTo>
                  <a:cubicBezTo>
                    <a:pt x="5" y="15"/>
                    <a:pt x="0" y="34"/>
                    <a:pt x="7" y="48"/>
                  </a:cubicBezTo>
                  <a:lnTo>
                    <a:pt x="81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164"/>
            <p:cNvSpPr>
              <a:spLocks/>
            </p:cNvSpPr>
            <p:nvPr/>
          </p:nvSpPr>
          <p:spPr bwMode="auto">
            <a:xfrm>
              <a:off x="836551" y="1862199"/>
              <a:ext cx="511237" cy="387727"/>
            </a:xfrm>
            <a:custGeom>
              <a:avLst/>
              <a:gdLst>
                <a:gd name="T0" fmla="*/ 179 w 197"/>
                <a:gd name="T1" fmla="*/ 90 h 149"/>
                <a:gd name="T2" fmla="*/ 50 w 197"/>
                <a:gd name="T3" fmla="*/ 9 h 149"/>
                <a:gd name="T4" fmla="*/ 9 w 197"/>
                <a:gd name="T5" fmla="*/ 18 h 149"/>
                <a:gd name="T6" fmla="*/ 18 w 197"/>
                <a:gd name="T7" fmla="*/ 59 h 149"/>
                <a:gd name="T8" fmla="*/ 147 w 197"/>
                <a:gd name="T9" fmla="*/ 140 h 149"/>
                <a:gd name="T10" fmla="*/ 188 w 197"/>
                <a:gd name="T11" fmla="*/ 131 h 149"/>
                <a:gd name="T12" fmla="*/ 179 w 197"/>
                <a:gd name="T13" fmla="*/ 9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49">
                  <a:moveTo>
                    <a:pt x="179" y="90"/>
                  </a:moveTo>
                  <a:cubicBezTo>
                    <a:pt x="50" y="9"/>
                    <a:pt x="50" y="9"/>
                    <a:pt x="50" y="9"/>
                  </a:cubicBezTo>
                  <a:cubicBezTo>
                    <a:pt x="36" y="0"/>
                    <a:pt x="17" y="4"/>
                    <a:pt x="9" y="18"/>
                  </a:cubicBezTo>
                  <a:cubicBezTo>
                    <a:pt x="0" y="32"/>
                    <a:pt x="4" y="50"/>
                    <a:pt x="18" y="59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61" y="149"/>
                    <a:pt x="180" y="145"/>
                    <a:pt x="188" y="131"/>
                  </a:cubicBezTo>
                  <a:cubicBezTo>
                    <a:pt x="197" y="117"/>
                    <a:pt x="193" y="99"/>
                    <a:pt x="179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65"/>
            <p:cNvSpPr>
              <a:spLocks/>
            </p:cNvSpPr>
            <p:nvPr/>
          </p:nvSpPr>
          <p:spPr bwMode="auto">
            <a:xfrm>
              <a:off x="534812" y="2790866"/>
              <a:ext cx="556575" cy="181356"/>
            </a:xfrm>
            <a:custGeom>
              <a:avLst/>
              <a:gdLst>
                <a:gd name="T0" fmla="*/ 213 w 214"/>
                <a:gd name="T1" fmla="*/ 41 h 70"/>
                <a:gd name="T2" fmla="*/ 185 w 214"/>
                <a:gd name="T3" fmla="*/ 10 h 70"/>
                <a:gd name="T4" fmla="*/ 32 w 214"/>
                <a:gd name="T5" fmla="*/ 1 h 70"/>
                <a:gd name="T6" fmla="*/ 1 w 214"/>
                <a:gd name="T7" fmla="*/ 29 h 70"/>
                <a:gd name="T8" fmla="*/ 29 w 214"/>
                <a:gd name="T9" fmla="*/ 61 h 70"/>
                <a:gd name="T10" fmla="*/ 181 w 214"/>
                <a:gd name="T11" fmla="*/ 69 h 70"/>
                <a:gd name="T12" fmla="*/ 213 w 214"/>
                <a:gd name="T13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0">
                  <a:moveTo>
                    <a:pt x="213" y="41"/>
                  </a:moveTo>
                  <a:cubicBezTo>
                    <a:pt x="214" y="25"/>
                    <a:pt x="201" y="11"/>
                    <a:pt x="185" y="1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16" y="0"/>
                    <a:pt x="2" y="13"/>
                    <a:pt x="1" y="29"/>
                  </a:cubicBezTo>
                  <a:cubicBezTo>
                    <a:pt x="0" y="46"/>
                    <a:pt x="12" y="60"/>
                    <a:pt x="29" y="61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98" y="70"/>
                    <a:pt x="212" y="58"/>
                    <a:pt x="2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166"/>
            <p:cNvSpPr>
              <a:spLocks/>
            </p:cNvSpPr>
            <p:nvPr/>
          </p:nvSpPr>
          <p:spPr bwMode="auto">
            <a:xfrm>
              <a:off x="698971" y="3567882"/>
              <a:ext cx="534688" cy="348642"/>
            </a:xfrm>
            <a:custGeom>
              <a:avLst/>
              <a:gdLst>
                <a:gd name="T0" fmla="*/ 159 w 206"/>
                <a:gd name="T1" fmla="*/ 7 h 134"/>
                <a:gd name="T2" fmla="*/ 21 w 206"/>
                <a:gd name="T3" fmla="*/ 73 h 134"/>
                <a:gd name="T4" fmla="*/ 7 w 206"/>
                <a:gd name="T5" fmla="*/ 113 h 134"/>
                <a:gd name="T6" fmla="*/ 47 w 206"/>
                <a:gd name="T7" fmla="*/ 127 h 134"/>
                <a:gd name="T8" fmla="*/ 185 w 206"/>
                <a:gd name="T9" fmla="*/ 60 h 134"/>
                <a:gd name="T10" fmla="*/ 199 w 206"/>
                <a:gd name="T11" fmla="*/ 21 h 134"/>
                <a:gd name="T12" fmla="*/ 159 w 206"/>
                <a:gd name="T13" fmla="*/ 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34">
                  <a:moveTo>
                    <a:pt x="159" y="7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7" y="80"/>
                    <a:pt x="0" y="98"/>
                    <a:pt x="7" y="113"/>
                  </a:cubicBezTo>
                  <a:cubicBezTo>
                    <a:pt x="15" y="127"/>
                    <a:pt x="32" y="134"/>
                    <a:pt x="47" y="127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200" y="53"/>
                    <a:pt x="206" y="36"/>
                    <a:pt x="199" y="21"/>
                  </a:cubicBezTo>
                  <a:cubicBezTo>
                    <a:pt x="192" y="6"/>
                    <a:pt x="174" y="0"/>
                    <a:pt x="1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167"/>
            <p:cNvSpPr>
              <a:spLocks/>
            </p:cNvSpPr>
            <p:nvPr/>
          </p:nvSpPr>
          <p:spPr bwMode="auto">
            <a:xfrm>
              <a:off x="1314956" y="4168233"/>
              <a:ext cx="404925" cy="500292"/>
            </a:xfrm>
            <a:custGeom>
              <a:avLst/>
              <a:gdLst>
                <a:gd name="T0" fmla="*/ 139 w 156"/>
                <a:gd name="T1" fmla="*/ 10 h 192"/>
                <a:gd name="T2" fmla="*/ 98 w 156"/>
                <a:gd name="T3" fmla="*/ 17 h 192"/>
                <a:gd name="T4" fmla="*/ 9 w 156"/>
                <a:gd name="T5" fmla="*/ 141 h 192"/>
                <a:gd name="T6" fmla="*/ 16 w 156"/>
                <a:gd name="T7" fmla="*/ 183 h 192"/>
                <a:gd name="T8" fmla="*/ 58 w 156"/>
                <a:gd name="T9" fmla="*/ 176 h 192"/>
                <a:gd name="T10" fmla="*/ 146 w 156"/>
                <a:gd name="T11" fmla="*/ 51 h 192"/>
                <a:gd name="T12" fmla="*/ 139 w 156"/>
                <a:gd name="T13" fmla="*/ 1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92">
                  <a:moveTo>
                    <a:pt x="139" y="10"/>
                  </a:moveTo>
                  <a:cubicBezTo>
                    <a:pt x="126" y="0"/>
                    <a:pt x="107" y="3"/>
                    <a:pt x="98" y="17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0" y="155"/>
                    <a:pt x="3" y="173"/>
                    <a:pt x="16" y="183"/>
                  </a:cubicBezTo>
                  <a:cubicBezTo>
                    <a:pt x="30" y="192"/>
                    <a:pt x="48" y="189"/>
                    <a:pt x="58" y="176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6" y="38"/>
                    <a:pt x="153" y="19"/>
                    <a:pt x="13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8" name="矩形 227"/>
          <p:cNvSpPr/>
          <p:nvPr/>
        </p:nvSpPr>
        <p:spPr>
          <a:xfrm>
            <a:off x="0" y="6743088"/>
            <a:ext cx="12192000" cy="114912"/>
          </a:xfrm>
          <a:prstGeom prst="rect">
            <a:avLst/>
          </a:prstGeom>
          <a:solidFill>
            <a:srgbClr val="47678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9896249" y="5602654"/>
            <a:ext cx="16694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5D6D7A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9944666" y="6275445"/>
            <a:ext cx="1610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en-US" altLang="zh-CN" b="1" dirty="0">
                <a:solidFill>
                  <a:srgbClr val="47678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3F0FDB7D-6FF3-ADAE-3DCA-4DE4B0F4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053" y="1030803"/>
            <a:ext cx="5973476" cy="3520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从</a:t>
            </a:r>
            <a:r>
              <a:rPr lang="en-US" altLang="zh-CN" b="1" spc="300" dirty="0">
                <a:latin typeface="+mn-lt"/>
                <a:ea typeface="+mn-ea"/>
                <a:cs typeface="+mn-ea"/>
                <a:sym typeface="+mn-lt"/>
              </a:rPr>
              <a:t>main()</a:t>
            </a: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开始编写程序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solidFill>
                  <a:srgbClr val="3E5A72"/>
                </a:solidFill>
                <a:latin typeface="+mn-lt"/>
                <a:ea typeface="+mn-ea"/>
                <a:cs typeface="+mn-ea"/>
                <a:sym typeface="+mn-lt"/>
              </a:rPr>
              <a:t>程序的用户初始化设置</a:t>
            </a:r>
            <a:endParaRPr lang="en-US" altLang="zh-CN" b="1" spc="300" dirty="0">
              <a:solidFill>
                <a:srgbClr val="3E5A7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程序的用户行为设置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  <a:p>
            <a:pPr marL="514350" indent="-514350" algn="l">
              <a:lnSpc>
                <a:spcPct val="200000"/>
              </a:lnSpc>
              <a:buFont typeface="+mj-lt"/>
              <a:buAutoNum type="romanUcPeriod"/>
            </a:pPr>
            <a:r>
              <a:rPr lang="zh-CN" altLang="en-US" b="1" spc="300" dirty="0">
                <a:latin typeface="+mn-lt"/>
                <a:ea typeface="+mn-ea"/>
                <a:cs typeface="+mn-ea"/>
                <a:sym typeface="+mn-lt"/>
              </a:rPr>
              <a:t>实战演练</a:t>
            </a:r>
            <a:endParaRPr lang="en-US" altLang="zh-CN" b="1" spc="3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661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理解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Geant4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提供的模板原理</a:t>
            </a:r>
            <a:endParaRPr lang="zh-CN" altLang="en-US" dirty="0">
              <a:solidFill>
                <a:srgbClr val="47678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6348413" y="765175"/>
            <a:ext cx="546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7006" y="408373"/>
            <a:ext cx="1887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109" name="文本占位符 5">
            <a:extLst>
              <a:ext uri="{FF2B5EF4-FFF2-40B4-BE49-F238E27FC236}">
                <a16:creationId xmlns:a16="http://schemas.microsoft.com/office/drawing/2014/main" id="{748090CD-1397-74AD-C4C1-9B7951D3B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6625" y="1298575"/>
            <a:ext cx="5957888" cy="958442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通过</a:t>
            </a:r>
            <a:r>
              <a:rPr lang="zh-CN" altLang="en-US" dirty="0">
                <a:solidFill>
                  <a:srgbClr val="4D8992"/>
                </a:solidFill>
                <a:latin typeface="+mn-lt"/>
                <a:ea typeface="+mn-ea"/>
                <a:cs typeface="+mn-ea"/>
                <a:sym typeface="+mn-lt"/>
              </a:rPr>
              <a:t>类的继承、虚函数的定义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实现多态和泛式编程。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必备的函数：</a:t>
            </a:r>
            <a:r>
              <a:rPr lang="zh-CN" altLang="en-US" dirty="0">
                <a:solidFill>
                  <a:srgbClr val="4D8992"/>
                </a:solidFill>
                <a:latin typeface="+mn-lt"/>
                <a:ea typeface="+mn-ea"/>
                <a:cs typeface="+mn-ea"/>
                <a:sym typeface="+mn-lt"/>
              </a:rPr>
              <a:t>构造函数、析构函数和</a:t>
            </a:r>
            <a:r>
              <a:rPr lang="en-US" altLang="zh-CN" dirty="0">
                <a:solidFill>
                  <a:srgbClr val="4D8992"/>
                </a:solidFill>
                <a:latin typeface="+mn-lt"/>
                <a:ea typeface="+mn-ea"/>
                <a:cs typeface="+mn-ea"/>
                <a:sym typeface="+mn-lt"/>
              </a:rPr>
              <a:t>Construct</a:t>
            </a:r>
            <a:r>
              <a:rPr lang="zh-CN" altLang="en-US" dirty="0">
                <a:solidFill>
                  <a:srgbClr val="4D8992"/>
                </a:solidFill>
                <a:latin typeface="+mn-lt"/>
                <a:ea typeface="+mn-ea"/>
                <a:cs typeface="+mn-ea"/>
                <a:sym typeface="+mn-lt"/>
              </a:rPr>
              <a:t>函数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4057828-750C-D05D-5E5A-9A5C9C624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0" y="2410532"/>
            <a:ext cx="5118100" cy="27559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87F8B14-02A6-E9E1-BA8D-3A44C7540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574" y="2410532"/>
            <a:ext cx="6193574" cy="2755900"/>
          </a:xfrm>
          <a:prstGeom prst="rect">
            <a:avLst/>
          </a:prstGeom>
        </p:spPr>
      </p:pic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1D04E9C5-8910-ADF0-7DB7-479B3A20933D}"/>
              </a:ext>
            </a:extLst>
          </p:cNvPr>
          <p:cNvSpPr txBox="1">
            <a:spLocks/>
          </p:cNvSpPr>
          <p:nvPr/>
        </p:nvSpPr>
        <p:spPr>
          <a:xfrm>
            <a:off x="663575" y="5338780"/>
            <a:ext cx="5957888" cy="441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zh-CN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G4VUserDetectorConstruction</a:t>
            </a:r>
            <a:endParaRPr lang="en" altLang="zh-CN" b="0" dirty="0">
              <a:solidFill>
                <a:srgbClr val="DADADA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5" name="文本占位符 5">
            <a:extLst>
              <a:ext uri="{FF2B5EF4-FFF2-40B4-BE49-F238E27FC236}">
                <a16:creationId xmlns:a16="http://schemas.microsoft.com/office/drawing/2014/main" id="{ED8CBD45-F68C-849B-F74F-EDC0DC1BF042}"/>
              </a:ext>
            </a:extLst>
          </p:cNvPr>
          <p:cNvSpPr txBox="1">
            <a:spLocks/>
          </p:cNvSpPr>
          <p:nvPr/>
        </p:nvSpPr>
        <p:spPr>
          <a:xfrm>
            <a:off x="7126863" y="5338780"/>
            <a:ext cx="3388995" cy="441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zh-CN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B1DetectorConstruction</a:t>
            </a:r>
            <a:endParaRPr lang="en" altLang="zh-CN" b="0" dirty="0">
              <a:solidFill>
                <a:srgbClr val="DADADA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8315AA3-D44F-D40D-A14B-C371AA58FCFF}"/>
              </a:ext>
            </a:extLst>
          </p:cNvPr>
          <p:cNvSpPr/>
          <p:nvPr/>
        </p:nvSpPr>
        <p:spPr>
          <a:xfrm>
            <a:off x="5600700" y="3006090"/>
            <a:ext cx="6591300" cy="10287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38A625F-1711-B03D-18E4-CD000DD41A76}"/>
              </a:ext>
            </a:extLst>
          </p:cNvPr>
          <p:cNvSpPr/>
          <p:nvPr/>
        </p:nvSpPr>
        <p:spPr>
          <a:xfrm>
            <a:off x="154839" y="4307280"/>
            <a:ext cx="5445861" cy="2937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47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什么是虚函数？</a:t>
            </a:r>
            <a:endParaRPr lang="zh-CN" altLang="en-US" dirty="0">
              <a:solidFill>
                <a:srgbClr val="47678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6348413" y="765175"/>
            <a:ext cx="546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7006" y="408373"/>
            <a:ext cx="1887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C6E7BE-C9FE-1DBE-21EC-34650E892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934" y="1409156"/>
            <a:ext cx="5765800" cy="14521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2083D46-BD5E-6A8F-54ED-18DCEC569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934" y="3926418"/>
            <a:ext cx="5151967" cy="14525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66F490-3751-7A7C-E41C-E2798400C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4" y="3923382"/>
            <a:ext cx="4677833" cy="1455573"/>
          </a:xfrm>
          <a:prstGeom prst="rect">
            <a:avLst/>
          </a:prstGeom>
        </p:spPr>
      </p:pic>
      <p:sp>
        <p:nvSpPr>
          <p:cNvPr id="13" name="文本占位符 5">
            <a:extLst>
              <a:ext uri="{FF2B5EF4-FFF2-40B4-BE49-F238E27FC236}">
                <a16:creationId xmlns:a16="http://schemas.microsoft.com/office/drawing/2014/main" id="{994E5AA8-7478-BDC3-5578-E84BC87A3D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9325" y="1325829"/>
            <a:ext cx="4371942" cy="3144571"/>
          </a:xfrm>
        </p:spPr>
        <p:txBody>
          <a:bodyPr>
            <a:normAutofit/>
          </a:bodyPr>
          <a:lstStyle/>
          <a:p>
            <a:r>
              <a:rPr lang="zh-CN" altLang="en-US" b="0" i="0" u="none" strike="noStrike" dirty="0">
                <a:solidFill>
                  <a:srgbClr val="191B1F"/>
                </a:solidFill>
                <a:effectLst/>
                <a:latin typeface="-apple-system"/>
              </a:rPr>
              <a:t>定义：基类中的</a:t>
            </a:r>
            <a:r>
              <a:rPr lang="zh-CN" altLang="en-US" b="0" i="0" u="none" strike="noStrike" dirty="0">
                <a:solidFill>
                  <a:srgbClr val="3E5A72"/>
                </a:solidFill>
                <a:effectLst/>
                <a:latin typeface="-apple-system"/>
              </a:rPr>
              <a:t>同名函数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；</a:t>
            </a:r>
            <a:endParaRPr lang="en-US" altLang="zh-CN" dirty="0">
              <a:solidFill>
                <a:srgbClr val="191B1F"/>
              </a:solidFill>
              <a:latin typeface="-apple-system"/>
            </a:endParaRPr>
          </a:p>
          <a:p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目的：</a:t>
            </a:r>
            <a:r>
              <a:rPr lang="zh-CN" altLang="en-US" b="0" i="0" u="none" strike="noStrike" dirty="0">
                <a:solidFill>
                  <a:srgbClr val="191B1F"/>
                </a:solidFill>
                <a:effectLst/>
                <a:latin typeface="-apple-system"/>
              </a:rPr>
              <a:t>实现多态</a:t>
            </a:r>
            <a:r>
              <a:rPr lang="zh-CN" altLang="en-US" dirty="0">
                <a:solidFill>
                  <a:srgbClr val="191B1F"/>
                </a:solidFill>
                <a:latin typeface="+mn-lt"/>
                <a:ea typeface="+mn-ea"/>
                <a:cs typeface="+mn-ea"/>
                <a:sym typeface="+mn-lt"/>
              </a:rPr>
              <a:t>、制作接口；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功能：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使用基类指针调用派生类；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无需修改基类函数使用多样化功能；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可重用和拓展已有功能。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924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himcduij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imcduij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7381</TotalTime>
  <Words>894</Words>
  <Application>Microsoft Macintosh PowerPoint</Application>
  <PresentationFormat>宽屏</PresentationFormat>
  <Paragraphs>228</Paragraphs>
  <Slides>21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-apple-system</vt:lpstr>
      <vt:lpstr>等线</vt:lpstr>
      <vt:lpstr>宋体</vt:lpstr>
      <vt:lpstr>微软雅黑</vt:lpstr>
      <vt:lpstr>Arial</vt:lpstr>
      <vt:lpstr>Menlo</vt:lpstr>
      <vt:lpstr>Wingdings</vt:lpstr>
      <vt:lpstr>第一PPT，www.1ppt.com</vt:lpstr>
      <vt:lpstr>自定义设计方案</vt:lpstr>
      <vt:lpstr>Geant4系列教程</vt:lpstr>
      <vt:lpstr>PowerPoint 演示文稿</vt:lpstr>
      <vt:lpstr>PowerPoint 演示文稿</vt:lpstr>
      <vt:lpstr>Geant4软件的主线</vt:lpstr>
      <vt:lpstr>简单的main函数</vt:lpstr>
      <vt:lpstr>复杂的main函数</vt:lpstr>
      <vt:lpstr>PowerPoint 演示文稿</vt:lpstr>
      <vt:lpstr>理解Geant4提供的模板原理</vt:lpstr>
      <vt:lpstr>什么是虚函数？</vt:lpstr>
      <vt:lpstr>探测器的初始化</vt:lpstr>
      <vt:lpstr>物理过程的初始化</vt:lpstr>
      <vt:lpstr>事例产生器的初始化</vt:lpstr>
      <vt:lpstr>PowerPoint 演示文稿</vt:lpstr>
      <vt:lpstr>用户行为的初始化</vt:lpstr>
      <vt:lpstr>不同模块之间的关系（回顾）</vt:lpstr>
      <vt:lpstr>行为类之间的调度关系</vt:lpstr>
      <vt:lpstr>RunAction的设置与信息获取</vt:lpstr>
      <vt:lpstr>EventAction的设置与信息获取</vt:lpstr>
      <vt:lpstr>SteppingAction的设置与信息获取</vt:lpstr>
      <vt:lpstr>PowerPoint 演示文稿</vt:lpstr>
      <vt:lpstr>谢谢聆听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Haizheng Chen</cp:lastModifiedBy>
  <cp:revision>494</cp:revision>
  <dcterms:created xsi:type="dcterms:W3CDTF">2017-09-09T08:56:15Z</dcterms:created>
  <dcterms:modified xsi:type="dcterms:W3CDTF">2024-01-09T08:13:35Z</dcterms:modified>
</cp:coreProperties>
</file>