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7" r:id="rId1"/>
  </p:sldMasterIdLst>
  <p:notesMasterIdLst>
    <p:notesMasterId r:id="rId18"/>
  </p:notesMasterIdLst>
  <p:sldIdLst>
    <p:sldId id="1153" r:id="rId2"/>
    <p:sldId id="508" r:id="rId3"/>
    <p:sldId id="1154" r:id="rId4"/>
    <p:sldId id="1155" r:id="rId5"/>
    <p:sldId id="1156" r:id="rId6"/>
    <p:sldId id="1157" r:id="rId7"/>
    <p:sldId id="1158" r:id="rId8"/>
    <p:sldId id="1159" r:id="rId9"/>
    <p:sldId id="1160" r:id="rId10"/>
    <p:sldId id="1161" r:id="rId11"/>
    <p:sldId id="1162" r:id="rId12"/>
    <p:sldId id="1163" r:id="rId13"/>
    <p:sldId id="1164" r:id="rId14"/>
    <p:sldId id="1165" r:id="rId15"/>
    <p:sldId id="1166" r:id="rId16"/>
    <p:sldId id="317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2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anboCheng" userId="3a88d6cb-836f-4403-a697-66e391d41931" providerId="ADAL" clId="{4F83BE27-333F-4B77-91B6-9246B2ED2729}"/>
    <pc:docChg chg="undo custSel addSld delSld modSld sldOrd modMainMaster modNotesMaster">
      <pc:chgData name="JianboCheng" userId="3a88d6cb-836f-4403-a697-66e391d41931" providerId="ADAL" clId="{4F83BE27-333F-4B77-91B6-9246B2ED2729}" dt="2024-04-15T07:52:41.175" v="4587" actId="1076"/>
      <pc:docMkLst>
        <pc:docMk/>
      </pc:docMkLst>
      <pc:sldChg chg="modSp mod">
        <pc:chgData name="JianboCheng" userId="3a88d6cb-836f-4403-a697-66e391d41931" providerId="ADAL" clId="{4F83BE27-333F-4B77-91B6-9246B2ED2729}" dt="2024-04-15T07:45:51.679" v="4576" actId="1076"/>
        <pc:sldMkLst>
          <pc:docMk/>
          <pc:sldMk cId="0" sldId="344"/>
        </pc:sldMkLst>
        <pc:spChg chg="mod">
          <ac:chgData name="JianboCheng" userId="3a88d6cb-836f-4403-a697-66e391d41931" providerId="ADAL" clId="{4F83BE27-333F-4B77-91B6-9246B2ED2729}" dt="2024-04-15T07:45:51.679" v="4576" actId="1076"/>
          <ac:spMkLst>
            <pc:docMk/>
            <pc:sldMk cId="0" sldId="344"/>
            <ac:spMk id="2" creationId="{00000000-0000-0000-0000-000000000000}"/>
          </ac:spMkLst>
        </pc:spChg>
        <pc:spChg chg="mod">
          <ac:chgData name="JianboCheng" userId="3a88d6cb-836f-4403-a697-66e391d41931" providerId="ADAL" clId="{4F83BE27-333F-4B77-91B6-9246B2ED2729}" dt="2024-04-15T07:45:39.907" v="4574" actId="1076"/>
          <ac:spMkLst>
            <pc:docMk/>
            <pc:sldMk cId="0" sldId="344"/>
            <ac:spMk id="4" creationId="{00000000-0000-0000-0000-000000000000}"/>
          </ac:spMkLst>
        </pc:spChg>
        <pc:spChg chg="mod">
          <ac:chgData name="JianboCheng" userId="3a88d6cb-836f-4403-a697-66e391d41931" providerId="ADAL" clId="{4F83BE27-333F-4B77-91B6-9246B2ED2729}" dt="2024-04-15T07:44:53.289" v="4560" actId="1076"/>
          <ac:spMkLst>
            <pc:docMk/>
            <pc:sldMk cId="0" sldId="344"/>
            <ac:spMk id="5" creationId="{00000000-0000-0000-0000-000000000000}"/>
          </ac:spMkLst>
        </pc:spChg>
        <pc:spChg chg="mod">
          <ac:chgData name="JianboCheng" userId="3a88d6cb-836f-4403-a697-66e391d41931" providerId="ADAL" clId="{4F83BE27-333F-4B77-91B6-9246B2ED2729}" dt="2024-04-15T07:45:36.119" v="4572" actId="1076"/>
          <ac:spMkLst>
            <pc:docMk/>
            <pc:sldMk cId="0" sldId="344"/>
            <ac:spMk id="6" creationId="{00000000-0000-0000-0000-000000000000}"/>
          </ac:spMkLst>
        </pc:spChg>
        <pc:spChg chg="mod">
          <ac:chgData name="JianboCheng" userId="3a88d6cb-836f-4403-a697-66e391d41931" providerId="ADAL" clId="{4F83BE27-333F-4B77-91B6-9246B2ED2729}" dt="2024-04-15T07:44:38.433" v="4557" actId="255"/>
          <ac:spMkLst>
            <pc:docMk/>
            <pc:sldMk cId="0" sldId="344"/>
            <ac:spMk id="10" creationId="{00000000-0000-0000-0000-000000000000}"/>
          </ac:spMkLst>
        </pc:spChg>
        <pc:spChg chg="mod">
          <ac:chgData name="JianboCheng" userId="3a88d6cb-836f-4403-a697-66e391d41931" providerId="ADAL" clId="{4F83BE27-333F-4B77-91B6-9246B2ED2729}" dt="2024-04-15T07:37:09.299" v="4513" actId="1076"/>
          <ac:spMkLst>
            <pc:docMk/>
            <pc:sldMk cId="0" sldId="344"/>
            <ac:spMk id="13" creationId="{00000000-0000-0000-0000-000000000000}"/>
          </ac:spMkLst>
        </pc:spChg>
        <pc:spChg chg="mod">
          <ac:chgData name="JianboCheng" userId="3a88d6cb-836f-4403-a697-66e391d41931" providerId="ADAL" clId="{4F83BE27-333F-4B77-91B6-9246B2ED2729}" dt="2024-04-15T07:45:31.355" v="4571" actId="1076"/>
          <ac:spMkLst>
            <pc:docMk/>
            <pc:sldMk cId="0" sldId="344"/>
            <ac:spMk id="14" creationId="{00000000-0000-0000-0000-000000000000}"/>
          </ac:spMkLst>
        </pc:spChg>
        <pc:spChg chg="mod">
          <ac:chgData name="JianboCheng" userId="3a88d6cb-836f-4403-a697-66e391d41931" providerId="ADAL" clId="{4F83BE27-333F-4B77-91B6-9246B2ED2729}" dt="2024-04-15T07:03:23.400" v="4027"/>
          <ac:spMkLst>
            <pc:docMk/>
            <pc:sldMk cId="0" sldId="344"/>
            <ac:spMk id="15" creationId="{00000000-0000-0000-0000-000000000000}"/>
          </ac:spMkLst>
        </pc:spChg>
        <pc:spChg chg="mod">
          <ac:chgData name="JianboCheng" userId="3a88d6cb-836f-4403-a697-66e391d41931" providerId="ADAL" clId="{4F83BE27-333F-4B77-91B6-9246B2ED2729}" dt="2024-04-15T07:44:45.635" v="4558" actId="255"/>
          <ac:spMkLst>
            <pc:docMk/>
            <pc:sldMk cId="0" sldId="344"/>
            <ac:spMk id="21" creationId="{00000000-0000-0000-0000-000000000000}"/>
          </ac:spMkLst>
        </pc:spChg>
        <pc:picChg chg="mod">
          <ac:chgData name="JianboCheng" userId="3a88d6cb-836f-4403-a697-66e391d41931" providerId="ADAL" clId="{4F83BE27-333F-4B77-91B6-9246B2ED2729}" dt="2024-04-15T07:38:22.590" v="4522" actId="1076"/>
          <ac:picMkLst>
            <pc:docMk/>
            <pc:sldMk cId="0" sldId="344"/>
            <ac:picMk id="7" creationId="{00000000-0000-0000-0000-000000000000}"/>
          </ac:picMkLst>
        </pc:picChg>
      </pc:sldChg>
      <pc:sldChg chg="addSp delSp modSp mod">
        <pc:chgData name="JianboCheng" userId="3a88d6cb-836f-4403-a697-66e391d41931" providerId="ADAL" clId="{4F83BE27-333F-4B77-91B6-9246B2ED2729}" dt="2024-04-15T07:36:48.399" v="4505"/>
        <pc:sldMkLst>
          <pc:docMk/>
          <pc:sldMk cId="0" sldId="350"/>
        </pc:sldMkLst>
        <pc:spChg chg="add del mod">
          <ac:chgData name="JianboCheng" userId="3a88d6cb-836f-4403-a697-66e391d41931" providerId="ADAL" clId="{4F83BE27-333F-4B77-91B6-9246B2ED2729}" dt="2024-04-15T07:10:17.420" v="4144" actId="478"/>
          <ac:spMkLst>
            <pc:docMk/>
            <pc:sldMk cId="0" sldId="350"/>
            <ac:spMk id="2" creationId="{C6EA7591-7E96-98D4-7531-64E33FB6F27D}"/>
          </ac:spMkLst>
        </pc:spChg>
        <pc:spChg chg="add del mod">
          <ac:chgData name="JianboCheng" userId="3a88d6cb-836f-4403-a697-66e391d41931" providerId="ADAL" clId="{4F83BE27-333F-4B77-91B6-9246B2ED2729}" dt="2024-04-15T07:10:17.420" v="4144" actId="478"/>
          <ac:spMkLst>
            <pc:docMk/>
            <pc:sldMk cId="0" sldId="350"/>
            <ac:spMk id="3" creationId="{E4463745-67C5-90A3-8DA1-3B38598BBB90}"/>
          </ac:spMkLst>
        </pc:spChg>
        <pc:spChg chg="mod">
          <ac:chgData name="JianboCheng" userId="3a88d6cb-836f-4403-a697-66e391d41931" providerId="ADAL" clId="{4F83BE27-333F-4B77-91B6-9246B2ED2729}" dt="2024-04-15T07:30:34.132" v="4434" actId="1076"/>
          <ac:spMkLst>
            <pc:docMk/>
            <pc:sldMk cId="0" sldId="350"/>
            <ac:spMk id="4" creationId="{00000000-0000-0000-0000-000000000000}"/>
          </ac:spMkLst>
        </pc:spChg>
        <pc:spChg chg="mod">
          <ac:chgData name="JianboCheng" userId="3a88d6cb-836f-4403-a697-66e391d41931" providerId="ADAL" clId="{4F83BE27-333F-4B77-91B6-9246B2ED2729}" dt="2024-04-15T07:30:40.136" v="4437" actId="1076"/>
          <ac:spMkLst>
            <pc:docMk/>
            <pc:sldMk cId="0" sldId="350"/>
            <ac:spMk id="7" creationId="{00000000-0000-0000-0000-000000000000}"/>
          </ac:spMkLst>
        </pc:spChg>
        <pc:spChg chg="mod">
          <ac:chgData name="JianboCheng" userId="3a88d6cb-836f-4403-a697-66e391d41931" providerId="ADAL" clId="{4F83BE27-333F-4B77-91B6-9246B2ED2729}" dt="2024-04-15T07:30:40.136" v="4437" actId="1076"/>
          <ac:spMkLst>
            <pc:docMk/>
            <pc:sldMk cId="0" sldId="350"/>
            <ac:spMk id="8" creationId="{00000000-0000-0000-0000-000000000000}"/>
          </ac:spMkLst>
        </pc:spChg>
        <pc:spChg chg="mod">
          <ac:chgData name="JianboCheng" userId="3a88d6cb-836f-4403-a697-66e391d41931" providerId="ADAL" clId="{4F83BE27-333F-4B77-91B6-9246B2ED2729}" dt="2024-04-15T07:30:40.136" v="4437" actId="1076"/>
          <ac:spMkLst>
            <pc:docMk/>
            <pc:sldMk cId="0" sldId="350"/>
            <ac:spMk id="9" creationId="{00000000-0000-0000-0000-000000000000}"/>
          </ac:spMkLst>
        </pc:spChg>
        <pc:spChg chg="mod">
          <ac:chgData name="JianboCheng" userId="3a88d6cb-836f-4403-a697-66e391d41931" providerId="ADAL" clId="{4F83BE27-333F-4B77-91B6-9246B2ED2729}" dt="2024-04-15T07:30:40.136" v="4437" actId="1076"/>
          <ac:spMkLst>
            <pc:docMk/>
            <pc:sldMk cId="0" sldId="350"/>
            <ac:spMk id="10" creationId="{00000000-0000-0000-0000-000000000000}"/>
          </ac:spMkLst>
        </pc:spChg>
        <pc:spChg chg="mod">
          <ac:chgData name="JianboCheng" userId="3a88d6cb-836f-4403-a697-66e391d41931" providerId="ADAL" clId="{4F83BE27-333F-4B77-91B6-9246B2ED2729}" dt="2024-04-15T07:30:40.136" v="4437" actId="1076"/>
          <ac:spMkLst>
            <pc:docMk/>
            <pc:sldMk cId="0" sldId="350"/>
            <ac:spMk id="16" creationId="{00000000-0000-0000-0000-000000000000}"/>
          </ac:spMkLst>
        </pc:spChg>
        <pc:spChg chg="mod">
          <ac:chgData name="JianboCheng" userId="3a88d6cb-836f-4403-a697-66e391d41931" providerId="ADAL" clId="{4F83BE27-333F-4B77-91B6-9246B2ED2729}" dt="2024-04-15T07:03:23.400" v="4027"/>
          <ac:spMkLst>
            <pc:docMk/>
            <pc:sldMk cId="0" sldId="350"/>
            <ac:spMk id="23" creationId="{00000000-0000-0000-0000-000000000000}"/>
          </ac:spMkLst>
        </pc:spChg>
        <pc:spChg chg="mod">
          <ac:chgData name="JianboCheng" userId="3a88d6cb-836f-4403-a697-66e391d41931" providerId="ADAL" clId="{4F83BE27-333F-4B77-91B6-9246B2ED2729}" dt="2024-04-15T07:03:23.400" v="4027"/>
          <ac:spMkLst>
            <pc:docMk/>
            <pc:sldMk cId="0" sldId="350"/>
            <ac:spMk id="24" creationId="{00000000-0000-0000-0000-000000000000}"/>
          </ac:spMkLst>
        </pc:spChg>
        <pc:spChg chg="mod">
          <ac:chgData name="JianboCheng" userId="3a88d6cb-836f-4403-a697-66e391d41931" providerId="ADAL" clId="{4F83BE27-333F-4B77-91B6-9246B2ED2729}" dt="2024-04-15T07:03:23.400" v="4027"/>
          <ac:spMkLst>
            <pc:docMk/>
            <pc:sldMk cId="0" sldId="350"/>
            <ac:spMk id="25" creationId="{00000000-0000-0000-0000-000000000000}"/>
          </ac:spMkLst>
        </pc:spChg>
        <pc:spChg chg="mod">
          <ac:chgData name="JianboCheng" userId="3a88d6cb-836f-4403-a697-66e391d41931" providerId="ADAL" clId="{4F83BE27-333F-4B77-91B6-9246B2ED2729}" dt="2024-04-15T07:03:23.400" v="4027"/>
          <ac:spMkLst>
            <pc:docMk/>
            <pc:sldMk cId="0" sldId="350"/>
            <ac:spMk id="26" creationId="{00000000-0000-0000-0000-000000000000}"/>
          </ac:spMkLst>
        </pc:spChg>
        <pc:spChg chg="mod">
          <ac:chgData name="JianboCheng" userId="3a88d6cb-836f-4403-a697-66e391d41931" providerId="ADAL" clId="{4F83BE27-333F-4B77-91B6-9246B2ED2729}" dt="2024-04-15T07:30:49.312" v="4439" actId="1076"/>
          <ac:spMkLst>
            <pc:docMk/>
            <pc:sldMk cId="0" sldId="350"/>
            <ac:spMk id="28" creationId="{00000000-0000-0000-0000-000000000000}"/>
          </ac:spMkLst>
        </pc:spChg>
        <pc:spChg chg="mod">
          <ac:chgData name="JianboCheng" userId="3a88d6cb-836f-4403-a697-66e391d41931" providerId="ADAL" clId="{4F83BE27-333F-4B77-91B6-9246B2ED2729}" dt="2024-04-15T07:03:23.400" v="4027"/>
          <ac:spMkLst>
            <pc:docMk/>
            <pc:sldMk cId="0" sldId="350"/>
            <ac:spMk id="29" creationId="{00000000-0000-0000-0000-000000000000}"/>
          </ac:spMkLst>
        </pc:spChg>
        <pc:spChg chg="mod">
          <ac:chgData name="JianboCheng" userId="3a88d6cb-836f-4403-a697-66e391d41931" providerId="ADAL" clId="{4F83BE27-333F-4B77-91B6-9246B2ED2729}" dt="2024-04-15T07:03:23.400" v="4027"/>
          <ac:spMkLst>
            <pc:docMk/>
            <pc:sldMk cId="0" sldId="350"/>
            <ac:spMk id="30" creationId="{00000000-0000-0000-0000-000000000000}"/>
          </ac:spMkLst>
        </pc:spChg>
        <pc:spChg chg="mod">
          <ac:chgData name="JianboCheng" userId="3a88d6cb-836f-4403-a697-66e391d41931" providerId="ADAL" clId="{4F83BE27-333F-4B77-91B6-9246B2ED2729}" dt="2024-04-15T07:03:23.400" v="4027"/>
          <ac:spMkLst>
            <pc:docMk/>
            <pc:sldMk cId="0" sldId="350"/>
            <ac:spMk id="31" creationId="{00000000-0000-0000-0000-000000000000}"/>
          </ac:spMkLst>
        </pc:spChg>
        <pc:spChg chg="del mod">
          <ac:chgData name="JianboCheng" userId="3a88d6cb-836f-4403-a697-66e391d41931" providerId="ADAL" clId="{4F83BE27-333F-4B77-91B6-9246B2ED2729}" dt="2024-04-15T07:08:54.380" v="4114" actId="478"/>
          <ac:spMkLst>
            <pc:docMk/>
            <pc:sldMk cId="0" sldId="350"/>
            <ac:spMk id="32" creationId="{94E58573-F297-4E2C-9194-E8060230100B}"/>
          </ac:spMkLst>
        </pc:spChg>
        <pc:spChg chg="del mod">
          <ac:chgData name="JianboCheng" userId="3a88d6cb-836f-4403-a697-66e391d41931" providerId="ADAL" clId="{4F83BE27-333F-4B77-91B6-9246B2ED2729}" dt="2024-04-15T07:08:54.380" v="4114" actId="478"/>
          <ac:spMkLst>
            <pc:docMk/>
            <pc:sldMk cId="0" sldId="350"/>
            <ac:spMk id="33" creationId="{9D80D47C-3EAA-4D0A-B719-A0D5ACFC1EAF}"/>
          </ac:spMkLst>
        </pc:spChg>
        <pc:spChg chg="del mod">
          <ac:chgData name="JianboCheng" userId="3a88d6cb-836f-4403-a697-66e391d41931" providerId="ADAL" clId="{4F83BE27-333F-4B77-91B6-9246B2ED2729}" dt="2024-04-15T07:08:54.380" v="4114" actId="478"/>
          <ac:spMkLst>
            <pc:docMk/>
            <pc:sldMk cId="0" sldId="350"/>
            <ac:spMk id="34" creationId="{7B83F892-4ECB-4FB7-9496-03022EC00BDF}"/>
          </ac:spMkLst>
        </pc:spChg>
        <pc:spChg chg="del mod">
          <ac:chgData name="JianboCheng" userId="3a88d6cb-836f-4403-a697-66e391d41931" providerId="ADAL" clId="{4F83BE27-333F-4B77-91B6-9246B2ED2729}" dt="2024-04-15T07:08:54.380" v="4114" actId="478"/>
          <ac:spMkLst>
            <pc:docMk/>
            <pc:sldMk cId="0" sldId="350"/>
            <ac:spMk id="35" creationId="{4698F7F3-C042-45DC-8CD0-BAEC48502361}"/>
          </ac:spMkLst>
        </pc:spChg>
        <pc:spChg chg="del mod">
          <ac:chgData name="JianboCheng" userId="3a88d6cb-836f-4403-a697-66e391d41931" providerId="ADAL" clId="{4F83BE27-333F-4B77-91B6-9246B2ED2729}" dt="2024-04-15T07:08:54.380" v="4114" actId="478"/>
          <ac:spMkLst>
            <pc:docMk/>
            <pc:sldMk cId="0" sldId="350"/>
            <ac:spMk id="36" creationId="{F3DE76A0-6ECE-4D51-AC57-4D1E6972E5F0}"/>
          </ac:spMkLst>
        </pc:spChg>
        <pc:spChg chg="mod">
          <ac:chgData name="JianboCheng" userId="3a88d6cb-836f-4403-a697-66e391d41931" providerId="ADAL" clId="{4F83BE27-333F-4B77-91B6-9246B2ED2729}" dt="2024-04-15T07:03:23.400" v="4027"/>
          <ac:spMkLst>
            <pc:docMk/>
            <pc:sldMk cId="0" sldId="350"/>
            <ac:spMk id="37" creationId="{8DDCC60C-F0C8-40A9-8D27-A28C8328328F}"/>
          </ac:spMkLst>
        </pc:spChg>
        <pc:spChg chg="add del mod">
          <ac:chgData name="JianboCheng" userId="3a88d6cb-836f-4403-a697-66e391d41931" providerId="ADAL" clId="{4F83BE27-333F-4B77-91B6-9246B2ED2729}" dt="2024-04-15T07:10:17.420" v="4144" actId="478"/>
          <ac:spMkLst>
            <pc:docMk/>
            <pc:sldMk cId="0" sldId="350"/>
            <ac:spMk id="38" creationId="{A5B1A487-8D19-E4C2-1DD9-6BDBAAD03540}"/>
          </ac:spMkLst>
        </pc:spChg>
        <pc:spChg chg="add del mod">
          <ac:chgData name="JianboCheng" userId="3a88d6cb-836f-4403-a697-66e391d41931" providerId="ADAL" clId="{4F83BE27-333F-4B77-91B6-9246B2ED2729}" dt="2024-04-15T07:10:17.420" v="4144" actId="478"/>
          <ac:spMkLst>
            <pc:docMk/>
            <pc:sldMk cId="0" sldId="350"/>
            <ac:spMk id="39" creationId="{48182B24-D8CF-0918-2D1F-360C9728133B}"/>
          </ac:spMkLst>
        </pc:spChg>
        <pc:spChg chg="add del mod">
          <ac:chgData name="JianboCheng" userId="3a88d6cb-836f-4403-a697-66e391d41931" providerId="ADAL" clId="{4F83BE27-333F-4B77-91B6-9246B2ED2729}" dt="2024-04-15T07:10:17.420" v="4144" actId="478"/>
          <ac:spMkLst>
            <pc:docMk/>
            <pc:sldMk cId="0" sldId="350"/>
            <ac:spMk id="40" creationId="{55360498-C55E-3DBF-1FD6-76E0F813150E}"/>
          </ac:spMkLst>
        </pc:spChg>
        <pc:spChg chg="add del mod">
          <ac:chgData name="JianboCheng" userId="3a88d6cb-836f-4403-a697-66e391d41931" providerId="ADAL" clId="{4F83BE27-333F-4B77-91B6-9246B2ED2729}" dt="2024-04-15T07:12:21.593" v="4182" actId="478"/>
          <ac:spMkLst>
            <pc:docMk/>
            <pc:sldMk cId="0" sldId="350"/>
            <ac:spMk id="41" creationId="{AC334B14-1C63-14A7-3AE3-AF2042CE6020}"/>
          </ac:spMkLst>
        </pc:spChg>
        <pc:spChg chg="add del mod">
          <ac:chgData name="JianboCheng" userId="3a88d6cb-836f-4403-a697-66e391d41931" providerId="ADAL" clId="{4F83BE27-333F-4B77-91B6-9246B2ED2729}" dt="2024-04-15T07:12:21.593" v="4182" actId="478"/>
          <ac:spMkLst>
            <pc:docMk/>
            <pc:sldMk cId="0" sldId="350"/>
            <ac:spMk id="42" creationId="{FF3E12E3-A397-055F-275D-72B18E0BC493}"/>
          </ac:spMkLst>
        </pc:spChg>
        <pc:spChg chg="add del mod">
          <ac:chgData name="JianboCheng" userId="3a88d6cb-836f-4403-a697-66e391d41931" providerId="ADAL" clId="{4F83BE27-333F-4B77-91B6-9246B2ED2729}" dt="2024-04-15T07:12:21.593" v="4182" actId="478"/>
          <ac:spMkLst>
            <pc:docMk/>
            <pc:sldMk cId="0" sldId="350"/>
            <ac:spMk id="43" creationId="{F64D92A9-8304-6382-6CEC-A051743E4040}"/>
          </ac:spMkLst>
        </pc:spChg>
        <pc:spChg chg="add del mod">
          <ac:chgData name="JianboCheng" userId="3a88d6cb-836f-4403-a697-66e391d41931" providerId="ADAL" clId="{4F83BE27-333F-4B77-91B6-9246B2ED2729}" dt="2024-04-15T07:12:21.593" v="4182" actId="478"/>
          <ac:spMkLst>
            <pc:docMk/>
            <pc:sldMk cId="0" sldId="350"/>
            <ac:spMk id="44" creationId="{B339218F-DB3D-5DAB-B350-D9C9817D135B}"/>
          </ac:spMkLst>
        </pc:spChg>
        <pc:spChg chg="add del mod">
          <ac:chgData name="JianboCheng" userId="3a88d6cb-836f-4403-a697-66e391d41931" providerId="ADAL" clId="{4F83BE27-333F-4B77-91B6-9246B2ED2729}" dt="2024-04-15T07:12:21.593" v="4182" actId="478"/>
          <ac:spMkLst>
            <pc:docMk/>
            <pc:sldMk cId="0" sldId="350"/>
            <ac:spMk id="45" creationId="{7B80926A-AD1F-DC48-DF5B-D89C07255F04}"/>
          </ac:spMkLst>
        </pc:spChg>
        <pc:spChg chg="add mod">
          <ac:chgData name="JianboCheng" userId="3a88d6cb-836f-4403-a697-66e391d41931" providerId="ADAL" clId="{4F83BE27-333F-4B77-91B6-9246B2ED2729}" dt="2024-04-15T07:12:22.060" v="4183"/>
          <ac:spMkLst>
            <pc:docMk/>
            <pc:sldMk cId="0" sldId="350"/>
            <ac:spMk id="46" creationId="{39CA4B95-D4F9-F169-76D4-C9C3406731A2}"/>
          </ac:spMkLst>
        </pc:spChg>
        <pc:spChg chg="add mod">
          <ac:chgData name="JianboCheng" userId="3a88d6cb-836f-4403-a697-66e391d41931" providerId="ADAL" clId="{4F83BE27-333F-4B77-91B6-9246B2ED2729}" dt="2024-04-15T07:12:22.060" v="4183"/>
          <ac:spMkLst>
            <pc:docMk/>
            <pc:sldMk cId="0" sldId="350"/>
            <ac:spMk id="47" creationId="{9C15D621-03D5-97A8-68B1-5DE4C3378E48}"/>
          </ac:spMkLst>
        </pc:spChg>
        <pc:spChg chg="add mod">
          <ac:chgData name="JianboCheng" userId="3a88d6cb-836f-4403-a697-66e391d41931" providerId="ADAL" clId="{4F83BE27-333F-4B77-91B6-9246B2ED2729}" dt="2024-04-15T07:12:22.060" v="4183"/>
          <ac:spMkLst>
            <pc:docMk/>
            <pc:sldMk cId="0" sldId="350"/>
            <ac:spMk id="48" creationId="{08CBAE86-5B3C-BD37-AE2F-BCB23A417E49}"/>
          </ac:spMkLst>
        </pc:spChg>
        <pc:spChg chg="add mod">
          <ac:chgData name="JianboCheng" userId="3a88d6cb-836f-4403-a697-66e391d41931" providerId="ADAL" clId="{4F83BE27-333F-4B77-91B6-9246B2ED2729}" dt="2024-04-15T07:12:22.060" v="4183"/>
          <ac:spMkLst>
            <pc:docMk/>
            <pc:sldMk cId="0" sldId="350"/>
            <ac:spMk id="49" creationId="{EBA4D061-7967-5679-2523-9C3B2231A508}"/>
          </ac:spMkLst>
        </pc:spChg>
        <pc:spChg chg="add mod">
          <ac:chgData name="JianboCheng" userId="3a88d6cb-836f-4403-a697-66e391d41931" providerId="ADAL" clId="{4F83BE27-333F-4B77-91B6-9246B2ED2729}" dt="2024-04-15T07:14:13.426" v="4239"/>
          <ac:spMkLst>
            <pc:docMk/>
            <pc:sldMk cId="0" sldId="350"/>
            <ac:spMk id="50" creationId="{E0077CAB-2E56-81EF-98C4-9817EC6BDB88}"/>
          </ac:spMkLst>
        </pc:spChg>
        <pc:spChg chg="add mod">
          <ac:chgData name="JianboCheng" userId="3a88d6cb-836f-4403-a697-66e391d41931" providerId="ADAL" clId="{4F83BE27-333F-4B77-91B6-9246B2ED2729}" dt="2024-04-15T07:36:48.399" v="4505"/>
          <ac:spMkLst>
            <pc:docMk/>
            <pc:sldMk cId="0" sldId="350"/>
            <ac:spMk id="51" creationId="{18C85C41-B1BC-E8DE-BC51-085222DEA839}"/>
          </ac:spMkLst>
        </pc:spChg>
        <pc:grpChg chg="mod">
          <ac:chgData name="JianboCheng" userId="3a88d6cb-836f-4403-a697-66e391d41931" providerId="ADAL" clId="{4F83BE27-333F-4B77-91B6-9246B2ED2729}" dt="2024-04-15T07:30:40.136" v="4437" actId="1076"/>
          <ac:grpSpMkLst>
            <pc:docMk/>
            <pc:sldMk cId="0" sldId="350"/>
            <ac:grpSpMk id="5" creationId="{00000000-0000-0000-0000-000000000000}"/>
          </ac:grpSpMkLst>
        </pc:grpChg>
        <pc:grpChg chg="mod">
          <ac:chgData name="JianboCheng" userId="3a88d6cb-836f-4403-a697-66e391d41931" providerId="ADAL" clId="{4F83BE27-333F-4B77-91B6-9246B2ED2729}" dt="2024-04-15T07:30:40.136" v="4437" actId="1076"/>
          <ac:grpSpMkLst>
            <pc:docMk/>
            <pc:sldMk cId="0" sldId="350"/>
            <ac:grpSpMk id="6" creationId="{00000000-0000-0000-0000-000000000000}"/>
          </ac:grpSpMkLst>
        </pc:grpChg>
        <pc:grpChg chg="mod">
          <ac:chgData name="JianboCheng" userId="3a88d6cb-836f-4403-a697-66e391d41931" providerId="ADAL" clId="{4F83BE27-333F-4B77-91B6-9246B2ED2729}" dt="2024-04-15T07:30:43.772" v="4438" actId="14100"/>
          <ac:grpSpMkLst>
            <pc:docMk/>
            <pc:sldMk cId="0" sldId="350"/>
            <ac:grpSpMk id="22" creationId="{00000000-0000-0000-0000-000000000000}"/>
          </ac:grpSpMkLst>
        </pc:grpChg>
        <pc:grpChg chg="mod">
          <ac:chgData name="JianboCheng" userId="3a88d6cb-836f-4403-a697-66e391d41931" providerId="ADAL" clId="{4F83BE27-333F-4B77-91B6-9246B2ED2729}" dt="2024-04-15T07:30:43.772" v="4438" actId="14100"/>
          <ac:grpSpMkLst>
            <pc:docMk/>
            <pc:sldMk cId="0" sldId="350"/>
            <ac:grpSpMk id="27" creationId="{00000000-0000-0000-0000-000000000000}"/>
          </ac:grpSpMkLst>
        </pc:grpChg>
        <pc:picChg chg="mod">
          <ac:chgData name="JianboCheng" userId="3a88d6cb-836f-4403-a697-66e391d41931" providerId="ADAL" clId="{4F83BE27-333F-4B77-91B6-9246B2ED2729}" dt="2024-04-15T07:30:40.136" v="4437" actId="1076"/>
          <ac:picMkLst>
            <pc:docMk/>
            <pc:sldMk cId="0" sldId="350"/>
            <ac:picMk id="15" creationId="{00000000-0000-0000-0000-000000000000}"/>
          </ac:picMkLst>
        </pc:picChg>
        <pc:cxnChg chg="mod">
          <ac:chgData name="JianboCheng" userId="3a88d6cb-836f-4403-a697-66e391d41931" providerId="ADAL" clId="{4F83BE27-333F-4B77-91B6-9246B2ED2729}" dt="2024-04-15T07:30:40.136" v="4437" actId="1076"/>
          <ac:cxnSpMkLst>
            <pc:docMk/>
            <pc:sldMk cId="0" sldId="350"/>
            <ac:cxnSpMk id="11" creationId="{00000000-0000-0000-0000-000000000000}"/>
          </ac:cxnSpMkLst>
        </pc:cxnChg>
        <pc:cxnChg chg="mod">
          <ac:chgData name="JianboCheng" userId="3a88d6cb-836f-4403-a697-66e391d41931" providerId="ADAL" clId="{4F83BE27-333F-4B77-91B6-9246B2ED2729}" dt="2024-04-15T07:30:40.136" v="4437" actId="1076"/>
          <ac:cxnSpMkLst>
            <pc:docMk/>
            <pc:sldMk cId="0" sldId="350"/>
            <ac:cxnSpMk id="12" creationId="{00000000-0000-0000-0000-000000000000}"/>
          </ac:cxnSpMkLst>
        </pc:cxnChg>
        <pc:cxnChg chg="mod">
          <ac:chgData name="JianboCheng" userId="3a88d6cb-836f-4403-a697-66e391d41931" providerId="ADAL" clId="{4F83BE27-333F-4B77-91B6-9246B2ED2729}" dt="2024-04-15T07:30:40.136" v="4437" actId="1076"/>
          <ac:cxnSpMkLst>
            <pc:docMk/>
            <pc:sldMk cId="0" sldId="350"/>
            <ac:cxnSpMk id="13" creationId="{00000000-0000-0000-0000-000000000000}"/>
          </ac:cxnSpMkLst>
        </pc:cxnChg>
        <pc:cxnChg chg="mod">
          <ac:chgData name="JianboCheng" userId="3a88d6cb-836f-4403-a697-66e391d41931" providerId="ADAL" clId="{4F83BE27-333F-4B77-91B6-9246B2ED2729}" dt="2024-04-15T07:30:40.136" v="4437" actId="1076"/>
          <ac:cxnSpMkLst>
            <pc:docMk/>
            <pc:sldMk cId="0" sldId="350"/>
            <ac:cxnSpMk id="14" creationId="{00000000-0000-0000-0000-000000000000}"/>
          </ac:cxnSpMkLst>
        </pc:cxnChg>
        <pc:cxnChg chg="mod">
          <ac:chgData name="JianboCheng" userId="3a88d6cb-836f-4403-a697-66e391d41931" providerId="ADAL" clId="{4F83BE27-333F-4B77-91B6-9246B2ED2729}" dt="2024-04-15T07:30:40.136" v="4437" actId="1076"/>
          <ac:cxnSpMkLst>
            <pc:docMk/>
            <pc:sldMk cId="0" sldId="350"/>
            <ac:cxnSpMk id="17" creationId="{00000000-0000-0000-0000-000000000000}"/>
          </ac:cxnSpMkLst>
        </pc:cxnChg>
        <pc:cxnChg chg="mod">
          <ac:chgData name="JianboCheng" userId="3a88d6cb-836f-4403-a697-66e391d41931" providerId="ADAL" clId="{4F83BE27-333F-4B77-91B6-9246B2ED2729}" dt="2024-04-15T07:30:40.136" v="4437" actId="1076"/>
          <ac:cxnSpMkLst>
            <pc:docMk/>
            <pc:sldMk cId="0" sldId="350"/>
            <ac:cxnSpMk id="18" creationId="{00000000-0000-0000-0000-000000000000}"/>
          </ac:cxnSpMkLst>
        </pc:cxnChg>
        <pc:cxnChg chg="mod">
          <ac:chgData name="JianboCheng" userId="3a88d6cb-836f-4403-a697-66e391d41931" providerId="ADAL" clId="{4F83BE27-333F-4B77-91B6-9246B2ED2729}" dt="2024-04-15T07:30:40.136" v="4437" actId="1076"/>
          <ac:cxnSpMkLst>
            <pc:docMk/>
            <pc:sldMk cId="0" sldId="350"/>
            <ac:cxnSpMk id="19" creationId="{00000000-0000-0000-0000-000000000000}"/>
          </ac:cxnSpMkLst>
        </pc:cxnChg>
        <pc:cxnChg chg="mod">
          <ac:chgData name="JianboCheng" userId="3a88d6cb-836f-4403-a697-66e391d41931" providerId="ADAL" clId="{4F83BE27-333F-4B77-91B6-9246B2ED2729}" dt="2024-04-15T07:30:40.136" v="4437" actId="1076"/>
          <ac:cxnSpMkLst>
            <pc:docMk/>
            <pc:sldMk cId="0" sldId="350"/>
            <ac:cxnSpMk id="20" creationId="{00000000-0000-0000-0000-000000000000}"/>
          </ac:cxnSpMkLst>
        </pc:cxnChg>
        <pc:cxnChg chg="mod">
          <ac:chgData name="JianboCheng" userId="3a88d6cb-836f-4403-a697-66e391d41931" providerId="ADAL" clId="{4F83BE27-333F-4B77-91B6-9246B2ED2729}" dt="2024-04-15T07:30:40.136" v="4437" actId="1076"/>
          <ac:cxnSpMkLst>
            <pc:docMk/>
            <pc:sldMk cId="0" sldId="350"/>
            <ac:cxnSpMk id="21" creationId="{00000000-0000-0000-0000-000000000000}"/>
          </ac:cxnSpMkLst>
        </pc:cxnChg>
      </pc:sldChg>
      <pc:sldChg chg="addSp delSp modSp mod">
        <pc:chgData name="JianboCheng" userId="3a88d6cb-836f-4403-a697-66e391d41931" providerId="ADAL" clId="{4F83BE27-333F-4B77-91B6-9246B2ED2729}" dt="2024-04-15T07:36:47.139" v="4504"/>
        <pc:sldMkLst>
          <pc:docMk/>
          <pc:sldMk cId="0" sldId="351"/>
        </pc:sldMkLst>
        <pc:spChg chg="add del mod">
          <ac:chgData name="JianboCheng" userId="3a88d6cb-836f-4403-a697-66e391d41931" providerId="ADAL" clId="{4F83BE27-333F-4B77-91B6-9246B2ED2729}" dt="2024-04-15T07:10:13.467" v="4142" actId="478"/>
          <ac:spMkLst>
            <pc:docMk/>
            <pc:sldMk cId="0" sldId="351"/>
            <ac:spMk id="2" creationId="{7CAFE3AF-E8EB-5084-6346-C35C266982E7}"/>
          </ac:spMkLst>
        </pc:spChg>
        <pc:spChg chg="add del mod">
          <ac:chgData name="JianboCheng" userId="3a88d6cb-836f-4403-a697-66e391d41931" providerId="ADAL" clId="{4F83BE27-333F-4B77-91B6-9246B2ED2729}" dt="2024-04-15T07:10:13.467" v="4142" actId="478"/>
          <ac:spMkLst>
            <pc:docMk/>
            <pc:sldMk cId="0" sldId="351"/>
            <ac:spMk id="3" creationId="{EE66C132-095B-843E-D346-31FA5F5D8601}"/>
          </ac:spMkLst>
        </pc:spChg>
        <pc:spChg chg="add del mod">
          <ac:chgData name="JianboCheng" userId="3a88d6cb-836f-4403-a697-66e391d41931" providerId="ADAL" clId="{4F83BE27-333F-4B77-91B6-9246B2ED2729}" dt="2024-04-15T07:10:13.467" v="4142" actId="478"/>
          <ac:spMkLst>
            <pc:docMk/>
            <pc:sldMk cId="0" sldId="351"/>
            <ac:spMk id="4" creationId="{249E31E0-4B74-96F4-5B73-7FC2C0B09D9E}"/>
          </ac:spMkLst>
        </pc:spChg>
        <pc:spChg chg="mod">
          <ac:chgData name="JianboCheng" userId="3a88d6cb-836f-4403-a697-66e391d41931" providerId="ADAL" clId="{4F83BE27-333F-4B77-91B6-9246B2ED2729}" dt="2024-04-15T07:30:28.134" v="4433" actId="14100"/>
          <ac:spMkLst>
            <pc:docMk/>
            <pc:sldMk cId="0" sldId="351"/>
            <ac:spMk id="8" creationId="{00000000-0000-0000-0000-000000000000}"/>
          </ac:spMkLst>
        </pc:spChg>
        <pc:spChg chg="mod">
          <ac:chgData name="JianboCheng" userId="3a88d6cb-836f-4403-a697-66e391d41931" providerId="ADAL" clId="{4F83BE27-333F-4B77-91B6-9246B2ED2729}" dt="2024-04-15T07:30:28.134" v="4433" actId="14100"/>
          <ac:spMkLst>
            <pc:docMk/>
            <pc:sldMk cId="0" sldId="351"/>
            <ac:spMk id="11" creationId="{00000000-0000-0000-0000-000000000000}"/>
          </ac:spMkLst>
        </pc:spChg>
        <pc:spChg chg="mod">
          <ac:chgData name="JianboCheng" userId="3a88d6cb-836f-4403-a697-66e391d41931" providerId="ADAL" clId="{4F83BE27-333F-4B77-91B6-9246B2ED2729}" dt="2024-04-15T07:30:28.134" v="4433" actId="14100"/>
          <ac:spMkLst>
            <pc:docMk/>
            <pc:sldMk cId="0" sldId="351"/>
            <ac:spMk id="14" creationId="{00000000-0000-0000-0000-000000000000}"/>
          </ac:spMkLst>
        </pc:spChg>
        <pc:spChg chg="mod">
          <ac:chgData name="JianboCheng" userId="3a88d6cb-836f-4403-a697-66e391d41931" providerId="ADAL" clId="{4F83BE27-333F-4B77-91B6-9246B2ED2729}" dt="2024-04-15T07:30:28.134" v="4433" actId="14100"/>
          <ac:spMkLst>
            <pc:docMk/>
            <pc:sldMk cId="0" sldId="351"/>
            <ac:spMk id="17" creationId="{00000000-0000-0000-0000-000000000000}"/>
          </ac:spMkLst>
        </pc:spChg>
        <pc:spChg chg="mod">
          <ac:chgData name="JianboCheng" userId="3a88d6cb-836f-4403-a697-66e391d41931" providerId="ADAL" clId="{4F83BE27-333F-4B77-91B6-9246B2ED2729}" dt="2024-04-15T07:30:28.134" v="4433" actId="14100"/>
          <ac:spMkLst>
            <pc:docMk/>
            <pc:sldMk cId="0" sldId="351"/>
            <ac:spMk id="20" creationId="{00000000-0000-0000-0000-000000000000}"/>
          </ac:spMkLst>
        </pc:spChg>
        <pc:spChg chg="mod">
          <ac:chgData name="JianboCheng" userId="3a88d6cb-836f-4403-a697-66e391d41931" providerId="ADAL" clId="{4F83BE27-333F-4B77-91B6-9246B2ED2729}" dt="2024-04-15T07:30:28.134" v="4433" actId="14100"/>
          <ac:spMkLst>
            <pc:docMk/>
            <pc:sldMk cId="0" sldId="351"/>
            <ac:spMk id="23" creationId="{00000000-0000-0000-0000-000000000000}"/>
          </ac:spMkLst>
        </pc:spChg>
        <pc:spChg chg="mod">
          <ac:chgData name="JianboCheng" userId="3a88d6cb-836f-4403-a697-66e391d41931" providerId="ADAL" clId="{4F83BE27-333F-4B77-91B6-9246B2ED2729}" dt="2024-04-15T07:30:28.134" v="4433" actId="14100"/>
          <ac:spMkLst>
            <pc:docMk/>
            <pc:sldMk cId="0" sldId="351"/>
            <ac:spMk id="26" creationId="{00000000-0000-0000-0000-000000000000}"/>
          </ac:spMkLst>
        </pc:spChg>
        <pc:spChg chg="mod">
          <ac:chgData name="JianboCheng" userId="3a88d6cb-836f-4403-a697-66e391d41931" providerId="ADAL" clId="{4F83BE27-333F-4B77-91B6-9246B2ED2729}" dt="2024-04-15T07:30:28.134" v="4433" actId="14100"/>
          <ac:spMkLst>
            <pc:docMk/>
            <pc:sldMk cId="0" sldId="351"/>
            <ac:spMk id="29" creationId="{00000000-0000-0000-0000-000000000000}"/>
          </ac:spMkLst>
        </pc:spChg>
        <pc:spChg chg="mod">
          <ac:chgData name="JianboCheng" userId="3a88d6cb-836f-4403-a697-66e391d41931" providerId="ADAL" clId="{4F83BE27-333F-4B77-91B6-9246B2ED2729}" dt="2024-04-15T07:30:28.134" v="4433" actId="14100"/>
          <ac:spMkLst>
            <pc:docMk/>
            <pc:sldMk cId="0" sldId="351"/>
            <ac:spMk id="31" creationId="{00000000-0000-0000-0000-000000000000}"/>
          </ac:spMkLst>
        </pc:spChg>
        <pc:spChg chg="mod">
          <ac:chgData name="JianboCheng" userId="3a88d6cb-836f-4403-a697-66e391d41931" providerId="ADAL" clId="{4F83BE27-333F-4B77-91B6-9246B2ED2729}" dt="2024-04-15T07:30:28.134" v="4433" actId="14100"/>
          <ac:spMkLst>
            <pc:docMk/>
            <pc:sldMk cId="0" sldId="351"/>
            <ac:spMk id="34" creationId="{00000000-0000-0000-0000-000000000000}"/>
          </ac:spMkLst>
        </pc:spChg>
        <pc:spChg chg="mod">
          <ac:chgData name="JianboCheng" userId="3a88d6cb-836f-4403-a697-66e391d41931" providerId="ADAL" clId="{4F83BE27-333F-4B77-91B6-9246B2ED2729}" dt="2024-04-15T07:30:28.134" v="4433" actId="14100"/>
          <ac:spMkLst>
            <pc:docMk/>
            <pc:sldMk cId="0" sldId="351"/>
            <ac:spMk id="37" creationId="{00000000-0000-0000-0000-000000000000}"/>
          </ac:spMkLst>
        </pc:spChg>
        <pc:spChg chg="del mod">
          <ac:chgData name="JianboCheng" userId="3a88d6cb-836f-4403-a697-66e391d41931" providerId="ADAL" clId="{4F83BE27-333F-4B77-91B6-9246B2ED2729}" dt="2024-04-15T07:08:50.698" v="4112" actId="478"/>
          <ac:spMkLst>
            <pc:docMk/>
            <pc:sldMk cId="0" sldId="351"/>
            <ac:spMk id="39" creationId="{A4BB3750-2005-4A7C-B926-7D9EC2D7C36B}"/>
          </ac:spMkLst>
        </pc:spChg>
        <pc:spChg chg="del mod">
          <ac:chgData name="JianboCheng" userId="3a88d6cb-836f-4403-a697-66e391d41931" providerId="ADAL" clId="{4F83BE27-333F-4B77-91B6-9246B2ED2729}" dt="2024-04-15T07:08:50.698" v="4112" actId="478"/>
          <ac:spMkLst>
            <pc:docMk/>
            <pc:sldMk cId="0" sldId="351"/>
            <ac:spMk id="40" creationId="{67587710-56D1-4841-B724-12350F1F521F}"/>
          </ac:spMkLst>
        </pc:spChg>
        <pc:spChg chg="del mod">
          <ac:chgData name="JianboCheng" userId="3a88d6cb-836f-4403-a697-66e391d41931" providerId="ADAL" clId="{4F83BE27-333F-4B77-91B6-9246B2ED2729}" dt="2024-04-15T07:08:50.698" v="4112" actId="478"/>
          <ac:spMkLst>
            <pc:docMk/>
            <pc:sldMk cId="0" sldId="351"/>
            <ac:spMk id="41" creationId="{35028650-43C5-4E64-93A3-84F95218DB0D}"/>
          </ac:spMkLst>
        </pc:spChg>
        <pc:spChg chg="del mod">
          <ac:chgData name="JianboCheng" userId="3a88d6cb-836f-4403-a697-66e391d41931" providerId="ADAL" clId="{4F83BE27-333F-4B77-91B6-9246B2ED2729}" dt="2024-04-15T07:08:50.698" v="4112" actId="478"/>
          <ac:spMkLst>
            <pc:docMk/>
            <pc:sldMk cId="0" sldId="351"/>
            <ac:spMk id="42" creationId="{FEE7D0C0-7656-4202-9D12-72299E6A0E8C}"/>
          </ac:spMkLst>
        </pc:spChg>
        <pc:spChg chg="del mod">
          <ac:chgData name="JianboCheng" userId="3a88d6cb-836f-4403-a697-66e391d41931" providerId="ADAL" clId="{4F83BE27-333F-4B77-91B6-9246B2ED2729}" dt="2024-04-15T07:08:50.698" v="4112" actId="478"/>
          <ac:spMkLst>
            <pc:docMk/>
            <pc:sldMk cId="0" sldId="351"/>
            <ac:spMk id="43" creationId="{1B391239-58AC-4DFD-9ADE-14735C120E41}"/>
          </ac:spMkLst>
        </pc:spChg>
        <pc:spChg chg="mod">
          <ac:chgData name="JianboCheng" userId="3a88d6cb-836f-4403-a697-66e391d41931" providerId="ADAL" clId="{4F83BE27-333F-4B77-91B6-9246B2ED2729}" dt="2024-04-15T07:03:23.400" v="4027"/>
          <ac:spMkLst>
            <pc:docMk/>
            <pc:sldMk cId="0" sldId="351"/>
            <ac:spMk id="44" creationId="{94585645-98D4-4B28-B88C-D3F28E0182DF}"/>
          </ac:spMkLst>
        </pc:spChg>
        <pc:spChg chg="add del mod">
          <ac:chgData name="JianboCheng" userId="3a88d6cb-836f-4403-a697-66e391d41931" providerId="ADAL" clId="{4F83BE27-333F-4B77-91B6-9246B2ED2729}" dt="2024-04-15T07:10:13.467" v="4142" actId="478"/>
          <ac:spMkLst>
            <pc:docMk/>
            <pc:sldMk cId="0" sldId="351"/>
            <ac:spMk id="45" creationId="{63CBF26A-CF50-FBE0-7FEF-7BE857CD0759}"/>
          </ac:spMkLst>
        </pc:spChg>
        <pc:spChg chg="add del mod">
          <ac:chgData name="JianboCheng" userId="3a88d6cb-836f-4403-a697-66e391d41931" providerId="ADAL" clId="{4F83BE27-333F-4B77-91B6-9246B2ED2729}" dt="2024-04-15T07:10:13.467" v="4142" actId="478"/>
          <ac:spMkLst>
            <pc:docMk/>
            <pc:sldMk cId="0" sldId="351"/>
            <ac:spMk id="46" creationId="{A8F85094-7188-07C0-C4E8-63B379C895DB}"/>
          </ac:spMkLst>
        </pc:spChg>
        <pc:spChg chg="add del mod">
          <ac:chgData name="JianboCheng" userId="3a88d6cb-836f-4403-a697-66e391d41931" providerId="ADAL" clId="{4F83BE27-333F-4B77-91B6-9246B2ED2729}" dt="2024-04-15T07:12:17.900" v="4180" actId="478"/>
          <ac:spMkLst>
            <pc:docMk/>
            <pc:sldMk cId="0" sldId="351"/>
            <ac:spMk id="47" creationId="{B49DEB07-79B9-3C28-DEFD-66ADC3239E8D}"/>
          </ac:spMkLst>
        </pc:spChg>
        <pc:spChg chg="add del mod">
          <ac:chgData name="JianboCheng" userId="3a88d6cb-836f-4403-a697-66e391d41931" providerId="ADAL" clId="{4F83BE27-333F-4B77-91B6-9246B2ED2729}" dt="2024-04-15T07:12:17.900" v="4180" actId="478"/>
          <ac:spMkLst>
            <pc:docMk/>
            <pc:sldMk cId="0" sldId="351"/>
            <ac:spMk id="48" creationId="{E6A6E540-6CF9-D208-7DC1-85B7CB575AF2}"/>
          </ac:spMkLst>
        </pc:spChg>
        <pc:spChg chg="add del mod">
          <ac:chgData name="JianboCheng" userId="3a88d6cb-836f-4403-a697-66e391d41931" providerId="ADAL" clId="{4F83BE27-333F-4B77-91B6-9246B2ED2729}" dt="2024-04-15T07:12:17.900" v="4180" actId="478"/>
          <ac:spMkLst>
            <pc:docMk/>
            <pc:sldMk cId="0" sldId="351"/>
            <ac:spMk id="49" creationId="{B4228E2A-5544-AE7D-E78F-41FD9A6CE068}"/>
          </ac:spMkLst>
        </pc:spChg>
        <pc:spChg chg="add del mod">
          <ac:chgData name="JianboCheng" userId="3a88d6cb-836f-4403-a697-66e391d41931" providerId="ADAL" clId="{4F83BE27-333F-4B77-91B6-9246B2ED2729}" dt="2024-04-15T07:12:17.900" v="4180" actId="478"/>
          <ac:spMkLst>
            <pc:docMk/>
            <pc:sldMk cId="0" sldId="351"/>
            <ac:spMk id="50" creationId="{D0A0A4A3-373E-4083-1651-DE0D77780DCE}"/>
          </ac:spMkLst>
        </pc:spChg>
        <pc:spChg chg="add del mod">
          <ac:chgData name="JianboCheng" userId="3a88d6cb-836f-4403-a697-66e391d41931" providerId="ADAL" clId="{4F83BE27-333F-4B77-91B6-9246B2ED2729}" dt="2024-04-15T07:12:17.900" v="4180" actId="478"/>
          <ac:spMkLst>
            <pc:docMk/>
            <pc:sldMk cId="0" sldId="351"/>
            <ac:spMk id="51" creationId="{FF594875-8E99-7681-B264-077D7241A306}"/>
          </ac:spMkLst>
        </pc:spChg>
        <pc:spChg chg="add mod">
          <ac:chgData name="JianboCheng" userId="3a88d6cb-836f-4403-a697-66e391d41931" providerId="ADAL" clId="{4F83BE27-333F-4B77-91B6-9246B2ED2729}" dt="2024-04-15T07:12:18.274" v="4181"/>
          <ac:spMkLst>
            <pc:docMk/>
            <pc:sldMk cId="0" sldId="351"/>
            <ac:spMk id="52" creationId="{20CAE7A4-F80E-E5D7-1FCE-E7DC471ACBE4}"/>
          </ac:spMkLst>
        </pc:spChg>
        <pc:spChg chg="add mod">
          <ac:chgData name="JianboCheng" userId="3a88d6cb-836f-4403-a697-66e391d41931" providerId="ADAL" clId="{4F83BE27-333F-4B77-91B6-9246B2ED2729}" dt="2024-04-15T07:12:18.274" v="4181"/>
          <ac:spMkLst>
            <pc:docMk/>
            <pc:sldMk cId="0" sldId="351"/>
            <ac:spMk id="53" creationId="{5B01525F-5AD2-4996-6C9E-D28355E786B6}"/>
          </ac:spMkLst>
        </pc:spChg>
        <pc:spChg chg="add mod">
          <ac:chgData name="JianboCheng" userId="3a88d6cb-836f-4403-a697-66e391d41931" providerId="ADAL" clId="{4F83BE27-333F-4B77-91B6-9246B2ED2729}" dt="2024-04-15T07:12:18.274" v="4181"/>
          <ac:spMkLst>
            <pc:docMk/>
            <pc:sldMk cId="0" sldId="351"/>
            <ac:spMk id="54" creationId="{8BAF268A-21A5-08E0-2431-9D22C95B6176}"/>
          </ac:spMkLst>
        </pc:spChg>
        <pc:spChg chg="add mod">
          <ac:chgData name="JianboCheng" userId="3a88d6cb-836f-4403-a697-66e391d41931" providerId="ADAL" clId="{4F83BE27-333F-4B77-91B6-9246B2ED2729}" dt="2024-04-15T07:12:18.274" v="4181"/>
          <ac:spMkLst>
            <pc:docMk/>
            <pc:sldMk cId="0" sldId="351"/>
            <ac:spMk id="55" creationId="{53183253-CEA2-C618-9101-D7431012CB48}"/>
          </ac:spMkLst>
        </pc:spChg>
        <pc:spChg chg="add mod">
          <ac:chgData name="JianboCheng" userId="3a88d6cb-836f-4403-a697-66e391d41931" providerId="ADAL" clId="{4F83BE27-333F-4B77-91B6-9246B2ED2729}" dt="2024-04-15T07:14:10.675" v="4237"/>
          <ac:spMkLst>
            <pc:docMk/>
            <pc:sldMk cId="0" sldId="351"/>
            <ac:spMk id="56" creationId="{3D48D968-EEB8-3695-81C5-CC57A2BD7D03}"/>
          </ac:spMkLst>
        </pc:spChg>
        <pc:spChg chg="add mod">
          <ac:chgData name="JianboCheng" userId="3a88d6cb-836f-4403-a697-66e391d41931" providerId="ADAL" clId="{4F83BE27-333F-4B77-91B6-9246B2ED2729}" dt="2024-04-15T07:36:47.139" v="4504"/>
          <ac:spMkLst>
            <pc:docMk/>
            <pc:sldMk cId="0" sldId="351"/>
            <ac:spMk id="57" creationId="{E9B1DA83-401F-9AFC-AD43-FDBEE7088E33}"/>
          </ac:spMkLst>
        </pc:spChg>
        <pc:grpChg chg="mod">
          <ac:chgData name="JianboCheng" userId="3a88d6cb-836f-4403-a697-66e391d41931" providerId="ADAL" clId="{4F83BE27-333F-4B77-91B6-9246B2ED2729}" dt="2024-04-15T07:30:28.134" v="4433" actId="14100"/>
          <ac:grpSpMkLst>
            <pc:docMk/>
            <pc:sldMk cId="0" sldId="351"/>
            <ac:grpSpMk id="6" creationId="{00000000-0000-0000-0000-000000000000}"/>
          </ac:grpSpMkLst>
        </pc:grpChg>
        <pc:grpChg chg="mod">
          <ac:chgData name="JianboCheng" userId="3a88d6cb-836f-4403-a697-66e391d41931" providerId="ADAL" clId="{4F83BE27-333F-4B77-91B6-9246B2ED2729}" dt="2024-04-15T07:30:28.134" v="4433" actId="14100"/>
          <ac:grpSpMkLst>
            <pc:docMk/>
            <pc:sldMk cId="0" sldId="351"/>
            <ac:grpSpMk id="9" creationId="{00000000-0000-0000-0000-000000000000}"/>
          </ac:grpSpMkLst>
        </pc:grpChg>
        <pc:grpChg chg="mod">
          <ac:chgData name="JianboCheng" userId="3a88d6cb-836f-4403-a697-66e391d41931" providerId="ADAL" clId="{4F83BE27-333F-4B77-91B6-9246B2ED2729}" dt="2024-04-15T07:30:28.134" v="4433" actId="14100"/>
          <ac:grpSpMkLst>
            <pc:docMk/>
            <pc:sldMk cId="0" sldId="351"/>
            <ac:grpSpMk id="12" creationId="{00000000-0000-0000-0000-000000000000}"/>
          </ac:grpSpMkLst>
        </pc:grpChg>
        <pc:grpChg chg="mod">
          <ac:chgData name="JianboCheng" userId="3a88d6cb-836f-4403-a697-66e391d41931" providerId="ADAL" clId="{4F83BE27-333F-4B77-91B6-9246B2ED2729}" dt="2024-04-15T07:30:28.134" v="4433" actId="14100"/>
          <ac:grpSpMkLst>
            <pc:docMk/>
            <pc:sldMk cId="0" sldId="351"/>
            <ac:grpSpMk id="15" creationId="{00000000-0000-0000-0000-000000000000}"/>
          </ac:grpSpMkLst>
        </pc:grpChg>
        <pc:grpChg chg="mod">
          <ac:chgData name="JianboCheng" userId="3a88d6cb-836f-4403-a697-66e391d41931" providerId="ADAL" clId="{4F83BE27-333F-4B77-91B6-9246B2ED2729}" dt="2024-04-15T07:30:28.134" v="4433" actId="14100"/>
          <ac:grpSpMkLst>
            <pc:docMk/>
            <pc:sldMk cId="0" sldId="351"/>
            <ac:grpSpMk id="18" creationId="{00000000-0000-0000-0000-000000000000}"/>
          </ac:grpSpMkLst>
        </pc:grpChg>
        <pc:grpChg chg="mod">
          <ac:chgData name="JianboCheng" userId="3a88d6cb-836f-4403-a697-66e391d41931" providerId="ADAL" clId="{4F83BE27-333F-4B77-91B6-9246B2ED2729}" dt="2024-04-15T07:30:28.134" v="4433" actId="14100"/>
          <ac:grpSpMkLst>
            <pc:docMk/>
            <pc:sldMk cId="0" sldId="351"/>
            <ac:grpSpMk id="21" creationId="{00000000-0000-0000-0000-000000000000}"/>
          </ac:grpSpMkLst>
        </pc:grpChg>
        <pc:grpChg chg="mod">
          <ac:chgData name="JianboCheng" userId="3a88d6cb-836f-4403-a697-66e391d41931" providerId="ADAL" clId="{4F83BE27-333F-4B77-91B6-9246B2ED2729}" dt="2024-04-15T07:30:28.134" v="4433" actId="14100"/>
          <ac:grpSpMkLst>
            <pc:docMk/>
            <pc:sldMk cId="0" sldId="351"/>
            <ac:grpSpMk id="24" creationId="{00000000-0000-0000-0000-000000000000}"/>
          </ac:grpSpMkLst>
        </pc:grpChg>
        <pc:grpChg chg="mod">
          <ac:chgData name="JianboCheng" userId="3a88d6cb-836f-4403-a697-66e391d41931" providerId="ADAL" clId="{4F83BE27-333F-4B77-91B6-9246B2ED2729}" dt="2024-04-15T07:30:28.134" v="4433" actId="14100"/>
          <ac:grpSpMkLst>
            <pc:docMk/>
            <pc:sldMk cId="0" sldId="351"/>
            <ac:grpSpMk id="27" creationId="{00000000-0000-0000-0000-000000000000}"/>
          </ac:grpSpMkLst>
        </pc:grpChg>
        <pc:grpChg chg="mod">
          <ac:chgData name="JianboCheng" userId="3a88d6cb-836f-4403-a697-66e391d41931" providerId="ADAL" clId="{4F83BE27-333F-4B77-91B6-9246B2ED2729}" dt="2024-04-15T07:30:28.134" v="4433" actId="14100"/>
          <ac:grpSpMkLst>
            <pc:docMk/>
            <pc:sldMk cId="0" sldId="351"/>
            <ac:grpSpMk id="28" creationId="{00000000-0000-0000-0000-000000000000}"/>
          </ac:grpSpMkLst>
        </pc:grpChg>
        <pc:grpChg chg="mod">
          <ac:chgData name="JianboCheng" userId="3a88d6cb-836f-4403-a697-66e391d41931" providerId="ADAL" clId="{4F83BE27-333F-4B77-91B6-9246B2ED2729}" dt="2024-04-15T07:30:28.134" v="4433" actId="14100"/>
          <ac:grpSpMkLst>
            <pc:docMk/>
            <pc:sldMk cId="0" sldId="351"/>
            <ac:grpSpMk id="32" creationId="{00000000-0000-0000-0000-000000000000}"/>
          </ac:grpSpMkLst>
        </pc:grpChg>
        <pc:grpChg chg="mod">
          <ac:chgData name="JianboCheng" userId="3a88d6cb-836f-4403-a697-66e391d41931" providerId="ADAL" clId="{4F83BE27-333F-4B77-91B6-9246B2ED2729}" dt="2024-04-15T07:30:28.134" v="4433" actId="14100"/>
          <ac:grpSpMkLst>
            <pc:docMk/>
            <pc:sldMk cId="0" sldId="351"/>
            <ac:grpSpMk id="35" creationId="{00000000-0000-0000-0000-000000000000}"/>
          </ac:grpSpMkLst>
        </pc:grpChg>
        <pc:grpChg chg="mod">
          <ac:chgData name="JianboCheng" userId="3a88d6cb-836f-4403-a697-66e391d41931" providerId="ADAL" clId="{4F83BE27-333F-4B77-91B6-9246B2ED2729}" dt="2024-04-15T07:30:28.134" v="4433" actId="14100"/>
          <ac:grpSpMkLst>
            <pc:docMk/>
            <pc:sldMk cId="0" sldId="351"/>
            <ac:grpSpMk id="38" creationId="{00000000-0000-0000-0000-000000000000}"/>
          </ac:grpSpMkLst>
        </pc:grpChg>
        <pc:picChg chg="mod">
          <ac:chgData name="JianboCheng" userId="3a88d6cb-836f-4403-a697-66e391d41931" providerId="ADAL" clId="{4F83BE27-333F-4B77-91B6-9246B2ED2729}" dt="2024-04-15T07:30:28.134" v="4433" actId="14100"/>
          <ac:picMkLst>
            <pc:docMk/>
            <pc:sldMk cId="0" sldId="351"/>
            <ac:picMk id="5" creationId="{00000000-0000-0000-0000-000000000000}"/>
          </ac:picMkLst>
        </pc:picChg>
        <pc:cxnChg chg="mod">
          <ac:chgData name="JianboCheng" userId="3a88d6cb-836f-4403-a697-66e391d41931" providerId="ADAL" clId="{4F83BE27-333F-4B77-91B6-9246B2ED2729}" dt="2024-04-15T07:30:28.134" v="4433" actId="14100"/>
          <ac:cxnSpMkLst>
            <pc:docMk/>
            <pc:sldMk cId="0" sldId="351"/>
            <ac:cxnSpMk id="7" creationId="{00000000-0000-0000-0000-000000000000}"/>
          </ac:cxnSpMkLst>
        </pc:cxnChg>
        <pc:cxnChg chg="mod">
          <ac:chgData name="JianboCheng" userId="3a88d6cb-836f-4403-a697-66e391d41931" providerId="ADAL" clId="{4F83BE27-333F-4B77-91B6-9246B2ED2729}" dt="2024-04-15T07:30:28.134" v="4433" actId="14100"/>
          <ac:cxnSpMkLst>
            <pc:docMk/>
            <pc:sldMk cId="0" sldId="351"/>
            <ac:cxnSpMk id="10" creationId="{00000000-0000-0000-0000-000000000000}"/>
          </ac:cxnSpMkLst>
        </pc:cxnChg>
        <pc:cxnChg chg="mod">
          <ac:chgData name="JianboCheng" userId="3a88d6cb-836f-4403-a697-66e391d41931" providerId="ADAL" clId="{4F83BE27-333F-4B77-91B6-9246B2ED2729}" dt="2024-04-15T07:30:28.134" v="4433" actId="14100"/>
          <ac:cxnSpMkLst>
            <pc:docMk/>
            <pc:sldMk cId="0" sldId="351"/>
            <ac:cxnSpMk id="13" creationId="{00000000-0000-0000-0000-000000000000}"/>
          </ac:cxnSpMkLst>
        </pc:cxnChg>
        <pc:cxnChg chg="mod">
          <ac:chgData name="JianboCheng" userId="3a88d6cb-836f-4403-a697-66e391d41931" providerId="ADAL" clId="{4F83BE27-333F-4B77-91B6-9246B2ED2729}" dt="2024-04-15T07:30:28.134" v="4433" actId="14100"/>
          <ac:cxnSpMkLst>
            <pc:docMk/>
            <pc:sldMk cId="0" sldId="351"/>
            <ac:cxnSpMk id="16" creationId="{00000000-0000-0000-0000-000000000000}"/>
          </ac:cxnSpMkLst>
        </pc:cxnChg>
        <pc:cxnChg chg="mod">
          <ac:chgData name="JianboCheng" userId="3a88d6cb-836f-4403-a697-66e391d41931" providerId="ADAL" clId="{4F83BE27-333F-4B77-91B6-9246B2ED2729}" dt="2024-04-15T07:30:28.134" v="4433" actId="14100"/>
          <ac:cxnSpMkLst>
            <pc:docMk/>
            <pc:sldMk cId="0" sldId="351"/>
            <ac:cxnSpMk id="19" creationId="{00000000-0000-0000-0000-000000000000}"/>
          </ac:cxnSpMkLst>
        </pc:cxnChg>
        <pc:cxnChg chg="mod">
          <ac:chgData name="JianboCheng" userId="3a88d6cb-836f-4403-a697-66e391d41931" providerId="ADAL" clId="{4F83BE27-333F-4B77-91B6-9246B2ED2729}" dt="2024-04-15T07:30:28.134" v="4433" actId="14100"/>
          <ac:cxnSpMkLst>
            <pc:docMk/>
            <pc:sldMk cId="0" sldId="351"/>
            <ac:cxnSpMk id="22" creationId="{00000000-0000-0000-0000-000000000000}"/>
          </ac:cxnSpMkLst>
        </pc:cxnChg>
        <pc:cxnChg chg="mod">
          <ac:chgData name="JianboCheng" userId="3a88d6cb-836f-4403-a697-66e391d41931" providerId="ADAL" clId="{4F83BE27-333F-4B77-91B6-9246B2ED2729}" dt="2024-04-15T07:30:28.134" v="4433" actId="14100"/>
          <ac:cxnSpMkLst>
            <pc:docMk/>
            <pc:sldMk cId="0" sldId="351"/>
            <ac:cxnSpMk id="25" creationId="{00000000-0000-0000-0000-000000000000}"/>
          </ac:cxnSpMkLst>
        </pc:cxnChg>
        <pc:cxnChg chg="mod">
          <ac:chgData name="JianboCheng" userId="3a88d6cb-836f-4403-a697-66e391d41931" providerId="ADAL" clId="{4F83BE27-333F-4B77-91B6-9246B2ED2729}" dt="2024-04-15T07:30:28.134" v="4433" actId="14100"/>
          <ac:cxnSpMkLst>
            <pc:docMk/>
            <pc:sldMk cId="0" sldId="351"/>
            <ac:cxnSpMk id="30" creationId="{00000000-0000-0000-0000-000000000000}"/>
          </ac:cxnSpMkLst>
        </pc:cxnChg>
        <pc:cxnChg chg="mod">
          <ac:chgData name="JianboCheng" userId="3a88d6cb-836f-4403-a697-66e391d41931" providerId="ADAL" clId="{4F83BE27-333F-4B77-91B6-9246B2ED2729}" dt="2024-04-15T07:30:28.134" v="4433" actId="14100"/>
          <ac:cxnSpMkLst>
            <pc:docMk/>
            <pc:sldMk cId="0" sldId="351"/>
            <ac:cxnSpMk id="33" creationId="{00000000-0000-0000-0000-000000000000}"/>
          </ac:cxnSpMkLst>
        </pc:cxnChg>
        <pc:cxnChg chg="mod">
          <ac:chgData name="JianboCheng" userId="3a88d6cb-836f-4403-a697-66e391d41931" providerId="ADAL" clId="{4F83BE27-333F-4B77-91B6-9246B2ED2729}" dt="2024-04-15T07:30:28.134" v="4433" actId="14100"/>
          <ac:cxnSpMkLst>
            <pc:docMk/>
            <pc:sldMk cId="0" sldId="351"/>
            <ac:cxnSpMk id="36" creationId="{00000000-0000-0000-0000-000000000000}"/>
          </ac:cxnSpMkLst>
        </pc:cxnChg>
      </pc:sldChg>
      <pc:sldChg chg="modSp">
        <pc:chgData name="JianboCheng" userId="3a88d6cb-836f-4403-a697-66e391d41931" providerId="ADAL" clId="{4F83BE27-333F-4B77-91B6-9246B2ED2729}" dt="2024-04-15T07:03:23.400" v="4027"/>
        <pc:sldMkLst>
          <pc:docMk/>
          <pc:sldMk cId="0" sldId="387"/>
        </pc:sldMkLst>
        <pc:spChg chg="mod">
          <ac:chgData name="JianboCheng" userId="3a88d6cb-836f-4403-a697-66e391d41931" providerId="ADAL" clId="{4F83BE27-333F-4B77-91B6-9246B2ED2729}" dt="2024-04-15T07:03:23.400" v="4027"/>
          <ac:spMkLst>
            <pc:docMk/>
            <pc:sldMk cId="0" sldId="387"/>
            <ac:spMk id="26625" creationId="{00000000-0000-0000-0000-000000000000}"/>
          </ac:spMkLst>
        </pc:spChg>
      </pc:sldChg>
      <pc:sldChg chg="addSp delSp modSp mod ord">
        <pc:chgData name="JianboCheng" userId="3a88d6cb-836f-4403-a697-66e391d41931" providerId="ADAL" clId="{4F83BE27-333F-4B77-91B6-9246B2ED2729}" dt="2024-04-15T07:43:22.234" v="4553" actId="207"/>
        <pc:sldMkLst>
          <pc:docMk/>
          <pc:sldMk cId="0" sldId="494"/>
        </pc:sldMkLst>
        <pc:spChg chg="del">
          <ac:chgData name="JianboCheng" userId="3a88d6cb-836f-4403-a697-66e391d41931" providerId="ADAL" clId="{4F83BE27-333F-4B77-91B6-9246B2ED2729}" dt="2024-04-14T04:24:57.296" v="32" actId="478"/>
          <ac:spMkLst>
            <pc:docMk/>
            <pc:sldMk cId="0" sldId="494"/>
            <ac:spMk id="2" creationId="{00000000-0000-0000-0000-000000000000}"/>
          </ac:spMkLst>
        </pc:spChg>
        <pc:spChg chg="add del mod">
          <ac:chgData name="JianboCheng" userId="3a88d6cb-836f-4403-a697-66e391d41931" providerId="ADAL" clId="{4F83BE27-333F-4B77-91B6-9246B2ED2729}" dt="2024-04-15T07:09:42.830" v="4126" actId="478"/>
          <ac:spMkLst>
            <pc:docMk/>
            <pc:sldMk cId="0" sldId="494"/>
            <ac:spMk id="2" creationId="{11AA698F-EF68-CF46-2AB7-C05179FC841C}"/>
          </ac:spMkLst>
        </pc:spChg>
        <pc:spChg chg="mod">
          <ac:chgData name="JianboCheng" userId="3a88d6cb-836f-4403-a697-66e391d41931" providerId="ADAL" clId="{4F83BE27-333F-4B77-91B6-9246B2ED2729}" dt="2024-04-15T07:18:29.041" v="4284" actId="255"/>
          <ac:spMkLst>
            <pc:docMk/>
            <pc:sldMk cId="0" sldId="494"/>
            <ac:spMk id="3" creationId="{00000000-0000-0000-0000-000000000000}"/>
          </ac:spMkLst>
        </pc:spChg>
        <pc:spChg chg="add del mod">
          <ac:chgData name="JianboCheng" userId="3a88d6cb-836f-4403-a697-66e391d41931" providerId="ADAL" clId="{4F83BE27-333F-4B77-91B6-9246B2ED2729}" dt="2024-04-15T07:09:42.830" v="4126" actId="478"/>
          <ac:spMkLst>
            <pc:docMk/>
            <pc:sldMk cId="0" sldId="494"/>
            <ac:spMk id="4" creationId="{9A7A9A7A-4818-08EB-5650-620068278CD0}"/>
          </ac:spMkLst>
        </pc:spChg>
        <pc:spChg chg="add del mod">
          <ac:chgData name="JianboCheng" userId="3a88d6cb-836f-4403-a697-66e391d41931" providerId="ADAL" clId="{4F83BE27-333F-4B77-91B6-9246B2ED2729}" dt="2024-04-15T07:09:42.830" v="4126" actId="478"/>
          <ac:spMkLst>
            <pc:docMk/>
            <pc:sldMk cId="0" sldId="494"/>
            <ac:spMk id="5" creationId="{CD4BE478-3E10-BCFD-BEDE-E7A02534E3BF}"/>
          </ac:spMkLst>
        </pc:spChg>
        <pc:spChg chg="add del mod">
          <ac:chgData name="JianboCheng" userId="3a88d6cb-836f-4403-a697-66e391d41931" providerId="ADAL" clId="{4F83BE27-333F-4B77-91B6-9246B2ED2729}" dt="2024-04-15T07:09:42.830" v="4126" actId="478"/>
          <ac:spMkLst>
            <pc:docMk/>
            <pc:sldMk cId="0" sldId="494"/>
            <ac:spMk id="6" creationId="{DD04F777-7720-F013-3693-A3C31968240D}"/>
          </ac:spMkLst>
        </pc:spChg>
        <pc:spChg chg="add del mod">
          <ac:chgData name="JianboCheng" userId="3a88d6cb-836f-4403-a697-66e391d41931" providerId="ADAL" clId="{4F83BE27-333F-4B77-91B6-9246B2ED2729}" dt="2024-04-15T07:09:42.830" v="4126" actId="478"/>
          <ac:spMkLst>
            <pc:docMk/>
            <pc:sldMk cId="0" sldId="494"/>
            <ac:spMk id="7" creationId="{8523874B-66AB-6FE5-3966-6924A96632DC}"/>
          </ac:spMkLst>
        </pc:spChg>
        <pc:spChg chg="add mod">
          <ac:chgData name="JianboCheng" userId="3a88d6cb-836f-4403-a697-66e391d41931" providerId="ADAL" clId="{4F83BE27-333F-4B77-91B6-9246B2ED2729}" dt="2024-04-15T07:09:43.281" v="4127"/>
          <ac:spMkLst>
            <pc:docMk/>
            <pc:sldMk cId="0" sldId="494"/>
            <ac:spMk id="8" creationId="{BA151295-D4A1-FBAA-75FF-706BFCA29CE5}"/>
          </ac:spMkLst>
        </pc:spChg>
        <pc:spChg chg="add mod">
          <ac:chgData name="JianboCheng" userId="3a88d6cb-836f-4403-a697-66e391d41931" providerId="ADAL" clId="{4F83BE27-333F-4B77-91B6-9246B2ED2729}" dt="2024-04-15T07:09:43.281" v="4127"/>
          <ac:spMkLst>
            <pc:docMk/>
            <pc:sldMk cId="0" sldId="494"/>
            <ac:spMk id="9" creationId="{2DDE1B56-09AD-49A3-AE29-56FCB416FD92}"/>
          </ac:spMkLst>
        </pc:spChg>
        <pc:spChg chg="add mod">
          <ac:chgData name="JianboCheng" userId="3a88d6cb-836f-4403-a697-66e391d41931" providerId="ADAL" clId="{4F83BE27-333F-4B77-91B6-9246B2ED2729}" dt="2024-04-15T07:09:43.281" v="4127"/>
          <ac:spMkLst>
            <pc:docMk/>
            <pc:sldMk cId="0" sldId="494"/>
            <ac:spMk id="10" creationId="{A86DAEE4-EE63-879C-F8B7-3B2E8CA35C6E}"/>
          </ac:spMkLst>
        </pc:spChg>
        <pc:spChg chg="add mod">
          <ac:chgData name="JianboCheng" userId="3a88d6cb-836f-4403-a697-66e391d41931" providerId="ADAL" clId="{4F83BE27-333F-4B77-91B6-9246B2ED2729}" dt="2024-04-15T07:09:43.281" v="4127"/>
          <ac:spMkLst>
            <pc:docMk/>
            <pc:sldMk cId="0" sldId="494"/>
            <ac:spMk id="11" creationId="{D56B039D-0CBC-15B8-4AF3-8D05EEA608C1}"/>
          </ac:spMkLst>
        </pc:spChg>
        <pc:spChg chg="add mod">
          <ac:chgData name="JianboCheng" userId="3a88d6cb-836f-4403-a697-66e391d41931" providerId="ADAL" clId="{4F83BE27-333F-4B77-91B6-9246B2ED2729}" dt="2024-04-15T07:13:52.094" v="4221"/>
          <ac:spMkLst>
            <pc:docMk/>
            <pc:sldMk cId="0" sldId="494"/>
            <ac:spMk id="12" creationId="{2443DAF6-F04D-938E-C54C-C4DCC06F6E5D}"/>
          </ac:spMkLst>
        </pc:spChg>
        <pc:spChg chg="add del mod">
          <ac:chgData name="JianboCheng" userId="3a88d6cb-836f-4403-a697-66e391d41931" providerId="ADAL" clId="{4F83BE27-333F-4B77-91B6-9246B2ED2729}" dt="2024-04-14T08:24:35.570" v="785" actId="478"/>
          <ac:spMkLst>
            <pc:docMk/>
            <pc:sldMk cId="0" sldId="494"/>
            <ac:spMk id="12" creationId="{6B486DE6-D4A9-B4ED-9E37-0A76CA226855}"/>
          </ac:spMkLst>
        </pc:spChg>
        <pc:spChg chg="add del mod">
          <ac:chgData name="JianboCheng" userId="3a88d6cb-836f-4403-a697-66e391d41931" providerId="ADAL" clId="{4F83BE27-333F-4B77-91B6-9246B2ED2729}" dt="2024-04-15T07:08:08.386" v="4093" actId="478"/>
          <ac:spMkLst>
            <pc:docMk/>
            <pc:sldMk cId="0" sldId="494"/>
            <ac:spMk id="13" creationId="{00000000-0000-0000-0000-000000000000}"/>
          </ac:spMkLst>
        </pc:spChg>
        <pc:spChg chg="del mod">
          <ac:chgData name="JianboCheng" userId="3a88d6cb-836f-4403-a697-66e391d41931" providerId="ADAL" clId="{4F83BE27-333F-4B77-91B6-9246B2ED2729}" dt="2024-04-15T07:08:08.386" v="4093" actId="478"/>
          <ac:spMkLst>
            <pc:docMk/>
            <pc:sldMk cId="0" sldId="494"/>
            <ac:spMk id="14" creationId="{00000000-0000-0000-0000-000000000000}"/>
          </ac:spMkLst>
        </pc:spChg>
        <pc:spChg chg="add mod">
          <ac:chgData name="JianboCheng" userId="3a88d6cb-836f-4403-a697-66e391d41931" providerId="ADAL" clId="{4F83BE27-333F-4B77-91B6-9246B2ED2729}" dt="2024-04-15T07:18:48.127" v="4287" actId="1076"/>
          <ac:spMkLst>
            <pc:docMk/>
            <pc:sldMk cId="0" sldId="494"/>
            <ac:spMk id="15" creationId="{DAFF4AA6-96AC-F022-2ED2-6763184E8911}"/>
          </ac:spMkLst>
        </pc:spChg>
        <pc:spChg chg="del mod">
          <ac:chgData name="JianboCheng" userId="3a88d6cb-836f-4403-a697-66e391d41931" providerId="ADAL" clId="{4F83BE27-333F-4B77-91B6-9246B2ED2729}" dt="2024-04-15T07:08:08.386" v="4093" actId="478"/>
          <ac:spMkLst>
            <pc:docMk/>
            <pc:sldMk cId="0" sldId="494"/>
            <ac:spMk id="16" creationId="{00000000-0000-0000-0000-000000000000}"/>
          </ac:spMkLst>
        </pc:spChg>
        <pc:spChg chg="mod">
          <ac:chgData name="JianboCheng" userId="3a88d6cb-836f-4403-a697-66e391d41931" providerId="ADAL" clId="{4F83BE27-333F-4B77-91B6-9246B2ED2729}" dt="2024-04-15T07:03:23.400" v="4027"/>
          <ac:spMkLst>
            <pc:docMk/>
            <pc:sldMk cId="0" sldId="494"/>
            <ac:spMk id="17" creationId="{88D10211-3003-456E-9E9F-E39380DE5B68}"/>
          </ac:spMkLst>
        </pc:spChg>
        <pc:spChg chg="add mod">
          <ac:chgData name="JianboCheng" userId="3a88d6cb-836f-4403-a697-66e391d41931" providerId="ADAL" clId="{4F83BE27-333F-4B77-91B6-9246B2ED2729}" dt="2024-04-15T07:19:45.237" v="4294" actId="113"/>
          <ac:spMkLst>
            <pc:docMk/>
            <pc:sldMk cId="0" sldId="494"/>
            <ac:spMk id="18" creationId="{3ABA827E-4CE8-FFF4-DE4C-E28EF14116F6}"/>
          </ac:spMkLst>
        </pc:spChg>
        <pc:spChg chg="add mod">
          <ac:chgData name="JianboCheng" userId="3a88d6cb-836f-4403-a697-66e391d41931" providerId="ADAL" clId="{4F83BE27-333F-4B77-91B6-9246B2ED2729}" dt="2024-04-15T07:43:22.234" v="4553" actId="207"/>
          <ac:spMkLst>
            <pc:docMk/>
            <pc:sldMk cId="0" sldId="494"/>
            <ac:spMk id="19" creationId="{2FB2AA97-EB0D-9C50-4067-1778448F45C1}"/>
          </ac:spMkLst>
        </pc:spChg>
        <pc:spChg chg="add mod">
          <ac:chgData name="JianboCheng" userId="3a88d6cb-836f-4403-a697-66e391d41931" providerId="ADAL" clId="{4F83BE27-333F-4B77-91B6-9246B2ED2729}" dt="2024-04-15T07:18:53.161" v="4288" actId="1076"/>
          <ac:spMkLst>
            <pc:docMk/>
            <pc:sldMk cId="0" sldId="494"/>
            <ac:spMk id="20" creationId="{2BC16837-59E6-AAD0-03B0-B61F4BAED8DD}"/>
          </ac:spMkLst>
        </pc:spChg>
        <pc:spChg chg="add mod">
          <ac:chgData name="JianboCheng" userId="3a88d6cb-836f-4403-a697-66e391d41931" providerId="ADAL" clId="{4F83BE27-333F-4B77-91B6-9246B2ED2729}" dt="2024-04-15T07:36:29.788" v="4496"/>
          <ac:spMkLst>
            <pc:docMk/>
            <pc:sldMk cId="0" sldId="494"/>
            <ac:spMk id="21" creationId="{8CD9EFDA-7140-EB11-7232-5F61C3A69E7B}"/>
          </ac:spMkLst>
        </pc:spChg>
        <pc:spChg chg="del mod">
          <ac:chgData name="JianboCheng" userId="3a88d6cb-836f-4403-a697-66e391d41931" providerId="ADAL" clId="{4F83BE27-333F-4B77-91B6-9246B2ED2729}" dt="2024-04-15T07:08:08.386" v="4093" actId="478"/>
          <ac:spMkLst>
            <pc:docMk/>
            <pc:sldMk cId="0" sldId="494"/>
            <ac:spMk id="30" creationId="{00000000-0000-0000-0000-000000000000}"/>
          </ac:spMkLst>
        </pc:spChg>
        <pc:spChg chg="del mod">
          <ac:chgData name="JianboCheng" userId="3a88d6cb-836f-4403-a697-66e391d41931" providerId="ADAL" clId="{4F83BE27-333F-4B77-91B6-9246B2ED2729}" dt="2024-04-15T07:08:08.386" v="4093" actId="478"/>
          <ac:spMkLst>
            <pc:docMk/>
            <pc:sldMk cId="0" sldId="494"/>
            <ac:spMk id="32" creationId="{00000000-0000-0000-0000-000000000000}"/>
          </ac:spMkLst>
        </pc:spChg>
        <pc:picChg chg="add del mod">
          <ac:chgData name="JianboCheng" userId="3a88d6cb-836f-4403-a697-66e391d41931" providerId="ADAL" clId="{4F83BE27-333F-4B77-91B6-9246B2ED2729}" dt="2024-04-14T05:03:26.829" v="57" actId="478"/>
          <ac:picMkLst>
            <pc:docMk/>
            <pc:sldMk cId="0" sldId="494"/>
            <ac:picMk id="5" creationId="{D65D5E81-6B1F-46B7-A6DC-BC76261DE36D}"/>
          </ac:picMkLst>
        </pc:picChg>
        <pc:picChg chg="add del mod">
          <ac:chgData name="JianboCheng" userId="3a88d6cb-836f-4403-a697-66e391d41931" providerId="ADAL" clId="{4F83BE27-333F-4B77-91B6-9246B2ED2729}" dt="2024-04-14T05:03:24.293" v="55" actId="478"/>
          <ac:picMkLst>
            <pc:docMk/>
            <pc:sldMk cId="0" sldId="494"/>
            <ac:picMk id="6" creationId="{B34CFF9F-D9AB-F1F2-1995-C06EB047CC10}"/>
          </ac:picMkLst>
        </pc:picChg>
        <pc:picChg chg="add del mod">
          <ac:chgData name="JianboCheng" userId="3a88d6cb-836f-4403-a697-66e391d41931" providerId="ADAL" clId="{4F83BE27-333F-4B77-91B6-9246B2ED2729}" dt="2024-04-14T05:03:26.117" v="56" actId="478"/>
          <ac:picMkLst>
            <pc:docMk/>
            <pc:sldMk cId="0" sldId="494"/>
            <ac:picMk id="7" creationId="{B02AB0A9-8553-3B4E-A3BB-66FD8005672F}"/>
          </ac:picMkLst>
        </pc:picChg>
        <pc:picChg chg="add del mod">
          <ac:chgData name="JianboCheng" userId="3a88d6cb-836f-4403-a697-66e391d41931" providerId="ADAL" clId="{4F83BE27-333F-4B77-91B6-9246B2ED2729}" dt="2024-04-14T08:06:39.356" v="287" actId="478"/>
          <ac:picMkLst>
            <pc:docMk/>
            <pc:sldMk cId="0" sldId="494"/>
            <ac:picMk id="9" creationId="{819D97FB-BD5C-F1CF-E5E2-3F832E31E4E3}"/>
          </ac:picMkLst>
        </pc:picChg>
        <pc:picChg chg="add del mod">
          <ac:chgData name="JianboCheng" userId="3a88d6cb-836f-4403-a697-66e391d41931" providerId="ADAL" clId="{4F83BE27-333F-4B77-91B6-9246B2ED2729}" dt="2024-04-14T08:24:54.513" v="787" actId="478"/>
          <ac:picMkLst>
            <pc:docMk/>
            <pc:sldMk cId="0" sldId="494"/>
            <ac:picMk id="11" creationId="{A297818E-839F-2876-77F3-34046BB8F310}"/>
          </ac:picMkLst>
        </pc:picChg>
      </pc:sldChg>
      <pc:sldChg chg="addSp delSp modSp mod">
        <pc:chgData name="JianboCheng" userId="3a88d6cb-836f-4403-a697-66e391d41931" providerId="ADAL" clId="{4F83BE27-333F-4B77-91B6-9246B2ED2729}" dt="2024-04-15T07:36:36.802" v="4498"/>
        <pc:sldMkLst>
          <pc:docMk/>
          <pc:sldMk cId="0" sldId="495"/>
        </pc:sldMkLst>
        <pc:spChg chg="mod">
          <ac:chgData name="JianboCheng" userId="3a88d6cb-836f-4403-a697-66e391d41931" providerId="ADAL" clId="{4F83BE27-333F-4B77-91B6-9246B2ED2729}" dt="2024-04-15T07:21:58.934" v="4336" actId="113"/>
          <ac:spMkLst>
            <pc:docMk/>
            <pc:sldMk cId="0" sldId="495"/>
            <ac:spMk id="2" creationId="{00000000-0000-0000-0000-000000000000}"/>
          </ac:spMkLst>
        </pc:spChg>
        <pc:spChg chg="mod">
          <ac:chgData name="JianboCheng" userId="3a88d6cb-836f-4403-a697-66e391d41931" providerId="ADAL" clId="{4F83BE27-333F-4B77-91B6-9246B2ED2729}" dt="2024-04-15T07:22:07.268" v="4337" actId="113"/>
          <ac:spMkLst>
            <pc:docMk/>
            <pc:sldMk cId="0" sldId="495"/>
            <ac:spMk id="3" creationId="{00000000-0000-0000-0000-000000000000}"/>
          </ac:spMkLst>
        </pc:spChg>
        <pc:spChg chg="add del mod">
          <ac:chgData name="JianboCheng" userId="3a88d6cb-836f-4403-a697-66e391d41931" providerId="ADAL" clId="{4F83BE27-333F-4B77-91B6-9246B2ED2729}" dt="2024-04-15T07:08:17.763" v="4097" actId="478"/>
          <ac:spMkLst>
            <pc:docMk/>
            <pc:sldMk cId="0" sldId="495"/>
            <ac:spMk id="4" creationId="{D9D61C6D-CEAD-EFF0-B548-A7DDC3F51C91}"/>
          </ac:spMkLst>
        </pc:spChg>
        <pc:spChg chg="add del mod">
          <ac:chgData name="JianboCheng" userId="3a88d6cb-836f-4403-a697-66e391d41931" providerId="ADAL" clId="{4F83BE27-333F-4B77-91B6-9246B2ED2729}" dt="2024-04-15T07:07:15.937" v="4079" actId="478"/>
          <ac:spMkLst>
            <pc:docMk/>
            <pc:sldMk cId="0" sldId="495"/>
            <ac:spMk id="5" creationId="{A53D0D9E-A768-0E75-8E09-52B6B614AB86}"/>
          </ac:spMkLst>
        </pc:spChg>
        <pc:spChg chg="add del mod">
          <ac:chgData name="JianboCheng" userId="3a88d6cb-836f-4403-a697-66e391d41931" providerId="ADAL" clId="{4F83BE27-333F-4B77-91B6-9246B2ED2729}" dt="2024-04-15T07:08:17.763" v="4097" actId="478"/>
          <ac:spMkLst>
            <pc:docMk/>
            <pc:sldMk cId="0" sldId="495"/>
            <ac:spMk id="6" creationId="{D4622801-6B2F-9394-6DA1-5AA835290BE6}"/>
          </ac:spMkLst>
        </pc:spChg>
        <pc:spChg chg="mod">
          <ac:chgData name="JianboCheng" userId="3a88d6cb-836f-4403-a697-66e391d41931" providerId="ADAL" clId="{4F83BE27-333F-4B77-91B6-9246B2ED2729}" dt="2024-04-14T10:45:06.309" v="1055" actId="6549"/>
          <ac:spMkLst>
            <pc:docMk/>
            <pc:sldMk cId="0" sldId="495"/>
            <ac:spMk id="7" creationId="{74ADEBC7-DA89-671A-39F6-15085C47AD05}"/>
          </ac:spMkLst>
        </pc:spChg>
        <pc:spChg chg="add del mod">
          <ac:chgData name="JianboCheng" userId="3a88d6cb-836f-4403-a697-66e391d41931" providerId="ADAL" clId="{4F83BE27-333F-4B77-91B6-9246B2ED2729}" dt="2024-04-15T07:08:17.763" v="4097" actId="478"/>
          <ac:spMkLst>
            <pc:docMk/>
            <pc:sldMk cId="0" sldId="495"/>
            <ac:spMk id="7" creationId="{78303095-2BB6-9737-E591-C7358725BFFF}"/>
          </ac:spMkLst>
        </pc:spChg>
        <pc:spChg chg="add del mod">
          <ac:chgData name="JianboCheng" userId="3a88d6cb-836f-4403-a697-66e391d41931" providerId="ADAL" clId="{4F83BE27-333F-4B77-91B6-9246B2ED2729}" dt="2024-04-15T07:08:17.763" v="4097" actId="478"/>
          <ac:spMkLst>
            <pc:docMk/>
            <pc:sldMk cId="0" sldId="495"/>
            <ac:spMk id="8" creationId="{12E1044D-708A-8E9C-67B9-9685A5440B8A}"/>
          </ac:spMkLst>
        </pc:spChg>
        <pc:spChg chg="mod">
          <ac:chgData name="JianboCheng" userId="3a88d6cb-836f-4403-a697-66e391d41931" providerId="ADAL" clId="{4F83BE27-333F-4B77-91B6-9246B2ED2729}" dt="2024-04-14T10:44:41.869" v="1053" actId="1076"/>
          <ac:spMkLst>
            <pc:docMk/>
            <pc:sldMk cId="0" sldId="495"/>
            <ac:spMk id="9" creationId="{97D8C536-E1B4-487D-18C3-C8E9CF69C003}"/>
          </ac:spMkLst>
        </pc:spChg>
        <pc:spChg chg="add del mod">
          <ac:chgData name="JianboCheng" userId="3a88d6cb-836f-4403-a697-66e391d41931" providerId="ADAL" clId="{4F83BE27-333F-4B77-91B6-9246B2ED2729}" dt="2024-04-15T07:08:17.763" v="4097" actId="478"/>
          <ac:spMkLst>
            <pc:docMk/>
            <pc:sldMk cId="0" sldId="495"/>
            <ac:spMk id="9" creationId="{D9A79FBA-8091-F212-10F5-7B046DDEC669}"/>
          </ac:spMkLst>
        </pc:spChg>
        <pc:spChg chg="mod">
          <ac:chgData name="JianboCheng" userId="3a88d6cb-836f-4403-a697-66e391d41931" providerId="ADAL" clId="{4F83BE27-333F-4B77-91B6-9246B2ED2729}" dt="2024-04-14T10:44:41.869" v="1053" actId="1076"/>
          <ac:spMkLst>
            <pc:docMk/>
            <pc:sldMk cId="0" sldId="495"/>
            <ac:spMk id="10" creationId="{3F695EAF-6876-2C2E-DF7F-A38B8F31BF39}"/>
          </ac:spMkLst>
        </pc:spChg>
        <pc:spChg chg="mod">
          <ac:chgData name="JianboCheng" userId="3a88d6cb-836f-4403-a697-66e391d41931" providerId="ADAL" clId="{4F83BE27-333F-4B77-91B6-9246B2ED2729}" dt="2024-04-15T07:03:23.400" v="4027"/>
          <ac:spMkLst>
            <pc:docMk/>
            <pc:sldMk cId="0" sldId="495"/>
            <ac:spMk id="10" creationId="{4C1AEA87-2C50-494D-B7EC-74623B56F86D}"/>
          </ac:spMkLst>
        </pc:spChg>
        <pc:spChg chg="mod">
          <ac:chgData name="JianboCheng" userId="3a88d6cb-836f-4403-a697-66e391d41931" providerId="ADAL" clId="{4F83BE27-333F-4B77-91B6-9246B2ED2729}" dt="2024-04-14T10:44:41.869" v="1053" actId="1076"/>
          <ac:spMkLst>
            <pc:docMk/>
            <pc:sldMk cId="0" sldId="495"/>
            <ac:spMk id="11" creationId="{54112E29-938F-0DA4-5038-6C0F65C9AC54}"/>
          </ac:spMkLst>
        </pc:spChg>
        <pc:spChg chg="add del mod">
          <ac:chgData name="JianboCheng" userId="3a88d6cb-836f-4403-a697-66e391d41931" providerId="ADAL" clId="{4F83BE27-333F-4B77-91B6-9246B2ED2729}" dt="2024-04-15T07:09:50.986" v="4130" actId="478"/>
          <ac:spMkLst>
            <pc:docMk/>
            <pc:sldMk cId="0" sldId="495"/>
            <ac:spMk id="11" creationId="{CE0EAA09-63A2-4DC4-D518-102097EAF0A4}"/>
          </ac:spMkLst>
        </pc:spChg>
        <pc:spChg chg="mod">
          <ac:chgData name="JianboCheng" userId="3a88d6cb-836f-4403-a697-66e391d41931" providerId="ADAL" clId="{4F83BE27-333F-4B77-91B6-9246B2ED2729}" dt="2024-04-14T10:44:41.869" v="1053" actId="1076"/>
          <ac:spMkLst>
            <pc:docMk/>
            <pc:sldMk cId="0" sldId="495"/>
            <ac:spMk id="12" creationId="{248ECBB2-70BB-D81E-9D6D-8BB2474D9815}"/>
          </ac:spMkLst>
        </pc:spChg>
        <pc:spChg chg="add del mod">
          <ac:chgData name="JianboCheng" userId="3a88d6cb-836f-4403-a697-66e391d41931" providerId="ADAL" clId="{4F83BE27-333F-4B77-91B6-9246B2ED2729}" dt="2024-04-15T07:09:50.986" v="4130" actId="478"/>
          <ac:spMkLst>
            <pc:docMk/>
            <pc:sldMk cId="0" sldId="495"/>
            <ac:spMk id="12" creationId="{7580BA21-9002-2232-3A2A-D61ED8420C8F}"/>
          </ac:spMkLst>
        </pc:spChg>
        <pc:spChg chg="mod">
          <ac:chgData name="JianboCheng" userId="3a88d6cb-836f-4403-a697-66e391d41931" providerId="ADAL" clId="{4F83BE27-333F-4B77-91B6-9246B2ED2729}" dt="2024-04-14T10:44:41.869" v="1053" actId="1076"/>
          <ac:spMkLst>
            <pc:docMk/>
            <pc:sldMk cId="0" sldId="495"/>
            <ac:spMk id="13" creationId="{DC143666-AE72-A864-F73B-B11D93E9E668}"/>
          </ac:spMkLst>
        </pc:spChg>
        <pc:spChg chg="add del mod">
          <ac:chgData name="JianboCheng" userId="3a88d6cb-836f-4403-a697-66e391d41931" providerId="ADAL" clId="{4F83BE27-333F-4B77-91B6-9246B2ED2729}" dt="2024-04-15T07:09:50.986" v="4130" actId="478"/>
          <ac:spMkLst>
            <pc:docMk/>
            <pc:sldMk cId="0" sldId="495"/>
            <ac:spMk id="13" creationId="{F7217E28-A086-8D7D-7060-BA557AE590E9}"/>
          </ac:spMkLst>
        </pc:spChg>
        <pc:spChg chg="add del mod">
          <ac:chgData name="JianboCheng" userId="3a88d6cb-836f-4403-a697-66e391d41931" providerId="ADAL" clId="{4F83BE27-333F-4B77-91B6-9246B2ED2729}" dt="2024-04-15T07:09:50.986" v="4130" actId="478"/>
          <ac:spMkLst>
            <pc:docMk/>
            <pc:sldMk cId="0" sldId="495"/>
            <ac:spMk id="14" creationId="{0886F365-34BD-DD34-AEBE-4FB7CD6D7935}"/>
          </ac:spMkLst>
        </pc:spChg>
        <pc:spChg chg="mod">
          <ac:chgData name="JianboCheng" userId="3a88d6cb-836f-4403-a697-66e391d41931" providerId="ADAL" clId="{4F83BE27-333F-4B77-91B6-9246B2ED2729}" dt="2024-04-14T10:44:41.869" v="1053" actId="1076"/>
          <ac:spMkLst>
            <pc:docMk/>
            <pc:sldMk cId="0" sldId="495"/>
            <ac:spMk id="14" creationId="{803A81F6-31AF-637E-DBF7-4F6008DE0E01}"/>
          </ac:spMkLst>
        </pc:spChg>
        <pc:spChg chg="mod">
          <ac:chgData name="JianboCheng" userId="3a88d6cb-836f-4403-a697-66e391d41931" providerId="ADAL" clId="{4F83BE27-333F-4B77-91B6-9246B2ED2729}" dt="2024-04-14T10:44:41.869" v="1053" actId="1076"/>
          <ac:spMkLst>
            <pc:docMk/>
            <pc:sldMk cId="0" sldId="495"/>
            <ac:spMk id="15" creationId="{01168904-5B03-35F5-5802-7581A3275EE7}"/>
          </ac:spMkLst>
        </pc:spChg>
        <pc:spChg chg="add del mod">
          <ac:chgData name="JianboCheng" userId="3a88d6cb-836f-4403-a697-66e391d41931" providerId="ADAL" clId="{4F83BE27-333F-4B77-91B6-9246B2ED2729}" dt="2024-04-15T07:09:50.986" v="4130" actId="478"/>
          <ac:spMkLst>
            <pc:docMk/>
            <pc:sldMk cId="0" sldId="495"/>
            <ac:spMk id="15" creationId="{15875FF6-A1D5-8229-94BD-FE796BCB9872}"/>
          </ac:spMkLst>
        </pc:spChg>
        <pc:spChg chg="add mod">
          <ac:chgData name="JianboCheng" userId="3a88d6cb-836f-4403-a697-66e391d41931" providerId="ADAL" clId="{4F83BE27-333F-4B77-91B6-9246B2ED2729}" dt="2024-04-15T07:11:32.698" v="4167" actId="108"/>
          <ac:spMkLst>
            <pc:docMk/>
            <pc:sldMk cId="0" sldId="495"/>
            <ac:spMk id="16" creationId="{DB861FEA-28DF-5BE7-BC4E-8C66855292AF}"/>
          </ac:spMkLst>
        </pc:spChg>
        <pc:spChg chg="mod">
          <ac:chgData name="JianboCheng" userId="3a88d6cb-836f-4403-a697-66e391d41931" providerId="ADAL" clId="{4F83BE27-333F-4B77-91B6-9246B2ED2729}" dt="2024-04-14T10:44:41.869" v="1053" actId="1076"/>
          <ac:spMkLst>
            <pc:docMk/>
            <pc:sldMk cId="0" sldId="495"/>
            <ac:spMk id="16" creationId="{F0B6C7EA-DE18-09A4-A1FF-3AB63B861CA0}"/>
          </ac:spMkLst>
        </pc:spChg>
        <pc:spChg chg="mod">
          <ac:chgData name="JianboCheng" userId="3a88d6cb-836f-4403-a697-66e391d41931" providerId="ADAL" clId="{4F83BE27-333F-4B77-91B6-9246B2ED2729}" dt="2024-04-14T10:44:41.869" v="1053" actId="1076"/>
          <ac:spMkLst>
            <pc:docMk/>
            <pc:sldMk cId="0" sldId="495"/>
            <ac:spMk id="17" creationId="{ABEC825C-5A91-6D30-9CD1-8DD707DE2ED0}"/>
          </ac:spMkLst>
        </pc:spChg>
        <pc:spChg chg="add mod">
          <ac:chgData name="JianboCheng" userId="3a88d6cb-836f-4403-a697-66e391d41931" providerId="ADAL" clId="{4F83BE27-333F-4B77-91B6-9246B2ED2729}" dt="2024-04-15T07:11:20.748" v="4163" actId="108"/>
          <ac:spMkLst>
            <pc:docMk/>
            <pc:sldMk cId="0" sldId="495"/>
            <ac:spMk id="17" creationId="{E997A5BF-BB49-008F-191B-9878F76775D5}"/>
          </ac:spMkLst>
        </pc:spChg>
        <pc:spChg chg="mod">
          <ac:chgData name="JianboCheng" userId="3a88d6cb-836f-4403-a697-66e391d41931" providerId="ADAL" clId="{4F83BE27-333F-4B77-91B6-9246B2ED2729}" dt="2024-04-14T10:44:41.869" v="1053" actId="1076"/>
          <ac:spMkLst>
            <pc:docMk/>
            <pc:sldMk cId="0" sldId="495"/>
            <ac:spMk id="18" creationId="{0007AF55-C853-83DA-713C-B57CE866DD90}"/>
          </ac:spMkLst>
        </pc:spChg>
        <pc:spChg chg="add mod">
          <ac:chgData name="JianboCheng" userId="3a88d6cb-836f-4403-a697-66e391d41931" providerId="ADAL" clId="{4F83BE27-333F-4B77-91B6-9246B2ED2729}" dt="2024-04-15T07:09:51.408" v="4131"/>
          <ac:spMkLst>
            <pc:docMk/>
            <pc:sldMk cId="0" sldId="495"/>
            <ac:spMk id="18" creationId="{540F480D-7B47-CA8A-2AFE-5683F1EA4EE4}"/>
          </ac:spMkLst>
        </pc:spChg>
        <pc:spChg chg="mod">
          <ac:chgData name="JianboCheng" userId="3a88d6cb-836f-4403-a697-66e391d41931" providerId="ADAL" clId="{4F83BE27-333F-4B77-91B6-9246B2ED2729}" dt="2024-04-14T10:44:41.869" v="1053" actId="1076"/>
          <ac:spMkLst>
            <pc:docMk/>
            <pc:sldMk cId="0" sldId="495"/>
            <ac:spMk id="19" creationId="{5588CE7D-5222-8E9A-79A3-3697AA14C9CB}"/>
          </ac:spMkLst>
        </pc:spChg>
        <pc:spChg chg="add mod">
          <ac:chgData name="JianboCheng" userId="3a88d6cb-836f-4403-a697-66e391d41931" providerId="ADAL" clId="{4F83BE27-333F-4B77-91B6-9246B2ED2729}" dt="2024-04-15T07:09:51.408" v="4131"/>
          <ac:spMkLst>
            <pc:docMk/>
            <pc:sldMk cId="0" sldId="495"/>
            <ac:spMk id="19" creationId="{5BA26416-E2AA-BE7C-1CD7-CB5C1457B5BD}"/>
          </ac:spMkLst>
        </pc:spChg>
        <pc:spChg chg="mod">
          <ac:chgData name="JianboCheng" userId="3a88d6cb-836f-4403-a697-66e391d41931" providerId="ADAL" clId="{4F83BE27-333F-4B77-91B6-9246B2ED2729}" dt="2024-04-14T10:44:41.869" v="1053" actId="1076"/>
          <ac:spMkLst>
            <pc:docMk/>
            <pc:sldMk cId="0" sldId="495"/>
            <ac:spMk id="20" creationId="{182A83B4-1B39-C7D3-1E89-1D15E5E28F4D}"/>
          </ac:spMkLst>
        </pc:spChg>
        <pc:spChg chg="add mod">
          <ac:chgData name="JianboCheng" userId="3a88d6cb-836f-4403-a697-66e391d41931" providerId="ADAL" clId="{4F83BE27-333F-4B77-91B6-9246B2ED2729}" dt="2024-04-15T07:13:56.637" v="4225"/>
          <ac:spMkLst>
            <pc:docMk/>
            <pc:sldMk cId="0" sldId="495"/>
            <ac:spMk id="20" creationId="{34091160-9307-B67A-85B2-8F72424D31E3}"/>
          </ac:spMkLst>
        </pc:spChg>
        <pc:spChg chg="mod">
          <ac:chgData name="JianboCheng" userId="3a88d6cb-836f-4403-a697-66e391d41931" providerId="ADAL" clId="{4F83BE27-333F-4B77-91B6-9246B2ED2729}" dt="2024-04-14T10:44:41.869" v="1053" actId="1076"/>
          <ac:spMkLst>
            <pc:docMk/>
            <pc:sldMk cId="0" sldId="495"/>
            <ac:spMk id="21" creationId="{DC6BA108-B48F-C7BC-DA32-359D35616DEC}"/>
          </ac:spMkLst>
        </pc:spChg>
        <pc:spChg chg="add mod">
          <ac:chgData name="JianboCheng" userId="3a88d6cb-836f-4403-a697-66e391d41931" providerId="ADAL" clId="{4F83BE27-333F-4B77-91B6-9246B2ED2729}" dt="2024-04-15T07:36:36.802" v="4498"/>
          <ac:spMkLst>
            <pc:docMk/>
            <pc:sldMk cId="0" sldId="495"/>
            <ac:spMk id="21" creationId="{EB78DFC2-0372-D2FF-EABF-35CA906EC371}"/>
          </ac:spMkLst>
        </pc:spChg>
        <pc:spChg chg="mod">
          <ac:chgData name="JianboCheng" userId="3a88d6cb-836f-4403-a697-66e391d41931" providerId="ADAL" clId="{4F83BE27-333F-4B77-91B6-9246B2ED2729}" dt="2024-04-14T10:44:41.869" v="1053" actId="1076"/>
          <ac:spMkLst>
            <pc:docMk/>
            <pc:sldMk cId="0" sldId="495"/>
            <ac:spMk id="22" creationId="{5A525EAC-FB5F-E53A-CABB-58EEBC06348A}"/>
          </ac:spMkLst>
        </pc:spChg>
        <pc:spChg chg="mod">
          <ac:chgData name="JianboCheng" userId="3a88d6cb-836f-4403-a697-66e391d41931" providerId="ADAL" clId="{4F83BE27-333F-4B77-91B6-9246B2ED2729}" dt="2024-04-14T10:44:41.869" v="1053" actId="1076"/>
          <ac:spMkLst>
            <pc:docMk/>
            <pc:sldMk cId="0" sldId="495"/>
            <ac:spMk id="23" creationId="{8A22BD86-EE90-4EE1-AF4D-5088E0194211}"/>
          </ac:spMkLst>
        </pc:spChg>
        <pc:spChg chg="mod">
          <ac:chgData name="JianboCheng" userId="3a88d6cb-836f-4403-a697-66e391d41931" providerId="ADAL" clId="{4F83BE27-333F-4B77-91B6-9246B2ED2729}" dt="2024-04-14T10:44:41.869" v="1053" actId="1076"/>
          <ac:spMkLst>
            <pc:docMk/>
            <pc:sldMk cId="0" sldId="495"/>
            <ac:spMk id="24" creationId="{C4990009-434A-D5A6-7E4B-8E6DFAE7D6DD}"/>
          </ac:spMkLst>
        </pc:spChg>
        <pc:spChg chg="mod">
          <ac:chgData name="JianboCheng" userId="3a88d6cb-836f-4403-a697-66e391d41931" providerId="ADAL" clId="{4F83BE27-333F-4B77-91B6-9246B2ED2729}" dt="2024-04-14T10:44:41.869" v="1053" actId="1076"/>
          <ac:spMkLst>
            <pc:docMk/>
            <pc:sldMk cId="0" sldId="495"/>
            <ac:spMk id="25" creationId="{DE8132EE-2F16-4566-3DEE-044F4BCECBF4}"/>
          </ac:spMkLst>
        </pc:spChg>
        <pc:spChg chg="del">
          <ac:chgData name="JianboCheng" userId="3a88d6cb-836f-4403-a697-66e391d41931" providerId="ADAL" clId="{4F83BE27-333F-4B77-91B6-9246B2ED2729}" dt="2024-04-14T08:35:28.490" v="1020" actId="478"/>
          <ac:spMkLst>
            <pc:docMk/>
            <pc:sldMk cId="0" sldId="495"/>
            <ac:spMk id="26" creationId="{00000000-0000-0000-0000-000000000000}"/>
          </ac:spMkLst>
        </pc:spChg>
        <pc:spChg chg="del mod">
          <ac:chgData name="JianboCheng" userId="3a88d6cb-836f-4403-a697-66e391d41931" providerId="ADAL" clId="{4F83BE27-333F-4B77-91B6-9246B2ED2729}" dt="2024-04-15T07:07:15.937" v="4079" actId="478"/>
          <ac:spMkLst>
            <pc:docMk/>
            <pc:sldMk cId="0" sldId="495"/>
            <ac:spMk id="27" creationId="{00000000-0000-0000-0000-000000000000}"/>
          </ac:spMkLst>
        </pc:spChg>
        <pc:spChg chg="del mod">
          <ac:chgData name="JianboCheng" userId="3a88d6cb-836f-4403-a697-66e391d41931" providerId="ADAL" clId="{4F83BE27-333F-4B77-91B6-9246B2ED2729}" dt="2024-04-15T07:07:15.937" v="4079" actId="478"/>
          <ac:spMkLst>
            <pc:docMk/>
            <pc:sldMk cId="0" sldId="495"/>
            <ac:spMk id="28" creationId="{00000000-0000-0000-0000-000000000000}"/>
          </ac:spMkLst>
        </pc:spChg>
        <pc:spChg chg="del mod">
          <ac:chgData name="JianboCheng" userId="3a88d6cb-836f-4403-a697-66e391d41931" providerId="ADAL" clId="{4F83BE27-333F-4B77-91B6-9246B2ED2729}" dt="2024-04-15T07:07:15.937" v="4079" actId="478"/>
          <ac:spMkLst>
            <pc:docMk/>
            <pc:sldMk cId="0" sldId="495"/>
            <ac:spMk id="29" creationId="{00000000-0000-0000-0000-000000000000}"/>
          </ac:spMkLst>
        </pc:spChg>
        <pc:spChg chg="del mod">
          <ac:chgData name="JianboCheng" userId="3a88d6cb-836f-4403-a697-66e391d41931" providerId="ADAL" clId="{4F83BE27-333F-4B77-91B6-9246B2ED2729}" dt="2024-04-15T07:07:15.937" v="4079" actId="478"/>
          <ac:spMkLst>
            <pc:docMk/>
            <pc:sldMk cId="0" sldId="495"/>
            <ac:spMk id="30" creationId="{00000000-0000-0000-0000-000000000000}"/>
          </ac:spMkLst>
        </pc:spChg>
        <pc:spChg chg="mod">
          <ac:chgData name="JianboCheng" userId="3a88d6cb-836f-4403-a697-66e391d41931" providerId="ADAL" clId="{4F83BE27-333F-4B77-91B6-9246B2ED2729}" dt="2024-04-14T10:44:41.869" v="1053" actId="1076"/>
          <ac:spMkLst>
            <pc:docMk/>
            <pc:sldMk cId="0" sldId="495"/>
            <ac:spMk id="31" creationId="{6F66F03F-DB06-D6F8-68B0-DC62FABB7331}"/>
          </ac:spMkLst>
        </pc:spChg>
        <pc:spChg chg="mod">
          <ac:chgData name="JianboCheng" userId="3a88d6cb-836f-4403-a697-66e391d41931" providerId="ADAL" clId="{4F83BE27-333F-4B77-91B6-9246B2ED2729}" dt="2024-04-14T10:44:41.869" v="1053" actId="1076"/>
          <ac:spMkLst>
            <pc:docMk/>
            <pc:sldMk cId="0" sldId="495"/>
            <ac:spMk id="32" creationId="{C6FF93CC-7BBA-B82E-BB7E-A9355AE3C156}"/>
          </ac:spMkLst>
        </pc:spChg>
        <pc:spChg chg="mod">
          <ac:chgData name="JianboCheng" userId="3a88d6cb-836f-4403-a697-66e391d41931" providerId="ADAL" clId="{4F83BE27-333F-4B77-91B6-9246B2ED2729}" dt="2024-04-14T10:44:41.869" v="1053" actId="1076"/>
          <ac:spMkLst>
            <pc:docMk/>
            <pc:sldMk cId="0" sldId="495"/>
            <ac:spMk id="33" creationId="{C816F7C3-443F-47EC-90D8-F89EE3246990}"/>
          </ac:spMkLst>
        </pc:spChg>
        <pc:spChg chg="mod">
          <ac:chgData name="JianboCheng" userId="3a88d6cb-836f-4403-a697-66e391d41931" providerId="ADAL" clId="{4F83BE27-333F-4B77-91B6-9246B2ED2729}" dt="2024-04-14T10:44:41.869" v="1053" actId="1076"/>
          <ac:spMkLst>
            <pc:docMk/>
            <pc:sldMk cId="0" sldId="495"/>
            <ac:spMk id="34" creationId="{FC082F1C-8DC1-D404-7266-82EAB64BC1F8}"/>
          </ac:spMkLst>
        </pc:spChg>
        <pc:spChg chg="mod">
          <ac:chgData name="JianboCheng" userId="3a88d6cb-836f-4403-a697-66e391d41931" providerId="ADAL" clId="{4F83BE27-333F-4B77-91B6-9246B2ED2729}" dt="2024-04-14T10:44:41.869" v="1053" actId="1076"/>
          <ac:spMkLst>
            <pc:docMk/>
            <pc:sldMk cId="0" sldId="495"/>
            <ac:spMk id="35" creationId="{9A223CCA-C17A-A369-3A18-D3296D0F3817}"/>
          </ac:spMkLst>
        </pc:spChg>
        <pc:spChg chg="mod">
          <ac:chgData name="JianboCheng" userId="3a88d6cb-836f-4403-a697-66e391d41931" providerId="ADAL" clId="{4F83BE27-333F-4B77-91B6-9246B2ED2729}" dt="2024-04-14T10:44:41.869" v="1053" actId="1076"/>
          <ac:spMkLst>
            <pc:docMk/>
            <pc:sldMk cId="0" sldId="495"/>
            <ac:spMk id="36" creationId="{0C1750A4-1E44-3634-A1CC-ADA2ADCCED2D}"/>
          </ac:spMkLst>
        </pc:spChg>
        <pc:spChg chg="mod">
          <ac:chgData name="JianboCheng" userId="3a88d6cb-836f-4403-a697-66e391d41931" providerId="ADAL" clId="{4F83BE27-333F-4B77-91B6-9246B2ED2729}" dt="2024-04-14T10:44:41.869" v="1053" actId="1076"/>
          <ac:spMkLst>
            <pc:docMk/>
            <pc:sldMk cId="0" sldId="495"/>
            <ac:spMk id="37" creationId="{970CA99B-5CB8-3AB4-DEE4-CC92915F9C9A}"/>
          </ac:spMkLst>
        </pc:spChg>
        <pc:spChg chg="mod">
          <ac:chgData name="JianboCheng" userId="3a88d6cb-836f-4403-a697-66e391d41931" providerId="ADAL" clId="{4F83BE27-333F-4B77-91B6-9246B2ED2729}" dt="2024-04-14T10:44:41.869" v="1053" actId="1076"/>
          <ac:spMkLst>
            <pc:docMk/>
            <pc:sldMk cId="0" sldId="495"/>
            <ac:spMk id="38" creationId="{DD32B8CB-B999-7B0F-0047-3FB8D17A1651}"/>
          </ac:spMkLst>
        </pc:spChg>
        <pc:spChg chg="mod">
          <ac:chgData name="JianboCheng" userId="3a88d6cb-836f-4403-a697-66e391d41931" providerId="ADAL" clId="{4F83BE27-333F-4B77-91B6-9246B2ED2729}" dt="2024-04-14T10:44:41.869" v="1053" actId="1076"/>
          <ac:spMkLst>
            <pc:docMk/>
            <pc:sldMk cId="0" sldId="495"/>
            <ac:spMk id="39" creationId="{00D779E0-2E9F-1C43-2599-71DDAC16F888}"/>
          </ac:spMkLst>
        </pc:spChg>
        <pc:spChg chg="mod">
          <ac:chgData name="JianboCheng" userId="3a88d6cb-836f-4403-a697-66e391d41931" providerId="ADAL" clId="{4F83BE27-333F-4B77-91B6-9246B2ED2729}" dt="2024-04-14T10:44:41.869" v="1053" actId="1076"/>
          <ac:spMkLst>
            <pc:docMk/>
            <pc:sldMk cId="0" sldId="495"/>
            <ac:spMk id="40" creationId="{7D5744A9-CA84-BCB4-5A18-64B09DA05950}"/>
          </ac:spMkLst>
        </pc:spChg>
        <pc:spChg chg="mod">
          <ac:chgData name="JianboCheng" userId="3a88d6cb-836f-4403-a697-66e391d41931" providerId="ADAL" clId="{4F83BE27-333F-4B77-91B6-9246B2ED2729}" dt="2024-04-14T10:44:41.869" v="1053" actId="1076"/>
          <ac:spMkLst>
            <pc:docMk/>
            <pc:sldMk cId="0" sldId="495"/>
            <ac:spMk id="41" creationId="{3DF17DEF-B994-C355-27C4-1A2A95AFD8DE}"/>
          </ac:spMkLst>
        </pc:spChg>
        <pc:spChg chg="mod">
          <ac:chgData name="JianboCheng" userId="3a88d6cb-836f-4403-a697-66e391d41931" providerId="ADAL" clId="{4F83BE27-333F-4B77-91B6-9246B2ED2729}" dt="2024-04-14T10:44:41.869" v="1053" actId="1076"/>
          <ac:spMkLst>
            <pc:docMk/>
            <pc:sldMk cId="0" sldId="495"/>
            <ac:spMk id="42" creationId="{A97C1AF8-3BF7-2761-2E5E-A99B3BD6D1C0}"/>
          </ac:spMkLst>
        </pc:spChg>
        <pc:spChg chg="mod">
          <ac:chgData name="JianboCheng" userId="3a88d6cb-836f-4403-a697-66e391d41931" providerId="ADAL" clId="{4F83BE27-333F-4B77-91B6-9246B2ED2729}" dt="2024-04-14T10:44:41.869" v="1053" actId="1076"/>
          <ac:spMkLst>
            <pc:docMk/>
            <pc:sldMk cId="0" sldId="495"/>
            <ac:spMk id="43" creationId="{0E0111D6-1294-6D36-4093-F8E31AC31499}"/>
          </ac:spMkLst>
        </pc:spChg>
        <pc:spChg chg="mod">
          <ac:chgData name="JianboCheng" userId="3a88d6cb-836f-4403-a697-66e391d41931" providerId="ADAL" clId="{4F83BE27-333F-4B77-91B6-9246B2ED2729}" dt="2024-04-14T10:44:41.869" v="1053" actId="1076"/>
          <ac:spMkLst>
            <pc:docMk/>
            <pc:sldMk cId="0" sldId="495"/>
            <ac:spMk id="44" creationId="{F29C9708-72AA-121E-6E2F-815E6CE15AD8}"/>
          </ac:spMkLst>
        </pc:spChg>
        <pc:spChg chg="mod">
          <ac:chgData name="JianboCheng" userId="3a88d6cb-836f-4403-a697-66e391d41931" providerId="ADAL" clId="{4F83BE27-333F-4B77-91B6-9246B2ED2729}" dt="2024-04-14T10:44:41.869" v="1053" actId="1076"/>
          <ac:spMkLst>
            <pc:docMk/>
            <pc:sldMk cId="0" sldId="495"/>
            <ac:spMk id="45" creationId="{EEA23860-AE6A-0712-54ED-84293E980CE9}"/>
          </ac:spMkLst>
        </pc:spChg>
        <pc:spChg chg="mod">
          <ac:chgData name="JianboCheng" userId="3a88d6cb-836f-4403-a697-66e391d41931" providerId="ADAL" clId="{4F83BE27-333F-4B77-91B6-9246B2ED2729}" dt="2024-04-14T10:44:41.869" v="1053" actId="1076"/>
          <ac:spMkLst>
            <pc:docMk/>
            <pc:sldMk cId="0" sldId="495"/>
            <ac:spMk id="46" creationId="{646645AB-EE05-90DC-5CA2-49E4A235E0B9}"/>
          </ac:spMkLst>
        </pc:spChg>
        <pc:spChg chg="mod">
          <ac:chgData name="JianboCheng" userId="3a88d6cb-836f-4403-a697-66e391d41931" providerId="ADAL" clId="{4F83BE27-333F-4B77-91B6-9246B2ED2729}" dt="2024-04-14T10:44:41.869" v="1053" actId="1076"/>
          <ac:spMkLst>
            <pc:docMk/>
            <pc:sldMk cId="0" sldId="495"/>
            <ac:spMk id="47" creationId="{56772BBC-298B-998C-6AEA-479E9755E903}"/>
          </ac:spMkLst>
        </pc:spChg>
        <pc:spChg chg="mod">
          <ac:chgData name="JianboCheng" userId="3a88d6cb-836f-4403-a697-66e391d41931" providerId="ADAL" clId="{4F83BE27-333F-4B77-91B6-9246B2ED2729}" dt="2024-04-14T10:44:41.869" v="1053" actId="1076"/>
          <ac:spMkLst>
            <pc:docMk/>
            <pc:sldMk cId="0" sldId="495"/>
            <ac:spMk id="48" creationId="{5F55AFFF-0EB9-13D5-1434-8BA66E6A1299}"/>
          </ac:spMkLst>
        </pc:spChg>
        <pc:spChg chg="mod">
          <ac:chgData name="JianboCheng" userId="3a88d6cb-836f-4403-a697-66e391d41931" providerId="ADAL" clId="{4F83BE27-333F-4B77-91B6-9246B2ED2729}" dt="2024-04-14T10:44:41.869" v="1053" actId="1076"/>
          <ac:spMkLst>
            <pc:docMk/>
            <pc:sldMk cId="0" sldId="495"/>
            <ac:spMk id="49" creationId="{0F9DD585-FC0E-8C31-3B22-AB25308C1448}"/>
          </ac:spMkLst>
        </pc:spChg>
        <pc:spChg chg="mod">
          <ac:chgData name="JianboCheng" userId="3a88d6cb-836f-4403-a697-66e391d41931" providerId="ADAL" clId="{4F83BE27-333F-4B77-91B6-9246B2ED2729}" dt="2024-04-14T10:44:41.869" v="1053" actId="1076"/>
          <ac:spMkLst>
            <pc:docMk/>
            <pc:sldMk cId="0" sldId="495"/>
            <ac:spMk id="50" creationId="{64288EEA-4605-7996-4E22-4AB61337787F}"/>
          </ac:spMkLst>
        </pc:spChg>
        <pc:spChg chg="mod">
          <ac:chgData name="JianboCheng" userId="3a88d6cb-836f-4403-a697-66e391d41931" providerId="ADAL" clId="{4F83BE27-333F-4B77-91B6-9246B2ED2729}" dt="2024-04-14T10:44:41.869" v="1053" actId="1076"/>
          <ac:spMkLst>
            <pc:docMk/>
            <pc:sldMk cId="0" sldId="495"/>
            <ac:spMk id="51" creationId="{7FFD791D-DD49-4B67-0106-8BB68A4AD1A5}"/>
          </ac:spMkLst>
        </pc:spChg>
        <pc:spChg chg="mod">
          <ac:chgData name="JianboCheng" userId="3a88d6cb-836f-4403-a697-66e391d41931" providerId="ADAL" clId="{4F83BE27-333F-4B77-91B6-9246B2ED2729}" dt="2024-04-14T10:44:41.869" v="1053" actId="1076"/>
          <ac:spMkLst>
            <pc:docMk/>
            <pc:sldMk cId="0" sldId="495"/>
            <ac:spMk id="52" creationId="{DECE457F-B36C-F588-9CAE-EA2D025E6BEC}"/>
          </ac:spMkLst>
        </pc:spChg>
        <pc:spChg chg="mod">
          <ac:chgData name="JianboCheng" userId="3a88d6cb-836f-4403-a697-66e391d41931" providerId="ADAL" clId="{4F83BE27-333F-4B77-91B6-9246B2ED2729}" dt="2024-04-14T10:44:41.869" v="1053" actId="1076"/>
          <ac:spMkLst>
            <pc:docMk/>
            <pc:sldMk cId="0" sldId="495"/>
            <ac:spMk id="53" creationId="{013ADD6F-3690-B3D0-56EF-2BCB5286A2BE}"/>
          </ac:spMkLst>
        </pc:spChg>
        <pc:spChg chg="mod">
          <ac:chgData name="JianboCheng" userId="3a88d6cb-836f-4403-a697-66e391d41931" providerId="ADAL" clId="{4F83BE27-333F-4B77-91B6-9246B2ED2729}" dt="2024-04-14T10:44:41.869" v="1053" actId="1076"/>
          <ac:spMkLst>
            <pc:docMk/>
            <pc:sldMk cId="0" sldId="495"/>
            <ac:spMk id="54" creationId="{9EFCAE11-7E3D-1296-7663-D52976EC7F6C}"/>
          </ac:spMkLst>
        </pc:spChg>
        <pc:spChg chg="mod">
          <ac:chgData name="JianboCheng" userId="3a88d6cb-836f-4403-a697-66e391d41931" providerId="ADAL" clId="{4F83BE27-333F-4B77-91B6-9246B2ED2729}" dt="2024-04-14T10:44:41.869" v="1053" actId="1076"/>
          <ac:spMkLst>
            <pc:docMk/>
            <pc:sldMk cId="0" sldId="495"/>
            <ac:spMk id="55" creationId="{D008CC29-769F-CC3F-860C-218F81AA365B}"/>
          </ac:spMkLst>
        </pc:spChg>
        <pc:spChg chg="mod">
          <ac:chgData name="JianboCheng" userId="3a88d6cb-836f-4403-a697-66e391d41931" providerId="ADAL" clId="{4F83BE27-333F-4B77-91B6-9246B2ED2729}" dt="2024-04-14T10:44:41.869" v="1053" actId="1076"/>
          <ac:spMkLst>
            <pc:docMk/>
            <pc:sldMk cId="0" sldId="495"/>
            <ac:spMk id="56" creationId="{8C5F538A-6FB2-32BF-39C7-BF255BE6DFF9}"/>
          </ac:spMkLst>
        </pc:spChg>
        <pc:spChg chg="mod">
          <ac:chgData name="JianboCheng" userId="3a88d6cb-836f-4403-a697-66e391d41931" providerId="ADAL" clId="{4F83BE27-333F-4B77-91B6-9246B2ED2729}" dt="2024-04-14T10:44:41.869" v="1053" actId="1076"/>
          <ac:spMkLst>
            <pc:docMk/>
            <pc:sldMk cId="0" sldId="495"/>
            <ac:spMk id="57" creationId="{F5D67500-DA1A-D573-896A-3CDE03FCB59B}"/>
          </ac:spMkLst>
        </pc:spChg>
        <pc:spChg chg="mod">
          <ac:chgData name="JianboCheng" userId="3a88d6cb-836f-4403-a697-66e391d41931" providerId="ADAL" clId="{4F83BE27-333F-4B77-91B6-9246B2ED2729}" dt="2024-04-14T10:44:41.869" v="1053" actId="1076"/>
          <ac:spMkLst>
            <pc:docMk/>
            <pc:sldMk cId="0" sldId="495"/>
            <ac:spMk id="58" creationId="{B26AF728-C36D-1FE5-46DA-442917775ABA}"/>
          </ac:spMkLst>
        </pc:spChg>
        <pc:spChg chg="mod">
          <ac:chgData name="JianboCheng" userId="3a88d6cb-836f-4403-a697-66e391d41931" providerId="ADAL" clId="{4F83BE27-333F-4B77-91B6-9246B2ED2729}" dt="2024-04-14T10:44:41.869" v="1053" actId="1076"/>
          <ac:spMkLst>
            <pc:docMk/>
            <pc:sldMk cId="0" sldId="495"/>
            <ac:spMk id="59" creationId="{9ED67ECE-B5D8-A247-C943-C5C0B9E37CF1}"/>
          </ac:spMkLst>
        </pc:spChg>
        <pc:spChg chg="mod">
          <ac:chgData name="JianboCheng" userId="3a88d6cb-836f-4403-a697-66e391d41931" providerId="ADAL" clId="{4F83BE27-333F-4B77-91B6-9246B2ED2729}" dt="2024-04-14T10:44:41.869" v="1053" actId="1076"/>
          <ac:spMkLst>
            <pc:docMk/>
            <pc:sldMk cId="0" sldId="495"/>
            <ac:spMk id="60" creationId="{6F722902-4008-EB59-CF53-7A03650B40B4}"/>
          </ac:spMkLst>
        </pc:spChg>
        <pc:spChg chg="mod">
          <ac:chgData name="JianboCheng" userId="3a88d6cb-836f-4403-a697-66e391d41931" providerId="ADAL" clId="{4F83BE27-333F-4B77-91B6-9246B2ED2729}" dt="2024-04-14T10:44:41.869" v="1053" actId="1076"/>
          <ac:spMkLst>
            <pc:docMk/>
            <pc:sldMk cId="0" sldId="495"/>
            <ac:spMk id="61" creationId="{A8726821-2F81-2E4A-FBFD-F4A209DE9D4A}"/>
          </ac:spMkLst>
        </pc:spChg>
        <pc:spChg chg="mod">
          <ac:chgData name="JianboCheng" userId="3a88d6cb-836f-4403-a697-66e391d41931" providerId="ADAL" clId="{4F83BE27-333F-4B77-91B6-9246B2ED2729}" dt="2024-04-14T10:44:41.869" v="1053" actId="1076"/>
          <ac:spMkLst>
            <pc:docMk/>
            <pc:sldMk cId="0" sldId="495"/>
            <ac:spMk id="62" creationId="{F4453C83-76E4-C8AB-C9C7-D90E4A254792}"/>
          </ac:spMkLst>
        </pc:spChg>
        <pc:spChg chg="mod">
          <ac:chgData name="JianboCheng" userId="3a88d6cb-836f-4403-a697-66e391d41931" providerId="ADAL" clId="{4F83BE27-333F-4B77-91B6-9246B2ED2729}" dt="2024-04-14T10:44:41.869" v="1053" actId="1076"/>
          <ac:spMkLst>
            <pc:docMk/>
            <pc:sldMk cId="0" sldId="495"/>
            <ac:spMk id="63" creationId="{258445DF-3C08-B6CA-D94E-469DFAC86FEA}"/>
          </ac:spMkLst>
        </pc:spChg>
        <pc:spChg chg="mod">
          <ac:chgData name="JianboCheng" userId="3a88d6cb-836f-4403-a697-66e391d41931" providerId="ADAL" clId="{4F83BE27-333F-4B77-91B6-9246B2ED2729}" dt="2024-04-14T10:44:41.869" v="1053" actId="1076"/>
          <ac:spMkLst>
            <pc:docMk/>
            <pc:sldMk cId="0" sldId="495"/>
            <ac:spMk id="64" creationId="{000E9FCB-2AA3-7F3C-5867-B56A471D350D}"/>
          </ac:spMkLst>
        </pc:spChg>
        <pc:spChg chg="mod">
          <ac:chgData name="JianboCheng" userId="3a88d6cb-836f-4403-a697-66e391d41931" providerId="ADAL" clId="{4F83BE27-333F-4B77-91B6-9246B2ED2729}" dt="2024-04-14T10:44:41.869" v="1053" actId="1076"/>
          <ac:spMkLst>
            <pc:docMk/>
            <pc:sldMk cId="0" sldId="495"/>
            <ac:spMk id="65" creationId="{0EEA83B1-9174-7419-16F5-AD8761CB0589}"/>
          </ac:spMkLst>
        </pc:spChg>
        <pc:spChg chg="mod">
          <ac:chgData name="JianboCheng" userId="3a88d6cb-836f-4403-a697-66e391d41931" providerId="ADAL" clId="{4F83BE27-333F-4B77-91B6-9246B2ED2729}" dt="2024-04-14T11:30:12.064" v="1472" actId="1076"/>
          <ac:spMkLst>
            <pc:docMk/>
            <pc:sldMk cId="0" sldId="495"/>
            <ac:spMk id="67" creationId="{78DAF853-B02E-BBCC-70E1-1643186E6C73}"/>
          </ac:spMkLst>
        </pc:spChg>
        <pc:spChg chg="mod">
          <ac:chgData name="JianboCheng" userId="3a88d6cb-836f-4403-a697-66e391d41931" providerId="ADAL" clId="{4F83BE27-333F-4B77-91B6-9246B2ED2729}" dt="2024-04-14T11:30:12.064" v="1472" actId="1076"/>
          <ac:spMkLst>
            <pc:docMk/>
            <pc:sldMk cId="0" sldId="495"/>
            <ac:spMk id="69" creationId="{D9D6D79C-96E8-B32F-1D4E-D5C629294D2C}"/>
          </ac:spMkLst>
        </pc:spChg>
        <pc:spChg chg="mod">
          <ac:chgData name="JianboCheng" userId="3a88d6cb-836f-4403-a697-66e391d41931" providerId="ADAL" clId="{4F83BE27-333F-4B77-91B6-9246B2ED2729}" dt="2024-04-14T11:30:12.064" v="1472" actId="1076"/>
          <ac:spMkLst>
            <pc:docMk/>
            <pc:sldMk cId="0" sldId="495"/>
            <ac:spMk id="70" creationId="{2B8DF929-92CA-1D14-DF8F-C409CDD638BF}"/>
          </ac:spMkLst>
        </pc:spChg>
        <pc:spChg chg="mod">
          <ac:chgData name="JianboCheng" userId="3a88d6cb-836f-4403-a697-66e391d41931" providerId="ADAL" clId="{4F83BE27-333F-4B77-91B6-9246B2ED2729}" dt="2024-04-14T11:30:12.064" v="1472" actId="1076"/>
          <ac:spMkLst>
            <pc:docMk/>
            <pc:sldMk cId="0" sldId="495"/>
            <ac:spMk id="71" creationId="{E06BFA2B-FF28-688B-A56F-DFC2D1736D19}"/>
          </ac:spMkLst>
        </pc:spChg>
        <pc:spChg chg="mod">
          <ac:chgData name="JianboCheng" userId="3a88d6cb-836f-4403-a697-66e391d41931" providerId="ADAL" clId="{4F83BE27-333F-4B77-91B6-9246B2ED2729}" dt="2024-04-14T11:30:12.064" v="1472" actId="1076"/>
          <ac:spMkLst>
            <pc:docMk/>
            <pc:sldMk cId="0" sldId="495"/>
            <ac:spMk id="72" creationId="{13E85352-C9CC-EDFF-EABC-6D1FF49540C6}"/>
          </ac:spMkLst>
        </pc:spChg>
        <pc:spChg chg="mod">
          <ac:chgData name="JianboCheng" userId="3a88d6cb-836f-4403-a697-66e391d41931" providerId="ADAL" clId="{4F83BE27-333F-4B77-91B6-9246B2ED2729}" dt="2024-04-14T11:30:12.064" v="1472" actId="1076"/>
          <ac:spMkLst>
            <pc:docMk/>
            <pc:sldMk cId="0" sldId="495"/>
            <ac:spMk id="73" creationId="{37E05081-24E3-3D9F-BC41-F10F4F833039}"/>
          </ac:spMkLst>
        </pc:spChg>
        <pc:spChg chg="mod">
          <ac:chgData name="JianboCheng" userId="3a88d6cb-836f-4403-a697-66e391d41931" providerId="ADAL" clId="{4F83BE27-333F-4B77-91B6-9246B2ED2729}" dt="2024-04-14T11:30:12.064" v="1472" actId="1076"/>
          <ac:spMkLst>
            <pc:docMk/>
            <pc:sldMk cId="0" sldId="495"/>
            <ac:spMk id="74" creationId="{C5E0D9B6-CA7D-4CB1-14B7-EB1B82A49228}"/>
          </ac:spMkLst>
        </pc:spChg>
        <pc:spChg chg="mod">
          <ac:chgData name="JianboCheng" userId="3a88d6cb-836f-4403-a697-66e391d41931" providerId="ADAL" clId="{4F83BE27-333F-4B77-91B6-9246B2ED2729}" dt="2024-04-14T11:30:12.064" v="1472" actId="1076"/>
          <ac:spMkLst>
            <pc:docMk/>
            <pc:sldMk cId="0" sldId="495"/>
            <ac:spMk id="75" creationId="{6AAE3F89-1E8D-ED37-06D9-3F57E117B49A}"/>
          </ac:spMkLst>
        </pc:spChg>
        <pc:spChg chg="mod">
          <ac:chgData name="JianboCheng" userId="3a88d6cb-836f-4403-a697-66e391d41931" providerId="ADAL" clId="{4F83BE27-333F-4B77-91B6-9246B2ED2729}" dt="2024-04-14T11:30:12.064" v="1472" actId="1076"/>
          <ac:spMkLst>
            <pc:docMk/>
            <pc:sldMk cId="0" sldId="495"/>
            <ac:spMk id="76" creationId="{54D28AAC-14C6-2768-DD43-67288C60CF26}"/>
          </ac:spMkLst>
        </pc:spChg>
        <pc:spChg chg="mod">
          <ac:chgData name="JianboCheng" userId="3a88d6cb-836f-4403-a697-66e391d41931" providerId="ADAL" clId="{4F83BE27-333F-4B77-91B6-9246B2ED2729}" dt="2024-04-14T11:30:12.064" v="1472" actId="1076"/>
          <ac:spMkLst>
            <pc:docMk/>
            <pc:sldMk cId="0" sldId="495"/>
            <ac:spMk id="77" creationId="{E305A712-97EB-FED8-20AF-CABBD6A431F3}"/>
          </ac:spMkLst>
        </pc:spChg>
        <pc:spChg chg="mod">
          <ac:chgData name="JianboCheng" userId="3a88d6cb-836f-4403-a697-66e391d41931" providerId="ADAL" clId="{4F83BE27-333F-4B77-91B6-9246B2ED2729}" dt="2024-04-14T11:30:12.064" v="1472" actId="1076"/>
          <ac:spMkLst>
            <pc:docMk/>
            <pc:sldMk cId="0" sldId="495"/>
            <ac:spMk id="78" creationId="{FCA98C38-92DF-EA8E-AD22-F695F1635F87}"/>
          </ac:spMkLst>
        </pc:spChg>
        <pc:spChg chg="mod">
          <ac:chgData name="JianboCheng" userId="3a88d6cb-836f-4403-a697-66e391d41931" providerId="ADAL" clId="{4F83BE27-333F-4B77-91B6-9246B2ED2729}" dt="2024-04-14T11:30:12.064" v="1472" actId="1076"/>
          <ac:spMkLst>
            <pc:docMk/>
            <pc:sldMk cId="0" sldId="495"/>
            <ac:spMk id="79" creationId="{28FE83B9-00E7-EAF8-CE30-331944A34457}"/>
          </ac:spMkLst>
        </pc:spChg>
        <pc:spChg chg="mod">
          <ac:chgData name="JianboCheng" userId="3a88d6cb-836f-4403-a697-66e391d41931" providerId="ADAL" clId="{4F83BE27-333F-4B77-91B6-9246B2ED2729}" dt="2024-04-14T11:30:12.064" v="1472" actId="1076"/>
          <ac:spMkLst>
            <pc:docMk/>
            <pc:sldMk cId="0" sldId="495"/>
            <ac:spMk id="80" creationId="{29B85009-3A75-1227-C157-D9C4C2A5997E}"/>
          </ac:spMkLst>
        </pc:spChg>
        <pc:spChg chg="mod">
          <ac:chgData name="JianboCheng" userId="3a88d6cb-836f-4403-a697-66e391d41931" providerId="ADAL" clId="{4F83BE27-333F-4B77-91B6-9246B2ED2729}" dt="2024-04-14T11:30:12.064" v="1472" actId="1076"/>
          <ac:spMkLst>
            <pc:docMk/>
            <pc:sldMk cId="0" sldId="495"/>
            <ac:spMk id="81" creationId="{2C6D4F85-53FA-14C7-80C9-6973CAACE2F9}"/>
          </ac:spMkLst>
        </pc:spChg>
        <pc:spChg chg="mod">
          <ac:chgData name="JianboCheng" userId="3a88d6cb-836f-4403-a697-66e391d41931" providerId="ADAL" clId="{4F83BE27-333F-4B77-91B6-9246B2ED2729}" dt="2024-04-14T11:30:12.064" v="1472" actId="1076"/>
          <ac:spMkLst>
            <pc:docMk/>
            <pc:sldMk cId="0" sldId="495"/>
            <ac:spMk id="82" creationId="{EFED9F3F-2359-ADD2-8983-7E0D9D66FE3D}"/>
          </ac:spMkLst>
        </pc:spChg>
        <pc:spChg chg="mod">
          <ac:chgData name="JianboCheng" userId="3a88d6cb-836f-4403-a697-66e391d41931" providerId="ADAL" clId="{4F83BE27-333F-4B77-91B6-9246B2ED2729}" dt="2024-04-14T11:30:12.064" v="1472" actId="1076"/>
          <ac:spMkLst>
            <pc:docMk/>
            <pc:sldMk cId="0" sldId="495"/>
            <ac:spMk id="83" creationId="{6990697E-C151-13E9-B097-14B31E620B42}"/>
          </ac:spMkLst>
        </pc:spChg>
        <pc:spChg chg="mod">
          <ac:chgData name="JianboCheng" userId="3a88d6cb-836f-4403-a697-66e391d41931" providerId="ADAL" clId="{4F83BE27-333F-4B77-91B6-9246B2ED2729}" dt="2024-04-14T11:30:12.064" v="1472" actId="1076"/>
          <ac:spMkLst>
            <pc:docMk/>
            <pc:sldMk cId="0" sldId="495"/>
            <ac:spMk id="84" creationId="{D5E514D1-81A3-2CD6-28DB-F7A2B6FBFBAD}"/>
          </ac:spMkLst>
        </pc:spChg>
        <pc:spChg chg="mod">
          <ac:chgData name="JianboCheng" userId="3a88d6cb-836f-4403-a697-66e391d41931" providerId="ADAL" clId="{4F83BE27-333F-4B77-91B6-9246B2ED2729}" dt="2024-04-14T11:30:12.064" v="1472" actId="1076"/>
          <ac:spMkLst>
            <pc:docMk/>
            <pc:sldMk cId="0" sldId="495"/>
            <ac:spMk id="85" creationId="{77B99B5B-F1D5-EB8E-5BFF-A24F3A565163}"/>
          </ac:spMkLst>
        </pc:spChg>
        <pc:spChg chg="mod">
          <ac:chgData name="JianboCheng" userId="3a88d6cb-836f-4403-a697-66e391d41931" providerId="ADAL" clId="{4F83BE27-333F-4B77-91B6-9246B2ED2729}" dt="2024-04-14T11:30:12.064" v="1472" actId="1076"/>
          <ac:spMkLst>
            <pc:docMk/>
            <pc:sldMk cId="0" sldId="495"/>
            <ac:spMk id="86" creationId="{FF66CD4B-8A91-657C-630A-61E1C1CA92E1}"/>
          </ac:spMkLst>
        </pc:spChg>
        <pc:spChg chg="mod">
          <ac:chgData name="JianboCheng" userId="3a88d6cb-836f-4403-a697-66e391d41931" providerId="ADAL" clId="{4F83BE27-333F-4B77-91B6-9246B2ED2729}" dt="2024-04-14T11:30:12.064" v="1472" actId="1076"/>
          <ac:spMkLst>
            <pc:docMk/>
            <pc:sldMk cId="0" sldId="495"/>
            <ac:spMk id="87" creationId="{5908EEBD-1F9E-A5A1-C3DA-E52961AD66E2}"/>
          </ac:spMkLst>
        </pc:spChg>
        <pc:spChg chg="mod">
          <ac:chgData name="JianboCheng" userId="3a88d6cb-836f-4403-a697-66e391d41931" providerId="ADAL" clId="{4F83BE27-333F-4B77-91B6-9246B2ED2729}" dt="2024-04-14T11:30:12.064" v="1472" actId="1076"/>
          <ac:spMkLst>
            <pc:docMk/>
            <pc:sldMk cId="0" sldId="495"/>
            <ac:spMk id="88" creationId="{A16B19BD-6F36-668D-5ECD-29649AB07AA4}"/>
          </ac:spMkLst>
        </pc:spChg>
        <pc:spChg chg="mod">
          <ac:chgData name="JianboCheng" userId="3a88d6cb-836f-4403-a697-66e391d41931" providerId="ADAL" clId="{4F83BE27-333F-4B77-91B6-9246B2ED2729}" dt="2024-04-14T11:30:12.064" v="1472" actId="1076"/>
          <ac:spMkLst>
            <pc:docMk/>
            <pc:sldMk cId="0" sldId="495"/>
            <ac:spMk id="89" creationId="{CE7E74A0-14C8-C518-1121-320D31982A57}"/>
          </ac:spMkLst>
        </pc:spChg>
        <pc:spChg chg="mod">
          <ac:chgData name="JianboCheng" userId="3a88d6cb-836f-4403-a697-66e391d41931" providerId="ADAL" clId="{4F83BE27-333F-4B77-91B6-9246B2ED2729}" dt="2024-04-14T11:30:12.064" v="1472" actId="1076"/>
          <ac:spMkLst>
            <pc:docMk/>
            <pc:sldMk cId="0" sldId="495"/>
            <ac:spMk id="90" creationId="{15DAF7B9-8464-4570-B1D2-1EFFE8D74421}"/>
          </ac:spMkLst>
        </pc:spChg>
        <pc:spChg chg="mod">
          <ac:chgData name="JianboCheng" userId="3a88d6cb-836f-4403-a697-66e391d41931" providerId="ADAL" clId="{4F83BE27-333F-4B77-91B6-9246B2ED2729}" dt="2024-04-14T11:30:12.064" v="1472" actId="1076"/>
          <ac:spMkLst>
            <pc:docMk/>
            <pc:sldMk cId="0" sldId="495"/>
            <ac:spMk id="91" creationId="{BDABA217-470E-7560-BD2B-FF917D4F41B3}"/>
          </ac:spMkLst>
        </pc:spChg>
        <pc:spChg chg="mod">
          <ac:chgData name="JianboCheng" userId="3a88d6cb-836f-4403-a697-66e391d41931" providerId="ADAL" clId="{4F83BE27-333F-4B77-91B6-9246B2ED2729}" dt="2024-04-14T11:30:12.064" v="1472" actId="1076"/>
          <ac:spMkLst>
            <pc:docMk/>
            <pc:sldMk cId="0" sldId="495"/>
            <ac:spMk id="92" creationId="{04F92EA9-74DD-6E56-6D3F-3C5F8FA2A3CB}"/>
          </ac:spMkLst>
        </pc:spChg>
        <pc:spChg chg="mod">
          <ac:chgData name="JianboCheng" userId="3a88d6cb-836f-4403-a697-66e391d41931" providerId="ADAL" clId="{4F83BE27-333F-4B77-91B6-9246B2ED2729}" dt="2024-04-14T11:30:12.064" v="1472" actId="1076"/>
          <ac:spMkLst>
            <pc:docMk/>
            <pc:sldMk cId="0" sldId="495"/>
            <ac:spMk id="93" creationId="{D5759A25-336F-C126-CAD8-86E272116B22}"/>
          </ac:spMkLst>
        </pc:spChg>
        <pc:spChg chg="mod">
          <ac:chgData name="JianboCheng" userId="3a88d6cb-836f-4403-a697-66e391d41931" providerId="ADAL" clId="{4F83BE27-333F-4B77-91B6-9246B2ED2729}" dt="2024-04-14T11:30:12.064" v="1472" actId="1076"/>
          <ac:spMkLst>
            <pc:docMk/>
            <pc:sldMk cId="0" sldId="495"/>
            <ac:spMk id="94" creationId="{0182F6F3-3B49-AD1F-2F20-8C91528C965A}"/>
          </ac:spMkLst>
        </pc:spChg>
        <pc:spChg chg="mod">
          <ac:chgData name="JianboCheng" userId="3a88d6cb-836f-4403-a697-66e391d41931" providerId="ADAL" clId="{4F83BE27-333F-4B77-91B6-9246B2ED2729}" dt="2024-04-14T11:30:12.064" v="1472" actId="1076"/>
          <ac:spMkLst>
            <pc:docMk/>
            <pc:sldMk cId="0" sldId="495"/>
            <ac:spMk id="95" creationId="{195FAA3E-2352-788E-C299-BDC4C5F00B31}"/>
          </ac:spMkLst>
        </pc:spChg>
        <pc:spChg chg="mod">
          <ac:chgData name="JianboCheng" userId="3a88d6cb-836f-4403-a697-66e391d41931" providerId="ADAL" clId="{4F83BE27-333F-4B77-91B6-9246B2ED2729}" dt="2024-04-14T11:30:12.064" v="1472" actId="1076"/>
          <ac:spMkLst>
            <pc:docMk/>
            <pc:sldMk cId="0" sldId="495"/>
            <ac:spMk id="96" creationId="{C8AE4A51-3506-012D-C00A-09B0D7EE5A55}"/>
          </ac:spMkLst>
        </pc:spChg>
        <pc:spChg chg="mod">
          <ac:chgData name="JianboCheng" userId="3a88d6cb-836f-4403-a697-66e391d41931" providerId="ADAL" clId="{4F83BE27-333F-4B77-91B6-9246B2ED2729}" dt="2024-04-14T11:30:12.064" v="1472" actId="1076"/>
          <ac:spMkLst>
            <pc:docMk/>
            <pc:sldMk cId="0" sldId="495"/>
            <ac:spMk id="97" creationId="{96D9CF93-2036-F36B-B563-4BE556B8EF6A}"/>
          </ac:spMkLst>
        </pc:spChg>
        <pc:spChg chg="mod">
          <ac:chgData name="JianboCheng" userId="3a88d6cb-836f-4403-a697-66e391d41931" providerId="ADAL" clId="{4F83BE27-333F-4B77-91B6-9246B2ED2729}" dt="2024-04-14T11:30:12.064" v="1472" actId="1076"/>
          <ac:spMkLst>
            <pc:docMk/>
            <pc:sldMk cId="0" sldId="495"/>
            <ac:spMk id="98" creationId="{0E7094BF-E9FA-E5BD-58CA-9F6AF59EC9EE}"/>
          </ac:spMkLst>
        </pc:spChg>
        <pc:spChg chg="mod">
          <ac:chgData name="JianboCheng" userId="3a88d6cb-836f-4403-a697-66e391d41931" providerId="ADAL" clId="{4F83BE27-333F-4B77-91B6-9246B2ED2729}" dt="2024-04-14T11:30:12.064" v="1472" actId="1076"/>
          <ac:spMkLst>
            <pc:docMk/>
            <pc:sldMk cId="0" sldId="495"/>
            <ac:spMk id="99" creationId="{62CE7CFD-A989-856C-CAE8-CC5BED50A637}"/>
          </ac:spMkLst>
        </pc:spChg>
        <pc:spChg chg="mod">
          <ac:chgData name="JianboCheng" userId="3a88d6cb-836f-4403-a697-66e391d41931" providerId="ADAL" clId="{4F83BE27-333F-4B77-91B6-9246B2ED2729}" dt="2024-04-14T11:30:12.064" v="1472" actId="1076"/>
          <ac:spMkLst>
            <pc:docMk/>
            <pc:sldMk cId="0" sldId="495"/>
            <ac:spMk id="100" creationId="{B162AAA6-D599-AC10-AB18-B59D020C9806}"/>
          </ac:spMkLst>
        </pc:spChg>
        <pc:spChg chg="mod">
          <ac:chgData name="JianboCheng" userId="3a88d6cb-836f-4403-a697-66e391d41931" providerId="ADAL" clId="{4F83BE27-333F-4B77-91B6-9246B2ED2729}" dt="2024-04-14T11:30:12.064" v="1472" actId="1076"/>
          <ac:spMkLst>
            <pc:docMk/>
            <pc:sldMk cId="0" sldId="495"/>
            <ac:spMk id="101" creationId="{2ED82F7B-AF2B-2DDD-EE32-9DC0A9BE396C}"/>
          </ac:spMkLst>
        </pc:spChg>
        <pc:spChg chg="mod">
          <ac:chgData name="JianboCheng" userId="3a88d6cb-836f-4403-a697-66e391d41931" providerId="ADAL" clId="{4F83BE27-333F-4B77-91B6-9246B2ED2729}" dt="2024-04-14T11:30:12.064" v="1472" actId="1076"/>
          <ac:spMkLst>
            <pc:docMk/>
            <pc:sldMk cId="0" sldId="495"/>
            <ac:spMk id="102" creationId="{8A086920-0B4B-E881-7A64-7205A16205C7}"/>
          </ac:spMkLst>
        </pc:spChg>
        <pc:spChg chg="mod">
          <ac:chgData name="JianboCheng" userId="3a88d6cb-836f-4403-a697-66e391d41931" providerId="ADAL" clId="{4F83BE27-333F-4B77-91B6-9246B2ED2729}" dt="2024-04-14T11:30:12.064" v="1472" actId="1076"/>
          <ac:spMkLst>
            <pc:docMk/>
            <pc:sldMk cId="0" sldId="495"/>
            <ac:spMk id="103" creationId="{D6576A01-77AF-E235-7B37-BD0CAA784334}"/>
          </ac:spMkLst>
        </pc:spChg>
        <pc:spChg chg="mod">
          <ac:chgData name="JianboCheng" userId="3a88d6cb-836f-4403-a697-66e391d41931" providerId="ADAL" clId="{4F83BE27-333F-4B77-91B6-9246B2ED2729}" dt="2024-04-14T11:30:12.064" v="1472" actId="1076"/>
          <ac:spMkLst>
            <pc:docMk/>
            <pc:sldMk cId="0" sldId="495"/>
            <ac:spMk id="104" creationId="{65755E42-C77A-EAAF-1DAA-C10606A9E197}"/>
          </ac:spMkLst>
        </pc:spChg>
        <pc:spChg chg="mod">
          <ac:chgData name="JianboCheng" userId="3a88d6cb-836f-4403-a697-66e391d41931" providerId="ADAL" clId="{4F83BE27-333F-4B77-91B6-9246B2ED2729}" dt="2024-04-14T11:30:12.064" v="1472" actId="1076"/>
          <ac:spMkLst>
            <pc:docMk/>
            <pc:sldMk cId="0" sldId="495"/>
            <ac:spMk id="105" creationId="{B8470420-26F9-8AEF-AF72-3A6DAA2EDB00}"/>
          </ac:spMkLst>
        </pc:spChg>
        <pc:spChg chg="mod">
          <ac:chgData name="JianboCheng" userId="3a88d6cb-836f-4403-a697-66e391d41931" providerId="ADAL" clId="{4F83BE27-333F-4B77-91B6-9246B2ED2729}" dt="2024-04-14T11:30:12.064" v="1472" actId="1076"/>
          <ac:spMkLst>
            <pc:docMk/>
            <pc:sldMk cId="0" sldId="495"/>
            <ac:spMk id="106" creationId="{161C4722-C1DA-AC14-A367-3C6ED1B3FEC5}"/>
          </ac:spMkLst>
        </pc:spChg>
        <pc:spChg chg="mod">
          <ac:chgData name="JianboCheng" userId="3a88d6cb-836f-4403-a697-66e391d41931" providerId="ADAL" clId="{4F83BE27-333F-4B77-91B6-9246B2ED2729}" dt="2024-04-14T11:30:12.064" v="1472" actId="1076"/>
          <ac:spMkLst>
            <pc:docMk/>
            <pc:sldMk cId="0" sldId="495"/>
            <ac:spMk id="107" creationId="{79D0B04F-12FF-65CB-147B-59C000A055A7}"/>
          </ac:spMkLst>
        </pc:spChg>
        <pc:spChg chg="mod">
          <ac:chgData name="JianboCheng" userId="3a88d6cb-836f-4403-a697-66e391d41931" providerId="ADAL" clId="{4F83BE27-333F-4B77-91B6-9246B2ED2729}" dt="2024-04-14T11:30:12.064" v="1472" actId="1076"/>
          <ac:spMkLst>
            <pc:docMk/>
            <pc:sldMk cId="0" sldId="495"/>
            <ac:spMk id="108" creationId="{9CD0C83A-8879-0CB2-B2E5-126629E7AE42}"/>
          </ac:spMkLst>
        </pc:spChg>
        <pc:spChg chg="mod">
          <ac:chgData name="JianboCheng" userId="3a88d6cb-836f-4403-a697-66e391d41931" providerId="ADAL" clId="{4F83BE27-333F-4B77-91B6-9246B2ED2729}" dt="2024-04-14T11:30:12.064" v="1472" actId="1076"/>
          <ac:spMkLst>
            <pc:docMk/>
            <pc:sldMk cId="0" sldId="495"/>
            <ac:spMk id="109" creationId="{81D80096-7EB4-1200-943E-9437FBF62D9B}"/>
          </ac:spMkLst>
        </pc:spChg>
        <pc:spChg chg="mod">
          <ac:chgData name="JianboCheng" userId="3a88d6cb-836f-4403-a697-66e391d41931" providerId="ADAL" clId="{4F83BE27-333F-4B77-91B6-9246B2ED2729}" dt="2024-04-14T11:30:12.064" v="1472" actId="1076"/>
          <ac:spMkLst>
            <pc:docMk/>
            <pc:sldMk cId="0" sldId="495"/>
            <ac:spMk id="110" creationId="{3D3E946C-E67C-69FC-CD28-8F55255541A5}"/>
          </ac:spMkLst>
        </pc:spChg>
        <pc:spChg chg="mod">
          <ac:chgData name="JianboCheng" userId="3a88d6cb-836f-4403-a697-66e391d41931" providerId="ADAL" clId="{4F83BE27-333F-4B77-91B6-9246B2ED2729}" dt="2024-04-14T11:30:12.064" v="1472" actId="1076"/>
          <ac:spMkLst>
            <pc:docMk/>
            <pc:sldMk cId="0" sldId="495"/>
            <ac:spMk id="111" creationId="{B834AFD8-6796-C2EF-7EE1-8040BA00F187}"/>
          </ac:spMkLst>
        </pc:spChg>
        <pc:spChg chg="mod">
          <ac:chgData name="JianboCheng" userId="3a88d6cb-836f-4403-a697-66e391d41931" providerId="ADAL" clId="{4F83BE27-333F-4B77-91B6-9246B2ED2729}" dt="2024-04-14T11:30:12.064" v="1472" actId="1076"/>
          <ac:spMkLst>
            <pc:docMk/>
            <pc:sldMk cId="0" sldId="495"/>
            <ac:spMk id="112" creationId="{00C7D8FE-2026-A757-884A-BFFC072F24E4}"/>
          </ac:spMkLst>
        </pc:spChg>
        <pc:spChg chg="mod">
          <ac:chgData name="JianboCheng" userId="3a88d6cb-836f-4403-a697-66e391d41931" providerId="ADAL" clId="{4F83BE27-333F-4B77-91B6-9246B2ED2729}" dt="2024-04-14T11:30:12.064" v="1472" actId="1076"/>
          <ac:spMkLst>
            <pc:docMk/>
            <pc:sldMk cId="0" sldId="495"/>
            <ac:spMk id="113" creationId="{48A1013F-CB45-8733-8479-35A4CEB1F132}"/>
          </ac:spMkLst>
        </pc:spChg>
        <pc:spChg chg="mod">
          <ac:chgData name="JianboCheng" userId="3a88d6cb-836f-4403-a697-66e391d41931" providerId="ADAL" clId="{4F83BE27-333F-4B77-91B6-9246B2ED2729}" dt="2024-04-14T11:30:12.064" v="1472" actId="1076"/>
          <ac:spMkLst>
            <pc:docMk/>
            <pc:sldMk cId="0" sldId="495"/>
            <ac:spMk id="114" creationId="{3F7B2D09-8565-FCA5-5594-83CA71004CAD}"/>
          </ac:spMkLst>
        </pc:spChg>
        <pc:spChg chg="mod">
          <ac:chgData name="JianboCheng" userId="3a88d6cb-836f-4403-a697-66e391d41931" providerId="ADAL" clId="{4F83BE27-333F-4B77-91B6-9246B2ED2729}" dt="2024-04-14T11:30:12.064" v="1472" actId="1076"/>
          <ac:spMkLst>
            <pc:docMk/>
            <pc:sldMk cId="0" sldId="495"/>
            <ac:spMk id="115" creationId="{4E4B3F6A-EDE8-61BF-E044-4DC4918D6892}"/>
          </ac:spMkLst>
        </pc:spChg>
        <pc:spChg chg="mod">
          <ac:chgData name="JianboCheng" userId="3a88d6cb-836f-4403-a697-66e391d41931" providerId="ADAL" clId="{4F83BE27-333F-4B77-91B6-9246B2ED2729}" dt="2024-04-14T11:30:12.064" v="1472" actId="1076"/>
          <ac:spMkLst>
            <pc:docMk/>
            <pc:sldMk cId="0" sldId="495"/>
            <ac:spMk id="116" creationId="{2F8E3CAB-4DBE-0111-102E-411DCE4E1324}"/>
          </ac:spMkLst>
        </pc:spChg>
        <pc:spChg chg="mod">
          <ac:chgData name="JianboCheng" userId="3a88d6cb-836f-4403-a697-66e391d41931" providerId="ADAL" clId="{4F83BE27-333F-4B77-91B6-9246B2ED2729}" dt="2024-04-14T11:30:12.064" v="1472" actId="1076"/>
          <ac:spMkLst>
            <pc:docMk/>
            <pc:sldMk cId="0" sldId="495"/>
            <ac:spMk id="117" creationId="{ABD54728-2E36-2B59-0CCB-EA502A2DAC53}"/>
          </ac:spMkLst>
        </pc:spChg>
        <pc:spChg chg="mod">
          <ac:chgData name="JianboCheng" userId="3a88d6cb-836f-4403-a697-66e391d41931" providerId="ADAL" clId="{4F83BE27-333F-4B77-91B6-9246B2ED2729}" dt="2024-04-14T11:30:12.064" v="1472" actId="1076"/>
          <ac:spMkLst>
            <pc:docMk/>
            <pc:sldMk cId="0" sldId="495"/>
            <ac:spMk id="118" creationId="{E60542D2-5460-1E17-0D16-D3EBD7485713}"/>
          </ac:spMkLst>
        </pc:spChg>
        <pc:spChg chg="mod">
          <ac:chgData name="JianboCheng" userId="3a88d6cb-836f-4403-a697-66e391d41931" providerId="ADAL" clId="{4F83BE27-333F-4B77-91B6-9246B2ED2729}" dt="2024-04-14T11:30:12.064" v="1472" actId="1076"/>
          <ac:spMkLst>
            <pc:docMk/>
            <pc:sldMk cId="0" sldId="495"/>
            <ac:spMk id="119" creationId="{55069BF6-13A4-E1C9-3BC3-B5EBE1A83B26}"/>
          </ac:spMkLst>
        </pc:spChg>
        <pc:spChg chg="mod">
          <ac:chgData name="JianboCheng" userId="3a88d6cb-836f-4403-a697-66e391d41931" providerId="ADAL" clId="{4F83BE27-333F-4B77-91B6-9246B2ED2729}" dt="2024-04-14T11:30:12.064" v="1472" actId="1076"/>
          <ac:spMkLst>
            <pc:docMk/>
            <pc:sldMk cId="0" sldId="495"/>
            <ac:spMk id="120" creationId="{D9E89347-9159-B0BA-330D-914D2F68B6B0}"/>
          </ac:spMkLst>
        </pc:spChg>
        <pc:spChg chg="add mod">
          <ac:chgData name="JianboCheng" userId="3a88d6cb-836f-4403-a697-66e391d41931" providerId="ADAL" clId="{4F83BE27-333F-4B77-91B6-9246B2ED2729}" dt="2024-04-14T11:30:12.064" v="1472" actId="1076"/>
          <ac:spMkLst>
            <pc:docMk/>
            <pc:sldMk cId="0" sldId="495"/>
            <ac:spMk id="121" creationId="{7A6D6DF9-5AFB-5E01-500E-FE17A3E43D06}"/>
          </ac:spMkLst>
        </pc:spChg>
        <pc:spChg chg="add mod">
          <ac:chgData name="JianboCheng" userId="3a88d6cb-836f-4403-a697-66e391d41931" providerId="ADAL" clId="{4F83BE27-333F-4B77-91B6-9246B2ED2729}" dt="2024-04-14T11:30:12.064" v="1472" actId="1076"/>
          <ac:spMkLst>
            <pc:docMk/>
            <pc:sldMk cId="0" sldId="495"/>
            <ac:spMk id="122" creationId="{52CAE2A4-E1AE-58BE-0339-B313D7C4DF51}"/>
          </ac:spMkLst>
        </pc:spChg>
        <pc:grpChg chg="add del mod">
          <ac:chgData name="JianboCheng" userId="3a88d6cb-836f-4403-a697-66e391d41931" providerId="ADAL" clId="{4F83BE27-333F-4B77-91B6-9246B2ED2729}" dt="2024-04-14T10:45:10.186" v="1056" actId="478"/>
          <ac:grpSpMkLst>
            <pc:docMk/>
            <pc:sldMk cId="0" sldId="495"/>
            <ac:grpSpMk id="6" creationId="{BAB1162C-AE38-A68E-3BA3-AFA6E6C9436E}"/>
          </ac:grpSpMkLst>
        </pc:grpChg>
        <pc:grpChg chg="mod">
          <ac:chgData name="JianboCheng" userId="3a88d6cb-836f-4403-a697-66e391d41931" providerId="ADAL" clId="{4F83BE27-333F-4B77-91B6-9246B2ED2729}" dt="2024-04-14T10:44:41.869" v="1053" actId="1076"/>
          <ac:grpSpMkLst>
            <pc:docMk/>
            <pc:sldMk cId="0" sldId="495"/>
            <ac:grpSpMk id="8" creationId="{CCA7BA7C-2178-1936-FA88-CABDF61B2F1E}"/>
          </ac:grpSpMkLst>
        </pc:grpChg>
        <pc:grpChg chg="mod">
          <ac:chgData name="JianboCheng" userId="3a88d6cb-836f-4403-a697-66e391d41931" providerId="ADAL" clId="{4F83BE27-333F-4B77-91B6-9246B2ED2729}" dt="2024-04-14T11:30:12.064" v="1472" actId="1076"/>
          <ac:grpSpMkLst>
            <pc:docMk/>
            <pc:sldMk cId="0" sldId="495"/>
            <ac:grpSpMk id="66" creationId="{4EC1BF45-8E57-713D-A7B8-DAAE265A120F}"/>
          </ac:grpSpMkLst>
        </pc:grpChg>
        <pc:grpChg chg="mod">
          <ac:chgData name="JianboCheng" userId="3a88d6cb-836f-4403-a697-66e391d41931" providerId="ADAL" clId="{4F83BE27-333F-4B77-91B6-9246B2ED2729}" dt="2024-04-14T11:30:12.064" v="1472" actId="1076"/>
          <ac:grpSpMkLst>
            <pc:docMk/>
            <pc:sldMk cId="0" sldId="495"/>
            <ac:grpSpMk id="68" creationId="{EEB06108-DF11-A6A2-69C8-977B0EBDFB88}"/>
          </ac:grpSpMkLst>
        </pc:grpChg>
        <pc:grpChg chg="add del mod">
          <ac:chgData name="JianboCheng" userId="3a88d6cb-836f-4403-a697-66e391d41931" providerId="ADAL" clId="{4F83BE27-333F-4B77-91B6-9246B2ED2729}" dt="2024-04-14T11:43:11.067" v="2121" actId="478"/>
          <ac:grpSpMkLst>
            <pc:docMk/>
            <pc:sldMk cId="0" sldId="495"/>
            <ac:grpSpMk id="123" creationId="{83209272-9CEC-1ABA-B403-7A0BEE9FA83F}"/>
          </ac:grpSpMkLst>
        </pc:grpChg>
      </pc:sldChg>
      <pc:sldChg chg="addSp delSp modSp add mod">
        <pc:chgData name="JianboCheng" userId="3a88d6cb-836f-4403-a697-66e391d41931" providerId="ADAL" clId="{4F83BE27-333F-4B77-91B6-9246B2ED2729}" dt="2024-04-15T07:36:32.128" v="4497"/>
        <pc:sldMkLst>
          <pc:docMk/>
          <pc:sldMk cId="206749805" sldId="507"/>
        </pc:sldMkLst>
        <pc:spChg chg="add del mod">
          <ac:chgData name="JianboCheng" userId="3a88d6cb-836f-4403-a697-66e391d41931" providerId="ADAL" clId="{4F83BE27-333F-4B77-91B6-9246B2ED2729}" dt="2024-04-15T07:08:12.839" v="4095" actId="478"/>
          <ac:spMkLst>
            <pc:docMk/>
            <pc:sldMk cId="206749805" sldId="507"/>
            <ac:spMk id="2" creationId="{277E93E1-6637-C4E8-6E35-B0FAA8082E36}"/>
          </ac:spMkLst>
        </pc:spChg>
        <pc:spChg chg="mod">
          <ac:chgData name="JianboCheng" userId="3a88d6cb-836f-4403-a697-66e391d41931" providerId="ADAL" clId="{4F83BE27-333F-4B77-91B6-9246B2ED2729}" dt="2024-04-15T07:35:37.496" v="4493" actId="14100"/>
          <ac:spMkLst>
            <pc:docMk/>
            <pc:sldMk cId="206749805" sldId="507"/>
            <ac:spMk id="3" creationId="{00000000-0000-0000-0000-000000000000}"/>
          </ac:spMkLst>
        </pc:spChg>
        <pc:spChg chg="add del mod">
          <ac:chgData name="JianboCheng" userId="3a88d6cb-836f-4403-a697-66e391d41931" providerId="ADAL" clId="{4F83BE27-333F-4B77-91B6-9246B2ED2729}" dt="2024-04-15T07:08:12.839" v="4095" actId="478"/>
          <ac:spMkLst>
            <pc:docMk/>
            <pc:sldMk cId="206749805" sldId="507"/>
            <ac:spMk id="4" creationId="{76A0D6D6-D698-8F02-04C7-993C31B4C436}"/>
          </ac:spMkLst>
        </pc:spChg>
        <pc:spChg chg="add del mod">
          <ac:chgData name="JianboCheng" userId="3a88d6cb-836f-4403-a697-66e391d41931" providerId="ADAL" clId="{4F83BE27-333F-4B77-91B6-9246B2ED2729}" dt="2024-04-15T07:08:12.839" v="4095" actId="478"/>
          <ac:spMkLst>
            <pc:docMk/>
            <pc:sldMk cId="206749805" sldId="507"/>
            <ac:spMk id="5" creationId="{C49DD06B-C2CD-2482-C03B-D4E62C02E133}"/>
          </ac:spMkLst>
        </pc:spChg>
        <pc:spChg chg="add del mod">
          <ac:chgData name="JianboCheng" userId="3a88d6cb-836f-4403-a697-66e391d41931" providerId="ADAL" clId="{4F83BE27-333F-4B77-91B6-9246B2ED2729}" dt="2024-04-15T07:08:12.839" v="4095" actId="478"/>
          <ac:spMkLst>
            <pc:docMk/>
            <pc:sldMk cId="206749805" sldId="507"/>
            <ac:spMk id="6" creationId="{56C79DBC-2AC6-2016-B572-CFA2D4079257}"/>
          </ac:spMkLst>
        </pc:spChg>
        <pc:spChg chg="add del mod">
          <ac:chgData name="JianboCheng" userId="3a88d6cb-836f-4403-a697-66e391d41931" providerId="ADAL" clId="{4F83BE27-333F-4B77-91B6-9246B2ED2729}" dt="2024-04-15T07:08:12.839" v="4095" actId="478"/>
          <ac:spMkLst>
            <pc:docMk/>
            <pc:sldMk cId="206749805" sldId="507"/>
            <ac:spMk id="7" creationId="{AE5973CA-48F8-3E7F-D296-5FD9072FA9C9}"/>
          </ac:spMkLst>
        </pc:spChg>
        <pc:spChg chg="add mod">
          <ac:chgData name="JianboCheng" userId="3a88d6cb-836f-4403-a697-66e391d41931" providerId="ADAL" clId="{4F83BE27-333F-4B77-91B6-9246B2ED2729}" dt="2024-04-15T07:19:04.053" v="4290" actId="255"/>
          <ac:spMkLst>
            <pc:docMk/>
            <pc:sldMk cId="206749805" sldId="507"/>
            <ac:spMk id="11" creationId="{EA6D1EAA-D19B-8FBD-322D-8BEFE2D4F4E7}"/>
          </ac:spMkLst>
        </pc:spChg>
        <pc:spChg chg="add del mod">
          <ac:chgData name="JianboCheng" userId="3a88d6cb-836f-4403-a697-66e391d41931" providerId="ADAL" clId="{4F83BE27-333F-4B77-91B6-9246B2ED2729}" dt="2024-04-15T07:09:47.389" v="4128" actId="478"/>
          <ac:spMkLst>
            <pc:docMk/>
            <pc:sldMk cId="206749805" sldId="507"/>
            <ac:spMk id="12" creationId="{8F4B1432-EDD7-22BF-F9AC-EAC5FA8D0EED}"/>
          </ac:spMkLst>
        </pc:spChg>
        <pc:spChg chg="del mod">
          <ac:chgData name="JianboCheng" userId="3a88d6cb-836f-4403-a697-66e391d41931" providerId="ADAL" clId="{4F83BE27-333F-4B77-91B6-9246B2ED2729}" dt="2024-04-15T07:07:09.916" v="4077" actId="478"/>
          <ac:spMkLst>
            <pc:docMk/>
            <pc:sldMk cId="206749805" sldId="507"/>
            <ac:spMk id="13" creationId="{00000000-0000-0000-0000-000000000000}"/>
          </ac:spMkLst>
        </pc:spChg>
        <pc:spChg chg="del mod">
          <ac:chgData name="JianboCheng" userId="3a88d6cb-836f-4403-a697-66e391d41931" providerId="ADAL" clId="{4F83BE27-333F-4B77-91B6-9246B2ED2729}" dt="2024-04-15T07:07:09.916" v="4077" actId="478"/>
          <ac:spMkLst>
            <pc:docMk/>
            <pc:sldMk cId="206749805" sldId="507"/>
            <ac:spMk id="14" creationId="{00000000-0000-0000-0000-000000000000}"/>
          </ac:spMkLst>
        </pc:spChg>
        <pc:spChg chg="mod">
          <ac:chgData name="JianboCheng" userId="3a88d6cb-836f-4403-a697-66e391d41931" providerId="ADAL" clId="{4F83BE27-333F-4B77-91B6-9246B2ED2729}" dt="2024-04-15T07:03:23.400" v="4027"/>
          <ac:spMkLst>
            <pc:docMk/>
            <pc:sldMk cId="206749805" sldId="507"/>
            <ac:spMk id="15" creationId="{1C2536E8-CE42-4B9D-90FA-E9CB0ED111C6}"/>
          </ac:spMkLst>
        </pc:spChg>
        <pc:spChg chg="del mod">
          <ac:chgData name="JianboCheng" userId="3a88d6cb-836f-4403-a697-66e391d41931" providerId="ADAL" clId="{4F83BE27-333F-4B77-91B6-9246B2ED2729}" dt="2024-04-15T07:07:09.916" v="4077" actId="478"/>
          <ac:spMkLst>
            <pc:docMk/>
            <pc:sldMk cId="206749805" sldId="507"/>
            <ac:spMk id="16" creationId="{00000000-0000-0000-0000-000000000000}"/>
          </ac:spMkLst>
        </pc:spChg>
        <pc:spChg chg="add del mod">
          <ac:chgData name="JianboCheng" userId="3a88d6cb-836f-4403-a697-66e391d41931" providerId="ADAL" clId="{4F83BE27-333F-4B77-91B6-9246B2ED2729}" dt="2024-04-15T07:09:47.389" v="4128" actId="478"/>
          <ac:spMkLst>
            <pc:docMk/>
            <pc:sldMk cId="206749805" sldId="507"/>
            <ac:spMk id="17" creationId="{57DB48C1-AF64-DEAB-D518-7E520C8E7743}"/>
          </ac:spMkLst>
        </pc:spChg>
        <pc:spChg chg="add del mod">
          <ac:chgData name="JianboCheng" userId="3a88d6cb-836f-4403-a697-66e391d41931" providerId="ADAL" clId="{4F83BE27-333F-4B77-91B6-9246B2ED2729}" dt="2024-04-15T07:09:47.389" v="4128" actId="478"/>
          <ac:spMkLst>
            <pc:docMk/>
            <pc:sldMk cId="206749805" sldId="507"/>
            <ac:spMk id="18" creationId="{8D4ADEE5-AE3D-3645-E188-347355625F40}"/>
          </ac:spMkLst>
        </pc:spChg>
        <pc:spChg chg="add del mod">
          <ac:chgData name="JianboCheng" userId="3a88d6cb-836f-4403-a697-66e391d41931" providerId="ADAL" clId="{4F83BE27-333F-4B77-91B6-9246B2ED2729}" dt="2024-04-15T07:09:47.389" v="4128" actId="478"/>
          <ac:spMkLst>
            <pc:docMk/>
            <pc:sldMk cId="206749805" sldId="507"/>
            <ac:spMk id="19" creationId="{51FF8B0F-92C1-8FBE-B9C4-36DE49672C06}"/>
          </ac:spMkLst>
        </pc:spChg>
        <pc:spChg chg="add del mod">
          <ac:chgData name="JianboCheng" userId="3a88d6cb-836f-4403-a697-66e391d41931" providerId="ADAL" clId="{4F83BE27-333F-4B77-91B6-9246B2ED2729}" dt="2024-04-15T07:09:47.389" v="4128" actId="478"/>
          <ac:spMkLst>
            <pc:docMk/>
            <pc:sldMk cId="206749805" sldId="507"/>
            <ac:spMk id="20" creationId="{74342449-FD46-2E8D-B2A6-A7A09AF2EF6B}"/>
          </ac:spMkLst>
        </pc:spChg>
        <pc:spChg chg="add mod">
          <ac:chgData name="JianboCheng" userId="3a88d6cb-836f-4403-a697-66e391d41931" providerId="ADAL" clId="{4F83BE27-333F-4B77-91B6-9246B2ED2729}" dt="2024-04-15T07:09:47.792" v="4129"/>
          <ac:spMkLst>
            <pc:docMk/>
            <pc:sldMk cId="206749805" sldId="507"/>
            <ac:spMk id="21" creationId="{4A521B28-D0BD-FA9D-240A-6AEC3C3B11C1}"/>
          </ac:spMkLst>
        </pc:spChg>
        <pc:spChg chg="add mod">
          <ac:chgData name="JianboCheng" userId="3a88d6cb-836f-4403-a697-66e391d41931" providerId="ADAL" clId="{4F83BE27-333F-4B77-91B6-9246B2ED2729}" dt="2024-04-15T07:09:47.792" v="4129"/>
          <ac:spMkLst>
            <pc:docMk/>
            <pc:sldMk cId="206749805" sldId="507"/>
            <ac:spMk id="22" creationId="{C19878C9-7AE5-50BD-2882-7ED8C39AC4FE}"/>
          </ac:spMkLst>
        </pc:spChg>
        <pc:spChg chg="add mod">
          <ac:chgData name="JianboCheng" userId="3a88d6cb-836f-4403-a697-66e391d41931" providerId="ADAL" clId="{4F83BE27-333F-4B77-91B6-9246B2ED2729}" dt="2024-04-15T07:09:47.792" v="4129"/>
          <ac:spMkLst>
            <pc:docMk/>
            <pc:sldMk cId="206749805" sldId="507"/>
            <ac:spMk id="23" creationId="{A4EB499B-2FD7-824A-D66D-FBD53442558F}"/>
          </ac:spMkLst>
        </pc:spChg>
        <pc:spChg chg="add mod">
          <ac:chgData name="JianboCheng" userId="3a88d6cb-836f-4403-a697-66e391d41931" providerId="ADAL" clId="{4F83BE27-333F-4B77-91B6-9246B2ED2729}" dt="2024-04-15T07:09:47.792" v="4129"/>
          <ac:spMkLst>
            <pc:docMk/>
            <pc:sldMk cId="206749805" sldId="507"/>
            <ac:spMk id="24" creationId="{ED94DD61-0B06-DF37-D35B-AC39F147D617}"/>
          </ac:spMkLst>
        </pc:spChg>
        <pc:spChg chg="add mod">
          <ac:chgData name="JianboCheng" userId="3a88d6cb-836f-4403-a697-66e391d41931" providerId="ADAL" clId="{4F83BE27-333F-4B77-91B6-9246B2ED2729}" dt="2024-04-15T07:13:54.515" v="4223"/>
          <ac:spMkLst>
            <pc:docMk/>
            <pc:sldMk cId="206749805" sldId="507"/>
            <ac:spMk id="25" creationId="{9A8AA25C-6171-1DFF-7589-9AAE90BEF400}"/>
          </ac:spMkLst>
        </pc:spChg>
        <pc:spChg chg="add mod">
          <ac:chgData name="JianboCheng" userId="3a88d6cb-836f-4403-a697-66e391d41931" providerId="ADAL" clId="{4F83BE27-333F-4B77-91B6-9246B2ED2729}" dt="2024-04-15T07:36:32.128" v="4497"/>
          <ac:spMkLst>
            <pc:docMk/>
            <pc:sldMk cId="206749805" sldId="507"/>
            <ac:spMk id="26" creationId="{DE89AC48-CE1A-61F5-73AE-D1FEA2AA138E}"/>
          </ac:spMkLst>
        </pc:spChg>
        <pc:spChg chg="del mod">
          <ac:chgData name="JianboCheng" userId="3a88d6cb-836f-4403-a697-66e391d41931" providerId="ADAL" clId="{4F83BE27-333F-4B77-91B6-9246B2ED2729}" dt="2024-04-15T07:07:09.916" v="4077" actId="478"/>
          <ac:spMkLst>
            <pc:docMk/>
            <pc:sldMk cId="206749805" sldId="507"/>
            <ac:spMk id="30" creationId="{00000000-0000-0000-0000-000000000000}"/>
          </ac:spMkLst>
        </pc:spChg>
        <pc:spChg chg="del mod">
          <ac:chgData name="JianboCheng" userId="3a88d6cb-836f-4403-a697-66e391d41931" providerId="ADAL" clId="{4F83BE27-333F-4B77-91B6-9246B2ED2729}" dt="2024-04-15T07:07:09.916" v="4077" actId="478"/>
          <ac:spMkLst>
            <pc:docMk/>
            <pc:sldMk cId="206749805" sldId="507"/>
            <ac:spMk id="32" creationId="{00000000-0000-0000-0000-000000000000}"/>
          </ac:spMkLst>
        </pc:spChg>
        <pc:graphicFrameChg chg="add del mod">
          <ac:chgData name="JianboCheng" userId="3a88d6cb-836f-4403-a697-66e391d41931" providerId="ADAL" clId="{4F83BE27-333F-4B77-91B6-9246B2ED2729}" dt="2024-04-14T05:03:17.224" v="54"/>
          <ac:graphicFrameMkLst>
            <pc:docMk/>
            <pc:sldMk cId="206749805" sldId="507"/>
            <ac:graphicFrameMk id="2" creationId="{6ECC6559-9CB9-667A-918F-771D58A427BB}"/>
          </ac:graphicFrameMkLst>
        </pc:graphicFrameChg>
        <pc:picChg chg="del">
          <ac:chgData name="JianboCheng" userId="3a88d6cb-836f-4403-a697-66e391d41931" providerId="ADAL" clId="{4F83BE27-333F-4B77-91B6-9246B2ED2729}" dt="2024-04-14T05:03:10.706" v="46" actId="478"/>
          <ac:picMkLst>
            <pc:docMk/>
            <pc:sldMk cId="206749805" sldId="507"/>
            <ac:picMk id="5" creationId="{D65D5E81-6B1F-46B7-A6DC-BC76261DE36D}"/>
          </ac:picMkLst>
        </pc:picChg>
        <pc:picChg chg="del">
          <ac:chgData name="JianboCheng" userId="3a88d6cb-836f-4403-a697-66e391d41931" providerId="ADAL" clId="{4F83BE27-333F-4B77-91B6-9246B2ED2729}" dt="2024-04-14T05:03:12.141" v="47" actId="478"/>
          <ac:picMkLst>
            <pc:docMk/>
            <pc:sldMk cId="206749805" sldId="507"/>
            <ac:picMk id="6" creationId="{B34CFF9F-D9AB-F1F2-1995-C06EB047CC10}"/>
          </ac:picMkLst>
        </pc:picChg>
        <pc:picChg chg="del">
          <ac:chgData name="JianboCheng" userId="3a88d6cb-836f-4403-a697-66e391d41931" providerId="ADAL" clId="{4F83BE27-333F-4B77-91B6-9246B2ED2729}" dt="2024-04-14T05:03:13.659" v="48" actId="478"/>
          <ac:picMkLst>
            <pc:docMk/>
            <pc:sldMk cId="206749805" sldId="507"/>
            <ac:picMk id="7" creationId="{B02AB0A9-8553-3B4E-A3BB-66FD8005672F}"/>
          </ac:picMkLst>
        </pc:picChg>
        <pc:picChg chg="add mod">
          <ac:chgData name="JianboCheng" userId="3a88d6cb-836f-4403-a697-66e391d41931" providerId="ADAL" clId="{4F83BE27-333F-4B77-91B6-9246B2ED2729}" dt="2024-04-15T07:20:04.386" v="4299" actId="14100"/>
          <ac:picMkLst>
            <pc:docMk/>
            <pc:sldMk cId="206749805" sldId="507"/>
            <ac:picMk id="8" creationId="{B690407C-867D-A64E-5570-B539EC70C6EC}"/>
          </ac:picMkLst>
        </pc:picChg>
        <pc:picChg chg="add mod">
          <ac:chgData name="JianboCheng" userId="3a88d6cb-836f-4403-a697-66e391d41931" providerId="ADAL" clId="{4F83BE27-333F-4B77-91B6-9246B2ED2729}" dt="2024-04-15T07:20:09.864" v="4302" actId="14100"/>
          <ac:picMkLst>
            <pc:docMk/>
            <pc:sldMk cId="206749805" sldId="507"/>
            <ac:picMk id="9" creationId="{78B169AE-F77F-89B2-5E19-445424C565D8}"/>
          </ac:picMkLst>
        </pc:picChg>
        <pc:picChg chg="add mod">
          <ac:chgData name="JianboCheng" userId="3a88d6cb-836f-4403-a697-66e391d41931" providerId="ADAL" clId="{4F83BE27-333F-4B77-91B6-9246B2ED2729}" dt="2024-04-15T07:20:15.194" v="4305" actId="1076"/>
          <ac:picMkLst>
            <pc:docMk/>
            <pc:sldMk cId="206749805" sldId="507"/>
            <ac:picMk id="10" creationId="{BCB5BFC4-26F8-40BE-6FA6-C149DDD6ED97}"/>
          </ac:picMkLst>
        </pc:picChg>
      </pc:sldChg>
      <pc:sldChg chg="addSp delSp modSp add mod ord">
        <pc:chgData name="JianboCheng" userId="3a88d6cb-836f-4403-a697-66e391d41931" providerId="ADAL" clId="{4F83BE27-333F-4B77-91B6-9246B2ED2729}" dt="2024-04-15T07:43:11.966" v="4552" actId="207"/>
        <pc:sldMkLst>
          <pc:docMk/>
          <pc:sldMk cId="3061096682" sldId="508"/>
        </pc:sldMkLst>
        <pc:spChg chg="add mod">
          <ac:chgData name="JianboCheng" userId="3a88d6cb-836f-4403-a697-66e391d41931" providerId="ADAL" clId="{4F83BE27-333F-4B77-91B6-9246B2ED2729}" dt="2024-04-15T07:09:33.945" v="4125" actId="14100"/>
          <ac:spMkLst>
            <pc:docMk/>
            <pc:sldMk cId="3061096682" sldId="508"/>
            <ac:spMk id="2" creationId="{345656E9-2ED6-ABAA-8166-09926069C81F}"/>
          </ac:spMkLst>
        </pc:spChg>
        <pc:spChg chg="mod">
          <ac:chgData name="JianboCheng" userId="3a88d6cb-836f-4403-a697-66e391d41931" providerId="ADAL" clId="{4F83BE27-333F-4B77-91B6-9246B2ED2729}" dt="2024-04-15T07:42:24.381" v="4551" actId="115"/>
          <ac:spMkLst>
            <pc:docMk/>
            <pc:sldMk cId="3061096682" sldId="508"/>
            <ac:spMk id="3" creationId="{00000000-0000-0000-0000-000000000000}"/>
          </ac:spMkLst>
        </pc:spChg>
        <pc:spChg chg="add mod">
          <ac:chgData name="JianboCheng" userId="3a88d6cb-836f-4403-a697-66e391d41931" providerId="ADAL" clId="{4F83BE27-333F-4B77-91B6-9246B2ED2729}" dt="2024-04-15T07:09:33.945" v="4125" actId="14100"/>
          <ac:spMkLst>
            <pc:docMk/>
            <pc:sldMk cId="3061096682" sldId="508"/>
            <ac:spMk id="4" creationId="{2AEBED17-A641-8BF2-5D31-F8B2B7E914BC}"/>
          </ac:spMkLst>
        </pc:spChg>
        <pc:spChg chg="add mod">
          <ac:chgData name="JianboCheng" userId="3a88d6cb-836f-4403-a697-66e391d41931" providerId="ADAL" clId="{4F83BE27-333F-4B77-91B6-9246B2ED2729}" dt="2024-04-15T07:09:33.945" v="4125" actId="14100"/>
          <ac:spMkLst>
            <pc:docMk/>
            <pc:sldMk cId="3061096682" sldId="508"/>
            <ac:spMk id="5" creationId="{E58F20EE-1271-4EEC-946A-088FFF41D145}"/>
          </ac:spMkLst>
        </pc:spChg>
        <pc:spChg chg="add mod">
          <ac:chgData name="JianboCheng" userId="3a88d6cb-836f-4403-a697-66e391d41931" providerId="ADAL" clId="{4F83BE27-333F-4B77-91B6-9246B2ED2729}" dt="2024-04-15T07:09:33.945" v="4125" actId="14100"/>
          <ac:spMkLst>
            <pc:docMk/>
            <pc:sldMk cId="3061096682" sldId="508"/>
            <ac:spMk id="6" creationId="{B2CE1A70-BE56-9F89-990F-6EEF680D6820}"/>
          </ac:spMkLst>
        </pc:spChg>
        <pc:spChg chg="add mod">
          <ac:chgData name="JianboCheng" userId="3a88d6cb-836f-4403-a697-66e391d41931" providerId="ADAL" clId="{4F83BE27-333F-4B77-91B6-9246B2ED2729}" dt="2024-04-15T07:13:44.811" v="4219" actId="20577"/>
          <ac:spMkLst>
            <pc:docMk/>
            <pc:sldMk cId="3061096682" sldId="508"/>
            <ac:spMk id="7" creationId="{C3DEDD0A-8D48-79AB-3297-C897FA9C957D}"/>
          </ac:spMkLst>
        </pc:spChg>
        <pc:spChg chg="add mod">
          <ac:chgData name="JianboCheng" userId="3a88d6cb-836f-4403-a697-66e391d41931" providerId="ADAL" clId="{4F83BE27-333F-4B77-91B6-9246B2ED2729}" dt="2024-04-15T07:36:26.355" v="4495" actId="1076"/>
          <ac:spMkLst>
            <pc:docMk/>
            <pc:sldMk cId="3061096682" sldId="508"/>
            <ac:spMk id="8" creationId="{C093F0DC-1184-2336-E8B5-9AD19A682401}"/>
          </ac:spMkLst>
        </pc:spChg>
        <pc:spChg chg="mod">
          <ac:chgData name="JianboCheng" userId="3a88d6cb-836f-4403-a697-66e391d41931" providerId="ADAL" clId="{4F83BE27-333F-4B77-91B6-9246B2ED2729}" dt="2024-04-15T07:43:11.966" v="4552" actId="207"/>
          <ac:spMkLst>
            <pc:docMk/>
            <pc:sldMk cId="3061096682" sldId="508"/>
            <ac:spMk id="12" creationId="{6B486DE6-D4A9-B4ED-9E37-0A76CA226855}"/>
          </ac:spMkLst>
        </pc:spChg>
        <pc:spChg chg="del mod">
          <ac:chgData name="JianboCheng" userId="3a88d6cb-836f-4403-a697-66e391d41931" providerId="ADAL" clId="{4F83BE27-333F-4B77-91B6-9246B2ED2729}" dt="2024-04-15T07:07:46.410" v="4089" actId="478"/>
          <ac:spMkLst>
            <pc:docMk/>
            <pc:sldMk cId="3061096682" sldId="508"/>
            <ac:spMk id="13" creationId="{00000000-0000-0000-0000-000000000000}"/>
          </ac:spMkLst>
        </pc:spChg>
        <pc:spChg chg="del mod">
          <ac:chgData name="JianboCheng" userId="3a88d6cb-836f-4403-a697-66e391d41931" providerId="ADAL" clId="{4F83BE27-333F-4B77-91B6-9246B2ED2729}" dt="2024-04-15T07:07:46.410" v="4089" actId="478"/>
          <ac:spMkLst>
            <pc:docMk/>
            <pc:sldMk cId="3061096682" sldId="508"/>
            <ac:spMk id="14" creationId="{00000000-0000-0000-0000-000000000000}"/>
          </ac:spMkLst>
        </pc:spChg>
        <pc:spChg chg="mod">
          <ac:chgData name="JianboCheng" userId="3a88d6cb-836f-4403-a697-66e391d41931" providerId="ADAL" clId="{4F83BE27-333F-4B77-91B6-9246B2ED2729}" dt="2024-04-15T07:03:23.400" v="4027"/>
          <ac:spMkLst>
            <pc:docMk/>
            <pc:sldMk cId="3061096682" sldId="508"/>
            <ac:spMk id="15" creationId="{795D2B8B-3809-4495-88C6-3DEA9034C3E9}"/>
          </ac:spMkLst>
        </pc:spChg>
        <pc:spChg chg="del mod">
          <ac:chgData name="JianboCheng" userId="3a88d6cb-836f-4403-a697-66e391d41931" providerId="ADAL" clId="{4F83BE27-333F-4B77-91B6-9246B2ED2729}" dt="2024-04-15T07:07:46.410" v="4089" actId="478"/>
          <ac:spMkLst>
            <pc:docMk/>
            <pc:sldMk cId="3061096682" sldId="508"/>
            <ac:spMk id="16" creationId="{00000000-0000-0000-0000-000000000000}"/>
          </ac:spMkLst>
        </pc:spChg>
        <pc:spChg chg="del mod">
          <ac:chgData name="JianboCheng" userId="3a88d6cb-836f-4403-a697-66e391d41931" providerId="ADAL" clId="{4F83BE27-333F-4B77-91B6-9246B2ED2729}" dt="2024-04-15T07:07:46.410" v="4089" actId="478"/>
          <ac:spMkLst>
            <pc:docMk/>
            <pc:sldMk cId="3061096682" sldId="508"/>
            <ac:spMk id="30" creationId="{00000000-0000-0000-0000-000000000000}"/>
          </ac:spMkLst>
        </pc:spChg>
        <pc:spChg chg="del mod">
          <ac:chgData name="JianboCheng" userId="3a88d6cb-836f-4403-a697-66e391d41931" providerId="ADAL" clId="{4F83BE27-333F-4B77-91B6-9246B2ED2729}" dt="2024-04-15T07:07:46.410" v="4089" actId="478"/>
          <ac:spMkLst>
            <pc:docMk/>
            <pc:sldMk cId="3061096682" sldId="508"/>
            <ac:spMk id="32" creationId="{00000000-0000-0000-0000-000000000000}"/>
          </ac:spMkLst>
        </pc:spChg>
        <pc:picChg chg="mod">
          <ac:chgData name="JianboCheng" userId="3a88d6cb-836f-4403-a697-66e391d41931" providerId="ADAL" clId="{4F83BE27-333F-4B77-91B6-9246B2ED2729}" dt="2024-04-15T07:03:23.400" v="4027"/>
          <ac:picMkLst>
            <pc:docMk/>
            <pc:sldMk cId="3061096682" sldId="508"/>
            <ac:picMk id="11" creationId="{A297818E-839F-2876-77F3-34046BB8F310}"/>
          </ac:picMkLst>
        </pc:picChg>
      </pc:sldChg>
      <pc:sldChg chg="add del">
        <pc:chgData name="JianboCheng" userId="3a88d6cb-836f-4403-a697-66e391d41931" providerId="ADAL" clId="{4F83BE27-333F-4B77-91B6-9246B2ED2729}" dt="2024-04-14T05:03:17.224" v="54"/>
        <pc:sldMkLst>
          <pc:docMk/>
          <pc:sldMk cId="4222892909" sldId="508"/>
        </pc:sldMkLst>
      </pc:sldChg>
      <pc:sldChg chg="addSp delSp modSp add mod">
        <pc:chgData name="JianboCheng" userId="3a88d6cb-836f-4403-a697-66e391d41931" providerId="ADAL" clId="{4F83BE27-333F-4B77-91B6-9246B2ED2729}" dt="2024-04-15T07:36:38.715" v="4499"/>
        <pc:sldMkLst>
          <pc:docMk/>
          <pc:sldMk cId="1468961453" sldId="509"/>
        </pc:sldMkLst>
        <pc:spChg chg="mod">
          <ac:chgData name="JianboCheng" userId="3a88d6cb-836f-4403-a697-66e391d41931" providerId="ADAL" clId="{4F83BE27-333F-4B77-91B6-9246B2ED2729}" dt="2024-04-15T07:22:39.512" v="4342" actId="1076"/>
          <ac:spMkLst>
            <pc:docMk/>
            <pc:sldMk cId="1468961453" sldId="509"/>
            <ac:spMk id="2" creationId="{00000000-0000-0000-0000-000000000000}"/>
          </ac:spMkLst>
        </pc:spChg>
        <pc:spChg chg="mod">
          <ac:chgData name="JianboCheng" userId="3a88d6cb-836f-4403-a697-66e391d41931" providerId="ADAL" clId="{4F83BE27-333F-4B77-91B6-9246B2ED2729}" dt="2024-04-15T07:22:46.963" v="4343" actId="1076"/>
          <ac:spMkLst>
            <pc:docMk/>
            <pc:sldMk cId="1468961453" sldId="509"/>
            <ac:spMk id="3" creationId="{00000000-0000-0000-0000-000000000000}"/>
          </ac:spMkLst>
        </pc:spChg>
        <pc:spChg chg="add del mod">
          <ac:chgData name="JianboCheng" userId="3a88d6cb-836f-4403-a697-66e391d41931" providerId="ADAL" clId="{4F83BE27-333F-4B77-91B6-9246B2ED2729}" dt="2024-04-15T07:08:22.052" v="4099" actId="478"/>
          <ac:spMkLst>
            <pc:docMk/>
            <pc:sldMk cId="1468961453" sldId="509"/>
            <ac:spMk id="4" creationId="{4BFE03E2-40A9-A299-FDDF-7A8E4E9B91EF}"/>
          </ac:spMkLst>
        </pc:spChg>
        <pc:spChg chg="del mod">
          <ac:chgData name="JianboCheng" userId="3a88d6cb-836f-4403-a697-66e391d41931" providerId="ADAL" clId="{4F83BE27-333F-4B77-91B6-9246B2ED2729}" dt="2024-04-15T07:07:21.810" v="4081" actId="478"/>
          <ac:spMkLst>
            <pc:docMk/>
            <pc:sldMk cId="1468961453" sldId="509"/>
            <ac:spMk id="5" creationId="{A53D0D9E-A768-0E75-8E09-52B6B614AB86}"/>
          </ac:spMkLst>
        </pc:spChg>
        <pc:spChg chg="add mod">
          <ac:chgData name="JianboCheng" userId="3a88d6cb-836f-4403-a697-66e391d41931" providerId="ADAL" clId="{4F83BE27-333F-4B77-91B6-9246B2ED2729}" dt="2024-04-15T07:22:16.989" v="4338" actId="1076"/>
          <ac:spMkLst>
            <pc:docMk/>
            <pc:sldMk cId="1468961453" sldId="509"/>
            <ac:spMk id="6" creationId="{7D279FF4-DDCF-196B-58CB-ACC321C9278F}"/>
          </ac:spMkLst>
        </pc:spChg>
        <pc:spChg chg="add del mod">
          <ac:chgData name="JianboCheng" userId="3a88d6cb-836f-4403-a697-66e391d41931" providerId="ADAL" clId="{4F83BE27-333F-4B77-91B6-9246B2ED2729}" dt="2024-04-15T07:08:22.052" v="4099" actId="478"/>
          <ac:spMkLst>
            <pc:docMk/>
            <pc:sldMk cId="1468961453" sldId="509"/>
            <ac:spMk id="7" creationId="{8F129EA3-F227-B900-6FFD-BE17C18BD741}"/>
          </ac:spMkLst>
        </pc:spChg>
        <pc:spChg chg="add del mod">
          <ac:chgData name="JianboCheng" userId="3a88d6cb-836f-4403-a697-66e391d41931" providerId="ADAL" clId="{4F83BE27-333F-4B77-91B6-9246B2ED2729}" dt="2024-04-15T07:08:22.052" v="4099" actId="478"/>
          <ac:spMkLst>
            <pc:docMk/>
            <pc:sldMk cId="1468961453" sldId="509"/>
            <ac:spMk id="8" creationId="{B51288FE-9829-00D0-F7E3-1264AC557311}"/>
          </ac:spMkLst>
        </pc:spChg>
        <pc:spChg chg="add del mod">
          <ac:chgData name="JianboCheng" userId="3a88d6cb-836f-4403-a697-66e391d41931" providerId="ADAL" clId="{4F83BE27-333F-4B77-91B6-9246B2ED2729}" dt="2024-04-15T07:08:22.052" v="4099" actId="478"/>
          <ac:spMkLst>
            <pc:docMk/>
            <pc:sldMk cId="1468961453" sldId="509"/>
            <ac:spMk id="9" creationId="{82685A60-FB30-79E6-CAEB-E2C72428596E}"/>
          </ac:spMkLst>
        </pc:spChg>
        <pc:spChg chg="add del mod">
          <ac:chgData name="JianboCheng" userId="3a88d6cb-836f-4403-a697-66e391d41931" providerId="ADAL" clId="{4F83BE27-333F-4B77-91B6-9246B2ED2729}" dt="2024-04-15T07:08:22.052" v="4099" actId="478"/>
          <ac:spMkLst>
            <pc:docMk/>
            <pc:sldMk cId="1468961453" sldId="509"/>
            <ac:spMk id="10" creationId="{D893E06A-2A21-5A0A-DF50-B61407666724}"/>
          </ac:spMkLst>
        </pc:spChg>
        <pc:spChg chg="mod">
          <ac:chgData name="JianboCheng" userId="3a88d6cb-836f-4403-a697-66e391d41931" providerId="ADAL" clId="{4F83BE27-333F-4B77-91B6-9246B2ED2729}" dt="2024-04-15T07:03:23.400" v="4027"/>
          <ac:spMkLst>
            <pc:docMk/>
            <pc:sldMk cId="1468961453" sldId="509"/>
            <ac:spMk id="11" creationId="{6B778B53-C6E7-486E-8DC1-7EC109D57BD3}"/>
          </ac:spMkLst>
        </pc:spChg>
        <pc:spChg chg="add del mod">
          <ac:chgData name="JianboCheng" userId="3a88d6cb-836f-4403-a697-66e391d41931" providerId="ADAL" clId="{4F83BE27-333F-4B77-91B6-9246B2ED2729}" dt="2024-04-15T07:09:54.771" v="4132" actId="478"/>
          <ac:spMkLst>
            <pc:docMk/>
            <pc:sldMk cId="1468961453" sldId="509"/>
            <ac:spMk id="12" creationId="{C05B0C0D-7A25-BCDB-5F72-E61F44435AE6}"/>
          </ac:spMkLst>
        </pc:spChg>
        <pc:spChg chg="add del mod">
          <ac:chgData name="JianboCheng" userId="3a88d6cb-836f-4403-a697-66e391d41931" providerId="ADAL" clId="{4F83BE27-333F-4B77-91B6-9246B2ED2729}" dt="2024-04-15T07:09:54.771" v="4132" actId="478"/>
          <ac:spMkLst>
            <pc:docMk/>
            <pc:sldMk cId="1468961453" sldId="509"/>
            <ac:spMk id="13" creationId="{AE6A37F3-EC63-7CA1-DD14-BE418213DB9F}"/>
          </ac:spMkLst>
        </pc:spChg>
        <pc:spChg chg="add del mod">
          <ac:chgData name="JianboCheng" userId="3a88d6cb-836f-4403-a697-66e391d41931" providerId="ADAL" clId="{4F83BE27-333F-4B77-91B6-9246B2ED2729}" dt="2024-04-15T07:09:54.771" v="4132" actId="478"/>
          <ac:spMkLst>
            <pc:docMk/>
            <pc:sldMk cId="1468961453" sldId="509"/>
            <ac:spMk id="14" creationId="{800FF25F-ACF7-213C-57DD-230C87BB8CC9}"/>
          </ac:spMkLst>
        </pc:spChg>
        <pc:spChg chg="add del mod">
          <ac:chgData name="JianboCheng" userId="3a88d6cb-836f-4403-a697-66e391d41931" providerId="ADAL" clId="{4F83BE27-333F-4B77-91B6-9246B2ED2729}" dt="2024-04-15T07:09:54.771" v="4132" actId="478"/>
          <ac:spMkLst>
            <pc:docMk/>
            <pc:sldMk cId="1468961453" sldId="509"/>
            <ac:spMk id="15" creationId="{C8404270-0FC4-A162-C116-4779BBA9587D}"/>
          </ac:spMkLst>
        </pc:spChg>
        <pc:spChg chg="add del mod">
          <ac:chgData name="JianboCheng" userId="3a88d6cb-836f-4403-a697-66e391d41931" providerId="ADAL" clId="{4F83BE27-333F-4B77-91B6-9246B2ED2729}" dt="2024-04-15T07:09:54.771" v="4132" actId="478"/>
          <ac:spMkLst>
            <pc:docMk/>
            <pc:sldMk cId="1468961453" sldId="509"/>
            <ac:spMk id="16" creationId="{89C57538-9573-80EA-3AF6-F7364A12529A}"/>
          </ac:spMkLst>
        </pc:spChg>
        <pc:spChg chg="add del mod">
          <ac:chgData name="JianboCheng" userId="3a88d6cb-836f-4403-a697-66e391d41931" providerId="ADAL" clId="{4F83BE27-333F-4B77-91B6-9246B2ED2729}" dt="2024-04-15T07:11:39.194" v="4168" actId="478"/>
          <ac:spMkLst>
            <pc:docMk/>
            <pc:sldMk cId="1468961453" sldId="509"/>
            <ac:spMk id="17" creationId="{AFE0411A-8EBD-2376-7C13-3FCB91FB8F1A}"/>
          </ac:spMkLst>
        </pc:spChg>
        <pc:spChg chg="add del mod">
          <ac:chgData name="JianboCheng" userId="3a88d6cb-836f-4403-a697-66e391d41931" providerId="ADAL" clId="{4F83BE27-333F-4B77-91B6-9246B2ED2729}" dt="2024-04-15T07:11:39.194" v="4168" actId="478"/>
          <ac:spMkLst>
            <pc:docMk/>
            <pc:sldMk cId="1468961453" sldId="509"/>
            <ac:spMk id="18" creationId="{F3C33A17-1C63-885B-F54E-87EF2F8192A5}"/>
          </ac:spMkLst>
        </pc:spChg>
        <pc:spChg chg="add del mod">
          <ac:chgData name="JianboCheng" userId="3a88d6cb-836f-4403-a697-66e391d41931" providerId="ADAL" clId="{4F83BE27-333F-4B77-91B6-9246B2ED2729}" dt="2024-04-15T07:11:39.194" v="4168" actId="478"/>
          <ac:spMkLst>
            <pc:docMk/>
            <pc:sldMk cId="1468961453" sldId="509"/>
            <ac:spMk id="19" creationId="{EC1B40ED-4CA3-8D15-E579-18BDD11AB67E}"/>
          </ac:spMkLst>
        </pc:spChg>
        <pc:spChg chg="add del mod">
          <ac:chgData name="JianboCheng" userId="3a88d6cb-836f-4403-a697-66e391d41931" providerId="ADAL" clId="{4F83BE27-333F-4B77-91B6-9246B2ED2729}" dt="2024-04-15T07:11:39.194" v="4168" actId="478"/>
          <ac:spMkLst>
            <pc:docMk/>
            <pc:sldMk cId="1468961453" sldId="509"/>
            <ac:spMk id="20" creationId="{4F2F6E52-3764-CADC-75D0-6A603AE48B96}"/>
          </ac:spMkLst>
        </pc:spChg>
        <pc:spChg chg="add del mod">
          <ac:chgData name="JianboCheng" userId="3a88d6cb-836f-4403-a697-66e391d41931" providerId="ADAL" clId="{4F83BE27-333F-4B77-91B6-9246B2ED2729}" dt="2024-04-15T07:11:39.194" v="4168" actId="478"/>
          <ac:spMkLst>
            <pc:docMk/>
            <pc:sldMk cId="1468961453" sldId="509"/>
            <ac:spMk id="21" creationId="{BF434F6C-DCAE-C0DD-E127-75A43441A724}"/>
          </ac:spMkLst>
        </pc:spChg>
        <pc:spChg chg="add mod">
          <ac:chgData name="JianboCheng" userId="3a88d6cb-836f-4403-a697-66e391d41931" providerId="ADAL" clId="{4F83BE27-333F-4B77-91B6-9246B2ED2729}" dt="2024-04-15T07:11:39.626" v="4169"/>
          <ac:spMkLst>
            <pc:docMk/>
            <pc:sldMk cId="1468961453" sldId="509"/>
            <ac:spMk id="22" creationId="{FA2BAEF9-3741-1C70-89E9-22D747B93068}"/>
          </ac:spMkLst>
        </pc:spChg>
        <pc:spChg chg="add mod">
          <ac:chgData name="JianboCheng" userId="3a88d6cb-836f-4403-a697-66e391d41931" providerId="ADAL" clId="{4F83BE27-333F-4B77-91B6-9246B2ED2729}" dt="2024-04-15T07:11:39.626" v="4169"/>
          <ac:spMkLst>
            <pc:docMk/>
            <pc:sldMk cId="1468961453" sldId="509"/>
            <ac:spMk id="23" creationId="{2652E3B6-E662-1CB3-7428-615746FDBE46}"/>
          </ac:spMkLst>
        </pc:spChg>
        <pc:spChg chg="add mod">
          <ac:chgData name="JianboCheng" userId="3a88d6cb-836f-4403-a697-66e391d41931" providerId="ADAL" clId="{4F83BE27-333F-4B77-91B6-9246B2ED2729}" dt="2024-04-15T07:11:39.626" v="4169"/>
          <ac:spMkLst>
            <pc:docMk/>
            <pc:sldMk cId="1468961453" sldId="509"/>
            <ac:spMk id="24" creationId="{AE2A7B16-A33D-C673-01EE-CB54D580AFB5}"/>
          </ac:spMkLst>
        </pc:spChg>
        <pc:spChg chg="add mod">
          <ac:chgData name="JianboCheng" userId="3a88d6cb-836f-4403-a697-66e391d41931" providerId="ADAL" clId="{4F83BE27-333F-4B77-91B6-9246B2ED2729}" dt="2024-04-15T07:11:39.626" v="4169"/>
          <ac:spMkLst>
            <pc:docMk/>
            <pc:sldMk cId="1468961453" sldId="509"/>
            <ac:spMk id="25" creationId="{DDCF245D-B735-5CB5-93F7-3CCFB0BD31FB}"/>
          </ac:spMkLst>
        </pc:spChg>
        <pc:spChg chg="add mod">
          <ac:chgData name="JianboCheng" userId="3a88d6cb-836f-4403-a697-66e391d41931" providerId="ADAL" clId="{4F83BE27-333F-4B77-91B6-9246B2ED2729}" dt="2024-04-15T07:13:58.573" v="4227"/>
          <ac:spMkLst>
            <pc:docMk/>
            <pc:sldMk cId="1468961453" sldId="509"/>
            <ac:spMk id="26" creationId="{685218C8-BC87-FCC1-CD12-B045DEC728EC}"/>
          </ac:spMkLst>
        </pc:spChg>
        <pc:spChg chg="del mod">
          <ac:chgData name="JianboCheng" userId="3a88d6cb-836f-4403-a697-66e391d41931" providerId="ADAL" clId="{4F83BE27-333F-4B77-91B6-9246B2ED2729}" dt="2024-04-15T07:07:21.810" v="4081" actId="478"/>
          <ac:spMkLst>
            <pc:docMk/>
            <pc:sldMk cId="1468961453" sldId="509"/>
            <ac:spMk id="27" creationId="{00000000-0000-0000-0000-000000000000}"/>
          </ac:spMkLst>
        </pc:spChg>
        <pc:spChg chg="del mod">
          <ac:chgData name="JianboCheng" userId="3a88d6cb-836f-4403-a697-66e391d41931" providerId="ADAL" clId="{4F83BE27-333F-4B77-91B6-9246B2ED2729}" dt="2024-04-15T07:07:21.810" v="4081" actId="478"/>
          <ac:spMkLst>
            <pc:docMk/>
            <pc:sldMk cId="1468961453" sldId="509"/>
            <ac:spMk id="28" creationId="{00000000-0000-0000-0000-000000000000}"/>
          </ac:spMkLst>
        </pc:spChg>
        <pc:spChg chg="del mod">
          <ac:chgData name="JianboCheng" userId="3a88d6cb-836f-4403-a697-66e391d41931" providerId="ADAL" clId="{4F83BE27-333F-4B77-91B6-9246B2ED2729}" dt="2024-04-15T07:07:21.810" v="4081" actId="478"/>
          <ac:spMkLst>
            <pc:docMk/>
            <pc:sldMk cId="1468961453" sldId="509"/>
            <ac:spMk id="29" creationId="{00000000-0000-0000-0000-000000000000}"/>
          </ac:spMkLst>
        </pc:spChg>
        <pc:spChg chg="del mod">
          <ac:chgData name="JianboCheng" userId="3a88d6cb-836f-4403-a697-66e391d41931" providerId="ADAL" clId="{4F83BE27-333F-4B77-91B6-9246B2ED2729}" dt="2024-04-15T07:07:21.810" v="4081" actId="478"/>
          <ac:spMkLst>
            <pc:docMk/>
            <pc:sldMk cId="1468961453" sldId="509"/>
            <ac:spMk id="30" creationId="{00000000-0000-0000-0000-000000000000}"/>
          </ac:spMkLst>
        </pc:spChg>
        <pc:spChg chg="add mod">
          <ac:chgData name="JianboCheng" userId="3a88d6cb-836f-4403-a697-66e391d41931" providerId="ADAL" clId="{4F83BE27-333F-4B77-91B6-9246B2ED2729}" dt="2024-04-15T07:36:38.715" v="4499"/>
          <ac:spMkLst>
            <pc:docMk/>
            <pc:sldMk cId="1468961453" sldId="509"/>
            <ac:spMk id="31" creationId="{AA0BA6F6-47D0-FAE1-9691-48CB10C443A3}"/>
          </ac:spMkLst>
        </pc:spChg>
      </pc:sldChg>
      <pc:sldChg chg="addSp delSp modSp add mod">
        <pc:chgData name="JianboCheng" userId="3a88d6cb-836f-4403-a697-66e391d41931" providerId="ADAL" clId="{4F83BE27-333F-4B77-91B6-9246B2ED2729}" dt="2024-04-15T07:49:06.106" v="4585" actId="1076"/>
        <pc:sldMkLst>
          <pc:docMk/>
          <pc:sldMk cId="2979493005" sldId="510"/>
        </pc:sldMkLst>
        <pc:spChg chg="mod">
          <ac:chgData name="JianboCheng" userId="3a88d6cb-836f-4403-a697-66e391d41931" providerId="ADAL" clId="{4F83BE27-333F-4B77-91B6-9246B2ED2729}" dt="2024-04-15T07:23:24.271" v="4351" actId="1076"/>
          <ac:spMkLst>
            <pc:docMk/>
            <pc:sldMk cId="2979493005" sldId="510"/>
            <ac:spMk id="2" creationId="{00000000-0000-0000-0000-000000000000}"/>
          </ac:spMkLst>
        </pc:spChg>
        <pc:spChg chg="del mod">
          <ac:chgData name="JianboCheng" userId="3a88d6cb-836f-4403-a697-66e391d41931" providerId="ADAL" clId="{4F83BE27-333F-4B77-91B6-9246B2ED2729}" dt="2024-04-14T13:12:22.938" v="3405" actId="478"/>
          <ac:spMkLst>
            <pc:docMk/>
            <pc:sldMk cId="2979493005" sldId="510"/>
            <ac:spMk id="3" creationId="{00000000-0000-0000-0000-000000000000}"/>
          </ac:spMkLst>
        </pc:spChg>
        <pc:spChg chg="add del mod">
          <ac:chgData name="JianboCheng" userId="3a88d6cb-836f-4403-a697-66e391d41931" providerId="ADAL" clId="{4F83BE27-333F-4B77-91B6-9246B2ED2729}" dt="2024-04-15T07:08:28.729" v="4102" actId="478"/>
          <ac:spMkLst>
            <pc:docMk/>
            <pc:sldMk cId="2979493005" sldId="510"/>
            <ac:spMk id="3" creationId="{922D3752-0307-6BFC-36F4-103CCFF09AF0}"/>
          </ac:spMkLst>
        </pc:spChg>
        <pc:spChg chg="add del mod">
          <ac:chgData name="JianboCheng" userId="3a88d6cb-836f-4403-a697-66e391d41931" providerId="ADAL" clId="{4F83BE27-333F-4B77-91B6-9246B2ED2729}" dt="2024-04-15T07:08:26.258" v="4101" actId="478"/>
          <ac:spMkLst>
            <pc:docMk/>
            <pc:sldMk cId="2979493005" sldId="510"/>
            <ac:spMk id="4" creationId="{1CD32180-F8E8-8C72-9DCE-6E20E68123E6}"/>
          </ac:spMkLst>
        </pc:spChg>
        <pc:spChg chg="del mod">
          <ac:chgData name="JianboCheng" userId="3a88d6cb-836f-4403-a697-66e391d41931" providerId="ADAL" clId="{4F83BE27-333F-4B77-91B6-9246B2ED2729}" dt="2024-04-15T07:07:26.905" v="4083" actId="478"/>
          <ac:spMkLst>
            <pc:docMk/>
            <pc:sldMk cId="2979493005" sldId="510"/>
            <ac:spMk id="5" creationId="{A53D0D9E-A768-0E75-8E09-52B6B614AB86}"/>
          </ac:spMkLst>
        </pc:spChg>
        <pc:spChg chg="del">
          <ac:chgData name="JianboCheng" userId="3a88d6cb-836f-4403-a697-66e391d41931" providerId="ADAL" clId="{4F83BE27-333F-4B77-91B6-9246B2ED2729}" dt="2024-04-14T13:04:11.311" v="3344" actId="478"/>
          <ac:spMkLst>
            <pc:docMk/>
            <pc:sldMk cId="2979493005" sldId="510"/>
            <ac:spMk id="6" creationId="{7D279FF4-DDCF-196B-58CB-ACC321C9278F}"/>
          </ac:spMkLst>
        </pc:spChg>
        <pc:spChg chg="add del mod">
          <ac:chgData name="JianboCheng" userId="3a88d6cb-836f-4403-a697-66e391d41931" providerId="ADAL" clId="{4F83BE27-333F-4B77-91B6-9246B2ED2729}" dt="2024-04-15T07:08:26.258" v="4101" actId="478"/>
          <ac:spMkLst>
            <pc:docMk/>
            <pc:sldMk cId="2979493005" sldId="510"/>
            <ac:spMk id="6" creationId="{8D0C2055-2091-1EE4-FF53-A9DB79415AFA}"/>
          </ac:spMkLst>
        </pc:spChg>
        <pc:spChg chg="mod">
          <ac:chgData name="JianboCheng" userId="3a88d6cb-836f-4403-a697-66e391d41931" providerId="ADAL" clId="{4F83BE27-333F-4B77-91B6-9246B2ED2729}" dt="2024-04-15T07:23:47.199" v="4355" actId="14100"/>
          <ac:spMkLst>
            <pc:docMk/>
            <pc:sldMk cId="2979493005" sldId="510"/>
            <ac:spMk id="9" creationId="{74063FC9-5873-B6B7-6287-8C7713D79FE0}"/>
          </ac:spMkLst>
        </pc:spChg>
        <pc:spChg chg="mod">
          <ac:chgData name="JianboCheng" userId="3a88d6cb-836f-4403-a697-66e391d41931" providerId="ADAL" clId="{4F83BE27-333F-4B77-91B6-9246B2ED2729}" dt="2024-04-15T07:23:47.199" v="4355" actId="14100"/>
          <ac:spMkLst>
            <pc:docMk/>
            <pc:sldMk cId="2979493005" sldId="510"/>
            <ac:spMk id="10" creationId="{C736471B-1540-B893-698D-B8B4F779AAC2}"/>
          </ac:spMkLst>
        </pc:spChg>
        <pc:spChg chg="mod">
          <ac:chgData name="JianboCheng" userId="3a88d6cb-836f-4403-a697-66e391d41931" providerId="ADAL" clId="{4F83BE27-333F-4B77-91B6-9246B2ED2729}" dt="2024-04-15T07:25:31.654" v="4371" actId="207"/>
          <ac:spMkLst>
            <pc:docMk/>
            <pc:sldMk cId="2979493005" sldId="510"/>
            <ac:spMk id="11" creationId="{7614C6B0-D3CC-8E5C-1CC0-449D0295E33F}"/>
          </ac:spMkLst>
        </pc:spChg>
        <pc:spChg chg="mod">
          <ac:chgData name="JianboCheng" userId="3a88d6cb-836f-4403-a697-66e391d41931" providerId="ADAL" clId="{4F83BE27-333F-4B77-91B6-9246B2ED2729}" dt="2024-04-15T07:23:47.199" v="4355" actId="14100"/>
          <ac:spMkLst>
            <pc:docMk/>
            <pc:sldMk cId="2979493005" sldId="510"/>
            <ac:spMk id="13" creationId="{F451428E-0053-D199-299F-3542689CBB61}"/>
          </ac:spMkLst>
        </pc:spChg>
        <pc:spChg chg="mod">
          <ac:chgData name="JianboCheng" userId="3a88d6cb-836f-4403-a697-66e391d41931" providerId="ADAL" clId="{4F83BE27-333F-4B77-91B6-9246B2ED2729}" dt="2024-04-15T07:23:47.199" v="4355" actId="14100"/>
          <ac:spMkLst>
            <pc:docMk/>
            <pc:sldMk cId="2979493005" sldId="510"/>
            <ac:spMk id="14" creationId="{D4785A4B-18EE-38A1-F2EF-CD2B6B8BE740}"/>
          </ac:spMkLst>
        </pc:spChg>
        <pc:spChg chg="mod">
          <ac:chgData name="JianboCheng" userId="3a88d6cb-836f-4403-a697-66e391d41931" providerId="ADAL" clId="{4F83BE27-333F-4B77-91B6-9246B2ED2729}" dt="2024-04-15T07:23:47.199" v="4355" actId="14100"/>
          <ac:spMkLst>
            <pc:docMk/>
            <pc:sldMk cId="2979493005" sldId="510"/>
            <ac:spMk id="15" creationId="{25DAA08A-BD60-A941-D008-623A726C39F6}"/>
          </ac:spMkLst>
        </pc:spChg>
        <pc:spChg chg="mod">
          <ac:chgData name="JianboCheng" userId="3a88d6cb-836f-4403-a697-66e391d41931" providerId="ADAL" clId="{4F83BE27-333F-4B77-91B6-9246B2ED2729}" dt="2024-04-15T07:23:47.199" v="4355" actId="14100"/>
          <ac:spMkLst>
            <pc:docMk/>
            <pc:sldMk cId="2979493005" sldId="510"/>
            <ac:spMk id="16" creationId="{5E538F7B-E760-6784-E91E-6F6F22F8EB82}"/>
          </ac:spMkLst>
        </pc:spChg>
        <pc:spChg chg="mod">
          <ac:chgData name="JianboCheng" userId="3a88d6cb-836f-4403-a697-66e391d41931" providerId="ADAL" clId="{4F83BE27-333F-4B77-91B6-9246B2ED2729}" dt="2024-04-15T07:23:47.199" v="4355" actId="14100"/>
          <ac:spMkLst>
            <pc:docMk/>
            <pc:sldMk cId="2979493005" sldId="510"/>
            <ac:spMk id="17" creationId="{2DBDAA18-D3BD-07D7-12C6-F81DE727978D}"/>
          </ac:spMkLst>
        </pc:spChg>
        <pc:spChg chg="mod">
          <ac:chgData name="JianboCheng" userId="3a88d6cb-836f-4403-a697-66e391d41931" providerId="ADAL" clId="{4F83BE27-333F-4B77-91B6-9246B2ED2729}" dt="2024-04-15T07:23:47.199" v="4355" actId="14100"/>
          <ac:spMkLst>
            <pc:docMk/>
            <pc:sldMk cId="2979493005" sldId="510"/>
            <ac:spMk id="18" creationId="{955B4173-0870-B205-5EA4-C52FC23A32A3}"/>
          </ac:spMkLst>
        </pc:spChg>
        <pc:spChg chg="mod">
          <ac:chgData name="JianboCheng" userId="3a88d6cb-836f-4403-a697-66e391d41931" providerId="ADAL" clId="{4F83BE27-333F-4B77-91B6-9246B2ED2729}" dt="2024-04-15T07:23:47.199" v="4355" actId="14100"/>
          <ac:spMkLst>
            <pc:docMk/>
            <pc:sldMk cId="2979493005" sldId="510"/>
            <ac:spMk id="19" creationId="{8701AC98-681F-C097-C8D4-80F22F8E8C63}"/>
          </ac:spMkLst>
        </pc:spChg>
        <pc:spChg chg="mod">
          <ac:chgData name="JianboCheng" userId="3a88d6cb-836f-4403-a697-66e391d41931" providerId="ADAL" clId="{4F83BE27-333F-4B77-91B6-9246B2ED2729}" dt="2024-04-15T07:23:47.199" v="4355" actId="14100"/>
          <ac:spMkLst>
            <pc:docMk/>
            <pc:sldMk cId="2979493005" sldId="510"/>
            <ac:spMk id="20" creationId="{1ABCFF15-E37C-30EB-9023-D101ECD29B84}"/>
          </ac:spMkLst>
        </pc:spChg>
        <pc:spChg chg="mod">
          <ac:chgData name="JianboCheng" userId="3a88d6cb-836f-4403-a697-66e391d41931" providerId="ADAL" clId="{4F83BE27-333F-4B77-91B6-9246B2ED2729}" dt="2024-04-15T07:23:47.199" v="4355" actId="14100"/>
          <ac:spMkLst>
            <pc:docMk/>
            <pc:sldMk cId="2979493005" sldId="510"/>
            <ac:spMk id="21" creationId="{210E82EF-8E41-A29A-8E64-457E83B06E15}"/>
          </ac:spMkLst>
        </pc:spChg>
        <pc:spChg chg="mod">
          <ac:chgData name="JianboCheng" userId="3a88d6cb-836f-4403-a697-66e391d41931" providerId="ADAL" clId="{4F83BE27-333F-4B77-91B6-9246B2ED2729}" dt="2024-04-15T07:23:47.199" v="4355" actId="14100"/>
          <ac:spMkLst>
            <pc:docMk/>
            <pc:sldMk cId="2979493005" sldId="510"/>
            <ac:spMk id="22" creationId="{22D8C1B6-2A4B-058D-6EEB-65714F2F3D56}"/>
          </ac:spMkLst>
        </pc:spChg>
        <pc:spChg chg="mod">
          <ac:chgData name="JianboCheng" userId="3a88d6cb-836f-4403-a697-66e391d41931" providerId="ADAL" clId="{4F83BE27-333F-4B77-91B6-9246B2ED2729}" dt="2024-04-15T07:23:47.199" v="4355" actId="14100"/>
          <ac:spMkLst>
            <pc:docMk/>
            <pc:sldMk cId="2979493005" sldId="510"/>
            <ac:spMk id="23" creationId="{10DC0CEB-0F73-D434-3365-2FB7E99D107A}"/>
          </ac:spMkLst>
        </pc:spChg>
        <pc:spChg chg="mod">
          <ac:chgData name="JianboCheng" userId="3a88d6cb-836f-4403-a697-66e391d41931" providerId="ADAL" clId="{4F83BE27-333F-4B77-91B6-9246B2ED2729}" dt="2024-04-15T07:23:47.199" v="4355" actId="14100"/>
          <ac:spMkLst>
            <pc:docMk/>
            <pc:sldMk cId="2979493005" sldId="510"/>
            <ac:spMk id="24" creationId="{4DBA2B39-EEA9-847A-CF60-D40C50928466}"/>
          </ac:spMkLst>
        </pc:spChg>
        <pc:spChg chg="mod">
          <ac:chgData name="JianboCheng" userId="3a88d6cb-836f-4403-a697-66e391d41931" providerId="ADAL" clId="{4F83BE27-333F-4B77-91B6-9246B2ED2729}" dt="2024-04-15T07:23:47.199" v="4355" actId="14100"/>
          <ac:spMkLst>
            <pc:docMk/>
            <pc:sldMk cId="2979493005" sldId="510"/>
            <ac:spMk id="25" creationId="{E0EAB6C6-F8CE-2E04-7A00-52B9B7C56D74}"/>
          </ac:spMkLst>
        </pc:spChg>
        <pc:spChg chg="mod">
          <ac:chgData name="JianboCheng" userId="3a88d6cb-836f-4403-a697-66e391d41931" providerId="ADAL" clId="{4F83BE27-333F-4B77-91B6-9246B2ED2729}" dt="2024-04-15T07:23:47.199" v="4355" actId="14100"/>
          <ac:spMkLst>
            <pc:docMk/>
            <pc:sldMk cId="2979493005" sldId="510"/>
            <ac:spMk id="26" creationId="{30CBF80B-8B2B-8BCB-C05E-2738536015EC}"/>
          </ac:spMkLst>
        </pc:spChg>
        <pc:spChg chg="del mod">
          <ac:chgData name="JianboCheng" userId="3a88d6cb-836f-4403-a697-66e391d41931" providerId="ADAL" clId="{4F83BE27-333F-4B77-91B6-9246B2ED2729}" dt="2024-04-15T07:07:26.905" v="4083" actId="478"/>
          <ac:spMkLst>
            <pc:docMk/>
            <pc:sldMk cId="2979493005" sldId="510"/>
            <ac:spMk id="27" creationId="{00000000-0000-0000-0000-000000000000}"/>
          </ac:spMkLst>
        </pc:spChg>
        <pc:spChg chg="del mod">
          <ac:chgData name="JianboCheng" userId="3a88d6cb-836f-4403-a697-66e391d41931" providerId="ADAL" clId="{4F83BE27-333F-4B77-91B6-9246B2ED2729}" dt="2024-04-15T07:07:26.905" v="4083" actId="478"/>
          <ac:spMkLst>
            <pc:docMk/>
            <pc:sldMk cId="2979493005" sldId="510"/>
            <ac:spMk id="28" creationId="{00000000-0000-0000-0000-000000000000}"/>
          </ac:spMkLst>
        </pc:spChg>
        <pc:spChg chg="del mod">
          <ac:chgData name="JianboCheng" userId="3a88d6cb-836f-4403-a697-66e391d41931" providerId="ADAL" clId="{4F83BE27-333F-4B77-91B6-9246B2ED2729}" dt="2024-04-15T07:07:26.905" v="4083" actId="478"/>
          <ac:spMkLst>
            <pc:docMk/>
            <pc:sldMk cId="2979493005" sldId="510"/>
            <ac:spMk id="29" creationId="{00000000-0000-0000-0000-000000000000}"/>
          </ac:spMkLst>
        </pc:spChg>
        <pc:spChg chg="del mod">
          <ac:chgData name="JianboCheng" userId="3a88d6cb-836f-4403-a697-66e391d41931" providerId="ADAL" clId="{4F83BE27-333F-4B77-91B6-9246B2ED2729}" dt="2024-04-15T07:07:26.905" v="4083" actId="478"/>
          <ac:spMkLst>
            <pc:docMk/>
            <pc:sldMk cId="2979493005" sldId="510"/>
            <ac:spMk id="30" creationId="{00000000-0000-0000-0000-000000000000}"/>
          </ac:spMkLst>
        </pc:spChg>
        <pc:spChg chg="mod">
          <ac:chgData name="JianboCheng" userId="3a88d6cb-836f-4403-a697-66e391d41931" providerId="ADAL" clId="{4F83BE27-333F-4B77-91B6-9246B2ED2729}" dt="2024-04-15T07:23:47.199" v="4355" actId="14100"/>
          <ac:spMkLst>
            <pc:docMk/>
            <pc:sldMk cId="2979493005" sldId="510"/>
            <ac:spMk id="31" creationId="{FA761F54-01E8-E896-C3F6-D98AE85CBEA4}"/>
          </ac:spMkLst>
        </pc:spChg>
        <pc:spChg chg="mod">
          <ac:chgData name="JianboCheng" userId="3a88d6cb-836f-4403-a697-66e391d41931" providerId="ADAL" clId="{4F83BE27-333F-4B77-91B6-9246B2ED2729}" dt="2024-04-15T07:23:47.199" v="4355" actId="14100"/>
          <ac:spMkLst>
            <pc:docMk/>
            <pc:sldMk cId="2979493005" sldId="510"/>
            <ac:spMk id="32" creationId="{FAEA951B-299D-9140-55E6-FE46BC26A52E}"/>
          </ac:spMkLst>
        </pc:spChg>
        <pc:spChg chg="mod">
          <ac:chgData name="JianboCheng" userId="3a88d6cb-836f-4403-a697-66e391d41931" providerId="ADAL" clId="{4F83BE27-333F-4B77-91B6-9246B2ED2729}" dt="2024-04-15T07:23:47.199" v="4355" actId="14100"/>
          <ac:spMkLst>
            <pc:docMk/>
            <pc:sldMk cId="2979493005" sldId="510"/>
            <ac:spMk id="33" creationId="{AF28584F-3534-4040-E0A9-07817D01DDC0}"/>
          </ac:spMkLst>
        </pc:spChg>
        <pc:spChg chg="mod">
          <ac:chgData name="JianboCheng" userId="3a88d6cb-836f-4403-a697-66e391d41931" providerId="ADAL" clId="{4F83BE27-333F-4B77-91B6-9246B2ED2729}" dt="2024-04-15T07:23:47.199" v="4355" actId="14100"/>
          <ac:spMkLst>
            <pc:docMk/>
            <pc:sldMk cId="2979493005" sldId="510"/>
            <ac:spMk id="34" creationId="{DFFF12DE-205C-A430-7934-BFE2D6BB30FA}"/>
          </ac:spMkLst>
        </pc:spChg>
        <pc:spChg chg="mod">
          <ac:chgData name="JianboCheng" userId="3a88d6cb-836f-4403-a697-66e391d41931" providerId="ADAL" clId="{4F83BE27-333F-4B77-91B6-9246B2ED2729}" dt="2024-04-15T07:23:47.199" v="4355" actId="14100"/>
          <ac:spMkLst>
            <pc:docMk/>
            <pc:sldMk cId="2979493005" sldId="510"/>
            <ac:spMk id="35" creationId="{994193F2-95A8-6B4C-05EB-5679F3D95734}"/>
          </ac:spMkLst>
        </pc:spChg>
        <pc:spChg chg="mod">
          <ac:chgData name="JianboCheng" userId="3a88d6cb-836f-4403-a697-66e391d41931" providerId="ADAL" clId="{4F83BE27-333F-4B77-91B6-9246B2ED2729}" dt="2024-04-15T07:23:47.199" v="4355" actId="14100"/>
          <ac:spMkLst>
            <pc:docMk/>
            <pc:sldMk cId="2979493005" sldId="510"/>
            <ac:spMk id="36" creationId="{9B4F5017-175F-1C15-2792-F1F5EDF5D75C}"/>
          </ac:spMkLst>
        </pc:spChg>
        <pc:spChg chg="mod">
          <ac:chgData name="JianboCheng" userId="3a88d6cb-836f-4403-a697-66e391d41931" providerId="ADAL" clId="{4F83BE27-333F-4B77-91B6-9246B2ED2729}" dt="2024-04-15T07:23:47.199" v="4355" actId="14100"/>
          <ac:spMkLst>
            <pc:docMk/>
            <pc:sldMk cId="2979493005" sldId="510"/>
            <ac:spMk id="37" creationId="{0B44FB91-75C3-6233-CD96-05A4ADD28833}"/>
          </ac:spMkLst>
        </pc:spChg>
        <pc:spChg chg="mod">
          <ac:chgData name="JianboCheng" userId="3a88d6cb-836f-4403-a697-66e391d41931" providerId="ADAL" clId="{4F83BE27-333F-4B77-91B6-9246B2ED2729}" dt="2024-04-15T07:23:47.199" v="4355" actId="14100"/>
          <ac:spMkLst>
            <pc:docMk/>
            <pc:sldMk cId="2979493005" sldId="510"/>
            <ac:spMk id="38" creationId="{7D4B0FFA-AEE9-DB0C-457E-FCB26E7401EF}"/>
          </ac:spMkLst>
        </pc:spChg>
        <pc:spChg chg="mod">
          <ac:chgData name="JianboCheng" userId="3a88d6cb-836f-4403-a697-66e391d41931" providerId="ADAL" clId="{4F83BE27-333F-4B77-91B6-9246B2ED2729}" dt="2024-04-15T07:23:47.199" v="4355" actId="14100"/>
          <ac:spMkLst>
            <pc:docMk/>
            <pc:sldMk cId="2979493005" sldId="510"/>
            <ac:spMk id="39" creationId="{BBEACB70-A879-AF56-5F5C-18C324A4E374}"/>
          </ac:spMkLst>
        </pc:spChg>
        <pc:spChg chg="mod">
          <ac:chgData name="JianboCheng" userId="3a88d6cb-836f-4403-a697-66e391d41931" providerId="ADAL" clId="{4F83BE27-333F-4B77-91B6-9246B2ED2729}" dt="2024-04-15T07:23:47.199" v="4355" actId="14100"/>
          <ac:spMkLst>
            <pc:docMk/>
            <pc:sldMk cId="2979493005" sldId="510"/>
            <ac:spMk id="40" creationId="{18C2504E-790C-EE33-BD97-19990BC4180B}"/>
          </ac:spMkLst>
        </pc:spChg>
        <pc:spChg chg="mod">
          <ac:chgData name="JianboCheng" userId="3a88d6cb-836f-4403-a697-66e391d41931" providerId="ADAL" clId="{4F83BE27-333F-4B77-91B6-9246B2ED2729}" dt="2024-04-15T07:23:47.199" v="4355" actId="14100"/>
          <ac:spMkLst>
            <pc:docMk/>
            <pc:sldMk cId="2979493005" sldId="510"/>
            <ac:spMk id="41" creationId="{5CB5E4A3-911E-CDD0-DAF4-C23B2FBA061B}"/>
          </ac:spMkLst>
        </pc:spChg>
        <pc:spChg chg="mod">
          <ac:chgData name="JianboCheng" userId="3a88d6cb-836f-4403-a697-66e391d41931" providerId="ADAL" clId="{4F83BE27-333F-4B77-91B6-9246B2ED2729}" dt="2024-04-15T07:23:47.199" v="4355" actId="14100"/>
          <ac:spMkLst>
            <pc:docMk/>
            <pc:sldMk cId="2979493005" sldId="510"/>
            <ac:spMk id="42" creationId="{6D9F4CFD-14D5-1DC4-AD8A-08F0A02FEC87}"/>
          </ac:spMkLst>
        </pc:spChg>
        <pc:spChg chg="mod">
          <ac:chgData name="JianboCheng" userId="3a88d6cb-836f-4403-a697-66e391d41931" providerId="ADAL" clId="{4F83BE27-333F-4B77-91B6-9246B2ED2729}" dt="2024-04-15T07:23:47.199" v="4355" actId="14100"/>
          <ac:spMkLst>
            <pc:docMk/>
            <pc:sldMk cId="2979493005" sldId="510"/>
            <ac:spMk id="43" creationId="{39C3DE42-5F2C-30DC-BA3D-9A5ABD52039D}"/>
          </ac:spMkLst>
        </pc:spChg>
        <pc:spChg chg="mod">
          <ac:chgData name="JianboCheng" userId="3a88d6cb-836f-4403-a697-66e391d41931" providerId="ADAL" clId="{4F83BE27-333F-4B77-91B6-9246B2ED2729}" dt="2024-04-15T07:23:47.199" v="4355" actId="14100"/>
          <ac:spMkLst>
            <pc:docMk/>
            <pc:sldMk cId="2979493005" sldId="510"/>
            <ac:spMk id="44" creationId="{51E72219-8654-F4BA-AD6F-E4FC5B3819A8}"/>
          </ac:spMkLst>
        </pc:spChg>
        <pc:spChg chg="mod">
          <ac:chgData name="JianboCheng" userId="3a88d6cb-836f-4403-a697-66e391d41931" providerId="ADAL" clId="{4F83BE27-333F-4B77-91B6-9246B2ED2729}" dt="2024-04-15T07:23:47.199" v="4355" actId="14100"/>
          <ac:spMkLst>
            <pc:docMk/>
            <pc:sldMk cId="2979493005" sldId="510"/>
            <ac:spMk id="45" creationId="{50810EFD-087F-612A-5689-8C85D363AE78}"/>
          </ac:spMkLst>
        </pc:spChg>
        <pc:spChg chg="mod">
          <ac:chgData name="JianboCheng" userId="3a88d6cb-836f-4403-a697-66e391d41931" providerId="ADAL" clId="{4F83BE27-333F-4B77-91B6-9246B2ED2729}" dt="2024-04-15T07:23:47.199" v="4355" actId="14100"/>
          <ac:spMkLst>
            <pc:docMk/>
            <pc:sldMk cId="2979493005" sldId="510"/>
            <ac:spMk id="46" creationId="{E25A28CA-9A20-BCBE-922D-70F58B77B335}"/>
          </ac:spMkLst>
        </pc:spChg>
        <pc:spChg chg="mod">
          <ac:chgData name="JianboCheng" userId="3a88d6cb-836f-4403-a697-66e391d41931" providerId="ADAL" clId="{4F83BE27-333F-4B77-91B6-9246B2ED2729}" dt="2024-04-15T07:23:47.199" v="4355" actId="14100"/>
          <ac:spMkLst>
            <pc:docMk/>
            <pc:sldMk cId="2979493005" sldId="510"/>
            <ac:spMk id="47" creationId="{4A8F1A0D-79A1-2301-0AA0-0A8885BAF59F}"/>
          </ac:spMkLst>
        </pc:spChg>
        <pc:spChg chg="mod">
          <ac:chgData name="JianboCheng" userId="3a88d6cb-836f-4403-a697-66e391d41931" providerId="ADAL" clId="{4F83BE27-333F-4B77-91B6-9246B2ED2729}" dt="2024-04-15T07:23:47.199" v="4355" actId="14100"/>
          <ac:spMkLst>
            <pc:docMk/>
            <pc:sldMk cId="2979493005" sldId="510"/>
            <ac:spMk id="48" creationId="{6271319C-72FB-476F-3C54-29E47268BD84}"/>
          </ac:spMkLst>
        </pc:spChg>
        <pc:spChg chg="mod">
          <ac:chgData name="JianboCheng" userId="3a88d6cb-836f-4403-a697-66e391d41931" providerId="ADAL" clId="{4F83BE27-333F-4B77-91B6-9246B2ED2729}" dt="2024-04-15T07:23:47.199" v="4355" actId="14100"/>
          <ac:spMkLst>
            <pc:docMk/>
            <pc:sldMk cId="2979493005" sldId="510"/>
            <ac:spMk id="49" creationId="{820D551F-5E0A-46E6-D376-C6046CBC42BB}"/>
          </ac:spMkLst>
        </pc:spChg>
        <pc:spChg chg="mod">
          <ac:chgData name="JianboCheng" userId="3a88d6cb-836f-4403-a697-66e391d41931" providerId="ADAL" clId="{4F83BE27-333F-4B77-91B6-9246B2ED2729}" dt="2024-04-15T07:23:47.199" v="4355" actId="14100"/>
          <ac:spMkLst>
            <pc:docMk/>
            <pc:sldMk cId="2979493005" sldId="510"/>
            <ac:spMk id="50" creationId="{3498C595-D252-DB6F-6E52-860D9D349C07}"/>
          </ac:spMkLst>
        </pc:spChg>
        <pc:spChg chg="mod">
          <ac:chgData name="JianboCheng" userId="3a88d6cb-836f-4403-a697-66e391d41931" providerId="ADAL" clId="{4F83BE27-333F-4B77-91B6-9246B2ED2729}" dt="2024-04-15T07:23:47.199" v="4355" actId="14100"/>
          <ac:spMkLst>
            <pc:docMk/>
            <pc:sldMk cId="2979493005" sldId="510"/>
            <ac:spMk id="51" creationId="{D4CC1C68-9376-7EB3-9EFE-46E08D39280A}"/>
          </ac:spMkLst>
        </pc:spChg>
        <pc:spChg chg="mod">
          <ac:chgData name="JianboCheng" userId="3a88d6cb-836f-4403-a697-66e391d41931" providerId="ADAL" clId="{4F83BE27-333F-4B77-91B6-9246B2ED2729}" dt="2024-04-15T07:23:47.199" v="4355" actId="14100"/>
          <ac:spMkLst>
            <pc:docMk/>
            <pc:sldMk cId="2979493005" sldId="510"/>
            <ac:spMk id="52" creationId="{6F6582E0-5D95-462E-0FF9-09CE89130E68}"/>
          </ac:spMkLst>
        </pc:spChg>
        <pc:spChg chg="mod">
          <ac:chgData name="JianboCheng" userId="3a88d6cb-836f-4403-a697-66e391d41931" providerId="ADAL" clId="{4F83BE27-333F-4B77-91B6-9246B2ED2729}" dt="2024-04-15T07:23:47.199" v="4355" actId="14100"/>
          <ac:spMkLst>
            <pc:docMk/>
            <pc:sldMk cId="2979493005" sldId="510"/>
            <ac:spMk id="53" creationId="{B159F93A-2287-6322-2D16-79AD6A6CB8E1}"/>
          </ac:spMkLst>
        </pc:spChg>
        <pc:spChg chg="mod">
          <ac:chgData name="JianboCheng" userId="3a88d6cb-836f-4403-a697-66e391d41931" providerId="ADAL" clId="{4F83BE27-333F-4B77-91B6-9246B2ED2729}" dt="2024-04-15T07:23:47.199" v="4355" actId="14100"/>
          <ac:spMkLst>
            <pc:docMk/>
            <pc:sldMk cId="2979493005" sldId="510"/>
            <ac:spMk id="54" creationId="{1DE5C111-B501-8509-3CAE-6EC3B753EDA7}"/>
          </ac:spMkLst>
        </pc:spChg>
        <pc:spChg chg="mod">
          <ac:chgData name="JianboCheng" userId="3a88d6cb-836f-4403-a697-66e391d41931" providerId="ADAL" clId="{4F83BE27-333F-4B77-91B6-9246B2ED2729}" dt="2024-04-15T07:23:47.199" v="4355" actId="14100"/>
          <ac:spMkLst>
            <pc:docMk/>
            <pc:sldMk cId="2979493005" sldId="510"/>
            <ac:spMk id="55" creationId="{473513F4-91D4-7DE4-4995-6614B3706F0A}"/>
          </ac:spMkLst>
        </pc:spChg>
        <pc:spChg chg="mod">
          <ac:chgData name="JianboCheng" userId="3a88d6cb-836f-4403-a697-66e391d41931" providerId="ADAL" clId="{4F83BE27-333F-4B77-91B6-9246B2ED2729}" dt="2024-04-15T07:23:47.199" v="4355" actId="14100"/>
          <ac:spMkLst>
            <pc:docMk/>
            <pc:sldMk cId="2979493005" sldId="510"/>
            <ac:spMk id="56" creationId="{20EA57C1-95BB-DD32-7ADE-A67C18188795}"/>
          </ac:spMkLst>
        </pc:spChg>
        <pc:spChg chg="mod">
          <ac:chgData name="JianboCheng" userId="3a88d6cb-836f-4403-a697-66e391d41931" providerId="ADAL" clId="{4F83BE27-333F-4B77-91B6-9246B2ED2729}" dt="2024-04-15T07:23:47.199" v="4355" actId="14100"/>
          <ac:spMkLst>
            <pc:docMk/>
            <pc:sldMk cId="2979493005" sldId="510"/>
            <ac:spMk id="57" creationId="{3D85AD05-3F01-4064-258B-AECDF75C416A}"/>
          </ac:spMkLst>
        </pc:spChg>
        <pc:spChg chg="mod">
          <ac:chgData name="JianboCheng" userId="3a88d6cb-836f-4403-a697-66e391d41931" providerId="ADAL" clId="{4F83BE27-333F-4B77-91B6-9246B2ED2729}" dt="2024-04-15T07:23:47.199" v="4355" actId="14100"/>
          <ac:spMkLst>
            <pc:docMk/>
            <pc:sldMk cId="2979493005" sldId="510"/>
            <ac:spMk id="58" creationId="{54E0222C-C88A-34D1-A3D3-55AEA95334A8}"/>
          </ac:spMkLst>
        </pc:spChg>
        <pc:spChg chg="mod">
          <ac:chgData name="JianboCheng" userId="3a88d6cb-836f-4403-a697-66e391d41931" providerId="ADAL" clId="{4F83BE27-333F-4B77-91B6-9246B2ED2729}" dt="2024-04-15T07:23:47.199" v="4355" actId="14100"/>
          <ac:spMkLst>
            <pc:docMk/>
            <pc:sldMk cId="2979493005" sldId="510"/>
            <ac:spMk id="59" creationId="{C668A704-2390-0BEC-C016-F121EDFFB69B}"/>
          </ac:spMkLst>
        </pc:spChg>
        <pc:spChg chg="mod">
          <ac:chgData name="JianboCheng" userId="3a88d6cb-836f-4403-a697-66e391d41931" providerId="ADAL" clId="{4F83BE27-333F-4B77-91B6-9246B2ED2729}" dt="2024-04-15T07:23:47.199" v="4355" actId="14100"/>
          <ac:spMkLst>
            <pc:docMk/>
            <pc:sldMk cId="2979493005" sldId="510"/>
            <ac:spMk id="60" creationId="{1D946BBB-1E80-1E02-B060-0EBDF604B888}"/>
          </ac:spMkLst>
        </pc:spChg>
        <pc:spChg chg="mod">
          <ac:chgData name="JianboCheng" userId="3a88d6cb-836f-4403-a697-66e391d41931" providerId="ADAL" clId="{4F83BE27-333F-4B77-91B6-9246B2ED2729}" dt="2024-04-15T07:23:47.199" v="4355" actId="14100"/>
          <ac:spMkLst>
            <pc:docMk/>
            <pc:sldMk cId="2979493005" sldId="510"/>
            <ac:spMk id="61" creationId="{46BB17B6-60B8-323A-F62A-B6DCAEF10E84}"/>
          </ac:spMkLst>
        </pc:spChg>
        <pc:spChg chg="mod">
          <ac:chgData name="JianboCheng" userId="3a88d6cb-836f-4403-a697-66e391d41931" providerId="ADAL" clId="{4F83BE27-333F-4B77-91B6-9246B2ED2729}" dt="2024-04-15T07:23:47.199" v="4355" actId="14100"/>
          <ac:spMkLst>
            <pc:docMk/>
            <pc:sldMk cId="2979493005" sldId="510"/>
            <ac:spMk id="62" creationId="{BD5BC6BE-1458-5B3E-7887-853F535705A0}"/>
          </ac:spMkLst>
        </pc:spChg>
        <pc:spChg chg="mod">
          <ac:chgData name="JianboCheng" userId="3a88d6cb-836f-4403-a697-66e391d41931" providerId="ADAL" clId="{4F83BE27-333F-4B77-91B6-9246B2ED2729}" dt="2024-04-15T07:23:47.199" v="4355" actId="14100"/>
          <ac:spMkLst>
            <pc:docMk/>
            <pc:sldMk cId="2979493005" sldId="510"/>
            <ac:spMk id="63" creationId="{3AEC879F-10B3-5E60-3381-1AE13068EBE6}"/>
          </ac:spMkLst>
        </pc:spChg>
        <pc:spChg chg="mod">
          <ac:chgData name="JianboCheng" userId="3a88d6cb-836f-4403-a697-66e391d41931" providerId="ADAL" clId="{4F83BE27-333F-4B77-91B6-9246B2ED2729}" dt="2024-04-15T07:23:47.199" v="4355" actId="14100"/>
          <ac:spMkLst>
            <pc:docMk/>
            <pc:sldMk cId="2979493005" sldId="510"/>
            <ac:spMk id="64" creationId="{F1F3EB50-813B-C52F-FE59-FE9B805D4177}"/>
          </ac:spMkLst>
        </pc:spChg>
        <pc:spChg chg="mod">
          <ac:chgData name="JianboCheng" userId="3a88d6cb-836f-4403-a697-66e391d41931" providerId="ADAL" clId="{4F83BE27-333F-4B77-91B6-9246B2ED2729}" dt="2024-04-15T07:23:47.199" v="4355" actId="14100"/>
          <ac:spMkLst>
            <pc:docMk/>
            <pc:sldMk cId="2979493005" sldId="510"/>
            <ac:spMk id="65" creationId="{F7E30906-D943-9976-F799-DF31847C0789}"/>
          </ac:spMkLst>
        </pc:spChg>
        <pc:spChg chg="mod">
          <ac:chgData name="JianboCheng" userId="3a88d6cb-836f-4403-a697-66e391d41931" providerId="ADAL" clId="{4F83BE27-333F-4B77-91B6-9246B2ED2729}" dt="2024-04-15T07:23:47.199" v="4355" actId="14100"/>
          <ac:spMkLst>
            <pc:docMk/>
            <pc:sldMk cId="2979493005" sldId="510"/>
            <ac:spMk id="66" creationId="{388F4E6A-9275-DDF7-B5F3-D949B6DADC09}"/>
          </ac:spMkLst>
        </pc:spChg>
        <pc:spChg chg="mod">
          <ac:chgData name="JianboCheng" userId="3a88d6cb-836f-4403-a697-66e391d41931" providerId="ADAL" clId="{4F83BE27-333F-4B77-91B6-9246B2ED2729}" dt="2024-04-15T07:23:47.199" v="4355" actId="14100"/>
          <ac:spMkLst>
            <pc:docMk/>
            <pc:sldMk cId="2979493005" sldId="510"/>
            <ac:spMk id="67" creationId="{945068B1-5A5A-2F83-F96C-49DEE5815E4A}"/>
          </ac:spMkLst>
        </pc:spChg>
        <pc:spChg chg="mod">
          <ac:chgData name="JianboCheng" userId="3a88d6cb-836f-4403-a697-66e391d41931" providerId="ADAL" clId="{4F83BE27-333F-4B77-91B6-9246B2ED2729}" dt="2024-04-15T07:23:47.199" v="4355" actId="14100"/>
          <ac:spMkLst>
            <pc:docMk/>
            <pc:sldMk cId="2979493005" sldId="510"/>
            <ac:spMk id="68" creationId="{D6419B4B-3CEA-DF04-E7F5-A156389B72ED}"/>
          </ac:spMkLst>
        </pc:spChg>
        <pc:spChg chg="mod">
          <ac:chgData name="JianboCheng" userId="3a88d6cb-836f-4403-a697-66e391d41931" providerId="ADAL" clId="{4F83BE27-333F-4B77-91B6-9246B2ED2729}" dt="2024-04-15T07:48:53.217" v="4584" actId="14100"/>
          <ac:spMkLst>
            <pc:docMk/>
            <pc:sldMk cId="2979493005" sldId="510"/>
            <ac:spMk id="71" creationId="{D676FF76-EE66-4DE6-9F35-5EE326871EC5}"/>
          </ac:spMkLst>
        </pc:spChg>
        <pc:spChg chg="mod">
          <ac:chgData name="JianboCheng" userId="3a88d6cb-836f-4403-a697-66e391d41931" providerId="ADAL" clId="{4F83BE27-333F-4B77-91B6-9246B2ED2729}" dt="2024-04-15T07:03:23.400" v="4027"/>
          <ac:spMkLst>
            <pc:docMk/>
            <pc:sldMk cId="2979493005" sldId="510"/>
            <ac:spMk id="72" creationId="{690AF527-4861-4E54-955B-068B4056F747}"/>
          </ac:spMkLst>
        </pc:spChg>
        <pc:spChg chg="add del mod topLvl">
          <ac:chgData name="JianboCheng" userId="3a88d6cb-836f-4403-a697-66e391d41931" providerId="ADAL" clId="{4F83BE27-333F-4B77-91B6-9246B2ED2729}" dt="2024-04-14T13:27:07.048" v="3747" actId="21"/>
          <ac:spMkLst>
            <pc:docMk/>
            <pc:sldMk cId="2979493005" sldId="510"/>
            <ac:spMk id="72" creationId="{CC1A3F49-B7A9-61C7-3615-CDE06B425CB2}"/>
          </ac:spMkLst>
        </pc:spChg>
        <pc:spChg chg="add del mod">
          <ac:chgData name="JianboCheng" userId="3a88d6cb-836f-4403-a697-66e391d41931" providerId="ADAL" clId="{4F83BE27-333F-4B77-91B6-9246B2ED2729}" dt="2024-04-15T07:08:26.258" v="4101" actId="478"/>
          <ac:spMkLst>
            <pc:docMk/>
            <pc:sldMk cId="2979493005" sldId="510"/>
            <ac:spMk id="73" creationId="{D3C145A1-7A75-7AAF-12F5-10E4EF58E86F}"/>
          </ac:spMkLst>
        </pc:spChg>
        <pc:spChg chg="add del mod">
          <ac:chgData name="JianboCheng" userId="3a88d6cb-836f-4403-a697-66e391d41931" providerId="ADAL" clId="{4F83BE27-333F-4B77-91B6-9246B2ED2729}" dt="2024-04-15T07:08:26.258" v="4101" actId="478"/>
          <ac:spMkLst>
            <pc:docMk/>
            <pc:sldMk cId="2979493005" sldId="510"/>
            <ac:spMk id="74" creationId="{948E6F9C-CA43-0DF2-7682-734713BAF790}"/>
          </ac:spMkLst>
        </pc:spChg>
        <pc:spChg chg="add del mod topLvl">
          <ac:chgData name="JianboCheng" userId="3a88d6cb-836f-4403-a697-66e391d41931" providerId="ADAL" clId="{4F83BE27-333F-4B77-91B6-9246B2ED2729}" dt="2024-04-14T13:29:30.339" v="3759" actId="21"/>
          <ac:spMkLst>
            <pc:docMk/>
            <pc:sldMk cId="2979493005" sldId="510"/>
            <ac:spMk id="74" creationId="{CC1A3F49-B7A9-61C7-3615-CDE06B425CB2}"/>
          </ac:spMkLst>
        </pc:spChg>
        <pc:spChg chg="add del mod">
          <ac:chgData name="JianboCheng" userId="3a88d6cb-836f-4403-a697-66e391d41931" providerId="ADAL" clId="{4F83BE27-333F-4B77-91B6-9246B2ED2729}" dt="2024-04-15T07:09:59.153" v="4134" actId="478"/>
          <ac:spMkLst>
            <pc:docMk/>
            <pc:sldMk cId="2979493005" sldId="510"/>
            <ac:spMk id="75" creationId="{F1B163E7-8811-A2C0-AD95-36502173A5A2}"/>
          </ac:spMkLst>
        </pc:spChg>
        <pc:spChg chg="add del mod">
          <ac:chgData name="JianboCheng" userId="3a88d6cb-836f-4403-a697-66e391d41931" providerId="ADAL" clId="{4F83BE27-333F-4B77-91B6-9246B2ED2729}" dt="2024-04-15T07:09:59.153" v="4134" actId="478"/>
          <ac:spMkLst>
            <pc:docMk/>
            <pc:sldMk cId="2979493005" sldId="510"/>
            <ac:spMk id="76" creationId="{7466BB87-50A0-DBB5-1347-D83E5764AB9E}"/>
          </ac:spMkLst>
        </pc:spChg>
        <pc:spChg chg="add mod">
          <ac:chgData name="JianboCheng" userId="3a88d6cb-836f-4403-a697-66e391d41931" providerId="ADAL" clId="{4F83BE27-333F-4B77-91B6-9246B2ED2729}" dt="2024-04-15T07:49:06.106" v="4585" actId="1076"/>
          <ac:spMkLst>
            <pc:docMk/>
            <pc:sldMk cId="2979493005" sldId="510"/>
            <ac:spMk id="77" creationId="{CC1A3F49-B7A9-61C7-3615-CDE06B425CB2}"/>
          </ac:spMkLst>
        </pc:spChg>
        <pc:spChg chg="add del mod">
          <ac:chgData name="JianboCheng" userId="3a88d6cb-836f-4403-a697-66e391d41931" providerId="ADAL" clId="{4F83BE27-333F-4B77-91B6-9246B2ED2729}" dt="2024-04-15T07:09:59.153" v="4134" actId="478"/>
          <ac:spMkLst>
            <pc:docMk/>
            <pc:sldMk cId="2979493005" sldId="510"/>
            <ac:spMk id="78" creationId="{442AB96D-AFF6-45F0-0DE1-25E19B8C4EE9}"/>
          </ac:spMkLst>
        </pc:spChg>
        <pc:spChg chg="add del mod">
          <ac:chgData name="JianboCheng" userId="3a88d6cb-836f-4403-a697-66e391d41931" providerId="ADAL" clId="{4F83BE27-333F-4B77-91B6-9246B2ED2729}" dt="2024-04-15T07:09:59.153" v="4134" actId="478"/>
          <ac:spMkLst>
            <pc:docMk/>
            <pc:sldMk cId="2979493005" sldId="510"/>
            <ac:spMk id="79" creationId="{334AAA39-0E3C-CDCD-8FB5-3E9893DB5B85}"/>
          </ac:spMkLst>
        </pc:spChg>
        <pc:spChg chg="add del mod">
          <ac:chgData name="JianboCheng" userId="3a88d6cb-836f-4403-a697-66e391d41931" providerId="ADAL" clId="{4F83BE27-333F-4B77-91B6-9246B2ED2729}" dt="2024-04-15T07:09:59.153" v="4134" actId="478"/>
          <ac:spMkLst>
            <pc:docMk/>
            <pc:sldMk cId="2979493005" sldId="510"/>
            <ac:spMk id="80" creationId="{2057E175-A2FA-E7A7-45AE-2D51264430FC}"/>
          </ac:spMkLst>
        </pc:spChg>
        <pc:spChg chg="add del mod">
          <ac:chgData name="JianboCheng" userId="3a88d6cb-836f-4403-a697-66e391d41931" providerId="ADAL" clId="{4F83BE27-333F-4B77-91B6-9246B2ED2729}" dt="2024-04-15T07:11:42.817" v="4170" actId="478"/>
          <ac:spMkLst>
            <pc:docMk/>
            <pc:sldMk cId="2979493005" sldId="510"/>
            <ac:spMk id="81" creationId="{78D5615F-7EC3-AC8E-D4E1-E0CA86944FAA}"/>
          </ac:spMkLst>
        </pc:spChg>
        <pc:spChg chg="add del mod">
          <ac:chgData name="JianboCheng" userId="3a88d6cb-836f-4403-a697-66e391d41931" providerId="ADAL" clId="{4F83BE27-333F-4B77-91B6-9246B2ED2729}" dt="2024-04-15T07:11:42.817" v="4170" actId="478"/>
          <ac:spMkLst>
            <pc:docMk/>
            <pc:sldMk cId="2979493005" sldId="510"/>
            <ac:spMk id="82" creationId="{6FF22F11-6C32-38AE-0C27-18DA576DC144}"/>
          </ac:spMkLst>
        </pc:spChg>
        <pc:spChg chg="add del mod">
          <ac:chgData name="JianboCheng" userId="3a88d6cb-836f-4403-a697-66e391d41931" providerId="ADAL" clId="{4F83BE27-333F-4B77-91B6-9246B2ED2729}" dt="2024-04-15T07:11:42.817" v="4170" actId="478"/>
          <ac:spMkLst>
            <pc:docMk/>
            <pc:sldMk cId="2979493005" sldId="510"/>
            <ac:spMk id="83" creationId="{3F165B65-E7E3-FF6A-1D17-2DE43394BCC6}"/>
          </ac:spMkLst>
        </pc:spChg>
        <pc:spChg chg="add del mod">
          <ac:chgData name="JianboCheng" userId="3a88d6cb-836f-4403-a697-66e391d41931" providerId="ADAL" clId="{4F83BE27-333F-4B77-91B6-9246B2ED2729}" dt="2024-04-15T07:11:42.817" v="4170" actId="478"/>
          <ac:spMkLst>
            <pc:docMk/>
            <pc:sldMk cId="2979493005" sldId="510"/>
            <ac:spMk id="84" creationId="{E6EF3EB9-FF70-9DA6-FCDF-D8EB7DDB8AB3}"/>
          </ac:spMkLst>
        </pc:spChg>
        <pc:spChg chg="add del mod">
          <ac:chgData name="JianboCheng" userId="3a88d6cb-836f-4403-a697-66e391d41931" providerId="ADAL" clId="{4F83BE27-333F-4B77-91B6-9246B2ED2729}" dt="2024-04-15T07:11:42.817" v="4170" actId="478"/>
          <ac:spMkLst>
            <pc:docMk/>
            <pc:sldMk cId="2979493005" sldId="510"/>
            <ac:spMk id="85" creationId="{193AA121-8142-3E8A-A019-C3231AE2CA93}"/>
          </ac:spMkLst>
        </pc:spChg>
        <pc:spChg chg="add mod">
          <ac:chgData name="JianboCheng" userId="3a88d6cb-836f-4403-a697-66e391d41931" providerId="ADAL" clId="{4F83BE27-333F-4B77-91B6-9246B2ED2729}" dt="2024-04-15T07:11:43.277" v="4171"/>
          <ac:spMkLst>
            <pc:docMk/>
            <pc:sldMk cId="2979493005" sldId="510"/>
            <ac:spMk id="86" creationId="{587FFF10-1480-4516-D385-D139E6A9B6B9}"/>
          </ac:spMkLst>
        </pc:spChg>
        <pc:spChg chg="add mod">
          <ac:chgData name="JianboCheng" userId="3a88d6cb-836f-4403-a697-66e391d41931" providerId="ADAL" clId="{4F83BE27-333F-4B77-91B6-9246B2ED2729}" dt="2024-04-15T07:11:43.277" v="4171"/>
          <ac:spMkLst>
            <pc:docMk/>
            <pc:sldMk cId="2979493005" sldId="510"/>
            <ac:spMk id="87" creationId="{E0DBE10E-D8A4-2173-8817-7A8CF6CF6C8F}"/>
          </ac:spMkLst>
        </pc:spChg>
        <pc:spChg chg="add mod">
          <ac:chgData name="JianboCheng" userId="3a88d6cb-836f-4403-a697-66e391d41931" providerId="ADAL" clId="{4F83BE27-333F-4B77-91B6-9246B2ED2729}" dt="2024-04-15T07:11:43.277" v="4171"/>
          <ac:spMkLst>
            <pc:docMk/>
            <pc:sldMk cId="2979493005" sldId="510"/>
            <ac:spMk id="88" creationId="{35759AD8-763D-27CB-E536-08A43AB726C3}"/>
          </ac:spMkLst>
        </pc:spChg>
        <pc:spChg chg="add mod">
          <ac:chgData name="JianboCheng" userId="3a88d6cb-836f-4403-a697-66e391d41931" providerId="ADAL" clId="{4F83BE27-333F-4B77-91B6-9246B2ED2729}" dt="2024-04-15T07:11:43.277" v="4171"/>
          <ac:spMkLst>
            <pc:docMk/>
            <pc:sldMk cId="2979493005" sldId="510"/>
            <ac:spMk id="89" creationId="{1B1C5E95-71E8-D5D6-5E63-4023D371F635}"/>
          </ac:spMkLst>
        </pc:spChg>
        <pc:spChg chg="add mod">
          <ac:chgData name="JianboCheng" userId="3a88d6cb-836f-4403-a697-66e391d41931" providerId="ADAL" clId="{4F83BE27-333F-4B77-91B6-9246B2ED2729}" dt="2024-04-15T07:14:00.880" v="4229"/>
          <ac:spMkLst>
            <pc:docMk/>
            <pc:sldMk cId="2979493005" sldId="510"/>
            <ac:spMk id="90" creationId="{0C6269FE-CA68-044E-D181-2B48E3D04A75}"/>
          </ac:spMkLst>
        </pc:spChg>
        <pc:spChg chg="add mod">
          <ac:chgData name="JianboCheng" userId="3a88d6cb-836f-4403-a697-66e391d41931" providerId="ADAL" clId="{4F83BE27-333F-4B77-91B6-9246B2ED2729}" dt="2024-04-15T07:36:39.996" v="4500"/>
          <ac:spMkLst>
            <pc:docMk/>
            <pc:sldMk cId="2979493005" sldId="510"/>
            <ac:spMk id="91" creationId="{EDD8F347-B32A-6BBE-DA57-ADAD2D5C4B45}"/>
          </ac:spMkLst>
        </pc:spChg>
        <pc:grpChg chg="add mod">
          <ac:chgData name="JianboCheng" userId="3a88d6cb-836f-4403-a697-66e391d41931" providerId="ADAL" clId="{4F83BE27-333F-4B77-91B6-9246B2ED2729}" dt="2024-04-15T07:23:47.199" v="4355" actId="14100"/>
          <ac:grpSpMkLst>
            <pc:docMk/>
            <pc:sldMk cId="2979493005" sldId="510"/>
            <ac:grpSpMk id="7" creationId="{51254136-E0C1-FEFC-3D5B-BA4DF3EB8930}"/>
          </ac:grpSpMkLst>
        </pc:grpChg>
        <pc:grpChg chg="mod">
          <ac:chgData name="JianboCheng" userId="3a88d6cb-836f-4403-a697-66e391d41931" providerId="ADAL" clId="{4F83BE27-333F-4B77-91B6-9246B2ED2729}" dt="2024-04-15T07:23:47.199" v="4355" actId="14100"/>
          <ac:grpSpMkLst>
            <pc:docMk/>
            <pc:sldMk cId="2979493005" sldId="510"/>
            <ac:grpSpMk id="8" creationId="{668F74E5-AF7B-7DDE-FDAA-904675579BFE}"/>
          </ac:grpSpMkLst>
        </pc:grpChg>
        <pc:grpChg chg="mod">
          <ac:chgData name="JianboCheng" userId="3a88d6cb-836f-4403-a697-66e391d41931" providerId="ADAL" clId="{4F83BE27-333F-4B77-91B6-9246B2ED2729}" dt="2024-04-15T07:23:47.199" v="4355" actId="14100"/>
          <ac:grpSpMkLst>
            <pc:docMk/>
            <pc:sldMk cId="2979493005" sldId="510"/>
            <ac:grpSpMk id="12" creationId="{C1D4FEE8-F2A0-1C8C-CE1E-617F09871DB6}"/>
          </ac:grpSpMkLst>
        </pc:grpChg>
        <pc:grpChg chg="mod">
          <ac:chgData name="JianboCheng" userId="3a88d6cb-836f-4403-a697-66e391d41931" providerId="ADAL" clId="{4F83BE27-333F-4B77-91B6-9246B2ED2729}" dt="2024-04-15T07:48:53.217" v="4584" actId="14100"/>
          <ac:grpSpMkLst>
            <pc:docMk/>
            <pc:sldMk cId="2979493005" sldId="510"/>
            <ac:grpSpMk id="69" creationId="{FAA4E4B8-4E09-4D59-9859-BA3988FE7C00}"/>
          </ac:grpSpMkLst>
        </pc:grpChg>
        <pc:grpChg chg="add del mod">
          <ac:chgData name="JianboCheng" userId="3a88d6cb-836f-4403-a697-66e391d41931" providerId="ADAL" clId="{4F83BE27-333F-4B77-91B6-9246B2ED2729}" dt="2024-04-14T13:27:07.048" v="3747" actId="21"/>
          <ac:grpSpMkLst>
            <pc:docMk/>
            <pc:sldMk cId="2979493005" sldId="510"/>
            <ac:grpSpMk id="73" creationId="{66EB913D-60B3-9E45-BFE8-E3FEBBA0B9F2}"/>
          </ac:grpSpMkLst>
        </pc:grpChg>
        <pc:grpChg chg="add del mod">
          <ac:chgData name="JianboCheng" userId="3a88d6cb-836f-4403-a697-66e391d41931" providerId="ADAL" clId="{4F83BE27-333F-4B77-91B6-9246B2ED2729}" dt="2024-04-14T13:29:30.339" v="3759" actId="21"/>
          <ac:grpSpMkLst>
            <pc:docMk/>
            <pc:sldMk cId="2979493005" sldId="510"/>
            <ac:grpSpMk id="76" creationId="{B7212CA6-9EA3-BBEA-378C-C85992D32028}"/>
          </ac:grpSpMkLst>
        </pc:grpChg>
        <pc:picChg chg="add mod">
          <ac:chgData name="JianboCheng" userId="3a88d6cb-836f-4403-a697-66e391d41931" providerId="ADAL" clId="{4F83BE27-333F-4B77-91B6-9246B2ED2729}" dt="2024-04-15T07:47:32.010" v="4580" actId="571"/>
          <ac:picMkLst>
            <pc:docMk/>
            <pc:sldMk cId="2979493005" sldId="510"/>
            <ac:picMk id="3" creationId="{36D5106A-6E1C-9B89-1EF2-7BC913E887A3}"/>
          </ac:picMkLst>
        </pc:picChg>
        <pc:picChg chg="mod">
          <ac:chgData name="JianboCheng" userId="3a88d6cb-836f-4403-a697-66e391d41931" providerId="ADAL" clId="{4F83BE27-333F-4B77-91B6-9246B2ED2729}" dt="2024-04-15T07:48:53.217" v="4584" actId="14100"/>
          <ac:picMkLst>
            <pc:docMk/>
            <pc:sldMk cId="2979493005" sldId="510"/>
            <ac:picMk id="70" creationId="{1D47CDE7-0D90-4BB8-B15F-E11D08F7FB2C}"/>
          </ac:picMkLst>
        </pc:picChg>
        <pc:picChg chg="add del mod topLvl">
          <ac:chgData name="JianboCheng" userId="3a88d6cb-836f-4403-a697-66e391d41931" providerId="ADAL" clId="{4F83BE27-333F-4B77-91B6-9246B2ED2729}" dt="2024-04-14T13:27:10.534" v="3749" actId="478"/>
          <ac:picMkLst>
            <pc:docMk/>
            <pc:sldMk cId="2979493005" sldId="510"/>
            <ac:picMk id="70" creationId="{6724362E-DC7F-067A-C4D7-5AF04329465E}"/>
          </ac:picMkLst>
        </pc:picChg>
        <pc:picChg chg="add del mod topLvl">
          <ac:chgData name="JianboCheng" userId="3a88d6cb-836f-4403-a697-66e391d41931" providerId="ADAL" clId="{4F83BE27-333F-4B77-91B6-9246B2ED2729}" dt="2024-04-14T13:29:32.484" v="3761" actId="478"/>
          <ac:picMkLst>
            <pc:docMk/>
            <pc:sldMk cId="2979493005" sldId="510"/>
            <ac:picMk id="75" creationId="{347B1F43-B249-F760-E165-BBBBC4510100}"/>
          </ac:picMkLst>
        </pc:picChg>
        <pc:picChg chg="add mod">
          <ac:chgData name="JianboCheng" userId="3a88d6cb-836f-4403-a697-66e391d41931" providerId="ADAL" clId="{4F83BE27-333F-4B77-91B6-9246B2ED2729}" dt="2024-04-14T13:29:59.570" v="3768" actId="1076"/>
          <ac:picMkLst>
            <pc:docMk/>
            <pc:sldMk cId="2979493005" sldId="510"/>
            <ac:picMk id="79" creationId="{A71A98FD-7673-33D8-2E4C-64792C0353EB}"/>
          </ac:picMkLst>
        </pc:picChg>
      </pc:sldChg>
      <pc:sldChg chg="addSp delSp modSp add mod">
        <pc:chgData name="JianboCheng" userId="3a88d6cb-836f-4403-a697-66e391d41931" providerId="ADAL" clId="{4F83BE27-333F-4B77-91B6-9246B2ED2729}" dt="2024-04-15T07:49:52.810" v="4586" actId="20577"/>
        <pc:sldMkLst>
          <pc:docMk/>
          <pc:sldMk cId="839318077" sldId="511"/>
        </pc:sldMkLst>
        <pc:spChg chg="del">
          <ac:chgData name="JianboCheng" userId="3a88d6cb-836f-4403-a697-66e391d41931" providerId="ADAL" clId="{4F83BE27-333F-4B77-91B6-9246B2ED2729}" dt="2024-04-14T13:17:11.046" v="3467" actId="478"/>
          <ac:spMkLst>
            <pc:docMk/>
            <pc:sldMk cId="839318077" sldId="511"/>
            <ac:spMk id="2" creationId="{00000000-0000-0000-0000-000000000000}"/>
          </ac:spMkLst>
        </pc:spChg>
        <pc:spChg chg="add del mod">
          <ac:chgData name="JianboCheng" userId="3a88d6cb-836f-4403-a697-66e391d41931" providerId="ADAL" clId="{4F83BE27-333F-4B77-91B6-9246B2ED2729}" dt="2024-04-15T07:08:35.834" v="4106" actId="478"/>
          <ac:spMkLst>
            <pc:docMk/>
            <pc:sldMk cId="839318077" sldId="511"/>
            <ac:spMk id="2" creationId="{7B5084F5-F09D-8C2A-9D28-2E58CD0876C4}"/>
          </ac:spMkLst>
        </pc:spChg>
        <pc:spChg chg="add mod">
          <ac:chgData name="JianboCheng" userId="3a88d6cb-836f-4403-a697-66e391d41931" providerId="ADAL" clId="{4F83BE27-333F-4B77-91B6-9246B2ED2729}" dt="2024-04-15T07:24:54.967" v="4363" actId="1076"/>
          <ac:spMkLst>
            <pc:docMk/>
            <pc:sldMk cId="839318077" sldId="511"/>
            <ac:spMk id="3" creationId="{4AC97B38-AEFD-54F8-649E-7AC66988B519}"/>
          </ac:spMkLst>
        </pc:spChg>
        <pc:spChg chg="add del mod">
          <ac:chgData name="JianboCheng" userId="3a88d6cb-836f-4403-a697-66e391d41931" providerId="ADAL" clId="{4F83BE27-333F-4B77-91B6-9246B2ED2729}" dt="2024-04-15T07:08:33.980" v="4104" actId="478"/>
          <ac:spMkLst>
            <pc:docMk/>
            <pc:sldMk cId="839318077" sldId="511"/>
            <ac:spMk id="4" creationId="{95AB0AC1-1AA2-DE61-229F-50204598DE5F}"/>
          </ac:spMkLst>
        </pc:spChg>
        <pc:spChg chg="del mod">
          <ac:chgData name="JianboCheng" userId="3a88d6cb-836f-4403-a697-66e391d41931" providerId="ADAL" clId="{4F83BE27-333F-4B77-91B6-9246B2ED2729}" dt="2024-04-15T07:07:31.325" v="4085" actId="478"/>
          <ac:spMkLst>
            <pc:docMk/>
            <pc:sldMk cId="839318077" sldId="511"/>
            <ac:spMk id="5" creationId="{A53D0D9E-A768-0E75-8E09-52B6B614AB86}"/>
          </ac:spMkLst>
        </pc:spChg>
        <pc:spChg chg="add del mod">
          <ac:chgData name="JianboCheng" userId="3a88d6cb-836f-4403-a697-66e391d41931" providerId="ADAL" clId="{4F83BE27-333F-4B77-91B6-9246B2ED2729}" dt="2024-04-15T07:08:33.980" v="4104" actId="478"/>
          <ac:spMkLst>
            <pc:docMk/>
            <pc:sldMk cId="839318077" sldId="511"/>
            <ac:spMk id="6" creationId="{30DCF150-9D8A-CE25-7BED-DD3739000D9F}"/>
          </ac:spMkLst>
        </pc:spChg>
        <pc:spChg chg="add del mod">
          <ac:chgData name="JianboCheng" userId="3a88d6cb-836f-4403-a697-66e391d41931" providerId="ADAL" clId="{4F83BE27-333F-4B77-91B6-9246B2ED2729}" dt="2024-04-15T07:08:33.980" v="4104" actId="478"/>
          <ac:spMkLst>
            <pc:docMk/>
            <pc:sldMk cId="839318077" sldId="511"/>
            <ac:spMk id="7" creationId="{1338B075-46A5-5139-B8CF-1C3843E82F10}"/>
          </ac:spMkLst>
        </pc:spChg>
        <pc:spChg chg="add del mod">
          <ac:chgData name="JianboCheng" userId="3a88d6cb-836f-4403-a697-66e391d41931" providerId="ADAL" clId="{4F83BE27-333F-4B77-91B6-9246B2ED2729}" dt="2024-04-15T07:08:33.980" v="4104" actId="478"/>
          <ac:spMkLst>
            <pc:docMk/>
            <pc:sldMk cId="839318077" sldId="511"/>
            <ac:spMk id="8" creationId="{2C4A897E-F7C8-402E-4E3E-71D220D8DBCC}"/>
          </ac:spMkLst>
        </pc:spChg>
        <pc:spChg chg="add del mod">
          <ac:chgData name="JianboCheng" userId="3a88d6cb-836f-4403-a697-66e391d41931" providerId="ADAL" clId="{4F83BE27-333F-4B77-91B6-9246B2ED2729}" dt="2024-04-15T07:10:02.840" v="4136" actId="478"/>
          <ac:spMkLst>
            <pc:docMk/>
            <pc:sldMk cId="839318077" sldId="511"/>
            <ac:spMk id="9" creationId="{0F468372-9B8B-EC46-B98E-7142B33E0DEC}"/>
          </ac:spMkLst>
        </pc:spChg>
        <pc:spChg chg="mod">
          <ac:chgData name="JianboCheng" userId="3a88d6cb-836f-4403-a697-66e391d41931" providerId="ADAL" clId="{4F83BE27-333F-4B77-91B6-9246B2ED2729}" dt="2024-04-14T13:14:37.929" v="3415" actId="1076"/>
          <ac:spMkLst>
            <pc:docMk/>
            <pc:sldMk cId="839318077" sldId="511"/>
            <ac:spMk id="9" creationId="{74063FC9-5873-B6B7-6287-8C7713D79FE0}"/>
          </ac:spMkLst>
        </pc:spChg>
        <pc:spChg chg="add del mod">
          <ac:chgData name="JianboCheng" userId="3a88d6cb-836f-4403-a697-66e391d41931" providerId="ADAL" clId="{4F83BE27-333F-4B77-91B6-9246B2ED2729}" dt="2024-04-15T07:10:02.840" v="4136" actId="478"/>
          <ac:spMkLst>
            <pc:docMk/>
            <pc:sldMk cId="839318077" sldId="511"/>
            <ac:spMk id="10" creationId="{9855E7BD-3BA6-D9B5-1E49-38988B3E6A6D}"/>
          </ac:spMkLst>
        </pc:spChg>
        <pc:spChg chg="mod">
          <ac:chgData name="JianboCheng" userId="3a88d6cb-836f-4403-a697-66e391d41931" providerId="ADAL" clId="{4F83BE27-333F-4B77-91B6-9246B2ED2729}" dt="2024-04-14T13:14:37.929" v="3415" actId="1076"/>
          <ac:spMkLst>
            <pc:docMk/>
            <pc:sldMk cId="839318077" sldId="511"/>
            <ac:spMk id="10" creationId="{C736471B-1540-B893-698D-B8B4F779AAC2}"/>
          </ac:spMkLst>
        </pc:spChg>
        <pc:spChg chg="add del mod">
          <ac:chgData name="JianboCheng" userId="3a88d6cb-836f-4403-a697-66e391d41931" providerId="ADAL" clId="{4F83BE27-333F-4B77-91B6-9246B2ED2729}" dt="2024-04-15T07:10:02.840" v="4136" actId="478"/>
          <ac:spMkLst>
            <pc:docMk/>
            <pc:sldMk cId="839318077" sldId="511"/>
            <ac:spMk id="11" creationId="{2AE2D656-8FDB-6B3A-1E4D-C1A63FD762A7}"/>
          </ac:spMkLst>
        </pc:spChg>
        <pc:spChg chg="mod">
          <ac:chgData name="JianboCheng" userId="3a88d6cb-836f-4403-a697-66e391d41931" providerId="ADAL" clId="{4F83BE27-333F-4B77-91B6-9246B2ED2729}" dt="2024-04-14T13:14:37.929" v="3415" actId="1076"/>
          <ac:spMkLst>
            <pc:docMk/>
            <pc:sldMk cId="839318077" sldId="511"/>
            <ac:spMk id="11" creationId="{7614C6B0-D3CC-8E5C-1CC0-449D0295E33F}"/>
          </ac:spMkLst>
        </pc:spChg>
        <pc:spChg chg="add del mod">
          <ac:chgData name="JianboCheng" userId="3a88d6cb-836f-4403-a697-66e391d41931" providerId="ADAL" clId="{4F83BE27-333F-4B77-91B6-9246B2ED2729}" dt="2024-04-15T07:10:02.840" v="4136" actId="478"/>
          <ac:spMkLst>
            <pc:docMk/>
            <pc:sldMk cId="839318077" sldId="511"/>
            <ac:spMk id="12" creationId="{F78230C9-0D60-4F03-F95D-9D323D759735}"/>
          </ac:spMkLst>
        </pc:spChg>
        <pc:spChg chg="add del mod">
          <ac:chgData name="JianboCheng" userId="3a88d6cb-836f-4403-a697-66e391d41931" providerId="ADAL" clId="{4F83BE27-333F-4B77-91B6-9246B2ED2729}" dt="2024-04-15T07:10:02.840" v="4136" actId="478"/>
          <ac:spMkLst>
            <pc:docMk/>
            <pc:sldMk cId="839318077" sldId="511"/>
            <ac:spMk id="13" creationId="{EC7B5CC3-FDBF-9324-838C-6BDDC75999D5}"/>
          </ac:spMkLst>
        </pc:spChg>
        <pc:spChg chg="mod">
          <ac:chgData name="JianboCheng" userId="3a88d6cb-836f-4403-a697-66e391d41931" providerId="ADAL" clId="{4F83BE27-333F-4B77-91B6-9246B2ED2729}" dt="2024-04-14T13:14:37.929" v="3415" actId="1076"/>
          <ac:spMkLst>
            <pc:docMk/>
            <pc:sldMk cId="839318077" sldId="511"/>
            <ac:spMk id="13" creationId="{F451428E-0053-D199-299F-3542689CBB61}"/>
          </ac:spMkLst>
        </pc:spChg>
        <pc:spChg chg="add del mod">
          <ac:chgData name="JianboCheng" userId="3a88d6cb-836f-4403-a697-66e391d41931" providerId="ADAL" clId="{4F83BE27-333F-4B77-91B6-9246B2ED2729}" dt="2024-04-15T07:11:46.895" v="4172" actId="478"/>
          <ac:spMkLst>
            <pc:docMk/>
            <pc:sldMk cId="839318077" sldId="511"/>
            <ac:spMk id="14" creationId="{0CC1C8A4-B58C-9379-07E3-FB11681EF5A3}"/>
          </ac:spMkLst>
        </pc:spChg>
        <pc:spChg chg="mod">
          <ac:chgData name="JianboCheng" userId="3a88d6cb-836f-4403-a697-66e391d41931" providerId="ADAL" clId="{4F83BE27-333F-4B77-91B6-9246B2ED2729}" dt="2024-04-14T13:14:37.929" v="3415" actId="1076"/>
          <ac:spMkLst>
            <pc:docMk/>
            <pc:sldMk cId="839318077" sldId="511"/>
            <ac:spMk id="14" creationId="{D4785A4B-18EE-38A1-F2EF-CD2B6B8BE740}"/>
          </ac:spMkLst>
        </pc:spChg>
        <pc:spChg chg="mod">
          <ac:chgData name="JianboCheng" userId="3a88d6cb-836f-4403-a697-66e391d41931" providerId="ADAL" clId="{4F83BE27-333F-4B77-91B6-9246B2ED2729}" dt="2024-04-14T13:14:37.929" v="3415" actId="1076"/>
          <ac:spMkLst>
            <pc:docMk/>
            <pc:sldMk cId="839318077" sldId="511"/>
            <ac:spMk id="15" creationId="{25DAA08A-BD60-A941-D008-623A726C39F6}"/>
          </ac:spMkLst>
        </pc:spChg>
        <pc:spChg chg="mod">
          <ac:chgData name="JianboCheng" userId="3a88d6cb-836f-4403-a697-66e391d41931" providerId="ADAL" clId="{4F83BE27-333F-4B77-91B6-9246B2ED2729}" dt="2024-04-15T07:25:00.525" v="4364" actId="1076"/>
          <ac:spMkLst>
            <pc:docMk/>
            <pc:sldMk cId="839318077" sldId="511"/>
            <ac:spMk id="15" creationId="{CBDA8E64-31FD-4250-8F82-579A7A04B15C}"/>
          </ac:spMkLst>
        </pc:spChg>
        <pc:spChg chg="mod">
          <ac:chgData name="JianboCheng" userId="3a88d6cb-836f-4403-a697-66e391d41931" providerId="ADAL" clId="{4F83BE27-333F-4B77-91B6-9246B2ED2729}" dt="2024-04-15T07:03:23.400" v="4027"/>
          <ac:spMkLst>
            <pc:docMk/>
            <pc:sldMk cId="839318077" sldId="511"/>
            <ac:spMk id="16" creationId="{567F2A7D-C0B8-4A45-8265-4F43CF165367}"/>
          </ac:spMkLst>
        </pc:spChg>
        <pc:spChg chg="mod">
          <ac:chgData name="JianboCheng" userId="3a88d6cb-836f-4403-a697-66e391d41931" providerId="ADAL" clId="{4F83BE27-333F-4B77-91B6-9246B2ED2729}" dt="2024-04-14T13:14:37.929" v="3415" actId="1076"/>
          <ac:spMkLst>
            <pc:docMk/>
            <pc:sldMk cId="839318077" sldId="511"/>
            <ac:spMk id="16" creationId="{5E538F7B-E760-6784-E91E-6F6F22F8EB82}"/>
          </ac:spMkLst>
        </pc:spChg>
        <pc:spChg chg="mod">
          <ac:chgData name="JianboCheng" userId="3a88d6cb-836f-4403-a697-66e391d41931" providerId="ADAL" clId="{4F83BE27-333F-4B77-91B6-9246B2ED2729}" dt="2024-04-14T13:14:37.929" v="3415" actId="1076"/>
          <ac:spMkLst>
            <pc:docMk/>
            <pc:sldMk cId="839318077" sldId="511"/>
            <ac:spMk id="17" creationId="{2DBDAA18-D3BD-07D7-12C6-F81DE727978D}"/>
          </ac:spMkLst>
        </pc:spChg>
        <pc:spChg chg="add del mod">
          <ac:chgData name="JianboCheng" userId="3a88d6cb-836f-4403-a697-66e391d41931" providerId="ADAL" clId="{4F83BE27-333F-4B77-91B6-9246B2ED2729}" dt="2024-04-15T07:11:46.895" v="4172" actId="478"/>
          <ac:spMkLst>
            <pc:docMk/>
            <pc:sldMk cId="839318077" sldId="511"/>
            <ac:spMk id="17" creationId="{B982CB66-87C2-0850-1C89-7C14ECD8378A}"/>
          </ac:spMkLst>
        </pc:spChg>
        <pc:spChg chg="add del mod">
          <ac:chgData name="JianboCheng" userId="3a88d6cb-836f-4403-a697-66e391d41931" providerId="ADAL" clId="{4F83BE27-333F-4B77-91B6-9246B2ED2729}" dt="2024-04-15T07:11:46.895" v="4172" actId="478"/>
          <ac:spMkLst>
            <pc:docMk/>
            <pc:sldMk cId="839318077" sldId="511"/>
            <ac:spMk id="18" creationId="{8FBA8DBA-5030-306C-D081-04A7BAB099D2}"/>
          </ac:spMkLst>
        </pc:spChg>
        <pc:spChg chg="mod">
          <ac:chgData name="JianboCheng" userId="3a88d6cb-836f-4403-a697-66e391d41931" providerId="ADAL" clId="{4F83BE27-333F-4B77-91B6-9246B2ED2729}" dt="2024-04-14T13:14:37.929" v="3415" actId="1076"/>
          <ac:spMkLst>
            <pc:docMk/>
            <pc:sldMk cId="839318077" sldId="511"/>
            <ac:spMk id="18" creationId="{955B4173-0870-B205-5EA4-C52FC23A32A3}"/>
          </ac:spMkLst>
        </pc:spChg>
        <pc:spChg chg="add del mod">
          <ac:chgData name="JianboCheng" userId="3a88d6cb-836f-4403-a697-66e391d41931" providerId="ADAL" clId="{4F83BE27-333F-4B77-91B6-9246B2ED2729}" dt="2024-04-15T07:11:46.895" v="4172" actId="478"/>
          <ac:spMkLst>
            <pc:docMk/>
            <pc:sldMk cId="839318077" sldId="511"/>
            <ac:spMk id="19" creationId="{2600F585-2C86-1B23-2099-6FA6E7077BFD}"/>
          </ac:spMkLst>
        </pc:spChg>
        <pc:spChg chg="mod">
          <ac:chgData name="JianboCheng" userId="3a88d6cb-836f-4403-a697-66e391d41931" providerId="ADAL" clId="{4F83BE27-333F-4B77-91B6-9246B2ED2729}" dt="2024-04-14T13:14:37.929" v="3415" actId="1076"/>
          <ac:spMkLst>
            <pc:docMk/>
            <pc:sldMk cId="839318077" sldId="511"/>
            <ac:spMk id="19" creationId="{8701AC98-681F-C097-C8D4-80F22F8E8C63}"/>
          </ac:spMkLst>
        </pc:spChg>
        <pc:spChg chg="mod">
          <ac:chgData name="JianboCheng" userId="3a88d6cb-836f-4403-a697-66e391d41931" providerId="ADAL" clId="{4F83BE27-333F-4B77-91B6-9246B2ED2729}" dt="2024-04-14T13:14:37.929" v="3415" actId="1076"/>
          <ac:spMkLst>
            <pc:docMk/>
            <pc:sldMk cId="839318077" sldId="511"/>
            <ac:spMk id="20" creationId="{1ABCFF15-E37C-30EB-9023-D101ECD29B84}"/>
          </ac:spMkLst>
        </pc:spChg>
        <pc:spChg chg="add del mod">
          <ac:chgData name="JianboCheng" userId="3a88d6cb-836f-4403-a697-66e391d41931" providerId="ADAL" clId="{4F83BE27-333F-4B77-91B6-9246B2ED2729}" dt="2024-04-15T07:11:46.895" v="4172" actId="478"/>
          <ac:spMkLst>
            <pc:docMk/>
            <pc:sldMk cId="839318077" sldId="511"/>
            <ac:spMk id="20" creationId="{9959BCDC-BC31-776C-95EC-B37B6A09EA37}"/>
          </ac:spMkLst>
        </pc:spChg>
        <pc:spChg chg="add mod">
          <ac:chgData name="JianboCheng" userId="3a88d6cb-836f-4403-a697-66e391d41931" providerId="ADAL" clId="{4F83BE27-333F-4B77-91B6-9246B2ED2729}" dt="2024-04-15T07:11:47.330" v="4173"/>
          <ac:spMkLst>
            <pc:docMk/>
            <pc:sldMk cId="839318077" sldId="511"/>
            <ac:spMk id="21" creationId="{0CB38676-4964-151C-BDB3-7FA2D9BD1DE0}"/>
          </ac:spMkLst>
        </pc:spChg>
        <pc:spChg chg="mod">
          <ac:chgData name="JianboCheng" userId="3a88d6cb-836f-4403-a697-66e391d41931" providerId="ADAL" clId="{4F83BE27-333F-4B77-91B6-9246B2ED2729}" dt="2024-04-14T13:14:37.929" v="3415" actId="1076"/>
          <ac:spMkLst>
            <pc:docMk/>
            <pc:sldMk cId="839318077" sldId="511"/>
            <ac:spMk id="21" creationId="{210E82EF-8E41-A29A-8E64-457E83B06E15}"/>
          </ac:spMkLst>
        </pc:spChg>
        <pc:spChg chg="add mod">
          <ac:chgData name="JianboCheng" userId="3a88d6cb-836f-4403-a697-66e391d41931" providerId="ADAL" clId="{4F83BE27-333F-4B77-91B6-9246B2ED2729}" dt="2024-04-15T07:11:47.330" v="4173"/>
          <ac:spMkLst>
            <pc:docMk/>
            <pc:sldMk cId="839318077" sldId="511"/>
            <ac:spMk id="22" creationId="{14AEB0B1-733E-99B1-18B4-97871158C565}"/>
          </ac:spMkLst>
        </pc:spChg>
        <pc:spChg chg="mod">
          <ac:chgData name="JianboCheng" userId="3a88d6cb-836f-4403-a697-66e391d41931" providerId="ADAL" clId="{4F83BE27-333F-4B77-91B6-9246B2ED2729}" dt="2024-04-14T13:14:37.929" v="3415" actId="1076"/>
          <ac:spMkLst>
            <pc:docMk/>
            <pc:sldMk cId="839318077" sldId="511"/>
            <ac:spMk id="22" creationId="{22D8C1B6-2A4B-058D-6EEB-65714F2F3D56}"/>
          </ac:spMkLst>
        </pc:spChg>
        <pc:spChg chg="mod">
          <ac:chgData name="JianboCheng" userId="3a88d6cb-836f-4403-a697-66e391d41931" providerId="ADAL" clId="{4F83BE27-333F-4B77-91B6-9246B2ED2729}" dt="2024-04-14T13:14:37.929" v="3415" actId="1076"/>
          <ac:spMkLst>
            <pc:docMk/>
            <pc:sldMk cId="839318077" sldId="511"/>
            <ac:spMk id="23" creationId="{10DC0CEB-0F73-D434-3365-2FB7E99D107A}"/>
          </ac:spMkLst>
        </pc:spChg>
        <pc:spChg chg="add mod">
          <ac:chgData name="JianboCheng" userId="3a88d6cb-836f-4403-a697-66e391d41931" providerId="ADAL" clId="{4F83BE27-333F-4B77-91B6-9246B2ED2729}" dt="2024-04-15T07:11:47.330" v="4173"/>
          <ac:spMkLst>
            <pc:docMk/>
            <pc:sldMk cId="839318077" sldId="511"/>
            <ac:spMk id="23" creationId="{19359497-12A1-0649-C576-F2DBE7046649}"/>
          </ac:spMkLst>
        </pc:spChg>
        <pc:spChg chg="mod">
          <ac:chgData name="JianboCheng" userId="3a88d6cb-836f-4403-a697-66e391d41931" providerId="ADAL" clId="{4F83BE27-333F-4B77-91B6-9246B2ED2729}" dt="2024-04-14T13:14:37.929" v="3415" actId="1076"/>
          <ac:spMkLst>
            <pc:docMk/>
            <pc:sldMk cId="839318077" sldId="511"/>
            <ac:spMk id="24" creationId="{4DBA2B39-EEA9-847A-CF60-D40C50928466}"/>
          </ac:spMkLst>
        </pc:spChg>
        <pc:spChg chg="add mod">
          <ac:chgData name="JianboCheng" userId="3a88d6cb-836f-4403-a697-66e391d41931" providerId="ADAL" clId="{4F83BE27-333F-4B77-91B6-9246B2ED2729}" dt="2024-04-15T07:11:47.330" v="4173"/>
          <ac:spMkLst>
            <pc:docMk/>
            <pc:sldMk cId="839318077" sldId="511"/>
            <ac:spMk id="24" creationId="{A7A6ABE0-F0A1-8E24-9AED-79B2E74606FD}"/>
          </ac:spMkLst>
        </pc:spChg>
        <pc:spChg chg="add mod">
          <ac:chgData name="JianboCheng" userId="3a88d6cb-836f-4403-a697-66e391d41931" providerId="ADAL" clId="{4F83BE27-333F-4B77-91B6-9246B2ED2729}" dt="2024-04-15T07:14:02.846" v="4231"/>
          <ac:spMkLst>
            <pc:docMk/>
            <pc:sldMk cId="839318077" sldId="511"/>
            <ac:spMk id="25" creationId="{B643412B-86CE-B01D-3220-948B47037AAF}"/>
          </ac:spMkLst>
        </pc:spChg>
        <pc:spChg chg="mod">
          <ac:chgData name="JianboCheng" userId="3a88d6cb-836f-4403-a697-66e391d41931" providerId="ADAL" clId="{4F83BE27-333F-4B77-91B6-9246B2ED2729}" dt="2024-04-14T13:14:37.929" v="3415" actId="1076"/>
          <ac:spMkLst>
            <pc:docMk/>
            <pc:sldMk cId="839318077" sldId="511"/>
            <ac:spMk id="25" creationId="{E0EAB6C6-F8CE-2E04-7A00-52B9B7C56D74}"/>
          </ac:spMkLst>
        </pc:spChg>
        <pc:spChg chg="mod">
          <ac:chgData name="JianboCheng" userId="3a88d6cb-836f-4403-a697-66e391d41931" providerId="ADAL" clId="{4F83BE27-333F-4B77-91B6-9246B2ED2729}" dt="2024-04-14T13:14:37.929" v="3415" actId="1076"/>
          <ac:spMkLst>
            <pc:docMk/>
            <pc:sldMk cId="839318077" sldId="511"/>
            <ac:spMk id="26" creationId="{30CBF80B-8B2B-8BCB-C05E-2738536015EC}"/>
          </ac:spMkLst>
        </pc:spChg>
        <pc:spChg chg="add mod">
          <ac:chgData name="JianboCheng" userId="3a88d6cb-836f-4403-a697-66e391d41931" providerId="ADAL" clId="{4F83BE27-333F-4B77-91B6-9246B2ED2729}" dt="2024-04-15T07:36:42.784" v="4501"/>
          <ac:spMkLst>
            <pc:docMk/>
            <pc:sldMk cId="839318077" sldId="511"/>
            <ac:spMk id="26" creationId="{BCFADA63-035A-0825-0586-B7119CA10959}"/>
          </ac:spMkLst>
        </pc:spChg>
        <pc:spChg chg="del mod">
          <ac:chgData name="JianboCheng" userId="3a88d6cb-836f-4403-a697-66e391d41931" providerId="ADAL" clId="{4F83BE27-333F-4B77-91B6-9246B2ED2729}" dt="2024-04-15T07:07:31.325" v="4085" actId="478"/>
          <ac:spMkLst>
            <pc:docMk/>
            <pc:sldMk cId="839318077" sldId="511"/>
            <ac:spMk id="27" creationId="{00000000-0000-0000-0000-000000000000}"/>
          </ac:spMkLst>
        </pc:spChg>
        <pc:spChg chg="del mod">
          <ac:chgData name="JianboCheng" userId="3a88d6cb-836f-4403-a697-66e391d41931" providerId="ADAL" clId="{4F83BE27-333F-4B77-91B6-9246B2ED2729}" dt="2024-04-15T07:07:31.325" v="4085" actId="478"/>
          <ac:spMkLst>
            <pc:docMk/>
            <pc:sldMk cId="839318077" sldId="511"/>
            <ac:spMk id="28" creationId="{00000000-0000-0000-0000-000000000000}"/>
          </ac:spMkLst>
        </pc:spChg>
        <pc:spChg chg="del mod">
          <ac:chgData name="JianboCheng" userId="3a88d6cb-836f-4403-a697-66e391d41931" providerId="ADAL" clId="{4F83BE27-333F-4B77-91B6-9246B2ED2729}" dt="2024-04-15T07:07:31.325" v="4085" actId="478"/>
          <ac:spMkLst>
            <pc:docMk/>
            <pc:sldMk cId="839318077" sldId="511"/>
            <ac:spMk id="29" creationId="{00000000-0000-0000-0000-000000000000}"/>
          </ac:spMkLst>
        </pc:spChg>
        <pc:spChg chg="del mod">
          <ac:chgData name="JianboCheng" userId="3a88d6cb-836f-4403-a697-66e391d41931" providerId="ADAL" clId="{4F83BE27-333F-4B77-91B6-9246B2ED2729}" dt="2024-04-15T07:07:31.325" v="4085" actId="478"/>
          <ac:spMkLst>
            <pc:docMk/>
            <pc:sldMk cId="839318077" sldId="511"/>
            <ac:spMk id="30" creationId="{00000000-0000-0000-0000-000000000000}"/>
          </ac:spMkLst>
        </pc:spChg>
        <pc:spChg chg="mod">
          <ac:chgData name="JianboCheng" userId="3a88d6cb-836f-4403-a697-66e391d41931" providerId="ADAL" clId="{4F83BE27-333F-4B77-91B6-9246B2ED2729}" dt="2024-04-14T13:14:37.929" v="3415" actId="1076"/>
          <ac:spMkLst>
            <pc:docMk/>
            <pc:sldMk cId="839318077" sldId="511"/>
            <ac:spMk id="31" creationId="{FA761F54-01E8-E896-C3F6-D98AE85CBEA4}"/>
          </ac:spMkLst>
        </pc:spChg>
        <pc:spChg chg="mod">
          <ac:chgData name="JianboCheng" userId="3a88d6cb-836f-4403-a697-66e391d41931" providerId="ADAL" clId="{4F83BE27-333F-4B77-91B6-9246B2ED2729}" dt="2024-04-14T13:14:37.929" v="3415" actId="1076"/>
          <ac:spMkLst>
            <pc:docMk/>
            <pc:sldMk cId="839318077" sldId="511"/>
            <ac:spMk id="32" creationId="{FAEA951B-299D-9140-55E6-FE46BC26A52E}"/>
          </ac:spMkLst>
        </pc:spChg>
        <pc:spChg chg="mod">
          <ac:chgData name="JianboCheng" userId="3a88d6cb-836f-4403-a697-66e391d41931" providerId="ADAL" clId="{4F83BE27-333F-4B77-91B6-9246B2ED2729}" dt="2024-04-14T13:14:37.929" v="3415" actId="1076"/>
          <ac:spMkLst>
            <pc:docMk/>
            <pc:sldMk cId="839318077" sldId="511"/>
            <ac:spMk id="33" creationId="{AF28584F-3534-4040-E0A9-07817D01DDC0}"/>
          </ac:spMkLst>
        </pc:spChg>
        <pc:spChg chg="mod">
          <ac:chgData name="JianboCheng" userId="3a88d6cb-836f-4403-a697-66e391d41931" providerId="ADAL" clId="{4F83BE27-333F-4B77-91B6-9246B2ED2729}" dt="2024-04-14T13:14:37.929" v="3415" actId="1076"/>
          <ac:spMkLst>
            <pc:docMk/>
            <pc:sldMk cId="839318077" sldId="511"/>
            <ac:spMk id="34" creationId="{DFFF12DE-205C-A430-7934-BFE2D6BB30FA}"/>
          </ac:spMkLst>
        </pc:spChg>
        <pc:spChg chg="mod">
          <ac:chgData name="JianboCheng" userId="3a88d6cb-836f-4403-a697-66e391d41931" providerId="ADAL" clId="{4F83BE27-333F-4B77-91B6-9246B2ED2729}" dt="2024-04-14T13:14:37.929" v="3415" actId="1076"/>
          <ac:spMkLst>
            <pc:docMk/>
            <pc:sldMk cId="839318077" sldId="511"/>
            <ac:spMk id="35" creationId="{994193F2-95A8-6B4C-05EB-5679F3D95734}"/>
          </ac:spMkLst>
        </pc:spChg>
        <pc:spChg chg="mod">
          <ac:chgData name="JianboCheng" userId="3a88d6cb-836f-4403-a697-66e391d41931" providerId="ADAL" clId="{4F83BE27-333F-4B77-91B6-9246B2ED2729}" dt="2024-04-14T13:14:37.929" v="3415" actId="1076"/>
          <ac:spMkLst>
            <pc:docMk/>
            <pc:sldMk cId="839318077" sldId="511"/>
            <ac:spMk id="36" creationId="{9B4F5017-175F-1C15-2792-F1F5EDF5D75C}"/>
          </ac:spMkLst>
        </pc:spChg>
        <pc:spChg chg="mod">
          <ac:chgData name="JianboCheng" userId="3a88d6cb-836f-4403-a697-66e391d41931" providerId="ADAL" clId="{4F83BE27-333F-4B77-91B6-9246B2ED2729}" dt="2024-04-14T13:14:37.929" v="3415" actId="1076"/>
          <ac:spMkLst>
            <pc:docMk/>
            <pc:sldMk cId="839318077" sldId="511"/>
            <ac:spMk id="37" creationId="{0B44FB91-75C3-6233-CD96-05A4ADD28833}"/>
          </ac:spMkLst>
        </pc:spChg>
        <pc:spChg chg="mod">
          <ac:chgData name="JianboCheng" userId="3a88d6cb-836f-4403-a697-66e391d41931" providerId="ADAL" clId="{4F83BE27-333F-4B77-91B6-9246B2ED2729}" dt="2024-04-14T13:14:37.929" v="3415" actId="1076"/>
          <ac:spMkLst>
            <pc:docMk/>
            <pc:sldMk cId="839318077" sldId="511"/>
            <ac:spMk id="38" creationId="{7D4B0FFA-AEE9-DB0C-457E-FCB26E7401EF}"/>
          </ac:spMkLst>
        </pc:spChg>
        <pc:spChg chg="mod">
          <ac:chgData name="JianboCheng" userId="3a88d6cb-836f-4403-a697-66e391d41931" providerId="ADAL" clId="{4F83BE27-333F-4B77-91B6-9246B2ED2729}" dt="2024-04-14T13:14:37.929" v="3415" actId="1076"/>
          <ac:spMkLst>
            <pc:docMk/>
            <pc:sldMk cId="839318077" sldId="511"/>
            <ac:spMk id="39" creationId="{BBEACB70-A879-AF56-5F5C-18C324A4E374}"/>
          </ac:spMkLst>
        </pc:spChg>
        <pc:spChg chg="mod">
          <ac:chgData name="JianboCheng" userId="3a88d6cb-836f-4403-a697-66e391d41931" providerId="ADAL" clId="{4F83BE27-333F-4B77-91B6-9246B2ED2729}" dt="2024-04-14T13:14:37.929" v="3415" actId="1076"/>
          <ac:spMkLst>
            <pc:docMk/>
            <pc:sldMk cId="839318077" sldId="511"/>
            <ac:spMk id="40" creationId="{18C2504E-790C-EE33-BD97-19990BC4180B}"/>
          </ac:spMkLst>
        </pc:spChg>
        <pc:spChg chg="mod">
          <ac:chgData name="JianboCheng" userId="3a88d6cb-836f-4403-a697-66e391d41931" providerId="ADAL" clId="{4F83BE27-333F-4B77-91B6-9246B2ED2729}" dt="2024-04-14T13:14:37.929" v="3415" actId="1076"/>
          <ac:spMkLst>
            <pc:docMk/>
            <pc:sldMk cId="839318077" sldId="511"/>
            <ac:spMk id="41" creationId="{5CB5E4A3-911E-CDD0-DAF4-C23B2FBA061B}"/>
          </ac:spMkLst>
        </pc:spChg>
        <pc:spChg chg="mod">
          <ac:chgData name="JianboCheng" userId="3a88d6cb-836f-4403-a697-66e391d41931" providerId="ADAL" clId="{4F83BE27-333F-4B77-91B6-9246B2ED2729}" dt="2024-04-14T13:14:37.929" v="3415" actId="1076"/>
          <ac:spMkLst>
            <pc:docMk/>
            <pc:sldMk cId="839318077" sldId="511"/>
            <ac:spMk id="42" creationId="{6D9F4CFD-14D5-1DC4-AD8A-08F0A02FEC87}"/>
          </ac:spMkLst>
        </pc:spChg>
        <pc:spChg chg="mod">
          <ac:chgData name="JianboCheng" userId="3a88d6cb-836f-4403-a697-66e391d41931" providerId="ADAL" clId="{4F83BE27-333F-4B77-91B6-9246B2ED2729}" dt="2024-04-14T13:14:37.929" v="3415" actId="1076"/>
          <ac:spMkLst>
            <pc:docMk/>
            <pc:sldMk cId="839318077" sldId="511"/>
            <ac:spMk id="43" creationId="{39C3DE42-5F2C-30DC-BA3D-9A5ABD52039D}"/>
          </ac:spMkLst>
        </pc:spChg>
        <pc:spChg chg="mod">
          <ac:chgData name="JianboCheng" userId="3a88d6cb-836f-4403-a697-66e391d41931" providerId="ADAL" clId="{4F83BE27-333F-4B77-91B6-9246B2ED2729}" dt="2024-04-14T13:14:37.929" v="3415" actId="1076"/>
          <ac:spMkLst>
            <pc:docMk/>
            <pc:sldMk cId="839318077" sldId="511"/>
            <ac:spMk id="44" creationId="{51E72219-8654-F4BA-AD6F-E4FC5B3819A8}"/>
          </ac:spMkLst>
        </pc:spChg>
        <pc:spChg chg="mod">
          <ac:chgData name="JianboCheng" userId="3a88d6cb-836f-4403-a697-66e391d41931" providerId="ADAL" clId="{4F83BE27-333F-4B77-91B6-9246B2ED2729}" dt="2024-04-14T13:14:37.929" v="3415" actId="1076"/>
          <ac:spMkLst>
            <pc:docMk/>
            <pc:sldMk cId="839318077" sldId="511"/>
            <ac:spMk id="45" creationId="{50810EFD-087F-612A-5689-8C85D363AE78}"/>
          </ac:spMkLst>
        </pc:spChg>
        <pc:spChg chg="mod">
          <ac:chgData name="JianboCheng" userId="3a88d6cb-836f-4403-a697-66e391d41931" providerId="ADAL" clId="{4F83BE27-333F-4B77-91B6-9246B2ED2729}" dt="2024-04-14T13:14:37.929" v="3415" actId="1076"/>
          <ac:spMkLst>
            <pc:docMk/>
            <pc:sldMk cId="839318077" sldId="511"/>
            <ac:spMk id="46" creationId="{E25A28CA-9A20-BCBE-922D-70F58B77B335}"/>
          </ac:spMkLst>
        </pc:spChg>
        <pc:spChg chg="mod">
          <ac:chgData name="JianboCheng" userId="3a88d6cb-836f-4403-a697-66e391d41931" providerId="ADAL" clId="{4F83BE27-333F-4B77-91B6-9246B2ED2729}" dt="2024-04-14T13:14:37.929" v="3415" actId="1076"/>
          <ac:spMkLst>
            <pc:docMk/>
            <pc:sldMk cId="839318077" sldId="511"/>
            <ac:spMk id="47" creationId="{4A8F1A0D-79A1-2301-0AA0-0A8885BAF59F}"/>
          </ac:spMkLst>
        </pc:spChg>
        <pc:spChg chg="mod">
          <ac:chgData name="JianboCheng" userId="3a88d6cb-836f-4403-a697-66e391d41931" providerId="ADAL" clId="{4F83BE27-333F-4B77-91B6-9246B2ED2729}" dt="2024-04-14T13:14:37.929" v="3415" actId="1076"/>
          <ac:spMkLst>
            <pc:docMk/>
            <pc:sldMk cId="839318077" sldId="511"/>
            <ac:spMk id="48" creationId="{6271319C-72FB-476F-3C54-29E47268BD84}"/>
          </ac:spMkLst>
        </pc:spChg>
        <pc:spChg chg="mod">
          <ac:chgData name="JianboCheng" userId="3a88d6cb-836f-4403-a697-66e391d41931" providerId="ADAL" clId="{4F83BE27-333F-4B77-91B6-9246B2ED2729}" dt="2024-04-14T13:14:37.929" v="3415" actId="1076"/>
          <ac:spMkLst>
            <pc:docMk/>
            <pc:sldMk cId="839318077" sldId="511"/>
            <ac:spMk id="49" creationId="{820D551F-5E0A-46E6-D376-C6046CBC42BB}"/>
          </ac:spMkLst>
        </pc:spChg>
        <pc:spChg chg="mod">
          <ac:chgData name="JianboCheng" userId="3a88d6cb-836f-4403-a697-66e391d41931" providerId="ADAL" clId="{4F83BE27-333F-4B77-91B6-9246B2ED2729}" dt="2024-04-14T13:14:37.929" v="3415" actId="1076"/>
          <ac:spMkLst>
            <pc:docMk/>
            <pc:sldMk cId="839318077" sldId="511"/>
            <ac:spMk id="50" creationId="{3498C595-D252-DB6F-6E52-860D9D349C07}"/>
          </ac:spMkLst>
        </pc:spChg>
        <pc:spChg chg="mod">
          <ac:chgData name="JianboCheng" userId="3a88d6cb-836f-4403-a697-66e391d41931" providerId="ADAL" clId="{4F83BE27-333F-4B77-91B6-9246B2ED2729}" dt="2024-04-14T13:14:37.929" v="3415" actId="1076"/>
          <ac:spMkLst>
            <pc:docMk/>
            <pc:sldMk cId="839318077" sldId="511"/>
            <ac:spMk id="51" creationId="{D4CC1C68-9376-7EB3-9EFE-46E08D39280A}"/>
          </ac:spMkLst>
        </pc:spChg>
        <pc:spChg chg="mod">
          <ac:chgData name="JianboCheng" userId="3a88d6cb-836f-4403-a697-66e391d41931" providerId="ADAL" clId="{4F83BE27-333F-4B77-91B6-9246B2ED2729}" dt="2024-04-14T13:14:37.929" v="3415" actId="1076"/>
          <ac:spMkLst>
            <pc:docMk/>
            <pc:sldMk cId="839318077" sldId="511"/>
            <ac:spMk id="52" creationId="{6F6582E0-5D95-462E-0FF9-09CE89130E68}"/>
          </ac:spMkLst>
        </pc:spChg>
        <pc:spChg chg="mod">
          <ac:chgData name="JianboCheng" userId="3a88d6cb-836f-4403-a697-66e391d41931" providerId="ADAL" clId="{4F83BE27-333F-4B77-91B6-9246B2ED2729}" dt="2024-04-14T13:14:37.929" v="3415" actId="1076"/>
          <ac:spMkLst>
            <pc:docMk/>
            <pc:sldMk cId="839318077" sldId="511"/>
            <ac:spMk id="53" creationId="{B159F93A-2287-6322-2D16-79AD6A6CB8E1}"/>
          </ac:spMkLst>
        </pc:spChg>
        <pc:spChg chg="mod">
          <ac:chgData name="JianboCheng" userId="3a88d6cb-836f-4403-a697-66e391d41931" providerId="ADAL" clId="{4F83BE27-333F-4B77-91B6-9246B2ED2729}" dt="2024-04-14T13:14:37.929" v="3415" actId="1076"/>
          <ac:spMkLst>
            <pc:docMk/>
            <pc:sldMk cId="839318077" sldId="511"/>
            <ac:spMk id="54" creationId="{1DE5C111-B501-8509-3CAE-6EC3B753EDA7}"/>
          </ac:spMkLst>
        </pc:spChg>
        <pc:spChg chg="mod">
          <ac:chgData name="JianboCheng" userId="3a88d6cb-836f-4403-a697-66e391d41931" providerId="ADAL" clId="{4F83BE27-333F-4B77-91B6-9246B2ED2729}" dt="2024-04-14T13:14:37.929" v="3415" actId="1076"/>
          <ac:spMkLst>
            <pc:docMk/>
            <pc:sldMk cId="839318077" sldId="511"/>
            <ac:spMk id="55" creationId="{473513F4-91D4-7DE4-4995-6614B3706F0A}"/>
          </ac:spMkLst>
        </pc:spChg>
        <pc:spChg chg="mod">
          <ac:chgData name="JianboCheng" userId="3a88d6cb-836f-4403-a697-66e391d41931" providerId="ADAL" clId="{4F83BE27-333F-4B77-91B6-9246B2ED2729}" dt="2024-04-14T13:14:37.929" v="3415" actId="1076"/>
          <ac:spMkLst>
            <pc:docMk/>
            <pc:sldMk cId="839318077" sldId="511"/>
            <ac:spMk id="56" creationId="{20EA57C1-95BB-DD32-7ADE-A67C18188795}"/>
          </ac:spMkLst>
        </pc:spChg>
        <pc:spChg chg="mod">
          <ac:chgData name="JianboCheng" userId="3a88d6cb-836f-4403-a697-66e391d41931" providerId="ADAL" clId="{4F83BE27-333F-4B77-91B6-9246B2ED2729}" dt="2024-04-14T13:14:37.929" v="3415" actId="1076"/>
          <ac:spMkLst>
            <pc:docMk/>
            <pc:sldMk cId="839318077" sldId="511"/>
            <ac:spMk id="57" creationId="{3D85AD05-3F01-4064-258B-AECDF75C416A}"/>
          </ac:spMkLst>
        </pc:spChg>
        <pc:spChg chg="mod">
          <ac:chgData name="JianboCheng" userId="3a88d6cb-836f-4403-a697-66e391d41931" providerId="ADAL" clId="{4F83BE27-333F-4B77-91B6-9246B2ED2729}" dt="2024-04-14T13:14:37.929" v="3415" actId="1076"/>
          <ac:spMkLst>
            <pc:docMk/>
            <pc:sldMk cId="839318077" sldId="511"/>
            <ac:spMk id="58" creationId="{54E0222C-C88A-34D1-A3D3-55AEA95334A8}"/>
          </ac:spMkLst>
        </pc:spChg>
        <pc:spChg chg="mod">
          <ac:chgData name="JianboCheng" userId="3a88d6cb-836f-4403-a697-66e391d41931" providerId="ADAL" clId="{4F83BE27-333F-4B77-91B6-9246B2ED2729}" dt="2024-04-14T13:14:37.929" v="3415" actId="1076"/>
          <ac:spMkLst>
            <pc:docMk/>
            <pc:sldMk cId="839318077" sldId="511"/>
            <ac:spMk id="59" creationId="{C668A704-2390-0BEC-C016-F121EDFFB69B}"/>
          </ac:spMkLst>
        </pc:spChg>
        <pc:spChg chg="mod">
          <ac:chgData name="JianboCheng" userId="3a88d6cb-836f-4403-a697-66e391d41931" providerId="ADAL" clId="{4F83BE27-333F-4B77-91B6-9246B2ED2729}" dt="2024-04-14T13:14:37.929" v="3415" actId="1076"/>
          <ac:spMkLst>
            <pc:docMk/>
            <pc:sldMk cId="839318077" sldId="511"/>
            <ac:spMk id="60" creationId="{1D946BBB-1E80-1E02-B060-0EBDF604B888}"/>
          </ac:spMkLst>
        </pc:spChg>
        <pc:spChg chg="mod">
          <ac:chgData name="JianboCheng" userId="3a88d6cb-836f-4403-a697-66e391d41931" providerId="ADAL" clId="{4F83BE27-333F-4B77-91B6-9246B2ED2729}" dt="2024-04-14T13:14:37.929" v="3415" actId="1076"/>
          <ac:spMkLst>
            <pc:docMk/>
            <pc:sldMk cId="839318077" sldId="511"/>
            <ac:spMk id="61" creationId="{46BB17B6-60B8-323A-F62A-B6DCAEF10E84}"/>
          </ac:spMkLst>
        </pc:spChg>
        <pc:spChg chg="mod">
          <ac:chgData name="JianboCheng" userId="3a88d6cb-836f-4403-a697-66e391d41931" providerId="ADAL" clId="{4F83BE27-333F-4B77-91B6-9246B2ED2729}" dt="2024-04-14T13:14:37.929" v="3415" actId="1076"/>
          <ac:spMkLst>
            <pc:docMk/>
            <pc:sldMk cId="839318077" sldId="511"/>
            <ac:spMk id="62" creationId="{BD5BC6BE-1458-5B3E-7887-853F535705A0}"/>
          </ac:spMkLst>
        </pc:spChg>
        <pc:spChg chg="mod">
          <ac:chgData name="JianboCheng" userId="3a88d6cb-836f-4403-a697-66e391d41931" providerId="ADAL" clId="{4F83BE27-333F-4B77-91B6-9246B2ED2729}" dt="2024-04-14T13:14:37.929" v="3415" actId="1076"/>
          <ac:spMkLst>
            <pc:docMk/>
            <pc:sldMk cId="839318077" sldId="511"/>
            <ac:spMk id="63" creationId="{3AEC879F-10B3-5E60-3381-1AE13068EBE6}"/>
          </ac:spMkLst>
        </pc:spChg>
        <pc:spChg chg="mod">
          <ac:chgData name="JianboCheng" userId="3a88d6cb-836f-4403-a697-66e391d41931" providerId="ADAL" clId="{4F83BE27-333F-4B77-91B6-9246B2ED2729}" dt="2024-04-14T13:14:37.929" v="3415" actId="1076"/>
          <ac:spMkLst>
            <pc:docMk/>
            <pc:sldMk cId="839318077" sldId="511"/>
            <ac:spMk id="64" creationId="{F1F3EB50-813B-C52F-FE59-FE9B805D4177}"/>
          </ac:spMkLst>
        </pc:spChg>
        <pc:spChg chg="mod">
          <ac:chgData name="JianboCheng" userId="3a88d6cb-836f-4403-a697-66e391d41931" providerId="ADAL" clId="{4F83BE27-333F-4B77-91B6-9246B2ED2729}" dt="2024-04-14T13:14:37.929" v="3415" actId="1076"/>
          <ac:spMkLst>
            <pc:docMk/>
            <pc:sldMk cId="839318077" sldId="511"/>
            <ac:spMk id="65" creationId="{F7E30906-D943-9976-F799-DF31847C0789}"/>
          </ac:spMkLst>
        </pc:spChg>
        <pc:spChg chg="mod">
          <ac:chgData name="JianboCheng" userId="3a88d6cb-836f-4403-a697-66e391d41931" providerId="ADAL" clId="{4F83BE27-333F-4B77-91B6-9246B2ED2729}" dt="2024-04-14T13:14:37.929" v="3415" actId="1076"/>
          <ac:spMkLst>
            <pc:docMk/>
            <pc:sldMk cId="839318077" sldId="511"/>
            <ac:spMk id="66" creationId="{388F4E6A-9275-DDF7-B5F3-D949B6DADC09}"/>
          </ac:spMkLst>
        </pc:spChg>
        <pc:spChg chg="mod">
          <ac:chgData name="JianboCheng" userId="3a88d6cb-836f-4403-a697-66e391d41931" providerId="ADAL" clId="{4F83BE27-333F-4B77-91B6-9246B2ED2729}" dt="2024-04-14T13:14:37.929" v="3415" actId="1076"/>
          <ac:spMkLst>
            <pc:docMk/>
            <pc:sldMk cId="839318077" sldId="511"/>
            <ac:spMk id="67" creationId="{945068B1-5A5A-2F83-F96C-49DEE5815E4A}"/>
          </ac:spMkLst>
        </pc:spChg>
        <pc:spChg chg="mod">
          <ac:chgData name="JianboCheng" userId="3a88d6cb-836f-4403-a697-66e391d41931" providerId="ADAL" clId="{4F83BE27-333F-4B77-91B6-9246B2ED2729}" dt="2024-04-14T13:14:37.929" v="3415" actId="1076"/>
          <ac:spMkLst>
            <pc:docMk/>
            <pc:sldMk cId="839318077" sldId="511"/>
            <ac:spMk id="68" creationId="{D6419B4B-3CEA-DF04-E7F5-A156389B72ED}"/>
          </ac:spMkLst>
        </pc:spChg>
        <pc:spChg chg="add del mod">
          <ac:chgData name="JianboCheng" userId="3a88d6cb-836f-4403-a697-66e391d41931" providerId="ADAL" clId="{4F83BE27-333F-4B77-91B6-9246B2ED2729}" dt="2024-04-14T13:16:25.787" v="3463" actId="478"/>
          <ac:spMkLst>
            <pc:docMk/>
            <pc:sldMk cId="839318077" sldId="511"/>
            <ac:spMk id="69" creationId="{5EBD25AD-431F-1531-3161-2799D61BFE8E}"/>
          </ac:spMkLst>
        </pc:spChg>
        <pc:spChg chg="add mod">
          <ac:chgData name="JianboCheng" userId="3a88d6cb-836f-4403-a697-66e391d41931" providerId="ADAL" clId="{4F83BE27-333F-4B77-91B6-9246B2ED2729}" dt="2024-04-15T07:49:52.810" v="4586" actId="20577"/>
          <ac:spMkLst>
            <pc:docMk/>
            <pc:sldMk cId="839318077" sldId="511"/>
            <ac:spMk id="75" creationId="{106F58A0-29A2-1DD6-BD86-3D72989D6B3F}"/>
          </ac:spMkLst>
        </pc:spChg>
        <pc:spChg chg="mod">
          <ac:chgData name="JianboCheng" userId="3a88d6cb-836f-4403-a697-66e391d41931" providerId="ADAL" clId="{4F83BE27-333F-4B77-91B6-9246B2ED2729}" dt="2024-04-15T07:25:21.833" v="4369" actId="207"/>
          <ac:spMkLst>
            <pc:docMk/>
            <pc:sldMk cId="839318077" sldId="511"/>
            <ac:spMk id="78" creationId="{C8772CF9-3B2B-CF8E-86F0-C2340567FF5D}"/>
          </ac:spMkLst>
        </pc:spChg>
        <pc:grpChg chg="del mod">
          <ac:chgData name="JianboCheng" userId="3a88d6cb-836f-4403-a697-66e391d41931" providerId="ADAL" clId="{4F83BE27-333F-4B77-91B6-9246B2ED2729}" dt="2024-04-14T13:15:05.050" v="3418" actId="478"/>
          <ac:grpSpMkLst>
            <pc:docMk/>
            <pc:sldMk cId="839318077" sldId="511"/>
            <ac:grpSpMk id="7" creationId="{51254136-E0C1-FEFC-3D5B-BA4DF3EB8930}"/>
          </ac:grpSpMkLst>
        </pc:grpChg>
        <pc:grpChg chg="mod">
          <ac:chgData name="JianboCheng" userId="3a88d6cb-836f-4403-a697-66e391d41931" providerId="ADAL" clId="{4F83BE27-333F-4B77-91B6-9246B2ED2729}" dt="2024-04-14T13:14:37.929" v="3415" actId="1076"/>
          <ac:grpSpMkLst>
            <pc:docMk/>
            <pc:sldMk cId="839318077" sldId="511"/>
            <ac:grpSpMk id="8" creationId="{668F74E5-AF7B-7DDE-FDAA-904675579BFE}"/>
          </ac:grpSpMkLst>
        </pc:grpChg>
        <pc:grpChg chg="mod">
          <ac:chgData name="JianboCheng" userId="3a88d6cb-836f-4403-a697-66e391d41931" providerId="ADAL" clId="{4F83BE27-333F-4B77-91B6-9246B2ED2729}" dt="2024-04-14T13:14:37.929" v="3415" actId="1076"/>
          <ac:grpSpMkLst>
            <pc:docMk/>
            <pc:sldMk cId="839318077" sldId="511"/>
            <ac:grpSpMk id="12" creationId="{C1D4FEE8-F2A0-1C8C-CE1E-617F09871DB6}"/>
          </ac:grpSpMkLst>
        </pc:grpChg>
        <pc:grpChg chg="del mod">
          <ac:chgData name="JianboCheng" userId="3a88d6cb-836f-4403-a697-66e391d41931" providerId="ADAL" clId="{4F83BE27-333F-4B77-91B6-9246B2ED2729}" dt="2024-04-14T13:15:03.047" v="3417" actId="478"/>
          <ac:grpSpMkLst>
            <pc:docMk/>
            <pc:sldMk cId="839318077" sldId="511"/>
            <ac:grpSpMk id="73" creationId="{66EB913D-60B3-9E45-BFE8-E3FEBBA0B9F2}"/>
          </ac:grpSpMkLst>
        </pc:grpChg>
        <pc:grpChg chg="add mod">
          <ac:chgData name="JianboCheng" userId="3a88d6cb-836f-4403-a697-66e391d41931" providerId="ADAL" clId="{4F83BE27-333F-4B77-91B6-9246B2ED2729}" dt="2024-04-15T07:25:16.474" v="4368" actId="1076"/>
          <ac:grpSpMkLst>
            <pc:docMk/>
            <pc:sldMk cId="839318077" sldId="511"/>
            <ac:grpSpMk id="77" creationId="{6D9ED3DE-C3AA-402A-9580-A20DBBC6D7A4}"/>
          </ac:grpSpMkLst>
        </pc:grpChg>
        <pc:graphicFrameChg chg="add del mod">
          <ac:chgData name="JianboCheng" userId="3a88d6cb-836f-4403-a697-66e391d41931" providerId="ADAL" clId="{4F83BE27-333F-4B77-91B6-9246B2ED2729}" dt="2024-04-14T13:16:20.344" v="3461" actId="478"/>
          <ac:graphicFrameMkLst>
            <pc:docMk/>
            <pc:sldMk cId="839318077" sldId="511"/>
            <ac:graphicFrameMk id="6" creationId="{24992746-2D02-A0AA-2810-BE02FED3FE52}"/>
          </ac:graphicFrameMkLst>
        </pc:graphicFrameChg>
        <pc:graphicFrameChg chg="add mod">
          <ac:chgData name="JianboCheng" userId="3a88d6cb-836f-4403-a697-66e391d41931" providerId="ADAL" clId="{4F83BE27-333F-4B77-91B6-9246B2ED2729}" dt="2024-04-15T07:24:54.967" v="4363" actId="1076"/>
          <ac:graphicFrameMkLst>
            <pc:docMk/>
            <pc:sldMk cId="839318077" sldId="511"/>
            <ac:graphicFrameMk id="71" creationId="{F5CE703D-A8B6-F2AF-A37A-7528BC5BF60E}"/>
          </ac:graphicFrameMkLst>
        </pc:graphicFrameChg>
        <pc:graphicFrameChg chg="add mod">
          <ac:chgData name="JianboCheng" userId="3a88d6cb-836f-4403-a697-66e391d41931" providerId="ADAL" clId="{4F83BE27-333F-4B77-91B6-9246B2ED2729}" dt="2024-04-15T07:24:54.967" v="4363" actId="1076"/>
          <ac:graphicFrameMkLst>
            <pc:docMk/>
            <pc:sldMk cId="839318077" sldId="511"/>
            <ac:graphicFrameMk id="74" creationId="{EC6F6660-D2F2-79B6-BE01-C49C968D0A4D}"/>
          </ac:graphicFrameMkLst>
        </pc:graphicFrameChg>
        <pc:graphicFrameChg chg="add del mod">
          <ac:chgData name="JianboCheng" userId="3a88d6cb-836f-4403-a697-66e391d41931" providerId="ADAL" clId="{4F83BE27-333F-4B77-91B6-9246B2ED2729}" dt="2024-04-14T13:17:47.999" v="3475" actId="478"/>
          <ac:graphicFrameMkLst>
            <pc:docMk/>
            <pc:sldMk cId="839318077" sldId="511"/>
            <ac:graphicFrameMk id="76" creationId="{AF5D661F-7389-E51C-2AD3-5C2813984F07}"/>
          </ac:graphicFrameMkLst>
        </pc:graphicFrameChg>
        <pc:picChg chg="mod">
          <ac:chgData name="JianboCheng" userId="3a88d6cb-836f-4403-a697-66e391d41931" providerId="ADAL" clId="{4F83BE27-333F-4B77-91B6-9246B2ED2729}" dt="2024-04-15T07:25:16.474" v="4368" actId="1076"/>
          <ac:picMkLst>
            <pc:docMk/>
            <pc:sldMk cId="839318077" sldId="511"/>
            <ac:picMk id="79" creationId="{D6B31CEB-CCBB-992E-4ACA-F320E2F8E2AC}"/>
          </ac:picMkLst>
        </pc:picChg>
      </pc:sldChg>
      <pc:sldChg chg="add del">
        <pc:chgData name="JianboCheng" userId="3a88d6cb-836f-4403-a697-66e391d41931" providerId="ADAL" clId="{4F83BE27-333F-4B77-91B6-9246B2ED2729}" dt="2024-04-14T13:04:20.127" v="3346"/>
        <pc:sldMkLst>
          <pc:docMk/>
          <pc:sldMk cId="3266865888" sldId="511"/>
        </pc:sldMkLst>
      </pc:sldChg>
      <pc:sldChg chg="addSp delSp modSp add mod">
        <pc:chgData name="JianboCheng" userId="3a88d6cb-836f-4403-a697-66e391d41931" providerId="ADAL" clId="{4F83BE27-333F-4B77-91B6-9246B2ED2729}" dt="2024-04-15T07:36:44.321" v="4502"/>
        <pc:sldMkLst>
          <pc:docMk/>
          <pc:sldMk cId="464295276" sldId="512"/>
        </pc:sldMkLst>
        <pc:spChg chg="add del mod">
          <ac:chgData name="JianboCheng" userId="3a88d6cb-836f-4403-a697-66e391d41931" providerId="ADAL" clId="{4F83BE27-333F-4B77-91B6-9246B2ED2729}" dt="2024-04-15T07:08:41.324" v="4108" actId="478"/>
          <ac:spMkLst>
            <pc:docMk/>
            <pc:sldMk cId="464295276" sldId="512"/>
            <ac:spMk id="2" creationId="{D62877DC-2DE3-75B4-932F-F9687EBFC897}"/>
          </ac:spMkLst>
        </pc:spChg>
        <pc:spChg chg="add del mod">
          <ac:chgData name="JianboCheng" userId="3a88d6cb-836f-4403-a697-66e391d41931" providerId="ADAL" clId="{4F83BE27-333F-4B77-91B6-9246B2ED2729}" dt="2024-04-15T07:08:41.324" v="4108" actId="478"/>
          <ac:spMkLst>
            <pc:docMk/>
            <pc:sldMk cId="464295276" sldId="512"/>
            <ac:spMk id="3" creationId="{0D27124F-4FC4-B18A-4E45-3129B07CC05F}"/>
          </ac:spMkLst>
        </pc:spChg>
        <pc:spChg chg="del mod">
          <ac:chgData name="JianboCheng" userId="3a88d6cb-836f-4403-a697-66e391d41931" providerId="ADAL" clId="{4F83BE27-333F-4B77-91B6-9246B2ED2729}" dt="2024-04-14T13:31:24.099" v="3775" actId="478"/>
          <ac:spMkLst>
            <pc:docMk/>
            <pc:sldMk cId="464295276" sldId="512"/>
            <ac:spMk id="3" creationId="{4AC97B38-AEFD-54F8-649E-7AC66988B519}"/>
          </ac:spMkLst>
        </pc:spChg>
        <pc:spChg chg="add del mod">
          <ac:chgData name="JianboCheng" userId="3a88d6cb-836f-4403-a697-66e391d41931" providerId="ADAL" clId="{4F83BE27-333F-4B77-91B6-9246B2ED2729}" dt="2024-04-15T07:08:41.324" v="4108" actId="478"/>
          <ac:spMkLst>
            <pc:docMk/>
            <pc:sldMk cId="464295276" sldId="512"/>
            <ac:spMk id="4" creationId="{FE26D8BE-0400-0FC1-4671-71A9E1AF9CC4}"/>
          </ac:spMkLst>
        </pc:spChg>
        <pc:spChg chg="del mod">
          <ac:chgData name="JianboCheng" userId="3a88d6cb-836f-4403-a697-66e391d41931" providerId="ADAL" clId="{4F83BE27-333F-4B77-91B6-9246B2ED2729}" dt="2024-04-15T07:07:36.811" v="4087" actId="478"/>
          <ac:spMkLst>
            <pc:docMk/>
            <pc:sldMk cId="464295276" sldId="512"/>
            <ac:spMk id="5" creationId="{A53D0D9E-A768-0E75-8E09-52B6B614AB86}"/>
          </ac:spMkLst>
        </pc:spChg>
        <pc:spChg chg="add del mod">
          <ac:chgData name="JianboCheng" userId="3a88d6cb-836f-4403-a697-66e391d41931" providerId="ADAL" clId="{4F83BE27-333F-4B77-91B6-9246B2ED2729}" dt="2024-04-15T07:08:41.324" v="4108" actId="478"/>
          <ac:spMkLst>
            <pc:docMk/>
            <pc:sldMk cId="464295276" sldId="512"/>
            <ac:spMk id="6" creationId="{97548E90-466C-AB3C-6CB8-90D430D69F87}"/>
          </ac:spMkLst>
        </pc:spChg>
        <pc:spChg chg="add del mod">
          <ac:chgData name="JianboCheng" userId="3a88d6cb-836f-4403-a697-66e391d41931" providerId="ADAL" clId="{4F83BE27-333F-4B77-91B6-9246B2ED2729}" dt="2024-04-14T13:31:27.364" v="3776" actId="478"/>
          <ac:spMkLst>
            <pc:docMk/>
            <pc:sldMk cId="464295276" sldId="512"/>
            <ac:spMk id="6" creationId="{AD8450FF-FBA9-7E13-97A6-D67C7E0687A6}"/>
          </ac:spMkLst>
        </pc:spChg>
        <pc:spChg chg="add del mod">
          <ac:chgData name="JianboCheng" userId="3a88d6cb-836f-4403-a697-66e391d41931" providerId="ADAL" clId="{4F83BE27-333F-4B77-91B6-9246B2ED2729}" dt="2024-04-15T07:08:41.324" v="4108" actId="478"/>
          <ac:spMkLst>
            <pc:docMk/>
            <pc:sldMk cId="464295276" sldId="512"/>
            <ac:spMk id="7" creationId="{52EB0AF6-8E76-4AAF-F566-04FC552BF112}"/>
          </ac:spMkLst>
        </pc:spChg>
        <pc:spChg chg="add mod">
          <ac:chgData name="JianboCheng" userId="3a88d6cb-836f-4403-a697-66e391d41931" providerId="ADAL" clId="{4F83BE27-333F-4B77-91B6-9246B2ED2729}" dt="2024-04-15T07:25:56.744" v="4375" actId="14100"/>
          <ac:spMkLst>
            <pc:docMk/>
            <pc:sldMk cId="464295276" sldId="512"/>
            <ac:spMk id="8" creationId="{42383919-FE35-9C44-DEEE-A3B99ADAEB85}"/>
          </ac:spMkLst>
        </pc:spChg>
        <pc:spChg chg="add del mod">
          <ac:chgData name="JianboCheng" userId="3a88d6cb-836f-4403-a697-66e391d41931" providerId="ADAL" clId="{4F83BE27-333F-4B77-91B6-9246B2ED2729}" dt="2024-04-15T07:10:06.404" v="4138" actId="478"/>
          <ac:spMkLst>
            <pc:docMk/>
            <pc:sldMk cId="464295276" sldId="512"/>
            <ac:spMk id="9" creationId="{7112F051-6DA8-EBE4-1F57-9F327301BAD4}"/>
          </ac:spMkLst>
        </pc:spChg>
        <pc:spChg chg="add del">
          <ac:chgData name="JianboCheng" userId="3a88d6cb-836f-4403-a697-66e391d41931" providerId="ADAL" clId="{4F83BE27-333F-4B77-91B6-9246B2ED2729}" dt="2024-04-14T13:37:15.406" v="3789"/>
          <ac:spMkLst>
            <pc:docMk/>
            <pc:sldMk cId="464295276" sldId="512"/>
            <ac:spMk id="10" creationId="{1BE50F32-5CB3-F9E2-36B1-C22E51A4FE6F}"/>
          </ac:spMkLst>
        </pc:spChg>
        <pc:spChg chg="add del mod">
          <ac:chgData name="JianboCheng" userId="3a88d6cb-836f-4403-a697-66e391d41931" providerId="ADAL" clId="{4F83BE27-333F-4B77-91B6-9246B2ED2729}" dt="2024-04-15T07:10:06.404" v="4138" actId="478"/>
          <ac:spMkLst>
            <pc:docMk/>
            <pc:sldMk cId="464295276" sldId="512"/>
            <ac:spMk id="10" creationId="{1CAA5ED2-7520-069C-9543-8007034FDF9C}"/>
          </ac:spMkLst>
        </pc:spChg>
        <pc:spChg chg="add del mod">
          <ac:chgData name="JianboCheng" userId="3a88d6cb-836f-4403-a697-66e391d41931" providerId="ADAL" clId="{4F83BE27-333F-4B77-91B6-9246B2ED2729}" dt="2024-04-15T07:10:06.404" v="4138" actId="478"/>
          <ac:spMkLst>
            <pc:docMk/>
            <pc:sldMk cId="464295276" sldId="512"/>
            <ac:spMk id="11" creationId="{3FEE3D31-7BCE-DE92-5792-F146F0AB34DA}"/>
          </ac:spMkLst>
        </pc:spChg>
        <pc:spChg chg="add del mod">
          <ac:chgData name="JianboCheng" userId="3a88d6cb-836f-4403-a697-66e391d41931" providerId="ADAL" clId="{4F83BE27-333F-4B77-91B6-9246B2ED2729}" dt="2024-04-14T13:38:39.886" v="3803" actId="478"/>
          <ac:spMkLst>
            <pc:docMk/>
            <pc:sldMk cId="464295276" sldId="512"/>
            <ac:spMk id="12" creationId="{54E53E77-EF4D-1E27-658F-513E744F7173}"/>
          </ac:spMkLst>
        </pc:spChg>
        <pc:spChg chg="add mod">
          <ac:chgData name="JianboCheng" userId="3a88d6cb-836f-4403-a697-66e391d41931" providerId="ADAL" clId="{4F83BE27-333F-4B77-91B6-9246B2ED2729}" dt="2024-04-14T13:38:03.183" v="3798" actId="1076"/>
          <ac:spMkLst>
            <pc:docMk/>
            <pc:sldMk cId="464295276" sldId="512"/>
            <ac:spMk id="13" creationId="{ABA83664-97A6-1F70-C970-B98140A9E848}"/>
          </ac:spMkLst>
        </pc:spChg>
        <pc:spChg chg="add mod">
          <ac:chgData name="JianboCheng" userId="3a88d6cb-836f-4403-a697-66e391d41931" providerId="ADAL" clId="{4F83BE27-333F-4B77-91B6-9246B2ED2729}" dt="2024-04-15T07:26:32.502" v="4386" actId="14100"/>
          <ac:spMkLst>
            <pc:docMk/>
            <pc:sldMk cId="464295276" sldId="512"/>
            <ac:spMk id="14" creationId="{D4CCC15A-A5BA-B487-2639-B7F9821CA563}"/>
          </ac:spMkLst>
        </pc:spChg>
        <pc:spChg chg="add mod">
          <ac:chgData name="JianboCheng" userId="3a88d6cb-836f-4403-a697-66e391d41931" providerId="ADAL" clId="{4F83BE27-333F-4B77-91B6-9246B2ED2729}" dt="2024-04-15T07:26:19.194" v="4383" actId="1076"/>
          <ac:spMkLst>
            <pc:docMk/>
            <pc:sldMk cId="464295276" sldId="512"/>
            <ac:spMk id="15" creationId="{7408D1F5-8087-E7E9-D9E4-4BFB97177051}"/>
          </ac:spMkLst>
        </pc:spChg>
        <pc:spChg chg="add del mod">
          <ac:chgData name="JianboCheng" userId="3a88d6cb-836f-4403-a697-66e391d41931" providerId="ADAL" clId="{4F83BE27-333F-4B77-91B6-9246B2ED2729}" dt="2024-04-15T07:10:06.404" v="4138" actId="478"/>
          <ac:spMkLst>
            <pc:docMk/>
            <pc:sldMk cId="464295276" sldId="512"/>
            <ac:spMk id="16" creationId="{42E812FB-5583-BF62-EBF6-1FD99794930F}"/>
          </ac:spMkLst>
        </pc:spChg>
        <pc:spChg chg="add mod">
          <ac:chgData name="JianboCheng" userId="3a88d6cb-836f-4403-a697-66e391d41931" providerId="ADAL" clId="{4F83BE27-333F-4B77-91B6-9246B2ED2729}" dt="2024-04-14T13:40:05.532" v="3806"/>
          <ac:spMkLst>
            <pc:docMk/>
            <pc:sldMk cId="464295276" sldId="512"/>
            <ac:spMk id="16" creationId="{86AC8E6A-493B-CC40-AB9A-158EDC14ADBC}"/>
          </ac:spMkLst>
        </pc:spChg>
        <pc:spChg chg="mod">
          <ac:chgData name="JianboCheng" userId="3a88d6cb-836f-4403-a697-66e391d41931" providerId="ADAL" clId="{4F83BE27-333F-4B77-91B6-9246B2ED2729}" dt="2024-04-15T07:03:23.400" v="4027"/>
          <ac:spMkLst>
            <pc:docMk/>
            <pc:sldMk cId="464295276" sldId="512"/>
            <ac:spMk id="17" creationId="{8BE969A2-043F-46BE-9E3F-FF2C5B21DD07}"/>
          </ac:spMkLst>
        </pc:spChg>
        <pc:spChg chg="mod">
          <ac:chgData name="JianboCheng" userId="3a88d6cb-836f-4403-a697-66e391d41931" providerId="ADAL" clId="{4F83BE27-333F-4B77-91B6-9246B2ED2729}" dt="2024-04-15T07:03:23.400" v="4027"/>
          <ac:spMkLst>
            <pc:docMk/>
            <pc:sldMk cId="464295276" sldId="512"/>
            <ac:spMk id="18" creationId="{572C49AE-DAC5-4AAF-84A7-923734247B89}"/>
          </ac:spMkLst>
        </pc:spChg>
        <pc:spChg chg="add del mod">
          <ac:chgData name="JianboCheng" userId="3a88d6cb-836f-4403-a697-66e391d41931" providerId="ADAL" clId="{4F83BE27-333F-4B77-91B6-9246B2ED2729}" dt="2024-04-15T07:10:06.404" v="4138" actId="478"/>
          <ac:spMkLst>
            <pc:docMk/>
            <pc:sldMk cId="464295276" sldId="512"/>
            <ac:spMk id="19" creationId="{31FC2C3B-7DAE-80E6-4734-5B075F367006}"/>
          </ac:spMkLst>
        </pc:spChg>
        <pc:spChg chg="add del mod">
          <ac:chgData name="JianboCheng" userId="3a88d6cb-836f-4403-a697-66e391d41931" providerId="ADAL" clId="{4F83BE27-333F-4B77-91B6-9246B2ED2729}" dt="2024-04-15T07:11:50.846" v="4174" actId="478"/>
          <ac:spMkLst>
            <pc:docMk/>
            <pc:sldMk cId="464295276" sldId="512"/>
            <ac:spMk id="20" creationId="{9B05F519-6094-6C5D-8DE2-D299CC029DDE}"/>
          </ac:spMkLst>
        </pc:spChg>
        <pc:spChg chg="add del mod">
          <ac:chgData name="JianboCheng" userId="3a88d6cb-836f-4403-a697-66e391d41931" providerId="ADAL" clId="{4F83BE27-333F-4B77-91B6-9246B2ED2729}" dt="2024-04-15T07:11:50.846" v="4174" actId="478"/>
          <ac:spMkLst>
            <pc:docMk/>
            <pc:sldMk cId="464295276" sldId="512"/>
            <ac:spMk id="21" creationId="{3BF1ECC3-DFB8-FBFB-4A8D-AB2EDDD704AD}"/>
          </ac:spMkLst>
        </pc:spChg>
        <pc:spChg chg="add del mod">
          <ac:chgData name="JianboCheng" userId="3a88d6cb-836f-4403-a697-66e391d41931" providerId="ADAL" clId="{4F83BE27-333F-4B77-91B6-9246B2ED2729}" dt="2024-04-15T07:11:50.846" v="4174" actId="478"/>
          <ac:spMkLst>
            <pc:docMk/>
            <pc:sldMk cId="464295276" sldId="512"/>
            <ac:spMk id="22" creationId="{D50324D0-0973-51C2-75FC-B56F6CE806FF}"/>
          </ac:spMkLst>
        </pc:spChg>
        <pc:spChg chg="add del mod">
          <ac:chgData name="JianboCheng" userId="3a88d6cb-836f-4403-a697-66e391d41931" providerId="ADAL" clId="{4F83BE27-333F-4B77-91B6-9246B2ED2729}" dt="2024-04-15T07:11:50.846" v="4174" actId="478"/>
          <ac:spMkLst>
            <pc:docMk/>
            <pc:sldMk cId="464295276" sldId="512"/>
            <ac:spMk id="23" creationId="{788C1B02-A278-122E-C228-6D15D4439992}"/>
          </ac:spMkLst>
        </pc:spChg>
        <pc:spChg chg="add del mod">
          <ac:chgData name="JianboCheng" userId="3a88d6cb-836f-4403-a697-66e391d41931" providerId="ADAL" clId="{4F83BE27-333F-4B77-91B6-9246B2ED2729}" dt="2024-04-15T07:11:50.846" v="4174" actId="478"/>
          <ac:spMkLst>
            <pc:docMk/>
            <pc:sldMk cId="464295276" sldId="512"/>
            <ac:spMk id="24" creationId="{D0E2C55C-87F2-9345-ECF5-5C5319588F16}"/>
          </ac:spMkLst>
        </pc:spChg>
        <pc:spChg chg="add mod">
          <ac:chgData name="JianboCheng" userId="3a88d6cb-836f-4403-a697-66e391d41931" providerId="ADAL" clId="{4F83BE27-333F-4B77-91B6-9246B2ED2729}" dt="2024-04-15T07:11:51.363" v="4175"/>
          <ac:spMkLst>
            <pc:docMk/>
            <pc:sldMk cId="464295276" sldId="512"/>
            <ac:spMk id="25" creationId="{DB79FF9F-B178-2130-B8FE-19412AEF511D}"/>
          </ac:spMkLst>
        </pc:spChg>
        <pc:spChg chg="add mod">
          <ac:chgData name="JianboCheng" userId="3a88d6cb-836f-4403-a697-66e391d41931" providerId="ADAL" clId="{4F83BE27-333F-4B77-91B6-9246B2ED2729}" dt="2024-04-15T07:11:51.363" v="4175"/>
          <ac:spMkLst>
            <pc:docMk/>
            <pc:sldMk cId="464295276" sldId="512"/>
            <ac:spMk id="26" creationId="{1C6165A5-D327-FCB7-FE3C-B03E0ECCD681}"/>
          </ac:spMkLst>
        </pc:spChg>
        <pc:spChg chg="del mod">
          <ac:chgData name="JianboCheng" userId="3a88d6cb-836f-4403-a697-66e391d41931" providerId="ADAL" clId="{4F83BE27-333F-4B77-91B6-9246B2ED2729}" dt="2024-04-15T07:07:36.811" v="4087" actId="478"/>
          <ac:spMkLst>
            <pc:docMk/>
            <pc:sldMk cId="464295276" sldId="512"/>
            <ac:spMk id="27" creationId="{00000000-0000-0000-0000-000000000000}"/>
          </ac:spMkLst>
        </pc:spChg>
        <pc:spChg chg="del mod">
          <ac:chgData name="JianboCheng" userId="3a88d6cb-836f-4403-a697-66e391d41931" providerId="ADAL" clId="{4F83BE27-333F-4B77-91B6-9246B2ED2729}" dt="2024-04-15T07:07:36.811" v="4087" actId="478"/>
          <ac:spMkLst>
            <pc:docMk/>
            <pc:sldMk cId="464295276" sldId="512"/>
            <ac:spMk id="28" creationId="{00000000-0000-0000-0000-000000000000}"/>
          </ac:spMkLst>
        </pc:spChg>
        <pc:spChg chg="del mod">
          <ac:chgData name="JianboCheng" userId="3a88d6cb-836f-4403-a697-66e391d41931" providerId="ADAL" clId="{4F83BE27-333F-4B77-91B6-9246B2ED2729}" dt="2024-04-15T07:07:36.811" v="4087" actId="478"/>
          <ac:spMkLst>
            <pc:docMk/>
            <pc:sldMk cId="464295276" sldId="512"/>
            <ac:spMk id="29" creationId="{00000000-0000-0000-0000-000000000000}"/>
          </ac:spMkLst>
        </pc:spChg>
        <pc:spChg chg="del mod">
          <ac:chgData name="JianboCheng" userId="3a88d6cb-836f-4403-a697-66e391d41931" providerId="ADAL" clId="{4F83BE27-333F-4B77-91B6-9246B2ED2729}" dt="2024-04-15T07:07:36.811" v="4087" actId="478"/>
          <ac:spMkLst>
            <pc:docMk/>
            <pc:sldMk cId="464295276" sldId="512"/>
            <ac:spMk id="30" creationId="{00000000-0000-0000-0000-000000000000}"/>
          </ac:spMkLst>
        </pc:spChg>
        <pc:spChg chg="add mod">
          <ac:chgData name="JianboCheng" userId="3a88d6cb-836f-4403-a697-66e391d41931" providerId="ADAL" clId="{4F83BE27-333F-4B77-91B6-9246B2ED2729}" dt="2024-04-15T07:11:51.363" v="4175"/>
          <ac:spMkLst>
            <pc:docMk/>
            <pc:sldMk cId="464295276" sldId="512"/>
            <ac:spMk id="31" creationId="{0A049B50-1A97-3AEF-A73A-DCC4F7F4BF9F}"/>
          </ac:spMkLst>
        </pc:spChg>
        <pc:spChg chg="add mod">
          <ac:chgData name="JianboCheng" userId="3a88d6cb-836f-4403-a697-66e391d41931" providerId="ADAL" clId="{4F83BE27-333F-4B77-91B6-9246B2ED2729}" dt="2024-04-15T07:11:51.363" v="4175"/>
          <ac:spMkLst>
            <pc:docMk/>
            <pc:sldMk cId="464295276" sldId="512"/>
            <ac:spMk id="32" creationId="{275CAE32-AED5-4CD7-EFD5-74608CC31BE3}"/>
          </ac:spMkLst>
        </pc:spChg>
        <pc:spChg chg="add mod">
          <ac:chgData name="JianboCheng" userId="3a88d6cb-836f-4403-a697-66e391d41931" providerId="ADAL" clId="{4F83BE27-333F-4B77-91B6-9246B2ED2729}" dt="2024-04-15T07:14:05.463" v="4233"/>
          <ac:spMkLst>
            <pc:docMk/>
            <pc:sldMk cId="464295276" sldId="512"/>
            <ac:spMk id="33" creationId="{D7D63703-08E9-96BC-28CC-FF588912996F}"/>
          </ac:spMkLst>
        </pc:spChg>
        <pc:spChg chg="add mod">
          <ac:chgData name="JianboCheng" userId="3a88d6cb-836f-4403-a697-66e391d41931" providerId="ADAL" clId="{4F83BE27-333F-4B77-91B6-9246B2ED2729}" dt="2024-04-15T07:36:44.321" v="4502"/>
          <ac:spMkLst>
            <pc:docMk/>
            <pc:sldMk cId="464295276" sldId="512"/>
            <ac:spMk id="34" creationId="{D819E149-9F7F-D150-D462-8B3E36C4F151}"/>
          </ac:spMkLst>
        </pc:spChg>
        <pc:spChg chg="del mod">
          <ac:chgData name="JianboCheng" userId="3a88d6cb-836f-4403-a697-66e391d41931" providerId="ADAL" clId="{4F83BE27-333F-4B77-91B6-9246B2ED2729}" dt="2024-04-14T13:37:12.296" v="3785" actId="478"/>
          <ac:spMkLst>
            <pc:docMk/>
            <pc:sldMk cId="464295276" sldId="512"/>
            <ac:spMk id="75" creationId="{106F58A0-29A2-1DD6-BD86-3D72989D6B3F}"/>
          </ac:spMkLst>
        </pc:spChg>
        <pc:grpChg chg="mod">
          <ac:chgData name="JianboCheng" userId="3a88d6cb-836f-4403-a697-66e391d41931" providerId="ADAL" clId="{4F83BE27-333F-4B77-91B6-9246B2ED2729}" dt="2024-04-15T07:26:03.761" v="4378" actId="14100"/>
          <ac:grpSpMkLst>
            <pc:docMk/>
            <pc:sldMk cId="464295276" sldId="512"/>
            <ac:grpSpMk id="12" creationId="{2F3C8204-35E4-4B3F-90EE-08FF3329F54F}"/>
          </ac:grpSpMkLst>
        </pc:grpChg>
        <pc:grpChg chg="del">
          <ac:chgData name="JianboCheng" userId="3a88d6cb-836f-4403-a697-66e391d41931" providerId="ADAL" clId="{4F83BE27-333F-4B77-91B6-9246B2ED2729}" dt="2024-04-14T13:32:20.418" v="3783" actId="478"/>
          <ac:grpSpMkLst>
            <pc:docMk/>
            <pc:sldMk cId="464295276" sldId="512"/>
            <ac:grpSpMk id="77" creationId="{6D9ED3DE-C3AA-402A-9580-A20DBBC6D7A4}"/>
          </ac:grpSpMkLst>
        </pc:grpChg>
        <pc:graphicFrameChg chg="del">
          <ac:chgData name="JianboCheng" userId="3a88d6cb-836f-4403-a697-66e391d41931" providerId="ADAL" clId="{4F83BE27-333F-4B77-91B6-9246B2ED2729}" dt="2024-04-14T13:31:19.077" v="3773" actId="478"/>
          <ac:graphicFrameMkLst>
            <pc:docMk/>
            <pc:sldMk cId="464295276" sldId="512"/>
            <ac:graphicFrameMk id="71" creationId="{F5CE703D-A8B6-F2AF-A37A-7528BC5BF60E}"/>
          </ac:graphicFrameMkLst>
        </pc:graphicFrameChg>
        <pc:graphicFrameChg chg="del">
          <ac:chgData name="JianboCheng" userId="3a88d6cb-836f-4403-a697-66e391d41931" providerId="ADAL" clId="{4F83BE27-333F-4B77-91B6-9246B2ED2729}" dt="2024-04-14T13:31:21.098" v="3774" actId="478"/>
          <ac:graphicFrameMkLst>
            <pc:docMk/>
            <pc:sldMk cId="464295276" sldId="512"/>
            <ac:graphicFrameMk id="74" creationId="{EC6F6660-D2F2-79B6-BE01-C49C968D0A4D}"/>
          </ac:graphicFrameMkLst>
        </pc:graphicFrameChg>
        <pc:picChg chg="add mod">
          <ac:chgData name="JianboCheng" userId="3a88d6cb-836f-4403-a697-66e391d41931" providerId="ADAL" clId="{4F83BE27-333F-4B77-91B6-9246B2ED2729}" dt="2024-04-14T13:37:53.264" v="3795" actId="1076"/>
          <ac:picMkLst>
            <pc:docMk/>
            <pc:sldMk cId="464295276" sldId="512"/>
            <ac:picMk id="11" creationId="{D951EDF7-B532-7CE2-F1B2-9EE44887E0A4}"/>
          </ac:picMkLst>
        </pc:picChg>
        <pc:picChg chg="mod">
          <ac:chgData name="JianboCheng" userId="3a88d6cb-836f-4403-a697-66e391d41931" providerId="ADAL" clId="{4F83BE27-333F-4B77-91B6-9246B2ED2729}" dt="2024-04-15T07:03:23.400" v="4027"/>
          <ac:picMkLst>
            <pc:docMk/>
            <pc:sldMk cId="464295276" sldId="512"/>
            <ac:picMk id="13" creationId="{20E58906-01B3-4BB4-A7C8-8E3DE5991154}"/>
          </ac:picMkLst>
        </pc:picChg>
      </pc:sldChg>
      <pc:sldChg chg="addSp delSp modSp add mod">
        <pc:chgData name="JianboCheng" userId="3a88d6cb-836f-4403-a697-66e391d41931" providerId="ADAL" clId="{4F83BE27-333F-4B77-91B6-9246B2ED2729}" dt="2024-04-15T07:52:41.175" v="4587" actId="1076"/>
        <pc:sldMkLst>
          <pc:docMk/>
          <pc:sldMk cId="2814298993" sldId="513"/>
        </pc:sldMkLst>
        <pc:spChg chg="add mod">
          <ac:chgData name="JianboCheng" userId="3a88d6cb-836f-4403-a697-66e391d41931" providerId="ADAL" clId="{4F83BE27-333F-4B77-91B6-9246B2ED2729}" dt="2024-04-15T07:27:33.103" v="4401" actId="14100"/>
          <ac:spMkLst>
            <pc:docMk/>
            <pc:sldMk cId="2814298993" sldId="513"/>
            <ac:spMk id="2" creationId="{17147B26-DFEB-FD44-4EF8-A10FEA5EA0AA}"/>
          </ac:spMkLst>
        </pc:spChg>
        <pc:spChg chg="add del mod">
          <ac:chgData name="JianboCheng" userId="3a88d6cb-836f-4403-a697-66e391d41931" providerId="ADAL" clId="{4F83BE27-333F-4B77-91B6-9246B2ED2729}" dt="2024-04-15T07:10:09.771" v="4140" actId="478"/>
          <ac:spMkLst>
            <pc:docMk/>
            <pc:sldMk cId="2814298993" sldId="513"/>
            <ac:spMk id="3" creationId="{441E0AC5-5A22-DADA-82C6-1BCF74C30542}"/>
          </ac:spMkLst>
        </pc:spChg>
        <pc:spChg chg="add del mod">
          <ac:chgData name="JianboCheng" userId="3a88d6cb-836f-4403-a697-66e391d41931" providerId="ADAL" clId="{4F83BE27-333F-4B77-91B6-9246B2ED2729}" dt="2024-04-15T07:10:09.771" v="4140" actId="478"/>
          <ac:spMkLst>
            <pc:docMk/>
            <pc:sldMk cId="2814298993" sldId="513"/>
            <ac:spMk id="4" creationId="{7B77DE25-E20B-802F-207C-8E3B32DCFD65}"/>
          </ac:spMkLst>
        </pc:spChg>
        <pc:spChg chg="del mod">
          <ac:chgData name="JianboCheng" userId="3a88d6cb-836f-4403-a697-66e391d41931" providerId="ADAL" clId="{4F83BE27-333F-4B77-91B6-9246B2ED2729}" dt="2024-04-15T07:08:45.690" v="4110" actId="478"/>
          <ac:spMkLst>
            <pc:docMk/>
            <pc:sldMk cId="2814298993" sldId="513"/>
            <ac:spMk id="5" creationId="{A53D0D9E-A768-0E75-8E09-52B6B614AB86}"/>
          </ac:spMkLst>
        </pc:spChg>
        <pc:spChg chg="add del mod">
          <ac:chgData name="JianboCheng" userId="3a88d6cb-836f-4403-a697-66e391d41931" providerId="ADAL" clId="{4F83BE27-333F-4B77-91B6-9246B2ED2729}" dt="2024-04-15T07:10:09.771" v="4140" actId="478"/>
          <ac:spMkLst>
            <pc:docMk/>
            <pc:sldMk cId="2814298993" sldId="513"/>
            <ac:spMk id="6" creationId="{2B9255F8-F9E9-42BE-EB14-D450ED3A73CC}"/>
          </ac:spMkLst>
        </pc:spChg>
        <pc:spChg chg="add mod">
          <ac:chgData name="JianboCheng" userId="3a88d6cb-836f-4403-a697-66e391d41931" providerId="ADAL" clId="{4F83BE27-333F-4B77-91B6-9246B2ED2729}" dt="2024-04-14T13:42:00.246" v="3821" actId="1076"/>
          <ac:spMkLst>
            <pc:docMk/>
            <pc:sldMk cId="2814298993" sldId="513"/>
            <ac:spMk id="6" creationId="{9F459408-E8C9-4252-AADA-5F67B9AFF192}"/>
          </ac:spMkLst>
        </pc:spChg>
        <pc:spChg chg="add del mod">
          <ac:chgData name="JianboCheng" userId="3a88d6cb-836f-4403-a697-66e391d41931" providerId="ADAL" clId="{4F83BE27-333F-4B77-91B6-9246B2ED2729}" dt="2024-04-15T07:10:09.771" v="4140" actId="478"/>
          <ac:spMkLst>
            <pc:docMk/>
            <pc:sldMk cId="2814298993" sldId="513"/>
            <ac:spMk id="7" creationId="{5C72D85D-5019-BA83-952C-4DAFE95A899B}"/>
          </ac:spMkLst>
        </pc:spChg>
        <pc:spChg chg="add mod">
          <ac:chgData name="JianboCheng" userId="3a88d6cb-836f-4403-a697-66e391d41931" providerId="ADAL" clId="{4F83BE27-333F-4B77-91B6-9246B2ED2729}" dt="2024-04-14T13:42:00.246" v="3821" actId="1076"/>
          <ac:spMkLst>
            <pc:docMk/>
            <pc:sldMk cId="2814298993" sldId="513"/>
            <ac:spMk id="7" creationId="{E2CE08EE-F83A-42D4-0F6E-30A768811F1D}"/>
          </ac:spMkLst>
        </pc:spChg>
        <pc:spChg chg="del">
          <ac:chgData name="JianboCheng" userId="3a88d6cb-836f-4403-a697-66e391d41931" providerId="ADAL" clId="{4F83BE27-333F-4B77-91B6-9246B2ED2729}" dt="2024-04-14T13:41:01.703" v="3812" actId="478"/>
          <ac:spMkLst>
            <pc:docMk/>
            <pc:sldMk cId="2814298993" sldId="513"/>
            <ac:spMk id="8" creationId="{42383919-FE35-9C44-DEEE-A3B99ADAEB85}"/>
          </ac:spMkLst>
        </pc:spChg>
        <pc:spChg chg="add del mod">
          <ac:chgData name="JianboCheng" userId="3a88d6cb-836f-4403-a697-66e391d41931" providerId="ADAL" clId="{4F83BE27-333F-4B77-91B6-9246B2ED2729}" dt="2024-04-15T07:10:09.771" v="4140" actId="478"/>
          <ac:spMkLst>
            <pc:docMk/>
            <pc:sldMk cId="2814298993" sldId="513"/>
            <ac:spMk id="8" creationId="{FDE8B1E3-02A1-661A-7FF7-6F6A0AA65A42}"/>
          </ac:spMkLst>
        </pc:spChg>
        <pc:spChg chg="add mod">
          <ac:chgData name="JianboCheng" userId="3a88d6cb-836f-4403-a697-66e391d41931" providerId="ADAL" clId="{4F83BE27-333F-4B77-91B6-9246B2ED2729}" dt="2024-04-15T07:12:10.600" v="4179" actId="108"/>
          <ac:spMkLst>
            <pc:docMk/>
            <pc:sldMk cId="2814298993" sldId="513"/>
            <ac:spMk id="9" creationId="{32787D74-F8B2-AA1D-C3FD-CBD3A7791E95}"/>
          </ac:spMkLst>
        </pc:spChg>
        <pc:spChg chg="add mod">
          <ac:chgData name="JianboCheng" userId="3a88d6cb-836f-4403-a697-66e391d41931" providerId="ADAL" clId="{4F83BE27-333F-4B77-91B6-9246B2ED2729}" dt="2024-04-14T13:42:00.246" v="3821" actId="1076"/>
          <ac:spMkLst>
            <pc:docMk/>
            <pc:sldMk cId="2814298993" sldId="513"/>
            <ac:spMk id="9" creationId="{C8996D08-A6A7-F773-F87F-3F721C2179B1}"/>
          </ac:spMkLst>
        </pc:spChg>
        <pc:spChg chg="add mod">
          <ac:chgData name="JianboCheng" userId="3a88d6cb-836f-4403-a697-66e391d41931" providerId="ADAL" clId="{4F83BE27-333F-4B77-91B6-9246B2ED2729}" dt="2024-04-15T07:10:10.193" v="4141"/>
          <ac:spMkLst>
            <pc:docMk/>
            <pc:sldMk cId="2814298993" sldId="513"/>
            <ac:spMk id="10" creationId="{2227785E-AAEB-2390-C71F-68D1ED9439B4}"/>
          </ac:spMkLst>
        </pc:spChg>
        <pc:spChg chg="add mod">
          <ac:chgData name="JianboCheng" userId="3a88d6cb-836f-4403-a697-66e391d41931" providerId="ADAL" clId="{4F83BE27-333F-4B77-91B6-9246B2ED2729}" dt="2024-04-15T07:11:59.219" v="4176" actId="108"/>
          <ac:spMkLst>
            <pc:docMk/>
            <pc:sldMk cId="2814298993" sldId="513"/>
            <ac:spMk id="11" creationId="{B74923FC-A395-9EC3-847F-6304F1036CDF}"/>
          </ac:spMkLst>
        </pc:spChg>
        <pc:spChg chg="add mod">
          <ac:chgData name="JianboCheng" userId="3a88d6cb-836f-4403-a697-66e391d41931" providerId="ADAL" clId="{4F83BE27-333F-4B77-91B6-9246B2ED2729}" dt="2024-04-15T07:10:10.193" v="4141"/>
          <ac:spMkLst>
            <pc:docMk/>
            <pc:sldMk cId="2814298993" sldId="513"/>
            <ac:spMk id="12" creationId="{3E0DE897-4893-1E74-5F0D-4BA6992C20FB}"/>
          </ac:spMkLst>
        </pc:spChg>
        <pc:spChg chg="add mod">
          <ac:chgData name="JianboCheng" userId="3a88d6cb-836f-4403-a697-66e391d41931" providerId="ADAL" clId="{4F83BE27-333F-4B77-91B6-9246B2ED2729}" dt="2024-04-15T07:14:07.621" v="4235"/>
          <ac:spMkLst>
            <pc:docMk/>
            <pc:sldMk cId="2814298993" sldId="513"/>
            <ac:spMk id="13" creationId="{9DC8DCE4-2A39-BE1B-0BE5-98FAD78759D5}"/>
          </ac:spMkLst>
        </pc:spChg>
        <pc:spChg chg="add mod">
          <ac:chgData name="JianboCheng" userId="3a88d6cb-836f-4403-a697-66e391d41931" providerId="ADAL" clId="{4F83BE27-333F-4B77-91B6-9246B2ED2729}" dt="2024-04-15T07:52:41.175" v="4587" actId="1076"/>
          <ac:spMkLst>
            <pc:docMk/>
            <pc:sldMk cId="2814298993" sldId="513"/>
            <ac:spMk id="14" creationId="{6D0A9757-51D7-3091-176F-8F3BCED4352C}"/>
          </ac:spMkLst>
        </pc:spChg>
        <pc:spChg chg="del">
          <ac:chgData name="JianboCheng" userId="3a88d6cb-836f-4403-a697-66e391d41931" providerId="ADAL" clId="{4F83BE27-333F-4B77-91B6-9246B2ED2729}" dt="2024-04-14T13:41:08.209" v="3815" actId="478"/>
          <ac:spMkLst>
            <pc:docMk/>
            <pc:sldMk cId="2814298993" sldId="513"/>
            <ac:spMk id="14" creationId="{D4CCC15A-A5BA-B487-2639-B7F9821CA563}"/>
          </ac:spMkLst>
        </pc:spChg>
        <pc:spChg chg="del">
          <ac:chgData name="JianboCheng" userId="3a88d6cb-836f-4403-a697-66e391d41931" providerId="ADAL" clId="{4F83BE27-333F-4B77-91B6-9246B2ED2729}" dt="2024-04-14T13:41:06.141" v="3814" actId="478"/>
          <ac:spMkLst>
            <pc:docMk/>
            <pc:sldMk cId="2814298993" sldId="513"/>
            <ac:spMk id="15" creationId="{7408D1F5-8087-E7E9-D9E4-4BFB97177051}"/>
          </ac:spMkLst>
        </pc:spChg>
        <pc:spChg chg="mod">
          <ac:chgData name="JianboCheng" userId="3a88d6cb-836f-4403-a697-66e391d41931" providerId="ADAL" clId="{4F83BE27-333F-4B77-91B6-9246B2ED2729}" dt="2024-04-15T07:30:11.124" v="4430" actId="14100"/>
          <ac:spMkLst>
            <pc:docMk/>
            <pc:sldMk cId="2814298993" sldId="513"/>
            <ac:spMk id="22" creationId="{FFF7FEA6-CD30-4819-90E9-C776115D1901}"/>
          </ac:spMkLst>
        </pc:spChg>
        <pc:spChg chg="mod">
          <ac:chgData name="JianboCheng" userId="3a88d6cb-836f-4403-a697-66e391d41931" providerId="ADAL" clId="{4F83BE27-333F-4B77-91B6-9246B2ED2729}" dt="2024-04-15T07:27:58.709" v="4406" actId="1076"/>
          <ac:spMkLst>
            <pc:docMk/>
            <pc:sldMk cId="2814298993" sldId="513"/>
            <ac:spMk id="23" creationId="{82C78A28-5B15-4811-BAC9-2445337D364A}"/>
          </ac:spMkLst>
        </pc:spChg>
        <pc:spChg chg="mod">
          <ac:chgData name="JianboCheng" userId="3a88d6cb-836f-4403-a697-66e391d41931" providerId="ADAL" clId="{4F83BE27-333F-4B77-91B6-9246B2ED2729}" dt="2024-04-15T07:30:03.141" v="4429" actId="14100"/>
          <ac:spMkLst>
            <pc:docMk/>
            <pc:sldMk cId="2814298993" sldId="513"/>
            <ac:spMk id="24" creationId="{B83F8EB4-8BEE-4D04-AF38-9FDB7CB313E3}"/>
          </ac:spMkLst>
        </pc:spChg>
        <pc:spChg chg="mod">
          <ac:chgData name="JianboCheng" userId="3a88d6cb-836f-4403-a697-66e391d41931" providerId="ADAL" clId="{4F83BE27-333F-4B77-91B6-9246B2ED2729}" dt="2024-04-15T07:29:31.746" v="4428" actId="14100"/>
          <ac:spMkLst>
            <pc:docMk/>
            <pc:sldMk cId="2814298993" sldId="513"/>
            <ac:spMk id="25" creationId="{BE3D68AD-DA58-4377-BBD7-F2B72BA01496}"/>
          </ac:spMkLst>
        </pc:spChg>
        <pc:spChg chg="mod">
          <ac:chgData name="JianboCheng" userId="3a88d6cb-836f-4403-a697-66e391d41931" providerId="ADAL" clId="{4F83BE27-333F-4B77-91B6-9246B2ED2729}" dt="2024-04-15T07:29:02.441" v="4424" actId="14100"/>
          <ac:spMkLst>
            <pc:docMk/>
            <pc:sldMk cId="2814298993" sldId="513"/>
            <ac:spMk id="26" creationId="{8E6D532A-7F6E-4B96-88B3-35E1038038C4}"/>
          </ac:spMkLst>
        </pc:spChg>
        <pc:spChg chg="del mod">
          <ac:chgData name="JianboCheng" userId="3a88d6cb-836f-4403-a697-66e391d41931" providerId="ADAL" clId="{4F83BE27-333F-4B77-91B6-9246B2ED2729}" dt="2024-04-15T07:08:45.690" v="4110" actId="478"/>
          <ac:spMkLst>
            <pc:docMk/>
            <pc:sldMk cId="2814298993" sldId="513"/>
            <ac:spMk id="27" creationId="{00000000-0000-0000-0000-000000000000}"/>
          </ac:spMkLst>
        </pc:spChg>
        <pc:spChg chg="del mod">
          <ac:chgData name="JianboCheng" userId="3a88d6cb-836f-4403-a697-66e391d41931" providerId="ADAL" clId="{4F83BE27-333F-4B77-91B6-9246B2ED2729}" dt="2024-04-15T07:08:45.690" v="4110" actId="478"/>
          <ac:spMkLst>
            <pc:docMk/>
            <pc:sldMk cId="2814298993" sldId="513"/>
            <ac:spMk id="28" creationId="{00000000-0000-0000-0000-000000000000}"/>
          </ac:spMkLst>
        </pc:spChg>
        <pc:spChg chg="del mod">
          <ac:chgData name="JianboCheng" userId="3a88d6cb-836f-4403-a697-66e391d41931" providerId="ADAL" clId="{4F83BE27-333F-4B77-91B6-9246B2ED2729}" dt="2024-04-15T07:08:45.690" v="4110" actId="478"/>
          <ac:spMkLst>
            <pc:docMk/>
            <pc:sldMk cId="2814298993" sldId="513"/>
            <ac:spMk id="29" creationId="{00000000-0000-0000-0000-000000000000}"/>
          </ac:spMkLst>
        </pc:spChg>
        <pc:spChg chg="del mod">
          <ac:chgData name="JianboCheng" userId="3a88d6cb-836f-4403-a697-66e391d41931" providerId="ADAL" clId="{4F83BE27-333F-4B77-91B6-9246B2ED2729}" dt="2024-04-15T07:08:45.690" v="4110" actId="478"/>
          <ac:spMkLst>
            <pc:docMk/>
            <pc:sldMk cId="2814298993" sldId="513"/>
            <ac:spMk id="30" creationId="{00000000-0000-0000-0000-000000000000}"/>
          </ac:spMkLst>
        </pc:spChg>
        <pc:spChg chg="mod">
          <ac:chgData name="JianboCheng" userId="3a88d6cb-836f-4403-a697-66e391d41931" providerId="ADAL" clId="{4F83BE27-333F-4B77-91B6-9246B2ED2729}" dt="2024-04-15T07:28:28.026" v="4415" actId="14100"/>
          <ac:spMkLst>
            <pc:docMk/>
            <pc:sldMk cId="2814298993" sldId="513"/>
            <ac:spMk id="31" creationId="{B43F5386-39F4-4321-BCD2-D89716F6D760}"/>
          </ac:spMkLst>
        </pc:spChg>
        <pc:spChg chg="mod">
          <ac:chgData name="JianboCheng" userId="3a88d6cb-836f-4403-a697-66e391d41931" providerId="ADAL" clId="{4F83BE27-333F-4B77-91B6-9246B2ED2729}" dt="2024-04-15T07:03:23.400" v="4027"/>
          <ac:spMkLst>
            <pc:docMk/>
            <pc:sldMk cId="2814298993" sldId="513"/>
            <ac:spMk id="32" creationId="{B496DA26-A231-430A-997B-5AE7DE34DCD9}"/>
          </ac:spMkLst>
        </pc:spChg>
        <pc:graphicFrameChg chg="add mod">
          <ac:chgData name="JianboCheng" userId="3a88d6cb-836f-4403-a697-66e391d41931" providerId="ADAL" clId="{4F83BE27-333F-4B77-91B6-9246B2ED2729}" dt="2024-04-14T13:42:00.246" v="3821" actId="1076"/>
          <ac:graphicFrameMkLst>
            <pc:docMk/>
            <pc:sldMk cId="2814298993" sldId="513"/>
            <ac:graphicFrameMk id="3" creationId="{65412CD1-EA5F-0D1B-C430-3EFC2C632A34}"/>
          </ac:graphicFrameMkLst>
        </pc:graphicFrameChg>
        <pc:picChg chg="del">
          <ac:chgData name="JianboCheng" userId="3a88d6cb-836f-4403-a697-66e391d41931" providerId="ADAL" clId="{4F83BE27-333F-4B77-91B6-9246B2ED2729}" dt="2024-04-14T13:41:03.376" v="3813" actId="478"/>
          <ac:picMkLst>
            <pc:docMk/>
            <pc:sldMk cId="2814298993" sldId="513"/>
            <ac:picMk id="11" creationId="{D951EDF7-B532-7CE2-F1B2-9EE44887E0A4}"/>
          </ac:picMkLst>
        </pc:picChg>
        <pc:picChg chg="mod">
          <ac:chgData name="JianboCheng" userId="3a88d6cb-836f-4403-a697-66e391d41931" providerId="ADAL" clId="{4F83BE27-333F-4B77-91B6-9246B2ED2729}" dt="2024-04-15T07:26:48.442" v="4389" actId="14100"/>
          <ac:picMkLst>
            <pc:docMk/>
            <pc:sldMk cId="2814298993" sldId="513"/>
            <ac:picMk id="21" creationId="{CC912650-24CF-4BEC-AF53-E997305CDFC3}"/>
          </ac:picMkLst>
        </pc:picChg>
      </pc:sldChg>
      <pc:sldChg chg="addSp delSp modSp add mod">
        <pc:chgData name="JianboCheng" userId="3a88d6cb-836f-4403-a697-66e391d41931" providerId="ADAL" clId="{4F83BE27-333F-4B77-91B6-9246B2ED2729}" dt="2024-04-15T07:36:49.697" v="4506"/>
        <pc:sldMkLst>
          <pc:docMk/>
          <pc:sldMk cId="1152059987" sldId="514"/>
        </pc:sldMkLst>
        <pc:spChg chg="mod">
          <ac:chgData name="JianboCheng" userId="3a88d6cb-836f-4403-a697-66e391d41931" providerId="ADAL" clId="{4F83BE27-333F-4B77-91B6-9246B2ED2729}" dt="2024-04-15T07:31:33.268" v="4448" actId="1076"/>
          <ac:spMkLst>
            <pc:docMk/>
            <pc:sldMk cId="1152059987" sldId="514"/>
            <ac:spMk id="2" creationId="{17147B26-DFEB-FD44-4EF8-A10FEA5EA0AA}"/>
          </ac:spMkLst>
        </pc:spChg>
        <pc:spChg chg="add del mod">
          <ac:chgData name="JianboCheng" userId="3a88d6cb-836f-4403-a697-66e391d41931" providerId="ADAL" clId="{4F83BE27-333F-4B77-91B6-9246B2ED2729}" dt="2024-04-15T07:10:21.058" v="4146" actId="478"/>
          <ac:spMkLst>
            <pc:docMk/>
            <pc:sldMk cId="1152059987" sldId="514"/>
            <ac:spMk id="3" creationId="{CD1E0182-33C7-343D-7613-74301AA523A0}"/>
          </ac:spMkLst>
        </pc:spChg>
        <pc:spChg chg="mod">
          <ac:chgData name="JianboCheng" userId="3a88d6cb-836f-4403-a697-66e391d41931" providerId="ADAL" clId="{4F83BE27-333F-4B77-91B6-9246B2ED2729}" dt="2024-04-15T07:03:23.400" v="4027"/>
          <ac:spMkLst>
            <pc:docMk/>
            <pc:sldMk cId="1152059987" sldId="514"/>
            <ac:spMk id="4" creationId="{452D5044-89A1-5CF8-930F-9CD8FAF289E5}"/>
          </ac:spMkLst>
        </pc:spChg>
        <pc:spChg chg="del mod">
          <ac:chgData name="JianboCheng" userId="3a88d6cb-836f-4403-a697-66e391d41931" providerId="ADAL" clId="{4F83BE27-333F-4B77-91B6-9246B2ED2729}" dt="2024-04-15T07:08:58.309" v="4116" actId="478"/>
          <ac:spMkLst>
            <pc:docMk/>
            <pc:sldMk cId="1152059987" sldId="514"/>
            <ac:spMk id="5" creationId="{A53D0D9E-A768-0E75-8E09-52B6B614AB86}"/>
          </ac:spMkLst>
        </pc:spChg>
        <pc:spChg chg="add del mod">
          <ac:chgData name="JianboCheng" userId="3a88d6cb-836f-4403-a697-66e391d41931" providerId="ADAL" clId="{4F83BE27-333F-4B77-91B6-9246B2ED2729}" dt="2024-04-15T07:10:21.058" v="4146" actId="478"/>
          <ac:spMkLst>
            <pc:docMk/>
            <pc:sldMk cId="1152059987" sldId="514"/>
            <ac:spMk id="6" creationId="{9CAF10B7-B6D1-C7CB-125B-E31AF19E4631}"/>
          </ac:spMkLst>
        </pc:spChg>
        <pc:spChg chg="del">
          <ac:chgData name="JianboCheng" userId="3a88d6cb-836f-4403-a697-66e391d41931" providerId="ADAL" clId="{4F83BE27-333F-4B77-91B6-9246B2ED2729}" dt="2024-04-14T14:09:45.515" v="3863" actId="478"/>
          <ac:spMkLst>
            <pc:docMk/>
            <pc:sldMk cId="1152059987" sldId="514"/>
            <ac:spMk id="6" creationId="{9F459408-E8C9-4252-AADA-5F67B9AFF192}"/>
          </ac:spMkLst>
        </pc:spChg>
        <pc:spChg chg="add del mod">
          <ac:chgData name="JianboCheng" userId="3a88d6cb-836f-4403-a697-66e391d41931" providerId="ADAL" clId="{4F83BE27-333F-4B77-91B6-9246B2ED2729}" dt="2024-04-15T07:10:21.058" v="4146" actId="478"/>
          <ac:spMkLst>
            <pc:docMk/>
            <pc:sldMk cId="1152059987" sldId="514"/>
            <ac:spMk id="7" creationId="{80CFD193-9826-326C-56CE-CE7F208C213D}"/>
          </ac:spMkLst>
        </pc:spChg>
        <pc:spChg chg="del">
          <ac:chgData name="JianboCheng" userId="3a88d6cb-836f-4403-a697-66e391d41931" providerId="ADAL" clId="{4F83BE27-333F-4B77-91B6-9246B2ED2729}" dt="2024-04-14T14:09:47.931" v="3864" actId="478"/>
          <ac:spMkLst>
            <pc:docMk/>
            <pc:sldMk cId="1152059987" sldId="514"/>
            <ac:spMk id="7" creationId="{E2CE08EE-F83A-42D4-0F6E-30A768811F1D}"/>
          </ac:spMkLst>
        </pc:spChg>
        <pc:spChg chg="add mod">
          <ac:chgData name="JianboCheng" userId="3a88d6cb-836f-4403-a697-66e391d41931" providerId="ADAL" clId="{4F83BE27-333F-4B77-91B6-9246B2ED2729}" dt="2024-04-15T07:31:24.724" v="4446" actId="14100"/>
          <ac:spMkLst>
            <pc:docMk/>
            <pc:sldMk cId="1152059987" sldId="514"/>
            <ac:spMk id="8" creationId="{D790A8D4-A559-454A-0603-D7EADA8784FF}"/>
          </ac:spMkLst>
        </pc:spChg>
        <pc:spChg chg="add del mod">
          <ac:chgData name="JianboCheng" userId="3a88d6cb-836f-4403-a697-66e391d41931" providerId="ADAL" clId="{4F83BE27-333F-4B77-91B6-9246B2ED2729}" dt="2024-04-15T07:10:21.058" v="4146" actId="478"/>
          <ac:spMkLst>
            <pc:docMk/>
            <pc:sldMk cId="1152059987" sldId="514"/>
            <ac:spMk id="9" creationId="{702D392C-51B2-1725-43AD-CDA4AD03FA06}"/>
          </ac:spMkLst>
        </pc:spChg>
        <pc:spChg chg="del">
          <ac:chgData name="JianboCheng" userId="3a88d6cb-836f-4403-a697-66e391d41931" providerId="ADAL" clId="{4F83BE27-333F-4B77-91B6-9246B2ED2729}" dt="2024-04-14T14:09:50.038" v="3865" actId="478"/>
          <ac:spMkLst>
            <pc:docMk/>
            <pc:sldMk cId="1152059987" sldId="514"/>
            <ac:spMk id="9" creationId="{C8996D08-A6A7-F773-F87F-3F721C2179B1}"/>
          </ac:spMkLst>
        </pc:spChg>
        <pc:spChg chg="add mod">
          <ac:chgData name="JianboCheng" userId="3a88d6cb-836f-4403-a697-66e391d41931" providerId="ADAL" clId="{4F83BE27-333F-4B77-91B6-9246B2ED2729}" dt="2024-04-15T07:31:27.514" v="4447" actId="1076"/>
          <ac:spMkLst>
            <pc:docMk/>
            <pc:sldMk cId="1152059987" sldId="514"/>
            <ac:spMk id="10" creationId="{7C7A9E58-788A-3107-3B42-1CDE9B4FB730}"/>
          </ac:spMkLst>
        </pc:spChg>
        <pc:spChg chg="add del mod">
          <ac:chgData name="JianboCheng" userId="3a88d6cb-836f-4403-a697-66e391d41931" providerId="ADAL" clId="{4F83BE27-333F-4B77-91B6-9246B2ED2729}" dt="2024-04-15T07:10:21.058" v="4146" actId="478"/>
          <ac:spMkLst>
            <pc:docMk/>
            <pc:sldMk cId="1152059987" sldId="514"/>
            <ac:spMk id="11" creationId="{B0158FC3-DE46-B13B-5B1C-87DF720BF400}"/>
          </ac:spMkLst>
        </pc:spChg>
        <pc:spChg chg="del mod">
          <ac:chgData name="JianboCheng" userId="3a88d6cb-836f-4403-a697-66e391d41931" providerId="ADAL" clId="{4F83BE27-333F-4B77-91B6-9246B2ED2729}" dt="2024-04-15T07:08:58.309" v="4116" actId="478"/>
          <ac:spMkLst>
            <pc:docMk/>
            <pc:sldMk cId="1152059987" sldId="514"/>
            <ac:spMk id="12" creationId="{A666C93A-B523-48F1-A5C9-B24920B84586}"/>
          </ac:spMkLst>
        </pc:spChg>
        <pc:spChg chg="add del mod">
          <ac:chgData name="JianboCheng" userId="3a88d6cb-836f-4403-a697-66e391d41931" providerId="ADAL" clId="{4F83BE27-333F-4B77-91B6-9246B2ED2729}" dt="2024-04-15T07:12:25.380" v="4184" actId="478"/>
          <ac:spMkLst>
            <pc:docMk/>
            <pc:sldMk cId="1152059987" sldId="514"/>
            <ac:spMk id="13" creationId="{FD3ACC83-4855-9B10-9D69-769DF9E22F3F}"/>
          </ac:spMkLst>
        </pc:spChg>
        <pc:spChg chg="add del mod">
          <ac:chgData name="JianboCheng" userId="3a88d6cb-836f-4403-a697-66e391d41931" providerId="ADAL" clId="{4F83BE27-333F-4B77-91B6-9246B2ED2729}" dt="2024-04-15T07:12:25.380" v="4184" actId="478"/>
          <ac:spMkLst>
            <pc:docMk/>
            <pc:sldMk cId="1152059987" sldId="514"/>
            <ac:spMk id="14" creationId="{86C34AC6-0FB1-DBC1-5435-519936A9782F}"/>
          </ac:spMkLst>
        </pc:spChg>
        <pc:spChg chg="add del mod">
          <ac:chgData name="JianboCheng" userId="3a88d6cb-836f-4403-a697-66e391d41931" providerId="ADAL" clId="{4F83BE27-333F-4B77-91B6-9246B2ED2729}" dt="2024-04-15T07:12:25.380" v="4184" actId="478"/>
          <ac:spMkLst>
            <pc:docMk/>
            <pc:sldMk cId="1152059987" sldId="514"/>
            <ac:spMk id="15" creationId="{C6E23871-ACCF-091D-8AF4-87F174394834}"/>
          </ac:spMkLst>
        </pc:spChg>
        <pc:spChg chg="add del mod">
          <ac:chgData name="JianboCheng" userId="3a88d6cb-836f-4403-a697-66e391d41931" providerId="ADAL" clId="{4F83BE27-333F-4B77-91B6-9246B2ED2729}" dt="2024-04-15T07:12:25.380" v="4184" actId="478"/>
          <ac:spMkLst>
            <pc:docMk/>
            <pc:sldMk cId="1152059987" sldId="514"/>
            <ac:spMk id="16" creationId="{584ECF9D-E423-F3E6-3FF1-0E8BDD82B2A7}"/>
          </ac:spMkLst>
        </pc:spChg>
        <pc:spChg chg="add del mod">
          <ac:chgData name="JianboCheng" userId="3a88d6cb-836f-4403-a697-66e391d41931" providerId="ADAL" clId="{4F83BE27-333F-4B77-91B6-9246B2ED2729}" dt="2024-04-15T07:12:25.380" v="4184" actId="478"/>
          <ac:spMkLst>
            <pc:docMk/>
            <pc:sldMk cId="1152059987" sldId="514"/>
            <ac:spMk id="17" creationId="{54EE2CD8-F944-CC76-7619-DFE7134BC371}"/>
          </ac:spMkLst>
        </pc:spChg>
        <pc:spChg chg="add mod">
          <ac:chgData name="JianboCheng" userId="3a88d6cb-836f-4403-a697-66e391d41931" providerId="ADAL" clId="{4F83BE27-333F-4B77-91B6-9246B2ED2729}" dt="2024-04-15T07:12:25.784" v="4185"/>
          <ac:spMkLst>
            <pc:docMk/>
            <pc:sldMk cId="1152059987" sldId="514"/>
            <ac:spMk id="18" creationId="{4EC8B486-A798-CD29-7D4E-C4912589AE29}"/>
          </ac:spMkLst>
        </pc:spChg>
        <pc:spChg chg="add mod">
          <ac:chgData name="JianboCheng" userId="3a88d6cb-836f-4403-a697-66e391d41931" providerId="ADAL" clId="{4F83BE27-333F-4B77-91B6-9246B2ED2729}" dt="2024-04-15T07:12:25.784" v="4185"/>
          <ac:spMkLst>
            <pc:docMk/>
            <pc:sldMk cId="1152059987" sldId="514"/>
            <ac:spMk id="19" creationId="{4115F077-D616-B8F7-34CB-3E4CE2B19592}"/>
          </ac:spMkLst>
        </pc:spChg>
        <pc:spChg chg="add mod">
          <ac:chgData name="JianboCheng" userId="3a88d6cb-836f-4403-a697-66e391d41931" providerId="ADAL" clId="{4F83BE27-333F-4B77-91B6-9246B2ED2729}" dt="2024-04-15T07:12:50.029" v="4189" actId="108"/>
          <ac:spMkLst>
            <pc:docMk/>
            <pc:sldMk cId="1152059987" sldId="514"/>
            <ac:spMk id="20" creationId="{717E77E4-21DE-D126-3775-75898B9AC72E}"/>
          </ac:spMkLst>
        </pc:spChg>
        <pc:spChg chg="add mod">
          <ac:chgData name="JianboCheng" userId="3a88d6cb-836f-4403-a697-66e391d41931" providerId="ADAL" clId="{4F83BE27-333F-4B77-91B6-9246B2ED2729}" dt="2024-04-15T07:12:44.939" v="4188" actId="108"/>
          <ac:spMkLst>
            <pc:docMk/>
            <pc:sldMk cId="1152059987" sldId="514"/>
            <ac:spMk id="21" creationId="{49D49586-7862-32B5-B434-36AB0605AF30}"/>
          </ac:spMkLst>
        </pc:spChg>
        <pc:spChg chg="add mod">
          <ac:chgData name="JianboCheng" userId="3a88d6cb-836f-4403-a697-66e391d41931" providerId="ADAL" clId="{4F83BE27-333F-4B77-91B6-9246B2ED2729}" dt="2024-04-15T07:14:15.736" v="4241"/>
          <ac:spMkLst>
            <pc:docMk/>
            <pc:sldMk cId="1152059987" sldId="514"/>
            <ac:spMk id="22" creationId="{624B653E-941D-2BE3-6892-FFA600F27B8A}"/>
          </ac:spMkLst>
        </pc:spChg>
        <pc:spChg chg="add mod">
          <ac:chgData name="JianboCheng" userId="3a88d6cb-836f-4403-a697-66e391d41931" providerId="ADAL" clId="{4F83BE27-333F-4B77-91B6-9246B2ED2729}" dt="2024-04-15T07:36:49.697" v="4506"/>
          <ac:spMkLst>
            <pc:docMk/>
            <pc:sldMk cId="1152059987" sldId="514"/>
            <ac:spMk id="23" creationId="{16E7F838-72A7-62BF-B908-A582AC294523}"/>
          </ac:spMkLst>
        </pc:spChg>
        <pc:spChg chg="del mod">
          <ac:chgData name="JianboCheng" userId="3a88d6cb-836f-4403-a697-66e391d41931" providerId="ADAL" clId="{4F83BE27-333F-4B77-91B6-9246B2ED2729}" dt="2024-04-15T07:08:58.309" v="4116" actId="478"/>
          <ac:spMkLst>
            <pc:docMk/>
            <pc:sldMk cId="1152059987" sldId="514"/>
            <ac:spMk id="27" creationId="{00000000-0000-0000-0000-000000000000}"/>
          </ac:spMkLst>
        </pc:spChg>
        <pc:spChg chg="del mod">
          <ac:chgData name="JianboCheng" userId="3a88d6cb-836f-4403-a697-66e391d41931" providerId="ADAL" clId="{4F83BE27-333F-4B77-91B6-9246B2ED2729}" dt="2024-04-15T07:08:58.309" v="4116" actId="478"/>
          <ac:spMkLst>
            <pc:docMk/>
            <pc:sldMk cId="1152059987" sldId="514"/>
            <ac:spMk id="28" creationId="{00000000-0000-0000-0000-000000000000}"/>
          </ac:spMkLst>
        </pc:spChg>
        <pc:spChg chg="del mod">
          <ac:chgData name="JianboCheng" userId="3a88d6cb-836f-4403-a697-66e391d41931" providerId="ADAL" clId="{4F83BE27-333F-4B77-91B6-9246B2ED2729}" dt="2024-04-15T07:08:58.309" v="4116" actId="478"/>
          <ac:spMkLst>
            <pc:docMk/>
            <pc:sldMk cId="1152059987" sldId="514"/>
            <ac:spMk id="30" creationId="{00000000-0000-0000-0000-000000000000}"/>
          </ac:spMkLst>
        </pc:spChg>
        <pc:graphicFrameChg chg="del">
          <ac:chgData name="JianboCheng" userId="3a88d6cb-836f-4403-a697-66e391d41931" providerId="ADAL" clId="{4F83BE27-333F-4B77-91B6-9246B2ED2729}" dt="2024-04-14T14:09:43.637" v="3862" actId="478"/>
          <ac:graphicFrameMkLst>
            <pc:docMk/>
            <pc:sldMk cId="1152059987" sldId="514"/>
            <ac:graphicFrameMk id="3" creationId="{65412CD1-EA5F-0D1B-C430-3EFC2C632A34}"/>
          </ac:graphicFrameMkLst>
        </pc:graphicFrameChg>
      </pc:sldChg>
      <pc:sldChg chg="addSp delSp modSp mod">
        <pc:chgData name="JianboCheng" userId="3a88d6cb-836f-4403-a697-66e391d41931" providerId="ADAL" clId="{4F83BE27-333F-4B77-91B6-9246B2ED2729}" dt="2024-04-15T07:36:50.906" v="4507"/>
        <pc:sldMkLst>
          <pc:docMk/>
          <pc:sldMk cId="277086447" sldId="515"/>
        </pc:sldMkLst>
        <pc:spChg chg="mod">
          <ac:chgData name="JianboCheng" userId="3a88d6cb-836f-4403-a697-66e391d41931" providerId="ADAL" clId="{4F83BE27-333F-4B77-91B6-9246B2ED2729}" dt="2024-04-15T07:31:46.655" v="4451" actId="14100"/>
          <ac:spMkLst>
            <pc:docMk/>
            <pc:sldMk cId="277086447" sldId="515"/>
            <ac:spMk id="2" creationId="{17147B26-DFEB-FD44-4EF8-A10FEA5EA0AA}"/>
          </ac:spMkLst>
        </pc:spChg>
        <pc:spChg chg="add del mod">
          <ac:chgData name="JianboCheng" userId="3a88d6cb-836f-4403-a697-66e391d41931" providerId="ADAL" clId="{4F83BE27-333F-4B77-91B6-9246B2ED2729}" dt="2024-04-15T07:10:24.806" v="4148" actId="478"/>
          <ac:spMkLst>
            <pc:docMk/>
            <pc:sldMk cId="277086447" sldId="515"/>
            <ac:spMk id="3" creationId="{04755A0E-C685-ADD0-53AF-13C9F2A35116}"/>
          </ac:spMkLst>
        </pc:spChg>
        <pc:spChg chg="mod">
          <ac:chgData name="JianboCheng" userId="3a88d6cb-836f-4403-a697-66e391d41931" providerId="ADAL" clId="{4F83BE27-333F-4B77-91B6-9246B2ED2729}" dt="2024-04-15T07:03:23.400" v="4027"/>
          <ac:spMkLst>
            <pc:docMk/>
            <pc:sldMk cId="277086447" sldId="515"/>
            <ac:spMk id="4" creationId="{452D5044-89A1-5CF8-930F-9CD8FAF289E5}"/>
          </ac:spMkLst>
        </pc:spChg>
        <pc:spChg chg="add del mod">
          <ac:chgData name="JianboCheng" userId="3a88d6cb-836f-4403-a697-66e391d41931" providerId="ADAL" clId="{4F83BE27-333F-4B77-91B6-9246B2ED2729}" dt="2024-04-15T07:10:24.806" v="4148" actId="478"/>
          <ac:spMkLst>
            <pc:docMk/>
            <pc:sldMk cId="277086447" sldId="515"/>
            <ac:spMk id="5" creationId="{481A0B31-BE4A-212D-DB92-215CE18FD1E4}"/>
          </ac:spMkLst>
        </pc:spChg>
        <pc:spChg chg="add del mod">
          <ac:chgData name="JianboCheng" userId="3a88d6cb-836f-4403-a697-66e391d41931" providerId="ADAL" clId="{4F83BE27-333F-4B77-91B6-9246B2ED2729}" dt="2024-04-15T07:10:24.806" v="4148" actId="478"/>
          <ac:spMkLst>
            <pc:docMk/>
            <pc:sldMk cId="277086447" sldId="515"/>
            <ac:spMk id="6" creationId="{28A77EE6-5888-E66D-4726-73E76F2664C4}"/>
          </ac:spMkLst>
        </pc:spChg>
        <pc:spChg chg="add del mod">
          <ac:chgData name="JianboCheng" userId="3a88d6cb-836f-4403-a697-66e391d41931" providerId="ADAL" clId="{4F83BE27-333F-4B77-91B6-9246B2ED2729}" dt="2024-04-15T07:10:24.806" v="4148" actId="478"/>
          <ac:spMkLst>
            <pc:docMk/>
            <pc:sldMk cId="277086447" sldId="515"/>
            <ac:spMk id="7" creationId="{0178D6A0-71C7-B81C-C8B7-13FBF755D292}"/>
          </ac:spMkLst>
        </pc:spChg>
        <pc:spChg chg="add del mod">
          <ac:chgData name="JianboCheng" userId="3a88d6cb-836f-4403-a697-66e391d41931" providerId="ADAL" clId="{4F83BE27-333F-4B77-91B6-9246B2ED2729}" dt="2024-04-15T07:10:24.806" v="4148" actId="478"/>
          <ac:spMkLst>
            <pc:docMk/>
            <pc:sldMk cId="277086447" sldId="515"/>
            <ac:spMk id="8" creationId="{67B16554-AF68-86EE-EA58-81043738B78E}"/>
          </ac:spMkLst>
        </pc:spChg>
        <pc:spChg chg="add del mod">
          <ac:chgData name="JianboCheng" userId="3a88d6cb-836f-4403-a697-66e391d41931" providerId="ADAL" clId="{4F83BE27-333F-4B77-91B6-9246B2ED2729}" dt="2024-04-15T07:13:00.047" v="4190" actId="478"/>
          <ac:spMkLst>
            <pc:docMk/>
            <pc:sldMk cId="277086447" sldId="515"/>
            <ac:spMk id="9" creationId="{CA987850-0A61-D5B0-7D2D-ADE2A86E639A}"/>
          </ac:spMkLst>
        </pc:spChg>
        <pc:spChg chg="add del mod">
          <ac:chgData name="JianboCheng" userId="3a88d6cb-836f-4403-a697-66e391d41931" providerId="ADAL" clId="{4F83BE27-333F-4B77-91B6-9246B2ED2729}" dt="2024-04-15T07:13:00.047" v="4190" actId="478"/>
          <ac:spMkLst>
            <pc:docMk/>
            <pc:sldMk cId="277086447" sldId="515"/>
            <ac:spMk id="10" creationId="{5A313E53-A6FC-2F30-DAEB-099C9C370E6B}"/>
          </ac:spMkLst>
        </pc:spChg>
        <pc:spChg chg="mod">
          <ac:chgData name="JianboCheng" userId="3a88d6cb-836f-4403-a697-66e391d41931" providerId="ADAL" clId="{4F83BE27-333F-4B77-91B6-9246B2ED2729}" dt="2024-04-15T07:31:59.508" v="4453" actId="14100"/>
          <ac:spMkLst>
            <pc:docMk/>
            <pc:sldMk cId="277086447" sldId="515"/>
            <ac:spMk id="11" creationId="{BD3E7B03-7B2D-404F-87FE-BC82D180BA0A}"/>
          </ac:spMkLst>
        </pc:spChg>
        <pc:spChg chg="del mod">
          <ac:chgData name="JianboCheng" userId="3a88d6cb-836f-4403-a697-66e391d41931" providerId="ADAL" clId="{4F83BE27-333F-4B77-91B6-9246B2ED2729}" dt="2024-04-15T07:09:02.294" v="4118" actId="478"/>
          <ac:spMkLst>
            <pc:docMk/>
            <pc:sldMk cId="277086447" sldId="515"/>
            <ac:spMk id="12" creationId="{2BA3834F-6FCA-4872-92E5-76E198B005DB}"/>
          </ac:spMkLst>
        </pc:spChg>
        <pc:spChg chg="del mod">
          <ac:chgData name="JianboCheng" userId="3a88d6cb-836f-4403-a697-66e391d41931" providerId="ADAL" clId="{4F83BE27-333F-4B77-91B6-9246B2ED2729}" dt="2024-04-15T07:09:02.294" v="4118" actId="478"/>
          <ac:spMkLst>
            <pc:docMk/>
            <pc:sldMk cId="277086447" sldId="515"/>
            <ac:spMk id="13" creationId="{1213041A-8B17-4021-9EBC-32D733A1AF42}"/>
          </ac:spMkLst>
        </pc:spChg>
        <pc:spChg chg="del mod">
          <ac:chgData name="JianboCheng" userId="3a88d6cb-836f-4403-a697-66e391d41931" providerId="ADAL" clId="{4F83BE27-333F-4B77-91B6-9246B2ED2729}" dt="2024-04-15T07:09:02.294" v="4118" actId="478"/>
          <ac:spMkLst>
            <pc:docMk/>
            <pc:sldMk cId="277086447" sldId="515"/>
            <ac:spMk id="14" creationId="{49D49934-5AF8-4BFA-A2CA-78593568D6D2}"/>
          </ac:spMkLst>
        </pc:spChg>
        <pc:spChg chg="del mod">
          <ac:chgData name="JianboCheng" userId="3a88d6cb-836f-4403-a697-66e391d41931" providerId="ADAL" clId="{4F83BE27-333F-4B77-91B6-9246B2ED2729}" dt="2024-04-15T07:09:02.294" v="4118" actId="478"/>
          <ac:spMkLst>
            <pc:docMk/>
            <pc:sldMk cId="277086447" sldId="515"/>
            <ac:spMk id="15" creationId="{EBD745F7-818A-4CC0-A745-3C2BD7E27386}"/>
          </ac:spMkLst>
        </pc:spChg>
        <pc:spChg chg="del mod">
          <ac:chgData name="JianboCheng" userId="3a88d6cb-836f-4403-a697-66e391d41931" providerId="ADAL" clId="{4F83BE27-333F-4B77-91B6-9246B2ED2729}" dt="2024-04-15T07:09:02.294" v="4118" actId="478"/>
          <ac:spMkLst>
            <pc:docMk/>
            <pc:sldMk cId="277086447" sldId="515"/>
            <ac:spMk id="16" creationId="{2F75885A-875A-4116-9CEE-E82CD7F77BD9}"/>
          </ac:spMkLst>
        </pc:spChg>
        <pc:spChg chg="add del mod">
          <ac:chgData name="JianboCheng" userId="3a88d6cb-836f-4403-a697-66e391d41931" providerId="ADAL" clId="{4F83BE27-333F-4B77-91B6-9246B2ED2729}" dt="2024-04-15T07:13:00.047" v="4190" actId="478"/>
          <ac:spMkLst>
            <pc:docMk/>
            <pc:sldMk cId="277086447" sldId="515"/>
            <ac:spMk id="17" creationId="{A4C93E22-873B-03C0-21C8-9B49978C5D37}"/>
          </ac:spMkLst>
        </pc:spChg>
        <pc:spChg chg="add del mod">
          <ac:chgData name="JianboCheng" userId="3a88d6cb-836f-4403-a697-66e391d41931" providerId="ADAL" clId="{4F83BE27-333F-4B77-91B6-9246B2ED2729}" dt="2024-04-15T07:13:00.047" v="4190" actId="478"/>
          <ac:spMkLst>
            <pc:docMk/>
            <pc:sldMk cId="277086447" sldId="515"/>
            <ac:spMk id="18" creationId="{C9EF10BB-1B8E-C912-8B6A-6FA50F9BB77B}"/>
          </ac:spMkLst>
        </pc:spChg>
        <pc:spChg chg="add del mod">
          <ac:chgData name="JianboCheng" userId="3a88d6cb-836f-4403-a697-66e391d41931" providerId="ADAL" clId="{4F83BE27-333F-4B77-91B6-9246B2ED2729}" dt="2024-04-15T07:13:00.047" v="4190" actId="478"/>
          <ac:spMkLst>
            <pc:docMk/>
            <pc:sldMk cId="277086447" sldId="515"/>
            <ac:spMk id="19" creationId="{176A3E1E-74DF-391C-9DA3-9887384E5311}"/>
          </ac:spMkLst>
        </pc:spChg>
        <pc:spChg chg="add mod">
          <ac:chgData name="JianboCheng" userId="3a88d6cb-836f-4403-a697-66e391d41931" providerId="ADAL" clId="{4F83BE27-333F-4B77-91B6-9246B2ED2729}" dt="2024-04-15T07:13:00.657" v="4191"/>
          <ac:spMkLst>
            <pc:docMk/>
            <pc:sldMk cId="277086447" sldId="515"/>
            <ac:spMk id="20" creationId="{CF6AB365-6FF1-E870-6D77-EE4095792D54}"/>
          </ac:spMkLst>
        </pc:spChg>
        <pc:spChg chg="add mod">
          <ac:chgData name="JianboCheng" userId="3a88d6cb-836f-4403-a697-66e391d41931" providerId="ADAL" clId="{4F83BE27-333F-4B77-91B6-9246B2ED2729}" dt="2024-04-15T07:13:00.657" v="4191"/>
          <ac:spMkLst>
            <pc:docMk/>
            <pc:sldMk cId="277086447" sldId="515"/>
            <ac:spMk id="21" creationId="{6E45BFE2-01FD-9133-3162-2A90026AF389}"/>
          </ac:spMkLst>
        </pc:spChg>
        <pc:spChg chg="add mod">
          <ac:chgData name="JianboCheng" userId="3a88d6cb-836f-4403-a697-66e391d41931" providerId="ADAL" clId="{4F83BE27-333F-4B77-91B6-9246B2ED2729}" dt="2024-04-15T07:13:00.657" v="4191"/>
          <ac:spMkLst>
            <pc:docMk/>
            <pc:sldMk cId="277086447" sldId="515"/>
            <ac:spMk id="22" creationId="{D2332C3C-0613-75AB-A353-E140FCED62EA}"/>
          </ac:spMkLst>
        </pc:spChg>
        <pc:spChg chg="add mod">
          <ac:chgData name="JianboCheng" userId="3a88d6cb-836f-4403-a697-66e391d41931" providerId="ADAL" clId="{4F83BE27-333F-4B77-91B6-9246B2ED2729}" dt="2024-04-15T07:13:00.657" v="4191"/>
          <ac:spMkLst>
            <pc:docMk/>
            <pc:sldMk cId="277086447" sldId="515"/>
            <ac:spMk id="23" creationId="{1025D5C7-3271-CF88-5395-63845F0899E0}"/>
          </ac:spMkLst>
        </pc:spChg>
        <pc:spChg chg="add mod">
          <ac:chgData name="JianboCheng" userId="3a88d6cb-836f-4403-a697-66e391d41931" providerId="ADAL" clId="{4F83BE27-333F-4B77-91B6-9246B2ED2729}" dt="2024-04-15T07:14:19.009" v="4243"/>
          <ac:spMkLst>
            <pc:docMk/>
            <pc:sldMk cId="277086447" sldId="515"/>
            <ac:spMk id="24" creationId="{E29D8D74-E66E-0BA3-BA6E-F2197739BC3F}"/>
          </ac:spMkLst>
        </pc:spChg>
        <pc:spChg chg="add mod">
          <ac:chgData name="JianboCheng" userId="3a88d6cb-836f-4403-a697-66e391d41931" providerId="ADAL" clId="{4F83BE27-333F-4B77-91B6-9246B2ED2729}" dt="2024-04-15T07:36:50.906" v="4507"/>
          <ac:spMkLst>
            <pc:docMk/>
            <pc:sldMk cId="277086447" sldId="515"/>
            <ac:spMk id="25" creationId="{C01D48AD-09FE-CEC4-FAD1-9613E912DE4C}"/>
          </ac:spMkLst>
        </pc:spChg>
      </pc:sldChg>
      <pc:sldChg chg="addSp delSp modSp mod">
        <pc:chgData name="JianboCheng" userId="3a88d6cb-836f-4403-a697-66e391d41931" providerId="ADAL" clId="{4F83BE27-333F-4B77-91B6-9246B2ED2729}" dt="2024-04-15T07:36:52.793" v="4508"/>
        <pc:sldMkLst>
          <pc:docMk/>
          <pc:sldMk cId="1515457661" sldId="516"/>
        </pc:sldMkLst>
        <pc:spChg chg="mod">
          <ac:chgData name="JianboCheng" userId="3a88d6cb-836f-4403-a697-66e391d41931" providerId="ADAL" clId="{4F83BE27-333F-4B77-91B6-9246B2ED2729}" dt="2024-04-15T07:32:14.021" v="4456" actId="14100"/>
          <ac:spMkLst>
            <pc:docMk/>
            <pc:sldMk cId="1515457661" sldId="516"/>
            <ac:spMk id="2" creationId="{17147B26-DFEB-FD44-4EF8-A10FEA5EA0AA}"/>
          </ac:spMkLst>
        </pc:spChg>
        <pc:spChg chg="add mod">
          <ac:chgData name="JianboCheng" userId="3a88d6cb-836f-4403-a697-66e391d41931" providerId="ADAL" clId="{4F83BE27-333F-4B77-91B6-9246B2ED2729}" dt="2024-04-15T07:32:27.303" v="4460" actId="255"/>
          <ac:spMkLst>
            <pc:docMk/>
            <pc:sldMk cId="1515457661" sldId="516"/>
            <ac:spMk id="3" creationId="{0FE0AEB1-6D42-D0F5-4225-AC6E3F68AD8C}"/>
          </ac:spMkLst>
        </pc:spChg>
        <pc:spChg chg="mod">
          <ac:chgData name="JianboCheng" userId="3a88d6cb-836f-4403-a697-66e391d41931" providerId="ADAL" clId="{4F83BE27-333F-4B77-91B6-9246B2ED2729}" dt="2024-04-15T07:03:23.400" v="4027"/>
          <ac:spMkLst>
            <pc:docMk/>
            <pc:sldMk cId="1515457661" sldId="516"/>
            <ac:spMk id="4" creationId="{452D5044-89A1-5CF8-930F-9CD8FAF289E5}"/>
          </ac:spMkLst>
        </pc:spChg>
        <pc:spChg chg="add del mod">
          <ac:chgData name="JianboCheng" userId="3a88d6cb-836f-4403-a697-66e391d41931" providerId="ADAL" clId="{4F83BE27-333F-4B77-91B6-9246B2ED2729}" dt="2024-04-15T07:13:16.078" v="4193" actId="478"/>
          <ac:spMkLst>
            <pc:docMk/>
            <pc:sldMk cId="1515457661" sldId="516"/>
            <ac:spMk id="5" creationId="{F5A6BCE1-A881-D061-3D70-FB996AFA0BAA}"/>
          </ac:spMkLst>
        </pc:spChg>
        <pc:spChg chg="add del mod">
          <ac:chgData name="JianboCheng" userId="3a88d6cb-836f-4403-a697-66e391d41931" providerId="ADAL" clId="{4F83BE27-333F-4B77-91B6-9246B2ED2729}" dt="2024-04-15T07:13:16.078" v="4193" actId="478"/>
          <ac:spMkLst>
            <pc:docMk/>
            <pc:sldMk cId="1515457661" sldId="516"/>
            <ac:spMk id="6" creationId="{54E0BC5C-B232-453E-6FFC-E9AD5B0F3C40}"/>
          </ac:spMkLst>
        </pc:spChg>
        <pc:spChg chg="add del mod">
          <ac:chgData name="JianboCheng" userId="3a88d6cb-836f-4403-a697-66e391d41931" providerId="ADAL" clId="{4F83BE27-333F-4B77-91B6-9246B2ED2729}" dt="2024-04-15T07:13:16.078" v="4193" actId="478"/>
          <ac:spMkLst>
            <pc:docMk/>
            <pc:sldMk cId="1515457661" sldId="516"/>
            <ac:spMk id="7" creationId="{C914F1BC-B99B-66A7-F6FE-6F80226946B7}"/>
          </ac:spMkLst>
        </pc:spChg>
        <pc:spChg chg="add del mod">
          <ac:chgData name="JianboCheng" userId="3a88d6cb-836f-4403-a697-66e391d41931" providerId="ADAL" clId="{4F83BE27-333F-4B77-91B6-9246B2ED2729}" dt="2024-04-15T07:13:16.078" v="4193" actId="478"/>
          <ac:spMkLst>
            <pc:docMk/>
            <pc:sldMk cId="1515457661" sldId="516"/>
            <ac:spMk id="8" creationId="{5C40D865-266C-7939-62BD-6E5FAFB38E62}"/>
          </ac:spMkLst>
        </pc:spChg>
        <pc:spChg chg="add del mod">
          <ac:chgData name="JianboCheng" userId="3a88d6cb-836f-4403-a697-66e391d41931" providerId="ADAL" clId="{4F83BE27-333F-4B77-91B6-9246B2ED2729}" dt="2024-04-15T07:13:16.078" v="4193" actId="478"/>
          <ac:spMkLst>
            <pc:docMk/>
            <pc:sldMk cId="1515457661" sldId="516"/>
            <ac:spMk id="9" creationId="{C4D3D405-55CD-1BEF-1D35-3FCCFBA32FDE}"/>
          </ac:spMkLst>
        </pc:spChg>
        <pc:spChg chg="add mod">
          <ac:chgData name="JianboCheng" userId="3a88d6cb-836f-4403-a697-66e391d41931" providerId="ADAL" clId="{4F83BE27-333F-4B77-91B6-9246B2ED2729}" dt="2024-04-15T07:13:12.830" v="4192"/>
          <ac:spMkLst>
            <pc:docMk/>
            <pc:sldMk cId="1515457661" sldId="516"/>
            <ac:spMk id="10" creationId="{82723055-8C5C-0008-5BAD-D7C9A5B76039}"/>
          </ac:spMkLst>
        </pc:spChg>
        <pc:spChg chg="del mod">
          <ac:chgData name="JianboCheng" userId="3a88d6cb-836f-4403-a697-66e391d41931" providerId="ADAL" clId="{4F83BE27-333F-4B77-91B6-9246B2ED2729}" dt="2024-04-15T06:59:53.183" v="4015" actId="478"/>
          <ac:spMkLst>
            <pc:docMk/>
            <pc:sldMk cId="1515457661" sldId="516"/>
            <ac:spMk id="11" creationId="{BD3E7B03-7B2D-404F-87FE-BC82D180BA0A}"/>
          </ac:spMkLst>
        </pc:spChg>
        <pc:spChg chg="add mod">
          <ac:chgData name="JianboCheng" userId="3a88d6cb-836f-4403-a697-66e391d41931" providerId="ADAL" clId="{4F83BE27-333F-4B77-91B6-9246B2ED2729}" dt="2024-04-15T07:13:12.830" v="4192"/>
          <ac:spMkLst>
            <pc:docMk/>
            <pc:sldMk cId="1515457661" sldId="516"/>
            <ac:spMk id="12" creationId="{BCAFDE50-8A21-869B-4B82-8E862E0B1E41}"/>
          </ac:spMkLst>
        </pc:spChg>
        <pc:spChg chg="mod">
          <ac:chgData name="JianboCheng" userId="3a88d6cb-836f-4403-a697-66e391d41931" providerId="ADAL" clId="{4F83BE27-333F-4B77-91B6-9246B2ED2729}" dt="2024-04-15T07:32:19.515" v="4458" actId="255"/>
          <ac:spMkLst>
            <pc:docMk/>
            <pc:sldMk cId="1515457661" sldId="516"/>
            <ac:spMk id="13" creationId="{58C9AC55-C9B1-4AE4-A2C4-D0192A8DDC0E}"/>
          </ac:spMkLst>
        </pc:spChg>
        <pc:spChg chg="del mod">
          <ac:chgData name="JianboCheng" userId="3a88d6cb-836f-4403-a697-66e391d41931" providerId="ADAL" clId="{4F83BE27-333F-4B77-91B6-9246B2ED2729}" dt="2024-04-15T07:10:29.679" v="4150" actId="478"/>
          <ac:spMkLst>
            <pc:docMk/>
            <pc:sldMk cId="1515457661" sldId="516"/>
            <ac:spMk id="14" creationId="{A04CCFB3-AAE2-408A-86B4-990194604008}"/>
          </ac:spMkLst>
        </pc:spChg>
        <pc:spChg chg="del mod">
          <ac:chgData name="JianboCheng" userId="3a88d6cb-836f-4403-a697-66e391d41931" providerId="ADAL" clId="{4F83BE27-333F-4B77-91B6-9246B2ED2729}" dt="2024-04-15T07:10:29.679" v="4150" actId="478"/>
          <ac:spMkLst>
            <pc:docMk/>
            <pc:sldMk cId="1515457661" sldId="516"/>
            <ac:spMk id="15" creationId="{E5E6E6E9-EF3C-42A0-B027-5B8DAAA6E5D1}"/>
          </ac:spMkLst>
        </pc:spChg>
        <pc:spChg chg="del mod">
          <ac:chgData name="JianboCheng" userId="3a88d6cb-836f-4403-a697-66e391d41931" providerId="ADAL" clId="{4F83BE27-333F-4B77-91B6-9246B2ED2729}" dt="2024-04-15T07:10:29.679" v="4150" actId="478"/>
          <ac:spMkLst>
            <pc:docMk/>
            <pc:sldMk cId="1515457661" sldId="516"/>
            <ac:spMk id="16" creationId="{94D5329A-3529-4B78-9AAB-779A41F1010E}"/>
          </ac:spMkLst>
        </pc:spChg>
        <pc:spChg chg="del mod">
          <ac:chgData name="JianboCheng" userId="3a88d6cb-836f-4403-a697-66e391d41931" providerId="ADAL" clId="{4F83BE27-333F-4B77-91B6-9246B2ED2729}" dt="2024-04-15T07:10:29.679" v="4150" actId="478"/>
          <ac:spMkLst>
            <pc:docMk/>
            <pc:sldMk cId="1515457661" sldId="516"/>
            <ac:spMk id="17" creationId="{9FF08B67-EB3D-461D-A78D-24664E0B89BF}"/>
          </ac:spMkLst>
        </pc:spChg>
        <pc:spChg chg="del mod">
          <ac:chgData name="JianboCheng" userId="3a88d6cb-836f-4403-a697-66e391d41931" providerId="ADAL" clId="{4F83BE27-333F-4B77-91B6-9246B2ED2729}" dt="2024-04-15T07:10:29.679" v="4150" actId="478"/>
          <ac:spMkLst>
            <pc:docMk/>
            <pc:sldMk cId="1515457661" sldId="516"/>
            <ac:spMk id="18" creationId="{A843D0D0-C569-4C12-975A-90E60FE707AD}"/>
          </ac:spMkLst>
        </pc:spChg>
        <pc:spChg chg="add mod">
          <ac:chgData name="JianboCheng" userId="3a88d6cb-836f-4403-a697-66e391d41931" providerId="ADAL" clId="{4F83BE27-333F-4B77-91B6-9246B2ED2729}" dt="2024-04-15T07:13:12.830" v="4192"/>
          <ac:spMkLst>
            <pc:docMk/>
            <pc:sldMk cId="1515457661" sldId="516"/>
            <ac:spMk id="19" creationId="{830009CC-9D11-46BD-68D0-CC41F0C6C789}"/>
          </ac:spMkLst>
        </pc:spChg>
        <pc:spChg chg="add mod">
          <ac:chgData name="JianboCheng" userId="3a88d6cb-836f-4403-a697-66e391d41931" providerId="ADAL" clId="{4F83BE27-333F-4B77-91B6-9246B2ED2729}" dt="2024-04-15T07:13:12.830" v="4192"/>
          <ac:spMkLst>
            <pc:docMk/>
            <pc:sldMk cId="1515457661" sldId="516"/>
            <ac:spMk id="20" creationId="{D6D8339F-564F-2C0A-25B3-5AF47827D055}"/>
          </ac:spMkLst>
        </pc:spChg>
        <pc:spChg chg="add mod">
          <ac:chgData name="JianboCheng" userId="3a88d6cb-836f-4403-a697-66e391d41931" providerId="ADAL" clId="{4F83BE27-333F-4B77-91B6-9246B2ED2729}" dt="2024-04-15T07:13:12.830" v="4192"/>
          <ac:spMkLst>
            <pc:docMk/>
            <pc:sldMk cId="1515457661" sldId="516"/>
            <ac:spMk id="21" creationId="{E17F8DF2-B974-15CB-0B20-5C9D61D8BCF3}"/>
          </ac:spMkLst>
        </pc:spChg>
        <pc:spChg chg="add mod">
          <ac:chgData name="JianboCheng" userId="3a88d6cb-836f-4403-a697-66e391d41931" providerId="ADAL" clId="{4F83BE27-333F-4B77-91B6-9246B2ED2729}" dt="2024-04-15T07:13:16.502" v="4194"/>
          <ac:spMkLst>
            <pc:docMk/>
            <pc:sldMk cId="1515457661" sldId="516"/>
            <ac:spMk id="22" creationId="{A0A1C6BC-CD00-46FB-0BEC-13F441712E78}"/>
          </ac:spMkLst>
        </pc:spChg>
        <pc:spChg chg="add mod">
          <ac:chgData name="JianboCheng" userId="3a88d6cb-836f-4403-a697-66e391d41931" providerId="ADAL" clId="{4F83BE27-333F-4B77-91B6-9246B2ED2729}" dt="2024-04-15T07:13:16.502" v="4194"/>
          <ac:spMkLst>
            <pc:docMk/>
            <pc:sldMk cId="1515457661" sldId="516"/>
            <ac:spMk id="23" creationId="{348B8158-E87E-3729-F027-BC68FBDCA469}"/>
          </ac:spMkLst>
        </pc:spChg>
        <pc:spChg chg="add mod">
          <ac:chgData name="JianboCheng" userId="3a88d6cb-836f-4403-a697-66e391d41931" providerId="ADAL" clId="{4F83BE27-333F-4B77-91B6-9246B2ED2729}" dt="2024-04-15T07:13:16.502" v="4194"/>
          <ac:spMkLst>
            <pc:docMk/>
            <pc:sldMk cId="1515457661" sldId="516"/>
            <ac:spMk id="24" creationId="{E8C52106-F399-7B9C-9A2F-51FC2EDDAD17}"/>
          </ac:spMkLst>
        </pc:spChg>
        <pc:spChg chg="add mod">
          <ac:chgData name="JianboCheng" userId="3a88d6cb-836f-4403-a697-66e391d41931" providerId="ADAL" clId="{4F83BE27-333F-4B77-91B6-9246B2ED2729}" dt="2024-04-15T07:13:16.502" v="4194"/>
          <ac:spMkLst>
            <pc:docMk/>
            <pc:sldMk cId="1515457661" sldId="516"/>
            <ac:spMk id="25" creationId="{C1EBD314-3282-15B7-12B1-1C67450511A4}"/>
          </ac:spMkLst>
        </pc:spChg>
        <pc:spChg chg="add mod">
          <ac:chgData name="JianboCheng" userId="3a88d6cb-836f-4403-a697-66e391d41931" providerId="ADAL" clId="{4F83BE27-333F-4B77-91B6-9246B2ED2729}" dt="2024-04-15T07:14:25.612" v="4245"/>
          <ac:spMkLst>
            <pc:docMk/>
            <pc:sldMk cId="1515457661" sldId="516"/>
            <ac:spMk id="26" creationId="{5BD91247-C76D-0843-2152-38A2E4152372}"/>
          </ac:spMkLst>
        </pc:spChg>
        <pc:spChg chg="add mod">
          <ac:chgData name="JianboCheng" userId="3a88d6cb-836f-4403-a697-66e391d41931" providerId="ADAL" clId="{4F83BE27-333F-4B77-91B6-9246B2ED2729}" dt="2024-04-15T07:36:52.793" v="4508"/>
          <ac:spMkLst>
            <pc:docMk/>
            <pc:sldMk cId="1515457661" sldId="516"/>
            <ac:spMk id="27" creationId="{DC3E4DE2-DBDF-9F23-49F1-21E682F0FD23}"/>
          </ac:spMkLst>
        </pc:spChg>
      </pc:sldChg>
      <pc:sldChg chg="addSp delSp modSp mod">
        <pc:chgData name="JianboCheng" userId="3a88d6cb-836f-4403-a697-66e391d41931" providerId="ADAL" clId="{4F83BE27-333F-4B77-91B6-9246B2ED2729}" dt="2024-04-15T07:36:54.149" v="4509"/>
        <pc:sldMkLst>
          <pc:docMk/>
          <pc:sldMk cId="4086731233" sldId="517"/>
        </pc:sldMkLst>
        <pc:spChg chg="mod">
          <ac:chgData name="JianboCheng" userId="3a88d6cb-836f-4403-a697-66e391d41931" providerId="ADAL" clId="{4F83BE27-333F-4B77-91B6-9246B2ED2729}" dt="2024-04-15T07:32:43.351" v="4464" actId="14100"/>
          <ac:spMkLst>
            <pc:docMk/>
            <pc:sldMk cId="4086731233" sldId="517"/>
            <ac:spMk id="2" creationId="{17147B26-DFEB-FD44-4EF8-A10FEA5EA0AA}"/>
          </ac:spMkLst>
        </pc:spChg>
        <pc:spChg chg="add del mod">
          <ac:chgData name="JianboCheng" userId="3a88d6cb-836f-4403-a697-66e391d41931" providerId="ADAL" clId="{4F83BE27-333F-4B77-91B6-9246B2ED2729}" dt="2024-04-15T07:13:20.240" v="4195" actId="478"/>
          <ac:spMkLst>
            <pc:docMk/>
            <pc:sldMk cId="4086731233" sldId="517"/>
            <ac:spMk id="3" creationId="{94F494F5-B499-B2D3-BDFD-F0C5ECE35767}"/>
          </ac:spMkLst>
        </pc:spChg>
        <pc:spChg chg="mod">
          <ac:chgData name="JianboCheng" userId="3a88d6cb-836f-4403-a697-66e391d41931" providerId="ADAL" clId="{4F83BE27-333F-4B77-91B6-9246B2ED2729}" dt="2024-04-15T07:03:23.400" v="4027"/>
          <ac:spMkLst>
            <pc:docMk/>
            <pc:sldMk cId="4086731233" sldId="517"/>
            <ac:spMk id="4" creationId="{452D5044-89A1-5CF8-930F-9CD8FAF289E5}"/>
          </ac:spMkLst>
        </pc:spChg>
        <pc:spChg chg="add del mod">
          <ac:chgData name="JianboCheng" userId="3a88d6cb-836f-4403-a697-66e391d41931" providerId="ADAL" clId="{4F83BE27-333F-4B77-91B6-9246B2ED2729}" dt="2024-04-15T07:13:20.240" v="4195" actId="478"/>
          <ac:spMkLst>
            <pc:docMk/>
            <pc:sldMk cId="4086731233" sldId="517"/>
            <ac:spMk id="5" creationId="{B2F07D92-D0CD-6290-AA77-EF3C88AF1F0A}"/>
          </ac:spMkLst>
        </pc:spChg>
        <pc:spChg chg="add del mod">
          <ac:chgData name="JianboCheng" userId="3a88d6cb-836f-4403-a697-66e391d41931" providerId="ADAL" clId="{4F83BE27-333F-4B77-91B6-9246B2ED2729}" dt="2024-04-15T07:13:20.240" v="4195" actId="478"/>
          <ac:spMkLst>
            <pc:docMk/>
            <pc:sldMk cId="4086731233" sldId="517"/>
            <ac:spMk id="6" creationId="{89E3D4F7-530E-0057-821D-8947F0852BD7}"/>
          </ac:spMkLst>
        </pc:spChg>
        <pc:spChg chg="add del mod">
          <ac:chgData name="JianboCheng" userId="3a88d6cb-836f-4403-a697-66e391d41931" providerId="ADAL" clId="{4F83BE27-333F-4B77-91B6-9246B2ED2729}" dt="2024-04-15T07:13:20.240" v="4195" actId="478"/>
          <ac:spMkLst>
            <pc:docMk/>
            <pc:sldMk cId="4086731233" sldId="517"/>
            <ac:spMk id="7" creationId="{F798DF8A-E64F-63B8-6888-47BE40C0A22C}"/>
          </ac:spMkLst>
        </pc:spChg>
        <pc:spChg chg="add del mod">
          <ac:chgData name="JianboCheng" userId="3a88d6cb-836f-4403-a697-66e391d41931" providerId="ADAL" clId="{4F83BE27-333F-4B77-91B6-9246B2ED2729}" dt="2024-04-15T07:13:20.240" v="4195" actId="478"/>
          <ac:spMkLst>
            <pc:docMk/>
            <pc:sldMk cId="4086731233" sldId="517"/>
            <ac:spMk id="8" creationId="{33C28842-AE5B-61A4-4818-4C2284C50A7B}"/>
          </ac:spMkLst>
        </pc:spChg>
        <pc:spChg chg="add mod">
          <ac:chgData name="JianboCheng" userId="3a88d6cb-836f-4403-a697-66e391d41931" providerId="ADAL" clId="{4F83BE27-333F-4B77-91B6-9246B2ED2729}" dt="2024-04-15T07:13:20.662" v="4196"/>
          <ac:spMkLst>
            <pc:docMk/>
            <pc:sldMk cId="4086731233" sldId="517"/>
            <ac:spMk id="9" creationId="{D98FB8F5-045E-7D5F-0090-E4A1FC389996}"/>
          </ac:spMkLst>
        </pc:spChg>
        <pc:spChg chg="add mod">
          <ac:chgData name="JianboCheng" userId="3a88d6cb-836f-4403-a697-66e391d41931" providerId="ADAL" clId="{4F83BE27-333F-4B77-91B6-9246B2ED2729}" dt="2024-04-15T07:13:20.662" v="4196"/>
          <ac:spMkLst>
            <pc:docMk/>
            <pc:sldMk cId="4086731233" sldId="517"/>
            <ac:spMk id="10" creationId="{E040CA0A-76A4-7CA4-D370-9058AE9679F6}"/>
          </ac:spMkLst>
        </pc:spChg>
        <pc:spChg chg="add mod">
          <ac:chgData name="JianboCheng" userId="3a88d6cb-836f-4403-a697-66e391d41931" providerId="ADAL" clId="{4F83BE27-333F-4B77-91B6-9246B2ED2729}" dt="2024-04-15T07:13:20.662" v="4196"/>
          <ac:spMkLst>
            <pc:docMk/>
            <pc:sldMk cId="4086731233" sldId="517"/>
            <ac:spMk id="11" creationId="{D3716E93-FD5E-BE29-ECA1-0098A4C52DB5}"/>
          </ac:spMkLst>
        </pc:spChg>
        <pc:spChg chg="mod">
          <ac:chgData name="JianboCheng" userId="3a88d6cb-836f-4403-a697-66e391d41931" providerId="ADAL" clId="{4F83BE27-333F-4B77-91B6-9246B2ED2729}" dt="2024-04-15T07:32:48.084" v="4465" actId="255"/>
          <ac:spMkLst>
            <pc:docMk/>
            <pc:sldMk cId="4086731233" sldId="517"/>
            <ac:spMk id="12" creationId="{370C1CFD-A9FD-4313-A710-CCD0F5439C5B}"/>
          </ac:spMkLst>
        </pc:spChg>
        <pc:spChg chg="add mod">
          <ac:chgData name="JianboCheng" userId="3a88d6cb-836f-4403-a697-66e391d41931" providerId="ADAL" clId="{4F83BE27-333F-4B77-91B6-9246B2ED2729}" dt="2024-04-15T07:13:20.662" v="4196"/>
          <ac:spMkLst>
            <pc:docMk/>
            <pc:sldMk cId="4086731233" sldId="517"/>
            <ac:spMk id="13" creationId="{C6E8ECCA-AEE8-23BB-0975-F64045702FF1}"/>
          </ac:spMkLst>
        </pc:spChg>
        <pc:spChg chg="del mod">
          <ac:chgData name="JianboCheng" userId="3a88d6cb-836f-4403-a697-66e391d41931" providerId="ADAL" clId="{4F83BE27-333F-4B77-91B6-9246B2ED2729}" dt="2024-04-15T07:10:33.310" v="4152" actId="478"/>
          <ac:spMkLst>
            <pc:docMk/>
            <pc:sldMk cId="4086731233" sldId="517"/>
            <ac:spMk id="14" creationId="{A1A741FA-2D07-407F-9FDE-B908F8466BC0}"/>
          </ac:spMkLst>
        </pc:spChg>
        <pc:spChg chg="del mod">
          <ac:chgData name="JianboCheng" userId="3a88d6cb-836f-4403-a697-66e391d41931" providerId="ADAL" clId="{4F83BE27-333F-4B77-91B6-9246B2ED2729}" dt="2024-04-15T07:10:33.310" v="4152" actId="478"/>
          <ac:spMkLst>
            <pc:docMk/>
            <pc:sldMk cId="4086731233" sldId="517"/>
            <ac:spMk id="15" creationId="{1EEEEF4F-72DF-4E8B-B431-A8755363D99A}"/>
          </ac:spMkLst>
        </pc:spChg>
        <pc:spChg chg="del mod">
          <ac:chgData name="JianboCheng" userId="3a88d6cb-836f-4403-a697-66e391d41931" providerId="ADAL" clId="{4F83BE27-333F-4B77-91B6-9246B2ED2729}" dt="2024-04-15T07:10:33.310" v="4152" actId="478"/>
          <ac:spMkLst>
            <pc:docMk/>
            <pc:sldMk cId="4086731233" sldId="517"/>
            <ac:spMk id="16" creationId="{34BBF1FD-53B9-44D5-B18C-E65B2FB076C7}"/>
          </ac:spMkLst>
        </pc:spChg>
        <pc:spChg chg="del mod">
          <ac:chgData name="JianboCheng" userId="3a88d6cb-836f-4403-a697-66e391d41931" providerId="ADAL" clId="{4F83BE27-333F-4B77-91B6-9246B2ED2729}" dt="2024-04-15T07:10:33.310" v="4152" actId="478"/>
          <ac:spMkLst>
            <pc:docMk/>
            <pc:sldMk cId="4086731233" sldId="517"/>
            <ac:spMk id="17" creationId="{2CAB0643-DB4B-47BD-BA02-FC77638EE6CF}"/>
          </ac:spMkLst>
        </pc:spChg>
        <pc:spChg chg="del mod">
          <ac:chgData name="JianboCheng" userId="3a88d6cb-836f-4403-a697-66e391d41931" providerId="ADAL" clId="{4F83BE27-333F-4B77-91B6-9246B2ED2729}" dt="2024-04-15T07:10:33.310" v="4152" actId="478"/>
          <ac:spMkLst>
            <pc:docMk/>
            <pc:sldMk cId="4086731233" sldId="517"/>
            <ac:spMk id="18" creationId="{599FD863-2341-42F0-9F51-4C2BD3B974CF}"/>
          </ac:spMkLst>
        </pc:spChg>
        <pc:spChg chg="add mod">
          <ac:chgData name="JianboCheng" userId="3a88d6cb-836f-4403-a697-66e391d41931" providerId="ADAL" clId="{4F83BE27-333F-4B77-91B6-9246B2ED2729}" dt="2024-04-15T07:14:28.358" v="4247"/>
          <ac:spMkLst>
            <pc:docMk/>
            <pc:sldMk cId="4086731233" sldId="517"/>
            <ac:spMk id="19" creationId="{547863C0-A79A-BB68-A8A8-C286D5CC96CA}"/>
          </ac:spMkLst>
        </pc:spChg>
        <pc:spChg chg="add mod">
          <ac:chgData name="JianboCheng" userId="3a88d6cb-836f-4403-a697-66e391d41931" providerId="ADAL" clId="{4F83BE27-333F-4B77-91B6-9246B2ED2729}" dt="2024-04-15T07:36:54.149" v="4509"/>
          <ac:spMkLst>
            <pc:docMk/>
            <pc:sldMk cId="4086731233" sldId="517"/>
            <ac:spMk id="20" creationId="{441F1000-AE26-2AFB-6DE1-8A6C7A4D39A1}"/>
          </ac:spMkLst>
        </pc:spChg>
      </pc:sldChg>
      <pc:sldChg chg="addSp delSp modSp mod">
        <pc:chgData name="JianboCheng" userId="3a88d6cb-836f-4403-a697-66e391d41931" providerId="ADAL" clId="{4F83BE27-333F-4B77-91B6-9246B2ED2729}" dt="2024-04-15T07:36:55.440" v="4510"/>
        <pc:sldMkLst>
          <pc:docMk/>
          <pc:sldMk cId="3173435574" sldId="518"/>
        </pc:sldMkLst>
        <pc:spChg chg="mod">
          <ac:chgData name="JianboCheng" userId="3a88d6cb-836f-4403-a697-66e391d41931" providerId="ADAL" clId="{4F83BE27-333F-4B77-91B6-9246B2ED2729}" dt="2024-04-15T07:33:04.646" v="4473" actId="255"/>
          <ac:spMkLst>
            <pc:docMk/>
            <pc:sldMk cId="3173435574" sldId="518"/>
            <ac:spMk id="2" creationId="{17147B26-DFEB-FD44-4EF8-A10FEA5EA0AA}"/>
          </ac:spMkLst>
        </pc:spChg>
        <pc:spChg chg="add del mod">
          <ac:chgData name="JianboCheng" userId="3a88d6cb-836f-4403-a697-66e391d41931" providerId="ADAL" clId="{4F83BE27-333F-4B77-91B6-9246B2ED2729}" dt="2024-04-15T07:14:41.169" v="4249" actId="478"/>
          <ac:spMkLst>
            <pc:docMk/>
            <pc:sldMk cId="3173435574" sldId="518"/>
            <ac:spMk id="3" creationId="{BB2068E7-2200-1B87-8C8E-D7E4E659EB93}"/>
          </ac:spMkLst>
        </pc:spChg>
        <pc:spChg chg="mod">
          <ac:chgData name="JianboCheng" userId="3a88d6cb-836f-4403-a697-66e391d41931" providerId="ADAL" clId="{4F83BE27-333F-4B77-91B6-9246B2ED2729}" dt="2024-04-15T07:03:23.400" v="4027"/>
          <ac:spMkLst>
            <pc:docMk/>
            <pc:sldMk cId="3173435574" sldId="518"/>
            <ac:spMk id="4" creationId="{452D5044-89A1-5CF8-930F-9CD8FAF289E5}"/>
          </ac:spMkLst>
        </pc:spChg>
        <pc:spChg chg="add del mod">
          <ac:chgData name="JianboCheng" userId="3a88d6cb-836f-4403-a697-66e391d41931" providerId="ADAL" clId="{4F83BE27-333F-4B77-91B6-9246B2ED2729}" dt="2024-04-15T07:14:41.169" v="4249" actId="478"/>
          <ac:spMkLst>
            <pc:docMk/>
            <pc:sldMk cId="3173435574" sldId="518"/>
            <ac:spMk id="5" creationId="{BAAEF90A-74AF-E305-D266-BC138DCDFE5F}"/>
          </ac:spMkLst>
        </pc:spChg>
        <pc:spChg chg="add del mod">
          <ac:chgData name="JianboCheng" userId="3a88d6cb-836f-4403-a697-66e391d41931" providerId="ADAL" clId="{4F83BE27-333F-4B77-91B6-9246B2ED2729}" dt="2024-04-15T07:14:41.169" v="4249" actId="478"/>
          <ac:spMkLst>
            <pc:docMk/>
            <pc:sldMk cId="3173435574" sldId="518"/>
            <ac:spMk id="6" creationId="{8BF5B2FD-7768-00D1-04CE-8A5DFC9CD719}"/>
          </ac:spMkLst>
        </pc:spChg>
        <pc:spChg chg="add del mod">
          <ac:chgData name="JianboCheng" userId="3a88d6cb-836f-4403-a697-66e391d41931" providerId="ADAL" clId="{4F83BE27-333F-4B77-91B6-9246B2ED2729}" dt="2024-04-15T07:14:41.169" v="4249" actId="478"/>
          <ac:spMkLst>
            <pc:docMk/>
            <pc:sldMk cId="3173435574" sldId="518"/>
            <ac:spMk id="7" creationId="{1291BDBC-99D6-7209-25D1-40560841A968}"/>
          </ac:spMkLst>
        </pc:spChg>
        <pc:spChg chg="add del mod">
          <ac:chgData name="JianboCheng" userId="3a88d6cb-836f-4403-a697-66e391d41931" providerId="ADAL" clId="{4F83BE27-333F-4B77-91B6-9246B2ED2729}" dt="2024-04-15T07:14:41.169" v="4249" actId="478"/>
          <ac:spMkLst>
            <pc:docMk/>
            <pc:sldMk cId="3173435574" sldId="518"/>
            <ac:spMk id="8" creationId="{6D40170C-53DB-E804-8F11-63BCC7335261}"/>
          </ac:spMkLst>
        </pc:spChg>
        <pc:spChg chg="add mod">
          <ac:chgData name="JianboCheng" userId="3a88d6cb-836f-4403-a697-66e391d41931" providerId="ADAL" clId="{4F83BE27-333F-4B77-91B6-9246B2ED2729}" dt="2024-04-15T07:14:39.557" v="4248"/>
          <ac:spMkLst>
            <pc:docMk/>
            <pc:sldMk cId="3173435574" sldId="518"/>
            <ac:spMk id="9" creationId="{186576C2-1248-AC77-C3E7-3298AD6F16ED}"/>
          </ac:spMkLst>
        </pc:spChg>
        <pc:spChg chg="mod">
          <ac:chgData name="JianboCheng" userId="3a88d6cb-836f-4403-a697-66e391d41931" providerId="ADAL" clId="{4F83BE27-333F-4B77-91B6-9246B2ED2729}" dt="2024-04-15T07:33:13.615" v="4475" actId="14100"/>
          <ac:spMkLst>
            <pc:docMk/>
            <pc:sldMk cId="3173435574" sldId="518"/>
            <ac:spMk id="10" creationId="{8662D9EA-07DB-42E7-9F44-FA6BCBEA1488}"/>
          </ac:spMkLst>
        </pc:spChg>
        <pc:spChg chg="add mod">
          <ac:chgData name="JianboCheng" userId="3a88d6cb-836f-4403-a697-66e391d41931" providerId="ADAL" clId="{4F83BE27-333F-4B77-91B6-9246B2ED2729}" dt="2024-04-15T07:14:39.557" v="4248"/>
          <ac:spMkLst>
            <pc:docMk/>
            <pc:sldMk cId="3173435574" sldId="518"/>
            <ac:spMk id="11" creationId="{CC6D8E57-23B2-30A6-5024-8CB07F1E40D6}"/>
          </ac:spMkLst>
        </pc:spChg>
        <pc:spChg chg="add mod">
          <ac:chgData name="JianboCheng" userId="3a88d6cb-836f-4403-a697-66e391d41931" providerId="ADAL" clId="{4F83BE27-333F-4B77-91B6-9246B2ED2729}" dt="2024-04-15T07:14:39.557" v="4248"/>
          <ac:spMkLst>
            <pc:docMk/>
            <pc:sldMk cId="3173435574" sldId="518"/>
            <ac:spMk id="12" creationId="{BBDC7291-0076-4133-4D60-AE4B3F2D3BFA}"/>
          </ac:spMkLst>
        </pc:spChg>
        <pc:spChg chg="add mod">
          <ac:chgData name="JianboCheng" userId="3a88d6cb-836f-4403-a697-66e391d41931" providerId="ADAL" clId="{4F83BE27-333F-4B77-91B6-9246B2ED2729}" dt="2024-04-15T07:14:39.557" v="4248"/>
          <ac:spMkLst>
            <pc:docMk/>
            <pc:sldMk cId="3173435574" sldId="518"/>
            <ac:spMk id="13" creationId="{D4BDD7AF-BFE4-EFFE-88DF-43FA67F949A4}"/>
          </ac:spMkLst>
        </pc:spChg>
        <pc:spChg chg="del mod">
          <ac:chgData name="JianboCheng" userId="3a88d6cb-836f-4403-a697-66e391d41931" providerId="ADAL" clId="{4F83BE27-333F-4B77-91B6-9246B2ED2729}" dt="2024-04-15T07:10:36.864" v="4154" actId="478"/>
          <ac:spMkLst>
            <pc:docMk/>
            <pc:sldMk cId="3173435574" sldId="518"/>
            <ac:spMk id="14" creationId="{A1A741FA-2D07-407F-9FDE-B908F8466BC0}"/>
          </ac:spMkLst>
        </pc:spChg>
        <pc:spChg chg="del mod">
          <ac:chgData name="JianboCheng" userId="3a88d6cb-836f-4403-a697-66e391d41931" providerId="ADAL" clId="{4F83BE27-333F-4B77-91B6-9246B2ED2729}" dt="2024-04-15T07:10:36.864" v="4154" actId="478"/>
          <ac:spMkLst>
            <pc:docMk/>
            <pc:sldMk cId="3173435574" sldId="518"/>
            <ac:spMk id="15" creationId="{1EEEEF4F-72DF-4E8B-B431-A8755363D99A}"/>
          </ac:spMkLst>
        </pc:spChg>
        <pc:spChg chg="del mod">
          <ac:chgData name="JianboCheng" userId="3a88d6cb-836f-4403-a697-66e391d41931" providerId="ADAL" clId="{4F83BE27-333F-4B77-91B6-9246B2ED2729}" dt="2024-04-15T07:10:36.864" v="4154" actId="478"/>
          <ac:spMkLst>
            <pc:docMk/>
            <pc:sldMk cId="3173435574" sldId="518"/>
            <ac:spMk id="16" creationId="{34BBF1FD-53B9-44D5-B18C-E65B2FB076C7}"/>
          </ac:spMkLst>
        </pc:spChg>
        <pc:spChg chg="del mod">
          <ac:chgData name="JianboCheng" userId="3a88d6cb-836f-4403-a697-66e391d41931" providerId="ADAL" clId="{4F83BE27-333F-4B77-91B6-9246B2ED2729}" dt="2024-04-15T07:10:36.864" v="4154" actId="478"/>
          <ac:spMkLst>
            <pc:docMk/>
            <pc:sldMk cId="3173435574" sldId="518"/>
            <ac:spMk id="17" creationId="{2CAB0643-DB4B-47BD-BA02-FC77638EE6CF}"/>
          </ac:spMkLst>
        </pc:spChg>
        <pc:spChg chg="del mod">
          <ac:chgData name="JianboCheng" userId="3a88d6cb-836f-4403-a697-66e391d41931" providerId="ADAL" clId="{4F83BE27-333F-4B77-91B6-9246B2ED2729}" dt="2024-04-15T07:10:36.864" v="4154" actId="478"/>
          <ac:spMkLst>
            <pc:docMk/>
            <pc:sldMk cId="3173435574" sldId="518"/>
            <ac:spMk id="18" creationId="{599FD863-2341-42F0-9F51-4C2BD3B974CF}"/>
          </ac:spMkLst>
        </pc:spChg>
        <pc:spChg chg="add mod">
          <ac:chgData name="JianboCheng" userId="3a88d6cb-836f-4403-a697-66e391d41931" providerId="ADAL" clId="{4F83BE27-333F-4B77-91B6-9246B2ED2729}" dt="2024-04-15T07:14:39.557" v="4248"/>
          <ac:spMkLst>
            <pc:docMk/>
            <pc:sldMk cId="3173435574" sldId="518"/>
            <ac:spMk id="19" creationId="{17B4CBBB-B541-D3A3-6997-6546EB5523C4}"/>
          </ac:spMkLst>
        </pc:spChg>
        <pc:spChg chg="add mod">
          <ac:chgData name="JianboCheng" userId="3a88d6cb-836f-4403-a697-66e391d41931" providerId="ADAL" clId="{4F83BE27-333F-4B77-91B6-9246B2ED2729}" dt="2024-04-15T07:14:41.491" v="4250"/>
          <ac:spMkLst>
            <pc:docMk/>
            <pc:sldMk cId="3173435574" sldId="518"/>
            <ac:spMk id="20" creationId="{299654BF-4CE5-8204-7718-9E6791EA83F7}"/>
          </ac:spMkLst>
        </pc:spChg>
        <pc:spChg chg="add mod">
          <ac:chgData name="JianboCheng" userId="3a88d6cb-836f-4403-a697-66e391d41931" providerId="ADAL" clId="{4F83BE27-333F-4B77-91B6-9246B2ED2729}" dt="2024-04-15T07:14:41.491" v="4250"/>
          <ac:spMkLst>
            <pc:docMk/>
            <pc:sldMk cId="3173435574" sldId="518"/>
            <ac:spMk id="21" creationId="{124AD48A-656D-3C64-1417-D850F6D0D697}"/>
          </ac:spMkLst>
        </pc:spChg>
        <pc:spChg chg="add mod">
          <ac:chgData name="JianboCheng" userId="3a88d6cb-836f-4403-a697-66e391d41931" providerId="ADAL" clId="{4F83BE27-333F-4B77-91B6-9246B2ED2729}" dt="2024-04-15T07:14:41.491" v="4250"/>
          <ac:spMkLst>
            <pc:docMk/>
            <pc:sldMk cId="3173435574" sldId="518"/>
            <ac:spMk id="22" creationId="{6C74D059-3E0C-AA19-BBEC-5E37FC90DE07}"/>
          </ac:spMkLst>
        </pc:spChg>
        <pc:spChg chg="add mod">
          <ac:chgData name="JianboCheng" userId="3a88d6cb-836f-4403-a697-66e391d41931" providerId="ADAL" clId="{4F83BE27-333F-4B77-91B6-9246B2ED2729}" dt="2024-04-15T07:14:54.776" v="4252" actId="108"/>
          <ac:spMkLst>
            <pc:docMk/>
            <pc:sldMk cId="3173435574" sldId="518"/>
            <ac:spMk id="23" creationId="{5C386836-600D-193F-A4FA-7CCCF0C2B539}"/>
          </ac:spMkLst>
        </pc:spChg>
        <pc:spChg chg="add mod">
          <ac:chgData name="JianboCheng" userId="3a88d6cb-836f-4403-a697-66e391d41931" providerId="ADAL" clId="{4F83BE27-333F-4B77-91B6-9246B2ED2729}" dt="2024-04-15T07:14:49.642" v="4251" actId="108"/>
          <ac:spMkLst>
            <pc:docMk/>
            <pc:sldMk cId="3173435574" sldId="518"/>
            <ac:spMk id="24" creationId="{C68373D4-5034-AA20-901C-00A18EE74A2E}"/>
          </ac:spMkLst>
        </pc:spChg>
        <pc:spChg chg="add mod">
          <ac:chgData name="JianboCheng" userId="3a88d6cb-836f-4403-a697-66e391d41931" providerId="ADAL" clId="{4F83BE27-333F-4B77-91B6-9246B2ED2729}" dt="2024-04-15T07:36:55.440" v="4510"/>
          <ac:spMkLst>
            <pc:docMk/>
            <pc:sldMk cId="3173435574" sldId="518"/>
            <ac:spMk id="25" creationId="{0D6012B4-7D2E-EB1D-A282-8C1BE2842983}"/>
          </ac:spMkLst>
        </pc:spChg>
      </pc:sldChg>
      <pc:sldChg chg="addSp delSp modSp mod">
        <pc:chgData name="JianboCheng" userId="3a88d6cb-836f-4403-a697-66e391d41931" providerId="ADAL" clId="{4F83BE27-333F-4B77-91B6-9246B2ED2729}" dt="2024-04-15T07:36:56.743" v="4511"/>
        <pc:sldMkLst>
          <pc:docMk/>
          <pc:sldMk cId="4231194849" sldId="519"/>
        </pc:sldMkLst>
        <pc:spChg chg="mod">
          <ac:chgData name="JianboCheng" userId="3a88d6cb-836f-4403-a697-66e391d41931" providerId="ADAL" clId="{4F83BE27-333F-4B77-91B6-9246B2ED2729}" dt="2024-04-15T07:33:20.449" v="4477" actId="255"/>
          <ac:spMkLst>
            <pc:docMk/>
            <pc:sldMk cId="4231194849" sldId="519"/>
            <ac:spMk id="2" creationId="{17147B26-DFEB-FD44-4EF8-A10FEA5EA0AA}"/>
          </ac:spMkLst>
        </pc:spChg>
        <pc:spChg chg="add del mod">
          <ac:chgData name="JianboCheng" userId="3a88d6cb-836f-4403-a697-66e391d41931" providerId="ADAL" clId="{4F83BE27-333F-4B77-91B6-9246B2ED2729}" dt="2024-04-15T07:15:00.674" v="4253" actId="478"/>
          <ac:spMkLst>
            <pc:docMk/>
            <pc:sldMk cId="4231194849" sldId="519"/>
            <ac:spMk id="3" creationId="{9E2C3DFF-22D5-DEE3-7237-F842D3B8151D}"/>
          </ac:spMkLst>
        </pc:spChg>
        <pc:spChg chg="mod">
          <ac:chgData name="JianboCheng" userId="3a88d6cb-836f-4403-a697-66e391d41931" providerId="ADAL" clId="{4F83BE27-333F-4B77-91B6-9246B2ED2729}" dt="2024-04-15T07:03:23.400" v="4027"/>
          <ac:spMkLst>
            <pc:docMk/>
            <pc:sldMk cId="4231194849" sldId="519"/>
            <ac:spMk id="4" creationId="{452D5044-89A1-5CF8-930F-9CD8FAF289E5}"/>
          </ac:spMkLst>
        </pc:spChg>
        <pc:spChg chg="add del mod">
          <ac:chgData name="JianboCheng" userId="3a88d6cb-836f-4403-a697-66e391d41931" providerId="ADAL" clId="{4F83BE27-333F-4B77-91B6-9246B2ED2729}" dt="2024-04-15T07:15:00.674" v="4253" actId="478"/>
          <ac:spMkLst>
            <pc:docMk/>
            <pc:sldMk cId="4231194849" sldId="519"/>
            <ac:spMk id="5" creationId="{5130E168-0596-5F0A-4E72-F2051A141AAA}"/>
          </ac:spMkLst>
        </pc:spChg>
        <pc:spChg chg="add del mod">
          <ac:chgData name="JianboCheng" userId="3a88d6cb-836f-4403-a697-66e391d41931" providerId="ADAL" clId="{4F83BE27-333F-4B77-91B6-9246B2ED2729}" dt="2024-04-15T07:15:00.674" v="4253" actId="478"/>
          <ac:spMkLst>
            <pc:docMk/>
            <pc:sldMk cId="4231194849" sldId="519"/>
            <ac:spMk id="6" creationId="{916EF6FC-702B-E17A-3AF1-39FDD96838CE}"/>
          </ac:spMkLst>
        </pc:spChg>
        <pc:spChg chg="add del mod">
          <ac:chgData name="JianboCheng" userId="3a88d6cb-836f-4403-a697-66e391d41931" providerId="ADAL" clId="{4F83BE27-333F-4B77-91B6-9246B2ED2729}" dt="2024-04-15T07:15:00.674" v="4253" actId="478"/>
          <ac:spMkLst>
            <pc:docMk/>
            <pc:sldMk cId="4231194849" sldId="519"/>
            <ac:spMk id="7" creationId="{174B1722-2B5D-EBE9-8864-402D3EFC7BF9}"/>
          </ac:spMkLst>
        </pc:spChg>
        <pc:spChg chg="add del mod">
          <ac:chgData name="JianboCheng" userId="3a88d6cb-836f-4403-a697-66e391d41931" providerId="ADAL" clId="{4F83BE27-333F-4B77-91B6-9246B2ED2729}" dt="2024-04-15T07:15:00.674" v="4253" actId="478"/>
          <ac:spMkLst>
            <pc:docMk/>
            <pc:sldMk cId="4231194849" sldId="519"/>
            <ac:spMk id="8" creationId="{05C2B90D-C9D6-38DE-654B-D1DBEC855C0D}"/>
          </ac:spMkLst>
        </pc:spChg>
        <pc:spChg chg="add mod">
          <ac:chgData name="JianboCheng" userId="3a88d6cb-836f-4403-a697-66e391d41931" providerId="ADAL" clId="{4F83BE27-333F-4B77-91B6-9246B2ED2729}" dt="2024-04-15T07:15:01.083" v="4254"/>
          <ac:spMkLst>
            <pc:docMk/>
            <pc:sldMk cId="4231194849" sldId="519"/>
            <ac:spMk id="9" creationId="{B64EF934-792E-2A7A-0D35-BA833F187B62}"/>
          </ac:spMkLst>
        </pc:spChg>
        <pc:spChg chg="add mod">
          <ac:chgData name="JianboCheng" userId="3a88d6cb-836f-4403-a697-66e391d41931" providerId="ADAL" clId="{4F83BE27-333F-4B77-91B6-9246B2ED2729}" dt="2024-04-15T07:15:01.083" v="4254"/>
          <ac:spMkLst>
            <pc:docMk/>
            <pc:sldMk cId="4231194849" sldId="519"/>
            <ac:spMk id="10" creationId="{F3446C29-8003-7C2D-B88F-A9F1829BE79C}"/>
          </ac:spMkLst>
        </pc:spChg>
        <pc:spChg chg="mod">
          <ac:chgData name="JianboCheng" userId="3a88d6cb-836f-4403-a697-66e391d41931" providerId="ADAL" clId="{4F83BE27-333F-4B77-91B6-9246B2ED2729}" dt="2024-04-15T07:33:37.666" v="4482" actId="20577"/>
          <ac:spMkLst>
            <pc:docMk/>
            <pc:sldMk cId="4231194849" sldId="519"/>
            <ac:spMk id="11" creationId="{1F74E488-7C38-4242-9170-13F4E1A9E4BA}"/>
          </ac:spMkLst>
        </pc:spChg>
        <pc:spChg chg="add mod">
          <ac:chgData name="JianboCheng" userId="3a88d6cb-836f-4403-a697-66e391d41931" providerId="ADAL" clId="{4F83BE27-333F-4B77-91B6-9246B2ED2729}" dt="2024-04-15T07:15:01.083" v="4254"/>
          <ac:spMkLst>
            <pc:docMk/>
            <pc:sldMk cId="4231194849" sldId="519"/>
            <ac:spMk id="12" creationId="{727F2205-51F8-A8EE-5AF8-55FAF2FA2E0C}"/>
          </ac:spMkLst>
        </pc:spChg>
        <pc:spChg chg="add mod">
          <ac:chgData name="JianboCheng" userId="3a88d6cb-836f-4403-a697-66e391d41931" providerId="ADAL" clId="{4F83BE27-333F-4B77-91B6-9246B2ED2729}" dt="2024-04-15T07:15:01.083" v="4254"/>
          <ac:spMkLst>
            <pc:docMk/>
            <pc:sldMk cId="4231194849" sldId="519"/>
            <ac:spMk id="13" creationId="{1A1C75D1-9DBB-511C-32A3-C71DD169521E}"/>
          </ac:spMkLst>
        </pc:spChg>
        <pc:spChg chg="del mod">
          <ac:chgData name="JianboCheng" userId="3a88d6cb-836f-4403-a697-66e391d41931" providerId="ADAL" clId="{4F83BE27-333F-4B77-91B6-9246B2ED2729}" dt="2024-04-15T07:10:40.243" v="4156" actId="478"/>
          <ac:spMkLst>
            <pc:docMk/>
            <pc:sldMk cId="4231194849" sldId="519"/>
            <ac:spMk id="14" creationId="{A1A741FA-2D07-407F-9FDE-B908F8466BC0}"/>
          </ac:spMkLst>
        </pc:spChg>
        <pc:spChg chg="del mod">
          <ac:chgData name="JianboCheng" userId="3a88d6cb-836f-4403-a697-66e391d41931" providerId="ADAL" clId="{4F83BE27-333F-4B77-91B6-9246B2ED2729}" dt="2024-04-15T07:10:40.243" v="4156" actId="478"/>
          <ac:spMkLst>
            <pc:docMk/>
            <pc:sldMk cId="4231194849" sldId="519"/>
            <ac:spMk id="15" creationId="{1EEEEF4F-72DF-4E8B-B431-A8755363D99A}"/>
          </ac:spMkLst>
        </pc:spChg>
        <pc:spChg chg="del mod">
          <ac:chgData name="JianboCheng" userId="3a88d6cb-836f-4403-a697-66e391d41931" providerId="ADAL" clId="{4F83BE27-333F-4B77-91B6-9246B2ED2729}" dt="2024-04-15T07:10:40.243" v="4156" actId="478"/>
          <ac:spMkLst>
            <pc:docMk/>
            <pc:sldMk cId="4231194849" sldId="519"/>
            <ac:spMk id="16" creationId="{34BBF1FD-53B9-44D5-B18C-E65B2FB076C7}"/>
          </ac:spMkLst>
        </pc:spChg>
        <pc:spChg chg="del mod">
          <ac:chgData name="JianboCheng" userId="3a88d6cb-836f-4403-a697-66e391d41931" providerId="ADAL" clId="{4F83BE27-333F-4B77-91B6-9246B2ED2729}" dt="2024-04-15T07:10:40.243" v="4156" actId="478"/>
          <ac:spMkLst>
            <pc:docMk/>
            <pc:sldMk cId="4231194849" sldId="519"/>
            <ac:spMk id="17" creationId="{2CAB0643-DB4B-47BD-BA02-FC77638EE6CF}"/>
          </ac:spMkLst>
        </pc:spChg>
        <pc:spChg chg="del mod">
          <ac:chgData name="JianboCheng" userId="3a88d6cb-836f-4403-a697-66e391d41931" providerId="ADAL" clId="{4F83BE27-333F-4B77-91B6-9246B2ED2729}" dt="2024-04-15T07:10:40.243" v="4156" actId="478"/>
          <ac:spMkLst>
            <pc:docMk/>
            <pc:sldMk cId="4231194849" sldId="519"/>
            <ac:spMk id="18" creationId="{599FD863-2341-42F0-9F51-4C2BD3B974CF}"/>
          </ac:spMkLst>
        </pc:spChg>
        <pc:spChg chg="add mod">
          <ac:chgData name="JianboCheng" userId="3a88d6cb-836f-4403-a697-66e391d41931" providerId="ADAL" clId="{4F83BE27-333F-4B77-91B6-9246B2ED2729}" dt="2024-04-15T07:15:01.083" v="4254"/>
          <ac:spMkLst>
            <pc:docMk/>
            <pc:sldMk cId="4231194849" sldId="519"/>
            <ac:spMk id="19" creationId="{0D5E18BD-13A7-7461-0179-B63FFEA50697}"/>
          </ac:spMkLst>
        </pc:spChg>
        <pc:spChg chg="add mod">
          <ac:chgData name="JianboCheng" userId="3a88d6cb-836f-4403-a697-66e391d41931" providerId="ADAL" clId="{4F83BE27-333F-4B77-91B6-9246B2ED2729}" dt="2024-04-15T07:36:56.743" v="4511"/>
          <ac:spMkLst>
            <pc:docMk/>
            <pc:sldMk cId="4231194849" sldId="519"/>
            <ac:spMk id="20" creationId="{69D42CD0-AF7C-681D-74E7-B8A268CFE404}"/>
          </ac:spMkLst>
        </pc:spChg>
      </pc:sldChg>
      <pc:sldChg chg="addSp delSp modSp mod">
        <pc:chgData name="JianboCheng" userId="3a88d6cb-836f-4403-a697-66e391d41931" providerId="ADAL" clId="{4F83BE27-333F-4B77-91B6-9246B2ED2729}" dt="2024-04-15T07:36:58.197" v="4512"/>
        <pc:sldMkLst>
          <pc:docMk/>
          <pc:sldMk cId="4042061169" sldId="520"/>
        </pc:sldMkLst>
        <pc:spChg chg="mod">
          <ac:chgData name="JianboCheng" userId="3a88d6cb-836f-4403-a697-66e391d41931" providerId="ADAL" clId="{4F83BE27-333F-4B77-91B6-9246B2ED2729}" dt="2024-04-15T07:33:53.751" v="4484" actId="255"/>
          <ac:spMkLst>
            <pc:docMk/>
            <pc:sldMk cId="4042061169" sldId="520"/>
            <ac:spMk id="2" creationId="{17147B26-DFEB-FD44-4EF8-A10FEA5EA0AA}"/>
          </ac:spMkLst>
        </pc:spChg>
        <pc:spChg chg="add del mod">
          <ac:chgData name="JianboCheng" userId="3a88d6cb-836f-4403-a697-66e391d41931" providerId="ADAL" clId="{4F83BE27-333F-4B77-91B6-9246B2ED2729}" dt="2024-04-15T07:15:04.599" v="4255" actId="478"/>
          <ac:spMkLst>
            <pc:docMk/>
            <pc:sldMk cId="4042061169" sldId="520"/>
            <ac:spMk id="3" creationId="{5A7F3784-084B-138B-EAA9-70CCF2F48FC0}"/>
          </ac:spMkLst>
        </pc:spChg>
        <pc:spChg chg="mod">
          <ac:chgData name="JianboCheng" userId="3a88d6cb-836f-4403-a697-66e391d41931" providerId="ADAL" clId="{4F83BE27-333F-4B77-91B6-9246B2ED2729}" dt="2024-04-15T07:03:23.400" v="4027"/>
          <ac:spMkLst>
            <pc:docMk/>
            <pc:sldMk cId="4042061169" sldId="520"/>
            <ac:spMk id="4" creationId="{452D5044-89A1-5CF8-930F-9CD8FAF289E5}"/>
          </ac:spMkLst>
        </pc:spChg>
        <pc:spChg chg="add del mod">
          <ac:chgData name="JianboCheng" userId="3a88d6cb-836f-4403-a697-66e391d41931" providerId="ADAL" clId="{4F83BE27-333F-4B77-91B6-9246B2ED2729}" dt="2024-04-15T07:15:04.599" v="4255" actId="478"/>
          <ac:spMkLst>
            <pc:docMk/>
            <pc:sldMk cId="4042061169" sldId="520"/>
            <ac:spMk id="5" creationId="{3BFD9D7E-578E-C36E-D202-9DDBE34AF38A}"/>
          </ac:spMkLst>
        </pc:spChg>
        <pc:spChg chg="add del mod">
          <ac:chgData name="JianboCheng" userId="3a88d6cb-836f-4403-a697-66e391d41931" providerId="ADAL" clId="{4F83BE27-333F-4B77-91B6-9246B2ED2729}" dt="2024-04-15T07:15:04.599" v="4255" actId="478"/>
          <ac:spMkLst>
            <pc:docMk/>
            <pc:sldMk cId="4042061169" sldId="520"/>
            <ac:spMk id="6" creationId="{C44D8B3A-CFF2-38A9-D283-11B238EA528D}"/>
          </ac:spMkLst>
        </pc:spChg>
        <pc:spChg chg="add del mod">
          <ac:chgData name="JianboCheng" userId="3a88d6cb-836f-4403-a697-66e391d41931" providerId="ADAL" clId="{4F83BE27-333F-4B77-91B6-9246B2ED2729}" dt="2024-04-15T07:15:04.599" v="4255" actId="478"/>
          <ac:spMkLst>
            <pc:docMk/>
            <pc:sldMk cId="4042061169" sldId="520"/>
            <ac:spMk id="7" creationId="{61947004-1D99-87BB-3ECE-F2672B0998D0}"/>
          </ac:spMkLst>
        </pc:spChg>
        <pc:spChg chg="add del mod">
          <ac:chgData name="JianboCheng" userId="3a88d6cb-836f-4403-a697-66e391d41931" providerId="ADAL" clId="{4F83BE27-333F-4B77-91B6-9246B2ED2729}" dt="2024-04-15T07:15:04.599" v="4255" actId="478"/>
          <ac:spMkLst>
            <pc:docMk/>
            <pc:sldMk cId="4042061169" sldId="520"/>
            <ac:spMk id="8" creationId="{DD432D6B-78EF-7495-D849-770B721A416A}"/>
          </ac:spMkLst>
        </pc:spChg>
        <pc:spChg chg="add mod">
          <ac:chgData name="JianboCheng" userId="3a88d6cb-836f-4403-a697-66e391d41931" providerId="ADAL" clId="{4F83BE27-333F-4B77-91B6-9246B2ED2729}" dt="2024-04-15T07:15:05.103" v="4256"/>
          <ac:spMkLst>
            <pc:docMk/>
            <pc:sldMk cId="4042061169" sldId="520"/>
            <ac:spMk id="9" creationId="{7E48A0B6-77CC-2F8B-E1C0-B1B29CA574F6}"/>
          </ac:spMkLst>
        </pc:spChg>
        <pc:spChg chg="mod">
          <ac:chgData name="JianboCheng" userId="3a88d6cb-836f-4403-a697-66e391d41931" providerId="ADAL" clId="{4F83BE27-333F-4B77-91B6-9246B2ED2729}" dt="2024-04-15T07:34:04.894" v="4488" actId="1076"/>
          <ac:spMkLst>
            <pc:docMk/>
            <pc:sldMk cId="4042061169" sldId="520"/>
            <ac:spMk id="10" creationId="{342B7960-C8DE-47E7-BCEE-D8527852AE96}"/>
          </ac:spMkLst>
        </pc:spChg>
        <pc:spChg chg="add mod">
          <ac:chgData name="JianboCheng" userId="3a88d6cb-836f-4403-a697-66e391d41931" providerId="ADAL" clId="{4F83BE27-333F-4B77-91B6-9246B2ED2729}" dt="2024-04-15T07:15:05.103" v="4256"/>
          <ac:spMkLst>
            <pc:docMk/>
            <pc:sldMk cId="4042061169" sldId="520"/>
            <ac:spMk id="11" creationId="{27A832A6-A18A-60E3-D9E0-4A7112738CEB}"/>
          </ac:spMkLst>
        </pc:spChg>
        <pc:spChg chg="add mod">
          <ac:chgData name="JianboCheng" userId="3a88d6cb-836f-4403-a697-66e391d41931" providerId="ADAL" clId="{4F83BE27-333F-4B77-91B6-9246B2ED2729}" dt="2024-04-15T07:15:05.103" v="4256"/>
          <ac:spMkLst>
            <pc:docMk/>
            <pc:sldMk cId="4042061169" sldId="520"/>
            <ac:spMk id="12" creationId="{897951E5-1CDE-3BF2-065C-E0C9D3477308}"/>
          </ac:spMkLst>
        </pc:spChg>
        <pc:spChg chg="add mod">
          <ac:chgData name="JianboCheng" userId="3a88d6cb-836f-4403-a697-66e391d41931" providerId="ADAL" clId="{4F83BE27-333F-4B77-91B6-9246B2ED2729}" dt="2024-04-15T07:15:05.103" v="4256"/>
          <ac:spMkLst>
            <pc:docMk/>
            <pc:sldMk cId="4042061169" sldId="520"/>
            <ac:spMk id="13" creationId="{D0A3C116-572C-7F56-DBA7-52BC711C2AE8}"/>
          </ac:spMkLst>
        </pc:spChg>
        <pc:spChg chg="del mod">
          <ac:chgData name="JianboCheng" userId="3a88d6cb-836f-4403-a697-66e391d41931" providerId="ADAL" clId="{4F83BE27-333F-4B77-91B6-9246B2ED2729}" dt="2024-04-15T07:10:43.886" v="4158" actId="478"/>
          <ac:spMkLst>
            <pc:docMk/>
            <pc:sldMk cId="4042061169" sldId="520"/>
            <ac:spMk id="14" creationId="{A1A741FA-2D07-407F-9FDE-B908F8466BC0}"/>
          </ac:spMkLst>
        </pc:spChg>
        <pc:spChg chg="del mod">
          <ac:chgData name="JianboCheng" userId="3a88d6cb-836f-4403-a697-66e391d41931" providerId="ADAL" clId="{4F83BE27-333F-4B77-91B6-9246B2ED2729}" dt="2024-04-15T07:10:43.886" v="4158" actId="478"/>
          <ac:spMkLst>
            <pc:docMk/>
            <pc:sldMk cId="4042061169" sldId="520"/>
            <ac:spMk id="15" creationId="{1EEEEF4F-72DF-4E8B-B431-A8755363D99A}"/>
          </ac:spMkLst>
        </pc:spChg>
        <pc:spChg chg="del mod">
          <ac:chgData name="JianboCheng" userId="3a88d6cb-836f-4403-a697-66e391d41931" providerId="ADAL" clId="{4F83BE27-333F-4B77-91B6-9246B2ED2729}" dt="2024-04-15T07:10:43.886" v="4158" actId="478"/>
          <ac:spMkLst>
            <pc:docMk/>
            <pc:sldMk cId="4042061169" sldId="520"/>
            <ac:spMk id="16" creationId="{34BBF1FD-53B9-44D5-B18C-E65B2FB076C7}"/>
          </ac:spMkLst>
        </pc:spChg>
        <pc:spChg chg="del mod">
          <ac:chgData name="JianboCheng" userId="3a88d6cb-836f-4403-a697-66e391d41931" providerId="ADAL" clId="{4F83BE27-333F-4B77-91B6-9246B2ED2729}" dt="2024-04-15T07:10:43.886" v="4158" actId="478"/>
          <ac:spMkLst>
            <pc:docMk/>
            <pc:sldMk cId="4042061169" sldId="520"/>
            <ac:spMk id="17" creationId="{2CAB0643-DB4B-47BD-BA02-FC77638EE6CF}"/>
          </ac:spMkLst>
        </pc:spChg>
        <pc:spChg chg="del mod">
          <ac:chgData name="JianboCheng" userId="3a88d6cb-836f-4403-a697-66e391d41931" providerId="ADAL" clId="{4F83BE27-333F-4B77-91B6-9246B2ED2729}" dt="2024-04-15T07:10:43.886" v="4158" actId="478"/>
          <ac:spMkLst>
            <pc:docMk/>
            <pc:sldMk cId="4042061169" sldId="520"/>
            <ac:spMk id="18" creationId="{599FD863-2341-42F0-9F51-4C2BD3B974CF}"/>
          </ac:spMkLst>
        </pc:spChg>
        <pc:spChg chg="add mod">
          <ac:chgData name="JianboCheng" userId="3a88d6cb-836f-4403-a697-66e391d41931" providerId="ADAL" clId="{4F83BE27-333F-4B77-91B6-9246B2ED2729}" dt="2024-04-15T07:15:05.103" v="4256"/>
          <ac:spMkLst>
            <pc:docMk/>
            <pc:sldMk cId="4042061169" sldId="520"/>
            <ac:spMk id="19" creationId="{9C873D81-6568-490D-6322-C16609548075}"/>
          </ac:spMkLst>
        </pc:spChg>
        <pc:spChg chg="add mod">
          <ac:chgData name="JianboCheng" userId="3a88d6cb-836f-4403-a697-66e391d41931" providerId="ADAL" clId="{4F83BE27-333F-4B77-91B6-9246B2ED2729}" dt="2024-04-15T07:36:58.197" v="4512"/>
          <ac:spMkLst>
            <pc:docMk/>
            <pc:sldMk cId="4042061169" sldId="520"/>
            <ac:spMk id="20" creationId="{1A957EE7-9B29-52C8-9FEF-F149FEAC8666}"/>
          </ac:spMkLst>
        </pc:spChg>
      </pc:sldChg>
      <pc:sldMasterChg chg="modSp modSldLayout">
        <pc:chgData name="JianboCheng" userId="3a88d6cb-836f-4403-a697-66e391d41931" providerId="ADAL" clId="{4F83BE27-333F-4B77-91B6-9246B2ED2729}" dt="2024-04-15T07:03:12.484" v="4025"/>
        <pc:sldMasterMkLst>
          <pc:docMk/>
          <pc:sldMasterMk cId="0" sldId="2147483648"/>
        </pc:sldMasterMkLst>
        <pc:spChg chg="mod">
          <ac:chgData name="JianboCheng" userId="3a88d6cb-836f-4403-a697-66e391d41931" providerId="ADAL" clId="{4F83BE27-333F-4B77-91B6-9246B2ED2729}" dt="2024-04-15T07:03:12.484" v="4025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JianboCheng" userId="3a88d6cb-836f-4403-a697-66e391d41931" providerId="ADAL" clId="{4F83BE27-333F-4B77-91B6-9246B2ED2729}" dt="2024-04-15T07:03:12.484" v="4025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JianboCheng" userId="3a88d6cb-836f-4403-a697-66e391d41931" providerId="ADAL" clId="{4F83BE27-333F-4B77-91B6-9246B2ED2729}" dt="2024-04-15T07:03:12.484" v="4025"/>
          <ac:spMkLst>
            <pc:docMk/>
            <pc:sldMasterMk cId="0" sldId="2147483648"/>
            <ac:spMk id="4" creationId="{00000000-0000-0000-0000-000000000000}"/>
          </ac:spMkLst>
        </pc:spChg>
        <pc:spChg chg="mod">
          <ac:chgData name="JianboCheng" userId="3a88d6cb-836f-4403-a697-66e391d41931" providerId="ADAL" clId="{4F83BE27-333F-4B77-91B6-9246B2ED2729}" dt="2024-04-15T07:03:12.484" v="4025"/>
          <ac:spMkLst>
            <pc:docMk/>
            <pc:sldMasterMk cId="0" sldId="2147483648"/>
            <ac:spMk id="5" creationId="{00000000-0000-0000-0000-000000000000}"/>
          </ac:spMkLst>
        </pc:spChg>
        <pc:spChg chg="mod">
          <ac:chgData name="JianboCheng" userId="3a88d6cb-836f-4403-a697-66e391d41931" providerId="ADAL" clId="{4F83BE27-333F-4B77-91B6-9246B2ED2729}" dt="2024-04-15T07:03:12.484" v="4025"/>
          <ac:spMkLst>
            <pc:docMk/>
            <pc:sldMasterMk cId="0" sldId="2147483648"/>
            <ac:spMk id="6" creationId="{00000000-0000-0000-0000-000000000000}"/>
          </ac:spMkLst>
        </pc:spChg>
        <pc:sldLayoutChg chg="modSp">
          <pc:chgData name="JianboCheng" userId="3a88d6cb-836f-4403-a697-66e391d41931" providerId="ADAL" clId="{4F83BE27-333F-4B77-91B6-9246B2ED2729}" dt="2024-04-15T07:03:12.484" v="4025"/>
          <pc:sldLayoutMkLst>
            <pc:docMk/>
            <pc:sldMasterMk cId="0" sldId="2147483648"/>
            <pc:sldLayoutMk cId="0" sldId="2147483649"/>
          </pc:sldLayoutMkLst>
          <pc:spChg chg="mod">
            <ac:chgData name="JianboCheng" userId="3a88d6cb-836f-4403-a697-66e391d41931" providerId="ADAL" clId="{4F83BE27-333F-4B77-91B6-9246B2ED2729}" dt="2024-04-15T07:03:12.484" v="4025"/>
            <ac:spMkLst>
              <pc:docMk/>
              <pc:sldMasterMk cId="0" sldId="2147483648"/>
              <pc:sldLayoutMk cId="0" sldId="2147483649"/>
              <ac:spMk id="2" creationId="{00000000-0000-0000-0000-000000000000}"/>
            </ac:spMkLst>
          </pc:spChg>
          <pc:spChg chg="mod">
            <ac:chgData name="JianboCheng" userId="3a88d6cb-836f-4403-a697-66e391d41931" providerId="ADAL" clId="{4F83BE27-333F-4B77-91B6-9246B2ED2729}" dt="2024-04-15T07:03:12.484" v="4025"/>
            <ac:spMkLst>
              <pc:docMk/>
              <pc:sldMasterMk cId="0" sldId="2147483648"/>
              <pc:sldLayoutMk cId="0" sldId="2147483649"/>
              <ac:spMk id="3" creationId="{00000000-0000-0000-0000-000000000000}"/>
            </ac:spMkLst>
          </pc:spChg>
        </pc:sldLayoutChg>
        <pc:sldLayoutChg chg="modSp">
          <pc:chgData name="JianboCheng" userId="3a88d6cb-836f-4403-a697-66e391d41931" providerId="ADAL" clId="{4F83BE27-333F-4B77-91B6-9246B2ED2729}" dt="2024-04-15T07:03:12.484" v="4025"/>
          <pc:sldLayoutMkLst>
            <pc:docMk/>
            <pc:sldMasterMk cId="0" sldId="2147483648"/>
            <pc:sldLayoutMk cId="0" sldId="2147483651"/>
          </pc:sldLayoutMkLst>
          <pc:spChg chg="mod">
            <ac:chgData name="JianboCheng" userId="3a88d6cb-836f-4403-a697-66e391d41931" providerId="ADAL" clId="{4F83BE27-333F-4B77-91B6-9246B2ED2729}" dt="2024-04-15T07:03:12.484" v="4025"/>
            <ac:spMkLst>
              <pc:docMk/>
              <pc:sldMasterMk cId="0" sldId="2147483648"/>
              <pc:sldLayoutMk cId="0" sldId="2147483651"/>
              <ac:spMk id="2" creationId="{00000000-0000-0000-0000-000000000000}"/>
            </ac:spMkLst>
          </pc:spChg>
          <pc:spChg chg="mod">
            <ac:chgData name="JianboCheng" userId="3a88d6cb-836f-4403-a697-66e391d41931" providerId="ADAL" clId="{4F83BE27-333F-4B77-91B6-9246B2ED2729}" dt="2024-04-15T07:03:12.484" v="4025"/>
            <ac:spMkLst>
              <pc:docMk/>
              <pc:sldMasterMk cId="0" sldId="2147483648"/>
              <pc:sldLayoutMk cId="0" sldId="2147483651"/>
              <ac:spMk id="3" creationId="{00000000-0000-0000-0000-000000000000}"/>
            </ac:spMkLst>
          </pc:spChg>
        </pc:sldLayoutChg>
        <pc:sldLayoutChg chg="modSp">
          <pc:chgData name="JianboCheng" userId="3a88d6cb-836f-4403-a697-66e391d41931" providerId="ADAL" clId="{4F83BE27-333F-4B77-91B6-9246B2ED2729}" dt="2024-04-15T07:03:12.484" v="4025"/>
          <pc:sldLayoutMkLst>
            <pc:docMk/>
            <pc:sldMasterMk cId="0" sldId="2147483648"/>
            <pc:sldLayoutMk cId="0" sldId="2147483652"/>
          </pc:sldLayoutMkLst>
          <pc:spChg chg="mod">
            <ac:chgData name="JianboCheng" userId="3a88d6cb-836f-4403-a697-66e391d41931" providerId="ADAL" clId="{4F83BE27-333F-4B77-91B6-9246B2ED2729}" dt="2024-04-15T07:03:12.484" v="4025"/>
            <ac:spMkLst>
              <pc:docMk/>
              <pc:sldMasterMk cId="0" sldId="2147483648"/>
              <pc:sldLayoutMk cId="0" sldId="2147483652"/>
              <ac:spMk id="3" creationId="{00000000-0000-0000-0000-000000000000}"/>
            </ac:spMkLst>
          </pc:spChg>
          <pc:spChg chg="mod">
            <ac:chgData name="JianboCheng" userId="3a88d6cb-836f-4403-a697-66e391d41931" providerId="ADAL" clId="{4F83BE27-333F-4B77-91B6-9246B2ED2729}" dt="2024-04-15T07:03:12.484" v="4025"/>
            <ac:spMkLst>
              <pc:docMk/>
              <pc:sldMasterMk cId="0" sldId="2147483648"/>
              <pc:sldLayoutMk cId="0" sldId="2147483652"/>
              <ac:spMk id="4" creationId="{00000000-0000-0000-0000-000000000000}"/>
            </ac:spMkLst>
          </pc:spChg>
        </pc:sldLayoutChg>
        <pc:sldLayoutChg chg="modSp">
          <pc:chgData name="JianboCheng" userId="3a88d6cb-836f-4403-a697-66e391d41931" providerId="ADAL" clId="{4F83BE27-333F-4B77-91B6-9246B2ED2729}" dt="2024-04-15T07:03:12.484" v="4025"/>
          <pc:sldLayoutMkLst>
            <pc:docMk/>
            <pc:sldMasterMk cId="0" sldId="2147483648"/>
            <pc:sldLayoutMk cId="0" sldId="2147483653"/>
          </pc:sldLayoutMkLst>
          <pc:spChg chg="mod">
            <ac:chgData name="JianboCheng" userId="3a88d6cb-836f-4403-a697-66e391d41931" providerId="ADAL" clId="{4F83BE27-333F-4B77-91B6-9246B2ED2729}" dt="2024-04-15T07:03:12.484" v="4025"/>
            <ac:spMkLst>
              <pc:docMk/>
              <pc:sldMasterMk cId="0" sldId="2147483648"/>
              <pc:sldLayoutMk cId="0" sldId="2147483653"/>
              <ac:spMk id="2" creationId="{00000000-0000-0000-0000-000000000000}"/>
            </ac:spMkLst>
          </pc:spChg>
          <pc:spChg chg="mod">
            <ac:chgData name="JianboCheng" userId="3a88d6cb-836f-4403-a697-66e391d41931" providerId="ADAL" clId="{4F83BE27-333F-4B77-91B6-9246B2ED2729}" dt="2024-04-15T07:03:12.484" v="4025"/>
            <ac:spMkLst>
              <pc:docMk/>
              <pc:sldMasterMk cId="0" sldId="2147483648"/>
              <pc:sldLayoutMk cId="0" sldId="2147483653"/>
              <ac:spMk id="3" creationId="{00000000-0000-0000-0000-000000000000}"/>
            </ac:spMkLst>
          </pc:spChg>
          <pc:spChg chg="mod">
            <ac:chgData name="JianboCheng" userId="3a88d6cb-836f-4403-a697-66e391d41931" providerId="ADAL" clId="{4F83BE27-333F-4B77-91B6-9246B2ED2729}" dt="2024-04-15T07:03:12.484" v="4025"/>
            <ac:spMkLst>
              <pc:docMk/>
              <pc:sldMasterMk cId="0" sldId="2147483648"/>
              <pc:sldLayoutMk cId="0" sldId="2147483653"/>
              <ac:spMk id="4" creationId="{00000000-0000-0000-0000-000000000000}"/>
            </ac:spMkLst>
          </pc:spChg>
          <pc:spChg chg="mod">
            <ac:chgData name="JianboCheng" userId="3a88d6cb-836f-4403-a697-66e391d41931" providerId="ADAL" clId="{4F83BE27-333F-4B77-91B6-9246B2ED2729}" dt="2024-04-15T07:03:12.484" v="4025"/>
            <ac:spMkLst>
              <pc:docMk/>
              <pc:sldMasterMk cId="0" sldId="2147483648"/>
              <pc:sldLayoutMk cId="0" sldId="2147483653"/>
              <ac:spMk id="5" creationId="{00000000-0000-0000-0000-000000000000}"/>
            </ac:spMkLst>
          </pc:spChg>
          <pc:spChg chg="mod">
            <ac:chgData name="JianboCheng" userId="3a88d6cb-836f-4403-a697-66e391d41931" providerId="ADAL" clId="{4F83BE27-333F-4B77-91B6-9246B2ED2729}" dt="2024-04-15T07:03:12.484" v="4025"/>
            <ac:spMkLst>
              <pc:docMk/>
              <pc:sldMasterMk cId="0" sldId="2147483648"/>
              <pc:sldLayoutMk cId="0" sldId="2147483653"/>
              <ac:spMk id="6" creationId="{00000000-0000-0000-0000-000000000000}"/>
            </ac:spMkLst>
          </pc:spChg>
        </pc:sldLayoutChg>
        <pc:sldLayoutChg chg="modSp">
          <pc:chgData name="JianboCheng" userId="3a88d6cb-836f-4403-a697-66e391d41931" providerId="ADAL" clId="{4F83BE27-333F-4B77-91B6-9246B2ED2729}" dt="2024-04-15T07:03:12.484" v="4025"/>
          <pc:sldLayoutMkLst>
            <pc:docMk/>
            <pc:sldMasterMk cId="0" sldId="2147483648"/>
            <pc:sldLayoutMk cId="0" sldId="2147483656"/>
          </pc:sldLayoutMkLst>
          <pc:spChg chg="mod">
            <ac:chgData name="JianboCheng" userId="3a88d6cb-836f-4403-a697-66e391d41931" providerId="ADAL" clId="{4F83BE27-333F-4B77-91B6-9246B2ED2729}" dt="2024-04-15T07:03:12.484" v="4025"/>
            <ac:spMkLst>
              <pc:docMk/>
              <pc:sldMasterMk cId="0" sldId="2147483648"/>
              <pc:sldLayoutMk cId="0" sldId="2147483656"/>
              <ac:spMk id="2" creationId="{00000000-0000-0000-0000-000000000000}"/>
            </ac:spMkLst>
          </pc:spChg>
          <pc:spChg chg="mod">
            <ac:chgData name="JianboCheng" userId="3a88d6cb-836f-4403-a697-66e391d41931" providerId="ADAL" clId="{4F83BE27-333F-4B77-91B6-9246B2ED2729}" dt="2024-04-15T07:03:12.484" v="4025"/>
            <ac:spMkLst>
              <pc:docMk/>
              <pc:sldMasterMk cId="0" sldId="2147483648"/>
              <pc:sldLayoutMk cId="0" sldId="2147483656"/>
              <ac:spMk id="3" creationId="{00000000-0000-0000-0000-000000000000}"/>
            </ac:spMkLst>
          </pc:spChg>
          <pc:spChg chg="mod">
            <ac:chgData name="JianboCheng" userId="3a88d6cb-836f-4403-a697-66e391d41931" providerId="ADAL" clId="{4F83BE27-333F-4B77-91B6-9246B2ED2729}" dt="2024-04-15T07:03:12.484" v="4025"/>
            <ac:spMkLst>
              <pc:docMk/>
              <pc:sldMasterMk cId="0" sldId="2147483648"/>
              <pc:sldLayoutMk cId="0" sldId="2147483656"/>
              <ac:spMk id="4" creationId="{00000000-0000-0000-0000-000000000000}"/>
            </ac:spMkLst>
          </pc:spChg>
        </pc:sldLayoutChg>
        <pc:sldLayoutChg chg="modSp">
          <pc:chgData name="JianboCheng" userId="3a88d6cb-836f-4403-a697-66e391d41931" providerId="ADAL" clId="{4F83BE27-333F-4B77-91B6-9246B2ED2729}" dt="2024-04-15T07:03:12.484" v="4025"/>
          <pc:sldLayoutMkLst>
            <pc:docMk/>
            <pc:sldMasterMk cId="0" sldId="2147483648"/>
            <pc:sldLayoutMk cId="0" sldId="2147483657"/>
          </pc:sldLayoutMkLst>
          <pc:spChg chg="mod">
            <ac:chgData name="JianboCheng" userId="3a88d6cb-836f-4403-a697-66e391d41931" providerId="ADAL" clId="{4F83BE27-333F-4B77-91B6-9246B2ED2729}" dt="2024-04-15T07:03:12.484" v="4025"/>
            <ac:spMkLst>
              <pc:docMk/>
              <pc:sldMasterMk cId="0" sldId="2147483648"/>
              <pc:sldLayoutMk cId="0" sldId="2147483657"/>
              <ac:spMk id="2" creationId="{00000000-0000-0000-0000-000000000000}"/>
            </ac:spMkLst>
          </pc:spChg>
          <pc:spChg chg="mod">
            <ac:chgData name="JianboCheng" userId="3a88d6cb-836f-4403-a697-66e391d41931" providerId="ADAL" clId="{4F83BE27-333F-4B77-91B6-9246B2ED2729}" dt="2024-04-15T07:03:12.484" v="4025"/>
            <ac:spMkLst>
              <pc:docMk/>
              <pc:sldMasterMk cId="0" sldId="2147483648"/>
              <pc:sldLayoutMk cId="0" sldId="2147483657"/>
              <ac:spMk id="3" creationId="{00000000-0000-0000-0000-000000000000}"/>
            </ac:spMkLst>
          </pc:spChg>
          <pc:spChg chg="mod">
            <ac:chgData name="JianboCheng" userId="3a88d6cb-836f-4403-a697-66e391d41931" providerId="ADAL" clId="{4F83BE27-333F-4B77-91B6-9246B2ED2729}" dt="2024-04-15T07:03:12.484" v="4025"/>
            <ac:spMkLst>
              <pc:docMk/>
              <pc:sldMasterMk cId="0" sldId="2147483648"/>
              <pc:sldLayoutMk cId="0" sldId="2147483657"/>
              <ac:spMk id="4" creationId="{00000000-0000-0000-0000-000000000000}"/>
            </ac:spMkLst>
          </pc:spChg>
        </pc:sldLayoutChg>
        <pc:sldLayoutChg chg="modSp">
          <pc:chgData name="JianboCheng" userId="3a88d6cb-836f-4403-a697-66e391d41931" providerId="ADAL" clId="{4F83BE27-333F-4B77-91B6-9246B2ED2729}" dt="2024-04-15T07:03:12.484" v="4025"/>
          <pc:sldLayoutMkLst>
            <pc:docMk/>
            <pc:sldMasterMk cId="0" sldId="2147483648"/>
            <pc:sldLayoutMk cId="0" sldId="2147483659"/>
          </pc:sldLayoutMkLst>
          <pc:spChg chg="mod">
            <ac:chgData name="JianboCheng" userId="3a88d6cb-836f-4403-a697-66e391d41931" providerId="ADAL" clId="{4F83BE27-333F-4B77-91B6-9246B2ED2729}" dt="2024-04-15T07:03:12.484" v="4025"/>
            <ac:spMkLst>
              <pc:docMk/>
              <pc:sldMasterMk cId="0" sldId="2147483648"/>
              <pc:sldLayoutMk cId="0" sldId="2147483659"/>
              <ac:spMk id="2" creationId="{00000000-0000-0000-0000-000000000000}"/>
            </ac:spMkLst>
          </pc:spChg>
          <pc:spChg chg="mod">
            <ac:chgData name="JianboCheng" userId="3a88d6cb-836f-4403-a697-66e391d41931" providerId="ADAL" clId="{4F83BE27-333F-4B77-91B6-9246B2ED2729}" dt="2024-04-15T07:03:12.484" v="4025"/>
            <ac:spMkLst>
              <pc:docMk/>
              <pc:sldMasterMk cId="0" sldId="2147483648"/>
              <pc:sldLayoutMk cId="0" sldId="2147483659"/>
              <ac:spMk id="3" creationId="{00000000-0000-0000-0000-000000000000}"/>
            </ac:spMkLst>
          </pc:spChg>
        </pc:sldLayoutChg>
        <pc:sldLayoutChg chg="modSp">
          <pc:chgData name="JianboCheng" userId="3a88d6cb-836f-4403-a697-66e391d41931" providerId="ADAL" clId="{4F83BE27-333F-4B77-91B6-9246B2ED2729}" dt="2024-04-15T07:03:12.484" v="4025"/>
          <pc:sldLayoutMkLst>
            <pc:docMk/>
            <pc:sldMasterMk cId="0" sldId="2147483648"/>
            <pc:sldLayoutMk cId="0" sldId="2147483661"/>
          </pc:sldLayoutMkLst>
          <pc:spChg chg="mod">
            <ac:chgData name="JianboCheng" userId="3a88d6cb-836f-4403-a697-66e391d41931" providerId="ADAL" clId="{4F83BE27-333F-4B77-91B6-9246B2ED2729}" dt="2024-04-15T07:03:12.484" v="4025"/>
            <ac:spMkLst>
              <pc:docMk/>
              <pc:sldMasterMk cId="0" sldId="2147483648"/>
              <pc:sldLayoutMk cId="0" sldId="2147483661"/>
              <ac:spMk id="2" creationId="{00000000-0000-0000-0000-000000000000}"/>
            </ac:spMkLst>
          </pc:spChg>
          <pc:spChg chg="mod">
            <ac:chgData name="JianboCheng" userId="3a88d6cb-836f-4403-a697-66e391d41931" providerId="ADAL" clId="{4F83BE27-333F-4B77-91B6-9246B2ED2729}" dt="2024-04-15T07:03:12.484" v="4025"/>
            <ac:spMkLst>
              <pc:docMk/>
              <pc:sldMasterMk cId="0" sldId="2147483648"/>
              <pc:sldLayoutMk cId="0" sldId="2147483661"/>
              <ac:spMk id="4" creationId="{00000000-0000-0000-0000-000000000000}"/>
            </ac:spMkLst>
          </pc:spChg>
        </pc:sldLayoutChg>
        <pc:sldLayoutChg chg="modSp">
          <pc:chgData name="JianboCheng" userId="3a88d6cb-836f-4403-a697-66e391d41931" providerId="ADAL" clId="{4F83BE27-333F-4B77-91B6-9246B2ED2729}" dt="2024-04-15T07:03:12.484" v="4025"/>
          <pc:sldLayoutMkLst>
            <pc:docMk/>
            <pc:sldMasterMk cId="0" sldId="2147483648"/>
            <pc:sldLayoutMk cId="0" sldId="2147483662"/>
          </pc:sldLayoutMkLst>
          <pc:spChg chg="mod">
            <ac:chgData name="JianboCheng" userId="3a88d6cb-836f-4403-a697-66e391d41931" providerId="ADAL" clId="{4F83BE27-333F-4B77-91B6-9246B2ED2729}" dt="2024-04-15T07:03:12.484" v="4025"/>
            <ac:spMkLst>
              <pc:docMk/>
              <pc:sldMasterMk cId="0" sldId="2147483648"/>
              <pc:sldLayoutMk cId="0" sldId="2147483662"/>
              <ac:spMk id="2" creationId="{00000000-0000-0000-0000-000000000000}"/>
            </ac:spMkLst>
          </pc:spChg>
          <pc:spChg chg="mod">
            <ac:chgData name="JianboCheng" userId="3a88d6cb-836f-4403-a697-66e391d41931" providerId="ADAL" clId="{4F83BE27-333F-4B77-91B6-9246B2ED2729}" dt="2024-04-15T07:03:12.484" v="4025"/>
            <ac:spMkLst>
              <pc:docMk/>
              <pc:sldMasterMk cId="0" sldId="2147483648"/>
              <pc:sldLayoutMk cId="0" sldId="2147483662"/>
              <ac:spMk id="4" creationId="{00000000-0000-0000-0000-000000000000}"/>
            </ac:spMkLst>
          </pc:spChg>
          <pc:spChg chg="mod">
            <ac:chgData name="JianboCheng" userId="3a88d6cb-836f-4403-a697-66e391d41931" providerId="ADAL" clId="{4F83BE27-333F-4B77-91B6-9246B2ED2729}" dt="2024-04-15T07:03:12.484" v="4025"/>
            <ac:spMkLst>
              <pc:docMk/>
              <pc:sldMasterMk cId="0" sldId="2147483648"/>
              <pc:sldLayoutMk cId="0" sldId="2147483662"/>
              <ac:spMk id="5" creationId="{00000000-0000-0000-0000-000000000000}"/>
            </ac:spMkLst>
          </pc:spChg>
          <pc:spChg chg="mod">
            <ac:chgData name="JianboCheng" userId="3a88d6cb-836f-4403-a697-66e391d41931" providerId="ADAL" clId="{4F83BE27-333F-4B77-91B6-9246B2ED2729}" dt="2024-04-15T07:03:12.484" v="4025"/>
            <ac:spMkLst>
              <pc:docMk/>
              <pc:sldMasterMk cId="0" sldId="2147483648"/>
              <pc:sldLayoutMk cId="0" sldId="2147483662"/>
              <ac:spMk id="6" creationId="{00000000-0000-0000-0000-000000000000}"/>
            </ac:spMkLst>
          </pc:spChg>
          <pc:cxnChg chg="mod">
            <ac:chgData name="JianboCheng" userId="3a88d6cb-836f-4403-a697-66e391d41931" providerId="ADAL" clId="{4F83BE27-333F-4B77-91B6-9246B2ED2729}" dt="2024-04-15T07:03:12.484" v="4025"/>
            <ac:cxnSpMkLst>
              <pc:docMk/>
              <pc:sldMasterMk cId="0" sldId="2147483648"/>
              <pc:sldLayoutMk cId="0" sldId="2147483662"/>
              <ac:cxnSpMk id="3" creationId="{00000000-0000-0000-0000-000000000000}"/>
            </ac:cxnSpMkLst>
          </pc:cxnChg>
        </pc:sldLayoutChg>
      </pc:sldMasterChg>
      <pc:sldMasterChg chg="modSp modSldLayout">
        <pc:chgData name="JianboCheng" userId="3a88d6cb-836f-4403-a697-66e391d41931" providerId="ADAL" clId="{4F83BE27-333F-4B77-91B6-9246B2ED2729}" dt="2024-04-15T07:03:19.410" v="4026"/>
        <pc:sldMasterMkLst>
          <pc:docMk/>
          <pc:sldMasterMk cId="3023526818" sldId="2147483663"/>
        </pc:sldMasterMkLst>
        <pc:spChg chg="mod">
          <ac:chgData name="JianboCheng" userId="3a88d6cb-836f-4403-a697-66e391d41931" providerId="ADAL" clId="{4F83BE27-333F-4B77-91B6-9246B2ED2729}" dt="2024-04-15T07:03:19.410" v="4026"/>
          <ac:spMkLst>
            <pc:docMk/>
            <pc:sldMasterMk cId="3023526818" sldId="2147483663"/>
            <ac:spMk id="2" creationId="{00000000-0000-0000-0000-000000000000}"/>
          </ac:spMkLst>
        </pc:spChg>
        <pc:spChg chg="mod">
          <ac:chgData name="JianboCheng" userId="3a88d6cb-836f-4403-a697-66e391d41931" providerId="ADAL" clId="{4F83BE27-333F-4B77-91B6-9246B2ED2729}" dt="2024-04-15T07:03:19.410" v="4026"/>
          <ac:spMkLst>
            <pc:docMk/>
            <pc:sldMasterMk cId="3023526818" sldId="2147483663"/>
            <ac:spMk id="3" creationId="{00000000-0000-0000-0000-000000000000}"/>
          </ac:spMkLst>
        </pc:spChg>
        <pc:spChg chg="mod">
          <ac:chgData name="JianboCheng" userId="3a88d6cb-836f-4403-a697-66e391d41931" providerId="ADAL" clId="{4F83BE27-333F-4B77-91B6-9246B2ED2729}" dt="2024-04-15T07:03:19.410" v="4026"/>
          <ac:spMkLst>
            <pc:docMk/>
            <pc:sldMasterMk cId="3023526818" sldId="2147483663"/>
            <ac:spMk id="4" creationId="{00000000-0000-0000-0000-000000000000}"/>
          </ac:spMkLst>
        </pc:spChg>
        <pc:spChg chg="mod">
          <ac:chgData name="JianboCheng" userId="3a88d6cb-836f-4403-a697-66e391d41931" providerId="ADAL" clId="{4F83BE27-333F-4B77-91B6-9246B2ED2729}" dt="2024-04-15T07:03:19.410" v="4026"/>
          <ac:spMkLst>
            <pc:docMk/>
            <pc:sldMasterMk cId="3023526818" sldId="2147483663"/>
            <ac:spMk id="5" creationId="{00000000-0000-0000-0000-000000000000}"/>
          </ac:spMkLst>
        </pc:spChg>
        <pc:spChg chg="mod">
          <ac:chgData name="JianboCheng" userId="3a88d6cb-836f-4403-a697-66e391d41931" providerId="ADAL" clId="{4F83BE27-333F-4B77-91B6-9246B2ED2729}" dt="2024-04-15T07:03:19.410" v="4026"/>
          <ac:spMkLst>
            <pc:docMk/>
            <pc:sldMasterMk cId="3023526818" sldId="2147483663"/>
            <ac:spMk id="6" creationId="{00000000-0000-0000-0000-000000000000}"/>
          </ac:spMkLst>
        </pc:spChg>
        <pc:sldLayoutChg chg="modSp">
          <pc:chgData name="JianboCheng" userId="3a88d6cb-836f-4403-a697-66e391d41931" providerId="ADAL" clId="{4F83BE27-333F-4B77-91B6-9246B2ED2729}" dt="2024-04-15T07:03:19.410" v="4026"/>
          <pc:sldLayoutMkLst>
            <pc:docMk/>
            <pc:sldMasterMk cId="3023526818" sldId="2147483663"/>
            <pc:sldLayoutMk cId="1785412157" sldId="2147483664"/>
          </pc:sldLayoutMkLst>
          <pc:spChg chg="mod">
            <ac:chgData name="JianboCheng" userId="3a88d6cb-836f-4403-a697-66e391d41931" providerId="ADAL" clId="{4F83BE27-333F-4B77-91B6-9246B2ED2729}" dt="2024-04-15T07:03:19.410" v="4026"/>
            <ac:spMkLst>
              <pc:docMk/>
              <pc:sldMasterMk cId="3023526818" sldId="2147483663"/>
              <pc:sldLayoutMk cId="1785412157" sldId="2147483664"/>
              <ac:spMk id="2" creationId="{00000000-0000-0000-0000-000000000000}"/>
            </ac:spMkLst>
          </pc:spChg>
          <pc:spChg chg="mod">
            <ac:chgData name="JianboCheng" userId="3a88d6cb-836f-4403-a697-66e391d41931" providerId="ADAL" clId="{4F83BE27-333F-4B77-91B6-9246B2ED2729}" dt="2024-04-15T07:03:19.410" v="4026"/>
            <ac:spMkLst>
              <pc:docMk/>
              <pc:sldMasterMk cId="3023526818" sldId="2147483663"/>
              <pc:sldLayoutMk cId="1785412157" sldId="2147483664"/>
              <ac:spMk id="3" creationId="{00000000-0000-0000-0000-000000000000}"/>
            </ac:spMkLst>
          </pc:spChg>
        </pc:sldLayoutChg>
        <pc:sldLayoutChg chg="modSp">
          <pc:chgData name="JianboCheng" userId="3a88d6cb-836f-4403-a697-66e391d41931" providerId="ADAL" clId="{4F83BE27-333F-4B77-91B6-9246B2ED2729}" dt="2024-04-15T07:03:19.410" v="4026"/>
          <pc:sldLayoutMkLst>
            <pc:docMk/>
            <pc:sldMasterMk cId="3023526818" sldId="2147483663"/>
            <pc:sldLayoutMk cId="4055753645" sldId="2147483666"/>
          </pc:sldLayoutMkLst>
          <pc:spChg chg="mod">
            <ac:chgData name="JianboCheng" userId="3a88d6cb-836f-4403-a697-66e391d41931" providerId="ADAL" clId="{4F83BE27-333F-4B77-91B6-9246B2ED2729}" dt="2024-04-15T07:03:19.410" v="4026"/>
            <ac:spMkLst>
              <pc:docMk/>
              <pc:sldMasterMk cId="3023526818" sldId="2147483663"/>
              <pc:sldLayoutMk cId="4055753645" sldId="2147483666"/>
              <ac:spMk id="2" creationId="{00000000-0000-0000-0000-000000000000}"/>
            </ac:spMkLst>
          </pc:spChg>
          <pc:spChg chg="mod">
            <ac:chgData name="JianboCheng" userId="3a88d6cb-836f-4403-a697-66e391d41931" providerId="ADAL" clId="{4F83BE27-333F-4B77-91B6-9246B2ED2729}" dt="2024-04-15T07:03:19.410" v="4026"/>
            <ac:spMkLst>
              <pc:docMk/>
              <pc:sldMasterMk cId="3023526818" sldId="2147483663"/>
              <pc:sldLayoutMk cId="4055753645" sldId="2147483666"/>
              <ac:spMk id="3" creationId="{00000000-0000-0000-0000-000000000000}"/>
            </ac:spMkLst>
          </pc:spChg>
        </pc:sldLayoutChg>
        <pc:sldLayoutChg chg="modSp">
          <pc:chgData name="JianboCheng" userId="3a88d6cb-836f-4403-a697-66e391d41931" providerId="ADAL" clId="{4F83BE27-333F-4B77-91B6-9246B2ED2729}" dt="2024-04-15T07:03:19.410" v="4026"/>
          <pc:sldLayoutMkLst>
            <pc:docMk/>
            <pc:sldMasterMk cId="3023526818" sldId="2147483663"/>
            <pc:sldLayoutMk cId="1102553757" sldId="2147483667"/>
          </pc:sldLayoutMkLst>
          <pc:spChg chg="mod">
            <ac:chgData name="JianboCheng" userId="3a88d6cb-836f-4403-a697-66e391d41931" providerId="ADAL" clId="{4F83BE27-333F-4B77-91B6-9246B2ED2729}" dt="2024-04-15T07:03:19.410" v="4026"/>
            <ac:spMkLst>
              <pc:docMk/>
              <pc:sldMasterMk cId="3023526818" sldId="2147483663"/>
              <pc:sldLayoutMk cId="1102553757" sldId="2147483667"/>
              <ac:spMk id="3" creationId="{00000000-0000-0000-0000-000000000000}"/>
            </ac:spMkLst>
          </pc:spChg>
          <pc:spChg chg="mod">
            <ac:chgData name="JianboCheng" userId="3a88d6cb-836f-4403-a697-66e391d41931" providerId="ADAL" clId="{4F83BE27-333F-4B77-91B6-9246B2ED2729}" dt="2024-04-15T07:03:19.410" v="4026"/>
            <ac:spMkLst>
              <pc:docMk/>
              <pc:sldMasterMk cId="3023526818" sldId="2147483663"/>
              <pc:sldLayoutMk cId="1102553757" sldId="2147483667"/>
              <ac:spMk id="4" creationId="{00000000-0000-0000-0000-000000000000}"/>
            </ac:spMkLst>
          </pc:spChg>
        </pc:sldLayoutChg>
        <pc:sldLayoutChg chg="modSp">
          <pc:chgData name="JianboCheng" userId="3a88d6cb-836f-4403-a697-66e391d41931" providerId="ADAL" clId="{4F83BE27-333F-4B77-91B6-9246B2ED2729}" dt="2024-04-15T07:03:19.410" v="4026"/>
          <pc:sldLayoutMkLst>
            <pc:docMk/>
            <pc:sldMasterMk cId="3023526818" sldId="2147483663"/>
            <pc:sldLayoutMk cId="821456621" sldId="2147483668"/>
          </pc:sldLayoutMkLst>
          <pc:spChg chg="mod">
            <ac:chgData name="JianboCheng" userId="3a88d6cb-836f-4403-a697-66e391d41931" providerId="ADAL" clId="{4F83BE27-333F-4B77-91B6-9246B2ED2729}" dt="2024-04-15T07:03:19.410" v="4026"/>
            <ac:spMkLst>
              <pc:docMk/>
              <pc:sldMasterMk cId="3023526818" sldId="2147483663"/>
              <pc:sldLayoutMk cId="821456621" sldId="2147483668"/>
              <ac:spMk id="2" creationId="{00000000-0000-0000-0000-000000000000}"/>
            </ac:spMkLst>
          </pc:spChg>
          <pc:spChg chg="mod">
            <ac:chgData name="JianboCheng" userId="3a88d6cb-836f-4403-a697-66e391d41931" providerId="ADAL" clId="{4F83BE27-333F-4B77-91B6-9246B2ED2729}" dt="2024-04-15T07:03:19.410" v="4026"/>
            <ac:spMkLst>
              <pc:docMk/>
              <pc:sldMasterMk cId="3023526818" sldId="2147483663"/>
              <pc:sldLayoutMk cId="821456621" sldId="2147483668"/>
              <ac:spMk id="3" creationId="{00000000-0000-0000-0000-000000000000}"/>
            </ac:spMkLst>
          </pc:spChg>
          <pc:spChg chg="mod">
            <ac:chgData name="JianboCheng" userId="3a88d6cb-836f-4403-a697-66e391d41931" providerId="ADAL" clId="{4F83BE27-333F-4B77-91B6-9246B2ED2729}" dt="2024-04-15T07:03:19.410" v="4026"/>
            <ac:spMkLst>
              <pc:docMk/>
              <pc:sldMasterMk cId="3023526818" sldId="2147483663"/>
              <pc:sldLayoutMk cId="821456621" sldId="2147483668"/>
              <ac:spMk id="4" creationId="{00000000-0000-0000-0000-000000000000}"/>
            </ac:spMkLst>
          </pc:spChg>
          <pc:spChg chg="mod">
            <ac:chgData name="JianboCheng" userId="3a88d6cb-836f-4403-a697-66e391d41931" providerId="ADAL" clId="{4F83BE27-333F-4B77-91B6-9246B2ED2729}" dt="2024-04-15T07:03:19.410" v="4026"/>
            <ac:spMkLst>
              <pc:docMk/>
              <pc:sldMasterMk cId="3023526818" sldId="2147483663"/>
              <pc:sldLayoutMk cId="821456621" sldId="2147483668"/>
              <ac:spMk id="5" creationId="{00000000-0000-0000-0000-000000000000}"/>
            </ac:spMkLst>
          </pc:spChg>
          <pc:spChg chg="mod">
            <ac:chgData name="JianboCheng" userId="3a88d6cb-836f-4403-a697-66e391d41931" providerId="ADAL" clId="{4F83BE27-333F-4B77-91B6-9246B2ED2729}" dt="2024-04-15T07:03:19.410" v="4026"/>
            <ac:spMkLst>
              <pc:docMk/>
              <pc:sldMasterMk cId="3023526818" sldId="2147483663"/>
              <pc:sldLayoutMk cId="821456621" sldId="2147483668"/>
              <ac:spMk id="6" creationId="{00000000-0000-0000-0000-000000000000}"/>
            </ac:spMkLst>
          </pc:spChg>
        </pc:sldLayoutChg>
        <pc:sldLayoutChg chg="modSp">
          <pc:chgData name="JianboCheng" userId="3a88d6cb-836f-4403-a697-66e391d41931" providerId="ADAL" clId="{4F83BE27-333F-4B77-91B6-9246B2ED2729}" dt="2024-04-15T07:03:19.410" v="4026"/>
          <pc:sldLayoutMkLst>
            <pc:docMk/>
            <pc:sldMasterMk cId="3023526818" sldId="2147483663"/>
            <pc:sldLayoutMk cId="2800407616" sldId="2147483671"/>
          </pc:sldLayoutMkLst>
          <pc:spChg chg="mod">
            <ac:chgData name="JianboCheng" userId="3a88d6cb-836f-4403-a697-66e391d41931" providerId="ADAL" clId="{4F83BE27-333F-4B77-91B6-9246B2ED2729}" dt="2024-04-15T07:03:19.410" v="4026"/>
            <ac:spMkLst>
              <pc:docMk/>
              <pc:sldMasterMk cId="3023526818" sldId="2147483663"/>
              <pc:sldLayoutMk cId="2800407616" sldId="2147483671"/>
              <ac:spMk id="2" creationId="{00000000-0000-0000-0000-000000000000}"/>
            </ac:spMkLst>
          </pc:spChg>
          <pc:spChg chg="mod">
            <ac:chgData name="JianboCheng" userId="3a88d6cb-836f-4403-a697-66e391d41931" providerId="ADAL" clId="{4F83BE27-333F-4B77-91B6-9246B2ED2729}" dt="2024-04-15T07:03:19.410" v="4026"/>
            <ac:spMkLst>
              <pc:docMk/>
              <pc:sldMasterMk cId="3023526818" sldId="2147483663"/>
              <pc:sldLayoutMk cId="2800407616" sldId="2147483671"/>
              <ac:spMk id="3" creationId="{00000000-0000-0000-0000-000000000000}"/>
            </ac:spMkLst>
          </pc:spChg>
          <pc:spChg chg="mod">
            <ac:chgData name="JianboCheng" userId="3a88d6cb-836f-4403-a697-66e391d41931" providerId="ADAL" clId="{4F83BE27-333F-4B77-91B6-9246B2ED2729}" dt="2024-04-15T07:03:19.410" v="4026"/>
            <ac:spMkLst>
              <pc:docMk/>
              <pc:sldMasterMk cId="3023526818" sldId="2147483663"/>
              <pc:sldLayoutMk cId="2800407616" sldId="2147483671"/>
              <ac:spMk id="4" creationId="{00000000-0000-0000-0000-000000000000}"/>
            </ac:spMkLst>
          </pc:spChg>
        </pc:sldLayoutChg>
        <pc:sldLayoutChg chg="modSp">
          <pc:chgData name="JianboCheng" userId="3a88d6cb-836f-4403-a697-66e391d41931" providerId="ADAL" clId="{4F83BE27-333F-4B77-91B6-9246B2ED2729}" dt="2024-04-15T07:03:19.410" v="4026"/>
          <pc:sldLayoutMkLst>
            <pc:docMk/>
            <pc:sldMasterMk cId="3023526818" sldId="2147483663"/>
            <pc:sldLayoutMk cId="32361969" sldId="2147483672"/>
          </pc:sldLayoutMkLst>
          <pc:spChg chg="mod">
            <ac:chgData name="JianboCheng" userId="3a88d6cb-836f-4403-a697-66e391d41931" providerId="ADAL" clId="{4F83BE27-333F-4B77-91B6-9246B2ED2729}" dt="2024-04-15T07:03:19.410" v="4026"/>
            <ac:spMkLst>
              <pc:docMk/>
              <pc:sldMasterMk cId="3023526818" sldId="2147483663"/>
              <pc:sldLayoutMk cId="32361969" sldId="2147483672"/>
              <ac:spMk id="2" creationId="{00000000-0000-0000-0000-000000000000}"/>
            </ac:spMkLst>
          </pc:spChg>
          <pc:spChg chg="mod">
            <ac:chgData name="JianboCheng" userId="3a88d6cb-836f-4403-a697-66e391d41931" providerId="ADAL" clId="{4F83BE27-333F-4B77-91B6-9246B2ED2729}" dt="2024-04-15T07:03:19.410" v="4026"/>
            <ac:spMkLst>
              <pc:docMk/>
              <pc:sldMasterMk cId="3023526818" sldId="2147483663"/>
              <pc:sldLayoutMk cId="32361969" sldId="2147483672"/>
              <ac:spMk id="3" creationId="{00000000-0000-0000-0000-000000000000}"/>
            </ac:spMkLst>
          </pc:spChg>
          <pc:spChg chg="mod">
            <ac:chgData name="JianboCheng" userId="3a88d6cb-836f-4403-a697-66e391d41931" providerId="ADAL" clId="{4F83BE27-333F-4B77-91B6-9246B2ED2729}" dt="2024-04-15T07:03:19.410" v="4026"/>
            <ac:spMkLst>
              <pc:docMk/>
              <pc:sldMasterMk cId="3023526818" sldId="2147483663"/>
              <pc:sldLayoutMk cId="32361969" sldId="2147483672"/>
              <ac:spMk id="4" creationId="{00000000-0000-0000-0000-000000000000}"/>
            </ac:spMkLst>
          </pc:spChg>
        </pc:sldLayoutChg>
        <pc:sldLayoutChg chg="modSp">
          <pc:chgData name="JianboCheng" userId="3a88d6cb-836f-4403-a697-66e391d41931" providerId="ADAL" clId="{4F83BE27-333F-4B77-91B6-9246B2ED2729}" dt="2024-04-15T07:03:19.410" v="4026"/>
          <pc:sldLayoutMkLst>
            <pc:docMk/>
            <pc:sldMasterMk cId="3023526818" sldId="2147483663"/>
            <pc:sldLayoutMk cId="2299598609" sldId="2147483674"/>
          </pc:sldLayoutMkLst>
          <pc:spChg chg="mod">
            <ac:chgData name="JianboCheng" userId="3a88d6cb-836f-4403-a697-66e391d41931" providerId="ADAL" clId="{4F83BE27-333F-4B77-91B6-9246B2ED2729}" dt="2024-04-15T07:03:19.410" v="4026"/>
            <ac:spMkLst>
              <pc:docMk/>
              <pc:sldMasterMk cId="3023526818" sldId="2147483663"/>
              <pc:sldLayoutMk cId="2299598609" sldId="2147483674"/>
              <ac:spMk id="2" creationId="{00000000-0000-0000-0000-000000000000}"/>
            </ac:spMkLst>
          </pc:spChg>
          <pc:spChg chg="mod">
            <ac:chgData name="JianboCheng" userId="3a88d6cb-836f-4403-a697-66e391d41931" providerId="ADAL" clId="{4F83BE27-333F-4B77-91B6-9246B2ED2729}" dt="2024-04-15T07:03:19.410" v="4026"/>
            <ac:spMkLst>
              <pc:docMk/>
              <pc:sldMasterMk cId="3023526818" sldId="2147483663"/>
              <pc:sldLayoutMk cId="2299598609" sldId="2147483674"/>
              <ac:spMk id="3" creationId="{00000000-0000-0000-0000-000000000000}"/>
            </ac:spMkLst>
          </pc:spChg>
        </pc:sldLayoutChg>
        <pc:sldLayoutChg chg="modSp">
          <pc:chgData name="JianboCheng" userId="3a88d6cb-836f-4403-a697-66e391d41931" providerId="ADAL" clId="{4F83BE27-333F-4B77-91B6-9246B2ED2729}" dt="2024-04-15T07:03:19.410" v="4026"/>
          <pc:sldLayoutMkLst>
            <pc:docMk/>
            <pc:sldMasterMk cId="3023526818" sldId="2147483663"/>
            <pc:sldLayoutMk cId="2508502406" sldId="2147483676"/>
          </pc:sldLayoutMkLst>
          <pc:spChg chg="mod">
            <ac:chgData name="JianboCheng" userId="3a88d6cb-836f-4403-a697-66e391d41931" providerId="ADAL" clId="{4F83BE27-333F-4B77-91B6-9246B2ED2729}" dt="2024-04-15T07:03:19.410" v="4026"/>
            <ac:spMkLst>
              <pc:docMk/>
              <pc:sldMasterMk cId="3023526818" sldId="2147483663"/>
              <pc:sldLayoutMk cId="2508502406" sldId="2147483676"/>
              <ac:spMk id="2" creationId="{00000000-0000-0000-0000-000000000000}"/>
            </ac:spMkLst>
          </pc:spChg>
          <pc:spChg chg="mod">
            <ac:chgData name="JianboCheng" userId="3a88d6cb-836f-4403-a697-66e391d41931" providerId="ADAL" clId="{4F83BE27-333F-4B77-91B6-9246B2ED2729}" dt="2024-04-15T07:03:19.410" v="4026"/>
            <ac:spMkLst>
              <pc:docMk/>
              <pc:sldMasterMk cId="3023526818" sldId="2147483663"/>
              <pc:sldLayoutMk cId="2508502406" sldId="2147483676"/>
              <ac:spMk id="4" creationId="{00000000-0000-0000-0000-000000000000}"/>
            </ac:spMkLst>
          </pc:spChg>
        </pc:sldLayoutChg>
        <pc:sldLayoutChg chg="modSp">
          <pc:chgData name="JianboCheng" userId="3a88d6cb-836f-4403-a697-66e391d41931" providerId="ADAL" clId="{4F83BE27-333F-4B77-91B6-9246B2ED2729}" dt="2024-04-15T07:03:19.410" v="4026"/>
          <pc:sldLayoutMkLst>
            <pc:docMk/>
            <pc:sldMasterMk cId="3023526818" sldId="2147483663"/>
            <pc:sldLayoutMk cId="2218281192" sldId="2147483677"/>
          </pc:sldLayoutMkLst>
          <pc:spChg chg="mod">
            <ac:chgData name="JianboCheng" userId="3a88d6cb-836f-4403-a697-66e391d41931" providerId="ADAL" clId="{4F83BE27-333F-4B77-91B6-9246B2ED2729}" dt="2024-04-15T07:03:19.410" v="4026"/>
            <ac:spMkLst>
              <pc:docMk/>
              <pc:sldMasterMk cId="3023526818" sldId="2147483663"/>
              <pc:sldLayoutMk cId="2218281192" sldId="2147483677"/>
              <ac:spMk id="2" creationId="{00000000-0000-0000-0000-000000000000}"/>
            </ac:spMkLst>
          </pc:spChg>
          <pc:spChg chg="mod">
            <ac:chgData name="JianboCheng" userId="3a88d6cb-836f-4403-a697-66e391d41931" providerId="ADAL" clId="{4F83BE27-333F-4B77-91B6-9246B2ED2729}" dt="2024-04-15T07:03:19.410" v="4026"/>
            <ac:spMkLst>
              <pc:docMk/>
              <pc:sldMasterMk cId="3023526818" sldId="2147483663"/>
              <pc:sldLayoutMk cId="2218281192" sldId="2147483677"/>
              <ac:spMk id="4" creationId="{00000000-0000-0000-0000-000000000000}"/>
            </ac:spMkLst>
          </pc:spChg>
          <pc:spChg chg="mod">
            <ac:chgData name="JianboCheng" userId="3a88d6cb-836f-4403-a697-66e391d41931" providerId="ADAL" clId="{4F83BE27-333F-4B77-91B6-9246B2ED2729}" dt="2024-04-15T07:03:19.410" v="4026"/>
            <ac:spMkLst>
              <pc:docMk/>
              <pc:sldMasterMk cId="3023526818" sldId="2147483663"/>
              <pc:sldLayoutMk cId="2218281192" sldId="2147483677"/>
              <ac:spMk id="5" creationId="{00000000-0000-0000-0000-000000000000}"/>
            </ac:spMkLst>
          </pc:spChg>
          <pc:spChg chg="mod">
            <ac:chgData name="JianboCheng" userId="3a88d6cb-836f-4403-a697-66e391d41931" providerId="ADAL" clId="{4F83BE27-333F-4B77-91B6-9246B2ED2729}" dt="2024-04-15T07:03:19.410" v="4026"/>
            <ac:spMkLst>
              <pc:docMk/>
              <pc:sldMasterMk cId="3023526818" sldId="2147483663"/>
              <pc:sldLayoutMk cId="2218281192" sldId="2147483677"/>
              <ac:spMk id="6" creationId="{00000000-0000-0000-0000-000000000000}"/>
            </ac:spMkLst>
          </pc:spChg>
          <pc:cxnChg chg="mod">
            <ac:chgData name="JianboCheng" userId="3a88d6cb-836f-4403-a697-66e391d41931" providerId="ADAL" clId="{4F83BE27-333F-4B77-91B6-9246B2ED2729}" dt="2024-04-15T07:03:19.410" v="4026"/>
            <ac:cxnSpMkLst>
              <pc:docMk/>
              <pc:sldMasterMk cId="3023526818" sldId="2147483663"/>
              <pc:sldLayoutMk cId="2218281192" sldId="2147483677"/>
              <ac:cxnSpMk id="3" creationId="{00000000-0000-0000-0000-000000000000}"/>
            </ac:cxnSpMkLst>
          </pc:cxnChg>
        </pc:sldLayoutChg>
      </pc:sldMasterChg>
      <pc:sldMasterChg chg="modSp modSldLayout">
        <pc:chgData name="JianboCheng" userId="3a88d6cb-836f-4403-a697-66e391d41931" providerId="ADAL" clId="{4F83BE27-333F-4B77-91B6-9246B2ED2729}" dt="2024-04-15T07:03:23.400" v="4027"/>
        <pc:sldMasterMkLst>
          <pc:docMk/>
          <pc:sldMasterMk cId="3183387576" sldId="2147483678"/>
        </pc:sldMasterMkLst>
        <pc:spChg chg="mod">
          <ac:chgData name="JianboCheng" userId="3a88d6cb-836f-4403-a697-66e391d41931" providerId="ADAL" clId="{4F83BE27-333F-4B77-91B6-9246B2ED2729}" dt="2024-04-15T07:03:23.400" v="4027"/>
          <ac:spMkLst>
            <pc:docMk/>
            <pc:sldMasterMk cId="3183387576" sldId="2147483678"/>
            <ac:spMk id="2" creationId="{00000000-0000-0000-0000-000000000000}"/>
          </ac:spMkLst>
        </pc:spChg>
        <pc:spChg chg="mod">
          <ac:chgData name="JianboCheng" userId="3a88d6cb-836f-4403-a697-66e391d41931" providerId="ADAL" clId="{4F83BE27-333F-4B77-91B6-9246B2ED2729}" dt="2024-04-15T07:03:23.400" v="4027"/>
          <ac:spMkLst>
            <pc:docMk/>
            <pc:sldMasterMk cId="3183387576" sldId="2147483678"/>
            <ac:spMk id="3" creationId="{00000000-0000-0000-0000-000000000000}"/>
          </ac:spMkLst>
        </pc:spChg>
        <pc:spChg chg="mod">
          <ac:chgData name="JianboCheng" userId="3a88d6cb-836f-4403-a697-66e391d41931" providerId="ADAL" clId="{4F83BE27-333F-4B77-91B6-9246B2ED2729}" dt="2024-04-15T07:03:23.400" v="4027"/>
          <ac:spMkLst>
            <pc:docMk/>
            <pc:sldMasterMk cId="3183387576" sldId="2147483678"/>
            <ac:spMk id="4" creationId="{00000000-0000-0000-0000-000000000000}"/>
          </ac:spMkLst>
        </pc:spChg>
        <pc:spChg chg="mod">
          <ac:chgData name="JianboCheng" userId="3a88d6cb-836f-4403-a697-66e391d41931" providerId="ADAL" clId="{4F83BE27-333F-4B77-91B6-9246B2ED2729}" dt="2024-04-15T07:03:23.400" v="4027"/>
          <ac:spMkLst>
            <pc:docMk/>
            <pc:sldMasterMk cId="3183387576" sldId="2147483678"/>
            <ac:spMk id="5" creationId="{00000000-0000-0000-0000-000000000000}"/>
          </ac:spMkLst>
        </pc:spChg>
        <pc:spChg chg="mod">
          <ac:chgData name="JianboCheng" userId="3a88d6cb-836f-4403-a697-66e391d41931" providerId="ADAL" clId="{4F83BE27-333F-4B77-91B6-9246B2ED2729}" dt="2024-04-15T07:03:23.400" v="4027"/>
          <ac:spMkLst>
            <pc:docMk/>
            <pc:sldMasterMk cId="3183387576" sldId="2147483678"/>
            <ac:spMk id="6" creationId="{00000000-0000-0000-0000-000000000000}"/>
          </ac:spMkLst>
        </pc:spChg>
        <pc:sldLayoutChg chg="modSp">
          <pc:chgData name="JianboCheng" userId="3a88d6cb-836f-4403-a697-66e391d41931" providerId="ADAL" clId="{4F83BE27-333F-4B77-91B6-9246B2ED2729}" dt="2024-04-15T07:03:23.400" v="4027"/>
          <pc:sldLayoutMkLst>
            <pc:docMk/>
            <pc:sldMasterMk cId="3183387576" sldId="2147483678"/>
            <pc:sldLayoutMk cId="3778331361" sldId="2147483679"/>
          </pc:sldLayoutMkLst>
          <pc:spChg chg="mod">
            <ac:chgData name="JianboCheng" userId="3a88d6cb-836f-4403-a697-66e391d41931" providerId="ADAL" clId="{4F83BE27-333F-4B77-91B6-9246B2ED2729}" dt="2024-04-15T07:03:23.400" v="4027"/>
            <ac:spMkLst>
              <pc:docMk/>
              <pc:sldMasterMk cId="3183387576" sldId="2147483678"/>
              <pc:sldLayoutMk cId="3778331361" sldId="2147483679"/>
              <ac:spMk id="2" creationId="{00000000-0000-0000-0000-000000000000}"/>
            </ac:spMkLst>
          </pc:spChg>
          <pc:spChg chg="mod">
            <ac:chgData name="JianboCheng" userId="3a88d6cb-836f-4403-a697-66e391d41931" providerId="ADAL" clId="{4F83BE27-333F-4B77-91B6-9246B2ED2729}" dt="2024-04-15T07:03:23.400" v="4027"/>
            <ac:spMkLst>
              <pc:docMk/>
              <pc:sldMasterMk cId="3183387576" sldId="2147483678"/>
              <pc:sldLayoutMk cId="3778331361" sldId="2147483679"/>
              <ac:spMk id="3" creationId="{00000000-0000-0000-0000-000000000000}"/>
            </ac:spMkLst>
          </pc:spChg>
        </pc:sldLayoutChg>
        <pc:sldLayoutChg chg="modSp">
          <pc:chgData name="JianboCheng" userId="3a88d6cb-836f-4403-a697-66e391d41931" providerId="ADAL" clId="{4F83BE27-333F-4B77-91B6-9246B2ED2729}" dt="2024-04-15T07:03:23.400" v="4027"/>
          <pc:sldLayoutMkLst>
            <pc:docMk/>
            <pc:sldMasterMk cId="3183387576" sldId="2147483678"/>
            <pc:sldLayoutMk cId="1559580076" sldId="2147483681"/>
          </pc:sldLayoutMkLst>
          <pc:spChg chg="mod">
            <ac:chgData name="JianboCheng" userId="3a88d6cb-836f-4403-a697-66e391d41931" providerId="ADAL" clId="{4F83BE27-333F-4B77-91B6-9246B2ED2729}" dt="2024-04-15T07:03:23.400" v="4027"/>
            <ac:spMkLst>
              <pc:docMk/>
              <pc:sldMasterMk cId="3183387576" sldId="2147483678"/>
              <pc:sldLayoutMk cId="1559580076" sldId="2147483681"/>
              <ac:spMk id="2" creationId="{00000000-0000-0000-0000-000000000000}"/>
            </ac:spMkLst>
          </pc:spChg>
          <pc:spChg chg="mod">
            <ac:chgData name="JianboCheng" userId="3a88d6cb-836f-4403-a697-66e391d41931" providerId="ADAL" clId="{4F83BE27-333F-4B77-91B6-9246B2ED2729}" dt="2024-04-15T07:03:23.400" v="4027"/>
            <ac:spMkLst>
              <pc:docMk/>
              <pc:sldMasterMk cId="3183387576" sldId="2147483678"/>
              <pc:sldLayoutMk cId="1559580076" sldId="2147483681"/>
              <ac:spMk id="3" creationId="{00000000-0000-0000-0000-000000000000}"/>
            </ac:spMkLst>
          </pc:spChg>
        </pc:sldLayoutChg>
        <pc:sldLayoutChg chg="modSp">
          <pc:chgData name="JianboCheng" userId="3a88d6cb-836f-4403-a697-66e391d41931" providerId="ADAL" clId="{4F83BE27-333F-4B77-91B6-9246B2ED2729}" dt="2024-04-15T07:03:23.400" v="4027"/>
          <pc:sldLayoutMkLst>
            <pc:docMk/>
            <pc:sldMasterMk cId="3183387576" sldId="2147483678"/>
            <pc:sldLayoutMk cId="225503115" sldId="2147483682"/>
          </pc:sldLayoutMkLst>
          <pc:spChg chg="mod">
            <ac:chgData name="JianboCheng" userId="3a88d6cb-836f-4403-a697-66e391d41931" providerId="ADAL" clId="{4F83BE27-333F-4B77-91B6-9246B2ED2729}" dt="2024-04-15T07:03:23.400" v="4027"/>
            <ac:spMkLst>
              <pc:docMk/>
              <pc:sldMasterMk cId="3183387576" sldId="2147483678"/>
              <pc:sldLayoutMk cId="225503115" sldId="2147483682"/>
              <ac:spMk id="3" creationId="{00000000-0000-0000-0000-000000000000}"/>
            </ac:spMkLst>
          </pc:spChg>
          <pc:spChg chg="mod">
            <ac:chgData name="JianboCheng" userId="3a88d6cb-836f-4403-a697-66e391d41931" providerId="ADAL" clId="{4F83BE27-333F-4B77-91B6-9246B2ED2729}" dt="2024-04-15T07:03:23.400" v="4027"/>
            <ac:spMkLst>
              <pc:docMk/>
              <pc:sldMasterMk cId="3183387576" sldId="2147483678"/>
              <pc:sldLayoutMk cId="225503115" sldId="2147483682"/>
              <ac:spMk id="4" creationId="{00000000-0000-0000-0000-000000000000}"/>
            </ac:spMkLst>
          </pc:spChg>
        </pc:sldLayoutChg>
        <pc:sldLayoutChg chg="modSp">
          <pc:chgData name="JianboCheng" userId="3a88d6cb-836f-4403-a697-66e391d41931" providerId="ADAL" clId="{4F83BE27-333F-4B77-91B6-9246B2ED2729}" dt="2024-04-15T07:03:23.400" v="4027"/>
          <pc:sldLayoutMkLst>
            <pc:docMk/>
            <pc:sldMasterMk cId="3183387576" sldId="2147483678"/>
            <pc:sldLayoutMk cId="1158948270" sldId="2147483683"/>
          </pc:sldLayoutMkLst>
          <pc:spChg chg="mod">
            <ac:chgData name="JianboCheng" userId="3a88d6cb-836f-4403-a697-66e391d41931" providerId="ADAL" clId="{4F83BE27-333F-4B77-91B6-9246B2ED2729}" dt="2024-04-15T07:03:23.400" v="4027"/>
            <ac:spMkLst>
              <pc:docMk/>
              <pc:sldMasterMk cId="3183387576" sldId="2147483678"/>
              <pc:sldLayoutMk cId="1158948270" sldId="2147483683"/>
              <ac:spMk id="2" creationId="{00000000-0000-0000-0000-000000000000}"/>
            </ac:spMkLst>
          </pc:spChg>
          <pc:spChg chg="mod">
            <ac:chgData name="JianboCheng" userId="3a88d6cb-836f-4403-a697-66e391d41931" providerId="ADAL" clId="{4F83BE27-333F-4B77-91B6-9246B2ED2729}" dt="2024-04-15T07:03:23.400" v="4027"/>
            <ac:spMkLst>
              <pc:docMk/>
              <pc:sldMasterMk cId="3183387576" sldId="2147483678"/>
              <pc:sldLayoutMk cId="1158948270" sldId="2147483683"/>
              <ac:spMk id="3" creationId="{00000000-0000-0000-0000-000000000000}"/>
            </ac:spMkLst>
          </pc:spChg>
          <pc:spChg chg="mod">
            <ac:chgData name="JianboCheng" userId="3a88d6cb-836f-4403-a697-66e391d41931" providerId="ADAL" clId="{4F83BE27-333F-4B77-91B6-9246B2ED2729}" dt="2024-04-15T07:03:23.400" v="4027"/>
            <ac:spMkLst>
              <pc:docMk/>
              <pc:sldMasterMk cId="3183387576" sldId="2147483678"/>
              <pc:sldLayoutMk cId="1158948270" sldId="2147483683"/>
              <ac:spMk id="4" creationId="{00000000-0000-0000-0000-000000000000}"/>
            </ac:spMkLst>
          </pc:spChg>
          <pc:spChg chg="mod">
            <ac:chgData name="JianboCheng" userId="3a88d6cb-836f-4403-a697-66e391d41931" providerId="ADAL" clId="{4F83BE27-333F-4B77-91B6-9246B2ED2729}" dt="2024-04-15T07:03:23.400" v="4027"/>
            <ac:spMkLst>
              <pc:docMk/>
              <pc:sldMasterMk cId="3183387576" sldId="2147483678"/>
              <pc:sldLayoutMk cId="1158948270" sldId="2147483683"/>
              <ac:spMk id="5" creationId="{00000000-0000-0000-0000-000000000000}"/>
            </ac:spMkLst>
          </pc:spChg>
          <pc:spChg chg="mod">
            <ac:chgData name="JianboCheng" userId="3a88d6cb-836f-4403-a697-66e391d41931" providerId="ADAL" clId="{4F83BE27-333F-4B77-91B6-9246B2ED2729}" dt="2024-04-15T07:03:23.400" v="4027"/>
            <ac:spMkLst>
              <pc:docMk/>
              <pc:sldMasterMk cId="3183387576" sldId="2147483678"/>
              <pc:sldLayoutMk cId="1158948270" sldId="2147483683"/>
              <ac:spMk id="6" creationId="{00000000-0000-0000-0000-000000000000}"/>
            </ac:spMkLst>
          </pc:spChg>
        </pc:sldLayoutChg>
        <pc:sldLayoutChg chg="modSp">
          <pc:chgData name="JianboCheng" userId="3a88d6cb-836f-4403-a697-66e391d41931" providerId="ADAL" clId="{4F83BE27-333F-4B77-91B6-9246B2ED2729}" dt="2024-04-15T07:03:23.400" v="4027"/>
          <pc:sldLayoutMkLst>
            <pc:docMk/>
            <pc:sldMasterMk cId="3183387576" sldId="2147483678"/>
            <pc:sldLayoutMk cId="2226212221" sldId="2147483686"/>
          </pc:sldLayoutMkLst>
          <pc:spChg chg="mod">
            <ac:chgData name="JianboCheng" userId="3a88d6cb-836f-4403-a697-66e391d41931" providerId="ADAL" clId="{4F83BE27-333F-4B77-91B6-9246B2ED2729}" dt="2024-04-15T07:03:23.400" v="4027"/>
            <ac:spMkLst>
              <pc:docMk/>
              <pc:sldMasterMk cId="3183387576" sldId="2147483678"/>
              <pc:sldLayoutMk cId="2226212221" sldId="2147483686"/>
              <ac:spMk id="2" creationId="{00000000-0000-0000-0000-000000000000}"/>
            </ac:spMkLst>
          </pc:spChg>
          <pc:spChg chg="mod">
            <ac:chgData name="JianboCheng" userId="3a88d6cb-836f-4403-a697-66e391d41931" providerId="ADAL" clId="{4F83BE27-333F-4B77-91B6-9246B2ED2729}" dt="2024-04-15T07:03:23.400" v="4027"/>
            <ac:spMkLst>
              <pc:docMk/>
              <pc:sldMasterMk cId="3183387576" sldId="2147483678"/>
              <pc:sldLayoutMk cId="2226212221" sldId="2147483686"/>
              <ac:spMk id="3" creationId="{00000000-0000-0000-0000-000000000000}"/>
            </ac:spMkLst>
          </pc:spChg>
          <pc:spChg chg="mod">
            <ac:chgData name="JianboCheng" userId="3a88d6cb-836f-4403-a697-66e391d41931" providerId="ADAL" clId="{4F83BE27-333F-4B77-91B6-9246B2ED2729}" dt="2024-04-15T07:03:23.400" v="4027"/>
            <ac:spMkLst>
              <pc:docMk/>
              <pc:sldMasterMk cId="3183387576" sldId="2147483678"/>
              <pc:sldLayoutMk cId="2226212221" sldId="2147483686"/>
              <ac:spMk id="4" creationId="{00000000-0000-0000-0000-000000000000}"/>
            </ac:spMkLst>
          </pc:spChg>
        </pc:sldLayoutChg>
        <pc:sldLayoutChg chg="modSp">
          <pc:chgData name="JianboCheng" userId="3a88d6cb-836f-4403-a697-66e391d41931" providerId="ADAL" clId="{4F83BE27-333F-4B77-91B6-9246B2ED2729}" dt="2024-04-15T07:03:23.400" v="4027"/>
          <pc:sldLayoutMkLst>
            <pc:docMk/>
            <pc:sldMasterMk cId="3183387576" sldId="2147483678"/>
            <pc:sldLayoutMk cId="239937383" sldId="2147483687"/>
          </pc:sldLayoutMkLst>
          <pc:spChg chg="mod">
            <ac:chgData name="JianboCheng" userId="3a88d6cb-836f-4403-a697-66e391d41931" providerId="ADAL" clId="{4F83BE27-333F-4B77-91B6-9246B2ED2729}" dt="2024-04-15T07:03:23.400" v="4027"/>
            <ac:spMkLst>
              <pc:docMk/>
              <pc:sldMasterMk cId="3183387576" sldId="2147483678"/>
              <pc:sldLayoutMk cId="239937383" sldId="2147483687"/>
              <ac:spMk id="2" creationId="{00000000-0000-0000-0000-000000000000}"/>
            </ac:spMkLst>
          </pc:spChg>
          <pc:spChg chg="mod">
            <ac:chgData name="JianboCheng" userId="3a88d6cb-836f-4403-a697-66e391d41931" providerId="ADAL" clId="{4F83BE27-333F-4B77-91B6-9246B2ED2729}" dt="2024-04-15T07:03:23.400" v="4027"/>
            <ac:spMkLst>
              <pc:docMk/>
              <pc:sldMasterMk cId="3183387576" sldId="2147483678"/>
              <pc:sldLayoutMk cId="239937383" sldId="2147483687"/>
              <ac:spMk id="3" creationId="{00000000-0000-0000-0000-000000000000}"/>
            </ac:spMkLst>
          </pc:spChg>
          <pc:spChg chg="mod">
            <ac:chgData name="JianboCheng" userId="3a88d6cb-836f-4403-a697-66e391d41931" providerId="ADAL" clId="{4F83BE27-333F-4B77-91B6-9246B2ED2729}" dt="2024-04-15T07:03:23.400" v="4027"/>
            <ac:spMkLst>
              <pc:docMk/>
              <pc:sldMasterMk cId="3183387576" sldId="2147483678"/>
              <pc:sldLayoutMk cId="239937383" sldId="2147483687"/>
              <ac:spMk id="4" creationId="{00000000-0000-0000-0000-000000000000}"/>
            </ac:spMkLst>
          </pc:spChg>
        </pc:sldLayoutChg>
        <pc:sldLayoutChg chg="modSp">
          <pc:chgData name="JianboCheng" userId="3a88d6cb-836f-4403-a697-66e391d41931" providerId="ADAL" clId="{4F83BE27-333F-4B77-91B6-9246B2ED2729}" dt="2024-04-15T07:03:23.400" v="4027"/>
          <pc:sldLayoutMkLst>
            <pc:docMk/>
            <pc:sldMasterMk cId="3183387576" sldId="2147483678"/>
            <pc:sldLayoutMk cId="1538111394" sldId="2147483689"/>
          </pc:sldLayoutMkLst>
          <pc:spChg chg="mod">
            <ac:chgData name="JianboCheng" userId="3a88d6cb-836f-4403-a697-66e391d41931" providerId="ADAL" clId="{4F83BE27-333F-4B77-91B6-9246B2ED2729}" dt="2024-04-15T07:03:23.400" v="4027"/>
            <ac:spMkLst>
              <pc:docMk/>
              <pc:sldMasterMk cId="3183387576" sldId="2147483678"/>
              <pc:sldLayoutMk cId="1538111394" sldId="2147483689"/>
              <ac:spMk id="2" creationId="{00000000-0000-0000-0000-000000000000}"/>
            </ac:spMkLst>
          </pc:spChg>
          <pc:spChg chg="mod">
            <ac:chgData name="JianboCheng" userId="3a88d6cb-836f-4403-a697-66e391d41931" providerId="ADAL" clId="{4F83BE27-333F-4B77-91B6-9246B2ED2729}" dt="2024-04-15T07:03:23.400" v="4027"/>
            <ac:spMkLst>
              <pc:docMk/>
              <pc:sldMasterMk cId="3183387576" sldId="2147483678"/>
              <pc:sldLayoutMk cId="1538111394" sldId="2147483689"/>
              <ac:spMk id="3" creationId="{00000000-0000-0000-0000-000000000000}"/>
            </ac:spMkLst>
          </pc:spChg>
        </pc:sldLayoutChg>
        <pc:sldLayoutChg chg="modSp">
          <pc:chgData name="JianboCheng" userId="3a88d6cb-836f-4403-a697-66e391d41931" providerId="ADAL" clId="{4F83BE27-333F-4B77-91B6-9246B2ED2729}" dt="2024-04-15T07:03:23.400" v="4027"/>
          <pc:sldLayoutMkLst>
            <pc:docMk/>
            <pc:sldMasterMk cId="3183387576" sldId="2147483678"/>
            <pc:sldLayoutMk cId="3559984247" sldId="2147483691"/>
          </pc:sldLayoutMkLst>
          <pc:spChg chg="mod">
            <ac:chgData name="JianboCheng" userId="3a88d6cb-836f-4403-a697-66e391d41931" providerId="ADAL" clId="{4F83BE27-333F-4B77-91B6-9246B2ED2729}" dt="2024-04-15T07:03:23.400" v="4027"/>
            <ac:spMkLst>
              <pc:docMk/>
              <pc:sldMasterMk cId="3183387576" sldId="2147483678"/>
              <pc:sldLayoutMk cId="3559984247" sldId="2147483691"/>
              <ac:spMk id="2" creationId="{00000000-0000-0000-0000-000000000000}"/>
            </ac:spMkLst>
          </pc:spChg>
          <pc:spChg chg="mod">
            <ac:chgData name="JianboCheng" userId="3a88d6cb-836f-4403-a697-66e391d41931" providerId="ADAL" clId="{4F83BE27-333F-4B77-91B6-9246B2ED2729}" dt="2024-04-15T07:03:23.400" v="4027"/>
            <ac:spMkLst>
              <pc:docMk/>
              <pc:sldMasterMk cId="3183387576" sldId="2147483678"/>
              <pc:sldLayoutMk cId="3559984247" sldId="2147483691"/>
              <ac:spMk id="4" creationId="{00000000-0000-0000-0000-000000000000}"/>
            </ac:spMkLst>
          </pc:spChg>
        </pc:sldLayoutChg>
        <pc:sldLayoutChg chg="modSp">
          <pc:chgData name="JianboCheng" userId="3a88d6cb-836f-4403-a697-66e391d41931" providerId="ADAL" clId="{4F83BE27-333F-4B77-91B6-9246B2ED2729}" dt="2024-04-15T07:03:23.400" v="4027"/>
          <pc:sldLayoutMkLst>
            <pc:docMk/>
            <pc:sldMasterMk cId="3183387576" sldId="2147483678"/>
            <pc:sldLayoutMk cId="2209194552" sldId="2147483692"/>
          </pc:sldLayoutMkLst>
          <pc:spChg chg="mod">
            <ac:chgData name="JianboCheng" userId="3a88d6cb-836f-4403-a697-66e391d41931" providerId="ADAL" clId="{4F83BE27-333F-4B77-91B6-9246B2ED2729}" dt="2024-04-15T07:03:23.400" v="4027"/>
            <ac:spMkLst>
              <pc:docMk/>
              <pc:sldMasterMk cId="3183387576" sldId="2147483678"/>
              <pc:sldLayoutMk cId="2209194552" sldId="2147483692"/>
              <ac:spMk id="2" creationId="{00000000-0000-0000-0000-000000000000}"/>
            </ac:spMkLst>
          </pc:spChg>
          <pc:spChg chg="mod">
            <ac:chgData name="JianboCheng" userId="3a88d6cb-836f-4403-a697-66e391d41931" providerId="ADAL" clId="{4F83BE27-333F-4B77-91B6-9246B2ED2729}" dt="2024-04-15T07:03:23.400" v="4027"/>
            <ac:spMkLst>
              <pc:docMk/>
              <pc:sldMasterMk cId="3183387576" sldId="2147483678"/>
              <pc:sldLayoutMk cId="2209194552" sldId="2147483692"/>
              <ac:spMk id="4" creationId="{00000000-0000-0000-0000-000000000000}"/>
            </ac:spMkLst>
          </pc:spChg>
          <pc:spChg chg="mod">
            <ac:chgData name="JianboCheng" userId="3a88d6cb-836f-4403-a697-66e391d41931" providerId="ADAL" clId="{4F83BE27-333F-4B77-91B6-9246B2ED2729}" dt="2024-04-15T07:03:23.400" v="4027"/>
            <ac:spMkLst>
              <pc:docMk/>
              <pc:sldMasterMk cId="3183387576" sldId="2147483678"/>
              <pc:sldLayoutMk cId="2209194552" sldId="2147483692"/>
              <ac:spMk id="5" creationId="{00000000-0000-0000-0000-000000000000}"/>
            </ac:spMkLst>
          </pc:spChg>
          <pc:spChg chg="mod">
            <ac:chgData name="JianboCheng" userId="3a88d6cb-836f-4403-a697-66e391d41931" providerId="ADAL" clId="{4F83BE27-333F-4B77-91B6-9246B2ED2729}" dt="2024-04-15T07:03:23.400" v="4027"/>
            <ac:spMkLst>
              <pc:docMk/>
              <pc:sldMasterMk cId="3183387576" sldId="2147483678"/>
              <pc:sldLayoutMk cId="2209194552" sldId="2147483692"/>
              <ac:spMk id="6" creationId="{00000000-0000-0000-0000-000000000000}"/>
            </ac:spMkLst>
          </pc:spChg>
          <pc:cxnChg chg="mod">
            <ac:chgData name="JianboCheng" userId="3a88d6cb-836f-4403-a697-66e391d41931" providerId="ADAL" clId="{4F83BE27-333F-4B77-91B6-9246B2ED2729}" dt="2024-04-15T07:03:23.400" v="4027"/>
            <ac:cxnSpMkLst>
              <pc:docMk/>
              <pc:sldMasterMk cId="3183387576" sldId="2147483678"/>
              <pc:sldLayoutMk cId="2209194552" sldId="2147483692"/>
              <ac:cxnSpMk id="3" creationId="{00000000-0000-0000-0000-000000000000}"/>
            </ac:cxnSpMkLst>
          </pc:cxnChg>
        </pc:sldLayoutChg>
      </pc:sldMasterChg>
    </pc:docChg>
  </pc:docChgLst>
  <pc:docChgLst>
    <pc:chgData name="Cheng" userId="3a88d6cb-836f-4403-a697-66e391d41931" providerId="ADAL" clId="{471EC527-11C6-42BE-876B-736C5D33645D}"/>
    <pc:docChg chg="modSld">
      <pc:chgData name="Cheng" userId="3a88d6cb-836f-4403-a697-66e391d41931" providerId="ADAL" clId="{471EC527-11C6-42BE-876B-736C5D33645D}" dt="2024-03-22T09:09:00.996" v="9" actId="207"/>
      <pc:docMkLst>
        <pc:docMk/>
      </pc:docMkLst>
      <pc:sldChg chg="modSp mod">
        <pc:chgData name="Cheng" userId="3a88d6cb-836f-4403-a697-66e391d41931" providerId="ADAL" clId="{471EC527-11C6-42BE-876B-736C5D33645D}" dt="2024-03-22T09:06:09.281" v="8" actId="207"/>
        <pc:sldMkLst>
          <pc:docMk/>
          <pc:sldMk cId="0" sldId="502"/>
        </pc:sldMkLst>
        <pc:spChg chg="mod">
          <ac:chgData name="Cheng" userId="3a88d6cb-836f-4403-a697-66e391d41931" providerId="ADAL" clId="{471EC527-11C6-42BE-876B-736C5D33645D}" dt="2024-03-22T09:06:09.281" v="8" actId="207"/>
          <ac:spMkLst>
            <pc:docMk/>
            <pc:sldMk cId="0" sldId="502"/>
            <ac:spMk id="2" creationId="{00000000-0000-0000-0000-000000000000}"/>
          </ac:spMkLst>
        </pc:spChg>
      </pc:sldChg>
      <pc:sldChg chg="modSp mod">
        <pc:chgData name="Cheng" userId="3a88d6cb-836f-4403-a697-66e391d41931" providerId="ADAL" clId="{471EC527-11C6-42BE-876B-736C5D33645D}" dt="2024-03-22T09:09:00.996" v="9" actId="207"/>
        <pc:sldMkLst>
          <pc:docMk/>
          <pc:sldMk cId="0" sldId="504"/>
        </pc:sldMkLst>
        <pc:spChg chg="mod">
          <ac:chgData name="Cheng" userId="3a88d6cb-836f-4403-a697-66e391d41931" providerId="ADAL" clId="{471EC527-11C6-42BE-876B-736C5D33645D}" dt="2024-03-22T09:05:03.150" v="5" actId="1076"/>
          <ac:spMkLst>
            <pc:docMk/>
            <pc:sldMk cId="0" sldId="504"/>
            <ac:spMk id="3" creationId="{7731B209-D82E-1BEB-BBBD-16D8246E77C1}"/>
          </ac:spMkLst>
        </pc:spChg>
        <pc:spChg chg="mod">
          <ac:chgData name="Cheng" userId="3a88d6cb-836f-4403-a697-66e391d41931" providerId="ADAL" clId="{471EC527-11C6-42BE-876B-736C5D33645D}" dt="2024-03-22T09:09:00.996" v="9" actId="207"/>
          <ac:spMkLst>
            <pc:docMk/>
            <pc:sldMk cId="0" sldId="504"/>
            <ac:spMk id="10" creationId="{00000000-0000-0000-0000-000000000000}"/>
          </ac:spMkLst>
        </pc:spChg>
      </pc:sldChg>
      <pc:sldChg chg="modSp">
        <pc:chgData name="Cheng" userId="3a88d6cb-836f-4403-a697-66e391d41931" providerId="ADAL" clId="{471EC527-11C6-42BE-876B-736C5D33645D}" dt="2024-03-22T09:04:39.782" v="4" actId="20577"/>
        <pc:sldMkLst>
          <pc:docMk/>
          <pc:sldMk cId="2289422630" sldId="506"/>
        </pc:sldMkLst>
        <pc:spChg chg="mod">
          <ac:chgData name="Cheng" userId="3a88d6cb-836f-4403-a697-66e391d41931" providerId="ADAL" clId="{471EC527-11C6-42BE-876B-736C5D33645D}" dt="2024-03-22T09:04:39.782" v="4" actId="20577"/>
          <ac:spMkLst>
            <pc:docMk/>
            <pc:sldMk cId="2289422630" sldId="506"/>
            <ac:spMk id="24" creationId="{00000000-0000-0000-0000-000000000000}"/>
          </ac:spMkLst>
        </pc:spChg>
      </pc:sldChg>
    </pc:docChg>
  </pc:docChgLst>
  <pc:docChgLst>
    <pc:chgData name="Cheng" userId="3a88d6cb-836f-4403-a697-66e391d41931" providerId="ADAL" clId="{20822C82-0616-4B75-ACFB-3246135717AF}"/>
    <pc:docChg chg="undo custSel addSld delSld modSld sldOrd modMainMaster modNotesMaster">
      <pc:chgData name="Cheng" userId="3a88d6cb-836f-4403-a697-66e391d41931" providerId="ADAL" clId="{20822C82-0616-4B75-ACFB-3246135717AF}" dt="2024-04-21T23:47:11.090" v="4822" actId="1076"/>
      <pc:docMkLst>
        <pc:docMk/>
      </pc:docMkLst>
      <pc:sldChg chg="modSp del">
        <pc:chgData name="Cheng" userId="3a88d6cb-836f-4403-a697-66e391d41931" providerId="ADAL" clId="{20822C82-0616-4B75-ACFB-3246135717AF}" dt="2024-04-21T22:01:38.275" v="2953" actId="47"/>
        <pc:sldMkLst>
          <pc:docMk/>
          <pc:sldMk cId="3326922326" sldId="262"/>
        </pc:sldMkLst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3326922326" sldId="262"/>
            <ac:spMk id="2" creationId="{36A601B3-F202-4015-A06A-B70CBA5921C0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3326922326" sldId="262"/>
            <ac:spMk id="11" creationId="{43A5F3F0-FDE7-479E-9DA8-1367C8869B7D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3326922326" sldId="262"/>
            <ac:spMk id="27" creationId="{3F2D57E1-1FF5-427E-B105-8BF431A12980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3326922326" sldId="262"/>
            <ac:spMk id="28" creationId="{EA9BE067-3031-445E-9471-049AB7383761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3326922326" sldId="262"/>
            <ac:spMk id="29" creationId="{7B78C812-FF39-42E9-BD90-76FD16CEB98C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3326922326" sldId="262"/>
            <ac:spMk id="30" creationId="{9C0F0E11-CA15-48CE-8579-0AD58C773966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3326922326" sldId="262"/>
            <ac:spMk id="31" creationId="{1427A288-114C-4232-9BA1-B59943893656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3326922326" sldId="262"/>
            <ac:spMk id="32" creationId="{F1121A6D-6AD5-42DC-A8C3-CDA92B1E042A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3326922326" sldId="262"/>
            <ac:spMk id="46" creationId="{F2409C06-BCAC-4178-9D44-3EE77E2D4005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3326922326" sldId="262"/>
            <ac:spMk id="47" creationId="{B453403B-9813-4E4E-9C1A-D7A7A922776B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3326922326" sldId="262"/>
            <ac:spMk id="49" creationId="{6B606A1B-1946-4E80-89A8-7AB43B14AE62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3326922326" sldId="262"/>
            <ac:spMk id="50" creationId="{C36E52B8-1DDE-4A1B-97E5-96AA98373A2D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3326922326" sldId="262"/>
            <ac:spMk id="52" creationId="{E53039B2-0EBB-430B-BBFF-F98BB62993E9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3326922326" sldId="262"/>
            <ac:spMk id="53" creationId="{2016F212-D6F3-401B-A68F-30C739EC930C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3326922326" sldId="262"/>
            <ac:spMk id="54" creationId="{B69668AF-FB24-4750-A664-5C60EAF7CD58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3326922326" sldId="262"/>
            <ac:spMk id="56" creationId="{59AAB264-28A2-474C-8D2A-4A0B07894EDF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3326922326" sldId="262"/>
            <ac:spMk id="57" creationId="{1318352F-A8A4-4996-8292-206DCB6EDFA6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3326922326" sldId="262"/>
            <ac:spMk id="58" creationId="{315C3506-CF93-432E-A9DB-DC8BE910F091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3326922326" sldId="262"/>
            <ac:spMk id="62" creationId="{5D97F0AF-973B-45B1-8BB4-FE0AE3767C2D}"/>
          </ac:spMkLst>
        </pc:spChg>
        <pc:grpChg chg="mod">
          <ac:chgData name="Cheng" userId="3a88d6cb-836f-4403-a697-66e391d41931" providerId="ADAL" clId="{20822C82-0616-4B75-ACFB-3246135717AF}" dt="2024-04-21T16:49:26.069" v="470"/>
          <ac:grpSpMkLst>
            <pc:docMk/>
            <pc:sldMk cId="3326922326" sldId="262"/>
            <ac:grpSpMk id="3" creationId="{6D917AA2-EC65-43DC-846C-D8122BD5AAEC}"/>
          </ac:grpSpMkLst>
        </pc:grpChg>
        <pc:grpChg chg="mod">
          <ac:chgData name="Cheng" userId="3a88d6cb-836f-4403-a697-66e391d41931" providerId="ADAL" clId="{20822C82-0616-4B75-ACFB-3246135717AF}" dt="2024-04-21T16:49:26.069" v="470"/>
          <ac:grpSpMkLst>
            <pc:docMk/>
            <pc:sldMk cId="3326922326" sldId="262"/>
            <ac:grpSpMk id="26" creationId="{58B74020-D287-43F2-86BA-9113BDB3072A}"/>
          </ac:grpSpMkLst>
        </pc:grpChg>
        <pc:grpChg chg="mod">
          <ac:chgData name="Cheng" userId="3a88d6cb-836f-4403-a697-66e391d41931" providerId="ADAL" clId="{20822C82-0616-4B75-ACFB-3246135717AF}" dt="2024-04-21T16:49:26.069" v="470"/>
          <ac:grpSpMkLst>
            <pc:docMk/>
            <pc:sldMk cId="3326922326" sldId="262"/>
            <ac:grpSpMk id="45" creationId="{209019AE-B20B-4A5A-8321-1E5174AB7CC0}"/>
          </ac:grpSpMkLst>
        </pc:grpChg>
        <pc:grpChg chg="mod">
          <ac:chgData name="Cheng" userId="3a88d6cb-836f-4403-a697-66e391d41931" providerId="ADAL" clId="{20822C82-0616-4B75-ACFB-3246135717AF}" dt="2024-04-21T16:49:26.069" v="470"/>
          <ac:grpSpMkLst>
            <pc:docMk/>
            <pc:sldMk cId="3326922326" sldId="262"/>
            <ac:grpSpMk id="48" creationId="{55F50264-E4C6-46BE-9394-7B0433467882}"/>
          </ac:grpSpMkLst>
        </pc:grpChg>
        <pc:cxnChg chg="mod">
          <ac:chgData name="Cheng" userId="3a88d6cb-836f-4403-a697-66e391d41931" providerId="ADAL" clId="{20822C82-0616-4B75-ACFB-3246135717AF}" dt="2024-04-21T16:49:26.069" v="470"/>
          <ac:cxnSpMkLst>
            <pc:docMk/>
            <pc:sldMk cId="3326922326" sldId="262"/>
            <ac:cxnSpMk id="10" creationId="{9869A3EE-1B5E-42C2-AB7D-7EBA3BE15DA0}"/>
          </ac:cxnSpMkLst>
        </pc:cxnChg>
      </pc:sldChg>
      <pc:sldChg chg="modSp add mod">
        <pc:chgData name="Cheng" userId="3a88d6cb-836f-4403-a697-66e391d41931" providerId="ADAL" clId="{20822C82-0616-4B75-ACFB-3246135717AF}" dt="2024-04-21T23:25:47.348" v="4142" actId="207"/>
        <pc:sldMkLst>
          <pc:docMk/>
          <pc:sldMk cId="0" sldId="317"/>
        </pc:sldMkLst>
        <pc:spChg chg="mod">
          <ac:chgData name="Cheng" userId="3a88d6cb-836f-4403-a697-66e391d41931" providerId="ADAL" clId="{20822C82-0616-4B75-ACFB-3246135717AF}" dt="2024-04-21T23:25:42.179" v="4141" actId="207"/>
          <ac:spMkLst>
            <pc:docMk/>
            <pc:sldMk cId="0" sldId="317"/>
            <ac:spMk id="2" creationId="{2C7D9893-E571-CEAB-8C11-A7FA98176CA2}"/>
          </ac:spMkLst>
        </pc:spChg>
        <pc:spChg chg="mod">
          <ac:chgData name="Cheng" userId="3a88d6cb-836f-4403-a697-66e391d41931" providerId="ADAL" clId="{20822C82-0616-4B75-ACFB-3246135717AF}" dt="2024-04-21T23:25:47.348" v="4142" actId="207"/>
          <ac:spMkLst>
            <pc:docMk/>
            <pc:sldMk cId="0" sldId="317"/>
            <ac:spMk id="3" creationId="{00000000-0000-0000-0000-000000000000}"/>
          </ac:spMkLst>
        </pc:spChg>
      </pc:sldChg>
      <pc:sldChg chg="modSp del">
        <pc:chgData name="Cheng" userId="3a88d6cb-836f-4403-a697-66e391d41931" providerId="ADAL" clId="{20822C82-0616-4B75-ACFB-3246135717AF}" dt="2024-04-21T22:01:46.162" v="2961" actId="47"/>
        <pc:sldMkLst>
          <pc:docMk/>
          <pc:sldMk cId="0" sldId="350"/>
        </pc:sldMkLst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0" sldId="350"/>
            <ac:spMk id="4" creationId="{00000000-0000-0000-0000-000000000000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0" sldId="350"/>
            <ac:spMk id="7" creationId="{00000000-0000-0000-0000-000000000000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0" sldId="350"/>
            <ac:spMk id="8" creationId="{00000000-0000-0000-0000-000000000000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0" sldId="350"/>
            <ac:spMk id="9" creationId="{00000000-0000-0000-0000-000000000000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0" sldId="350"/>
            <ac:spMk id="10" creationId="{00000000-0000-0000-0000-000000000000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0" sldId="350"/>
            <ac:spMk id="16" creationId="{00000000-0000-0000-0000-000000000000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0" sldId="350"/>
            <ac:spMk id="23" creationId="{00000000-0000-0000-0000-000000000000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0" sldId="350"/>
            <ac:spMk id="24" creationId="{00000000-0000-0000-0000-000000000000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0" sldId="350"/>
            <ac:spMk id="25" creationId="{00000000-0000-0000-0000-000000000000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0" sldId="350"/>
            <ac:spMk id="26" creationId="{00000000-0000-0000-0000-000000000000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0" sldId="350"/>
            <ac:spMk id="28" creationId="{00000000-0000-0000-0000-000000000000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0" sldId="350"/>
            <ac:spMk id="29" creationId="{00000000-0000-0000-0000-000000000000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0" sldId="350"/>
            <ac:spMk id="30" creationId="{00000000-0000-0000-0000-000000000000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0" sldId="350"/>
            <ac:spMk id="31" creationId="{00000000-0000-0000-0000-000000000000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0" sldId="350"/>
            <ac:spMk id="39" creationId="{669EC769-DD87-4EF6-A90B-184D1A4EDEDF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0" sldId="350"/>
            <ac:spMk id="40" creationId="{F8993C1D-CACD-4B68-B5EC-1B7C3A8CCD9F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0" sldId="350"/>
            <ac:spMk id="41" creationId="{6C8044F6-FDA1-48B9-A0A0-ADBB3B60737B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0" sldId="350"/>
            <ac:spMk id="42" creationId="{7F6BD8AD-325A-41B0-9E16-D30CA0698B61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0" sldId="350"/>
            <ac:spMk id="43" creationId="{BD87971C-6DFE-4EA9-BE79-0536D8F615EA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0" sldId="350"/>
            <ac:spMk id="44" creationId="{5F726734-AF47-4101-A079-1671E318FE6C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0" sldId="350"/>
            <ac:spMk id="45" creationId="{4B91CE92-BEEF-4F00-A71A-64F6DFC82ED3}"/>
          </ac:spMkLst>
        </pc:spChg>
        <pc:grpChg chg="mod">
          <ac:chgData name="Cheng" userId="3a88d6cb-836f-4403-a697-66e391d41931" providerId="ADAL" clId="{20822C82-0616-4B75-ACFB-3246135717AF}" dt="2024-04-21T16:49:26.069" v="470"/>
          <ac:grpSpMkLst>
            <pc:docMk/>
            <pc:sldMk cId="0" sldId="350"/>
            <ac:grpSpMk id="5" creationId="{00000000-0000-0000-0000-000000000000}"/>
          </ac:grpSpMkLst>
        </pc:grpChg>
        <pc:grpChg chg="mod">
          <ac:chgData name="Cheng" userId="3a88d6cb-836f-4403-a697-66e391d41931" providerId="ADAL" clId="{20822C82-0616-4B75-ACFB-3246135717AF}" dt="2024-04-21T16:49:26.069" v="470"/>
          <ac:grpSpMkLst>
            <pc:docMk/>
            <pc:sldMk cId="0" sldId="350"/>
            <ac:grpSpMk id="6" creationId="{00000000-0000-0000-0000-000000000000}"/>
          </ac:grpSpMkLst>
        </pc:grpChg>
        <pc:grpChg chg="mod">
          <ac:chgData name="Cheng" userId="3a88d6cb-836f-4403-a697-66e391d41931" providerId="ADAL" clId="{20822C82-0616-4B75-ACFB-3246135717AF}" dt="2024-04-21T16:49:26.069" v="470"/>
          <ac:grpSpMkLst>
            <pc:docMk/>
            <pc:sldMk cId="0" sldId="350"/>
            <ac:grpSpMk id="22" creationId="{00000000-0000-0000-0000-000000000000}"/>
          </ac:grpSpMkLst>
        </pc:grpChg>
        <pc:grpChg chg="mod">
          <ac:chgData name="Cheng" userId="3a88d6cb-836f-4403-a697-66e391d41931" providerId="ADAL" clId="{20822C82-0616-4B75-ACFB-3246135717AF}" dt="2024-04-21T16:49:26.069" v="470"/>
          <ac:grpSpMkLst>
            <pc:docMk/>
            <pc:sldMk cId="0" sldId="350"/>
            <ac:grpSpMk id="27" creationId="{00000000-0000-0000-0000-000000000000}"/>
          </ac:grpSpMkLst>
        </pc:grpChg>
        <pc:grpChg chg="mod">
          <ac:chgData name="Cheng" userId="3a88d6cb-836f-4403-a697-66e391d41931" providerId="ADAL" clId="{20822C82-0616-4B75-ACFB-3246135717AF}" dt="2024-04-21T16:49:26.069" v="470"/>
          <ac:grpSpMkLst>
            <pc:docMk/>
            <pc:sldMk cId="0" sldId="350"/>
            <ac:grpSpMk id="38" creationId="{5C87956D-4AE1-4064-856F-086930E30E7F}"/>
          </ac:grpSpMkLst>
        </pc:grpChg>
        <pc:picChg chg="mod">
          <ac:chgData name="Cheng" userId="3a88d6cb-836f-4403-a697-66e391d41931" providerId="ADAL" clId="{20822C82-0616-4B75-ACFB-3246135717AF}" dt="2024-04-21T16:49:26.069" v="470"/>
          <ac:picMkLst>
            <pc:docMk/>
            <pc:sldMk cId="0" sldId="350"/>
            <ac:picMk id="15" creationId="{00000000-0000-0000-0000-000000000000}"/>
          </ac:picMkLst>
        </pc:picChg>
        <pc:cxnChg chg="mod">
          <ac:chgData name="Cheng" userId="3a88d6cb-836f-4403-a697-66e391d41931" providerId="ADAL" clId="{20822C82-0616-4B75-ACFB-3246135717AF}" dt="2024-04-21T16:49:26.069" v="470"/>
          <ac:cxnSpMkLst>
            <pc:docMk/>
            <pc:sldMk cId="0" sldId="350"/>
            <ac:cxnSpMk id="11" creationId="{00000000-0000-0000-0000-000000000000}"/>
          </ac:cxnSpMkLst>
        </pc:cxnChg>
        <pc:cxnChg chg="mod">
          <ac:chgData name="Cheng" userId="3a88d6cb-836f-4403-a697-66e391d41931" providerId="ADAL" clId="{20822C82-0616-4B75-ACFB-3246135717AF}" dt="2024-04-21T16:49:26.069" v="470"/>
          <ac:cxnSpMkLst>
            <pc:docMk/>
            <pc:sldMk cId="0" sldId="350"/>
            <ac:cxnSpMk id="12" creationId="{00000000-0000-0000-0000-000000000000}"/>
          </ac:cxnSpMkLst>
        </pc:cxnChg>
        <pc:cxnChg chg="mod">
          <ac:chgData name="Cheng" userId="3a88d6cb-836f-4403-a697-66e391d41931" providerId="ADAL" clId="{20822C82-0616-4B75-ACFB-3246135717AF}" dt="2024-04-21T16:49:26.069" v="470"/>
          <ac:cxnSpMkLst>
            <pc:docMk/>
            <pc:sldMk cId="0" sldId="350"/>
            <ac:cxnSpMk id="13" creationId="{00000000-0000-0000-0000-000000000000}"/>
          </ac:cxnSpMkLst>
        </pc:cxnChg>
        <pc:cxnChg chg="mod">
          <ac:chgData name="Cheng" userId="3a88d6cb-836f-4403-a697-66e391d41931" providerId="ADAL" clId="{20822C82-0616-4B75-ACFB-3246135717AF}" dt="2024-04-21T16:49:26.069" v="470"/>
          <ac:cxnSpMkLst>
            <pc:docMk/>
            <pc:sldMk cId="0" sldId="350"/>
            <ac:cxnSpMk id="14" creationId="{00000000-0000-0000-0000-000000000000}"/>
          </ac:cxnSpMkLst>
        </pc:cxnChg>
        <pc:cxnChg chg="mod">
          <ac:chgData name="Cheng" userId="3a88d6cb-836f-4403-a697-66e391d41931" providerId="ADAL" clId="{20822C82-0616-4B75-ACFB-3246135717AF}" dt="2024-04-21T16:49:26.069" v="470"/>
          <ac:cxnSpMkLst>
            <pc:docMk/>
            <pc:sldMk cId="0" sldId="350"/>
            <ac:cxnSpMk id="17" creationId="{00000000-0000-0000-0000-000000000000}"/>
          </ac:cxnSpMkLst>
        </pc:cxnChg>
        <pc:cxnChg chg="mod">
          <ac:chgData name="Cheng" userId="3a88d6cb-836f-4403-a697-66e391d41931" providerId="ADAL" clId="{20822C82-0616-4B75-ACFB-3246135717AF}" dt="2024-04-21T16:49:26.069" v="470"/>
          <ac:cxnSpMkLst>
            <pc:docMk/>
            <pc:sldMk cId="0" sldId="350"/>
            <ac:cxnSpMk id="18" creationId="{00000000-0000-0000-0000-000000000000}"/>
          </ac:cxnSpMkLst>
        </pc:cxnChg>
        <pc:cxnChg chg="mod">
          <ac:chgData name="Cheng" userId="3a88d6cb-836f-4403-a697-66e391d41931" providerId="ADAL" clId="{20822C82-0616-4B75-ACFB-3246135717AF}" dt="2024-04-21T16:49:26.069" v="470"/>
          <ac:cxnSpMkLst>
            <pc:docMk/>
            <pc:sldMk cId="0" sldId="350"/>
            <ac:cxnSpMk id="19" creationId="{00000000-0000-0000-0000-000000000000}"/>
          </ac:cxnSpMkLst>
        </pc:cxnChg>
        <pc:cxnChg chg="mod">
          <ac:chgData name="Cheng" userId="3a88d6cb-836f-4403-a697-66e391d41931" providerId="ADAL" clId="{20822C82-0616-4B75-ACFB-3246135717AF}" dt="2024-04-21T16:49:26.069" v="470"/>
          <ac:cxnSpMkLst>
            <pc:docMk/>
            <pc:sldMk cId="0" sldId="350"/>
            <ac:cxnSpMk id="20" creationId="{00000000-0000-0000-0000-000000000000}"/>
          </ac:cxnSpMkLst>
        </pc:cxnChg>
        <pc:cxnChg chg="mod">
          <ac:chgData name="Cheng" userId="3a88d6cb-836f-4403-a697-66e391d41931" providerId="ADAL" clId="{20822C82-0616-4B75-ACFB-3246135717AF}" dt="2024-04-21T16:49:26.069" v="470"/>
          <ac:cxnSpMkLst>
            <pc:docMk/>
            <pc:sldMk cId="0" sldId="350"/>
            <ac:cxnSpMk id="21" creationId="{00000000-0000-0000-0000-000000000000}"/>
          </ac:cxnSpMkLst>
        </pc:cxnChg>
        <pc:cxnChg chg="mod">
          <ac:chgData name="Cheng" userId="3a88d6cb-836f-4403-a697-66e391d41931" providerId="ADAL" clId="{20822C82-0616-4B75-ACFB-3246135717AF}" dt="2024-04-21T16:49:26.069" v="470"/>
          <ac:cxnSpMkLst>
            <pc:docMk/>
            <pc:sldMk cId="0" sldId="350"/>
            <ac:cxnSpMk id="52" creationId="{43C30350-80BD-4426-A9E1-7EF87ECAFC27}"/>
          </ac:cxnSpMkLst>
        </pc:cxnChg>
      </pc:sldChg>
      <pc:sldChg chg="modSp del">
        <pc:chgData name="Cheng" userId="3a88d6cb-836f-4403-a697-66e391d41931" providerId="ADAL" clId="{20822C82-0616-4B75-ACFB-3246135717AF}" dt="2024-04-21T22:01:45.664" v="2960" actId="47"/>
        <pc:sldMkLst>
          <pc:docMk/>
          <pc:sldMk cId="0" sldId="351"/>
        </pc:sldMkLst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0" sldId="351"/>
            <ac:spMk id="8" creationId="{00000000-0000-0000-0000-000000000000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0" sldId="351"/>
            <ac:spMk id="11" creationId="{00000000-0000-0000-0000-000000000000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0" sldId="351"/>
            <ac:spMk id="14" creationId="{00000000-0000-0000-0000-000000000000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0" sldId="351"/>
            <ac:spMk id="17" creationId="{00000000-0000-0000-0000-000000000000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0" sldId="351"/>
            <ac:spMk id="20" creationId="{00000000-0000-0000-0000-000000000000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0" sldId="351"/>
            <ac:spMk id="23" creationId="{00000000-0000-0000-0000-000000000000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0" sldId="351"/>
            <ac:spMk id="26" creationId="{00000000-0000-0000-0000-000000000000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0" sldId="351"/>
            <ac:spMk id="29" creationId="{00000000-0000-0000-0000-000000000000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0" sldId="351"/>
            <ac:spMk id="31" creationId="{00000000-0000-0000-0000-000000000000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0" sldId="351"/>
            <ac:spMk id="34" creationId="{00000000-0000-0000-0000-000000000000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0" sldId="351"/>
            <ac:spMk id="37" creationId="{00000000-0000-0000-0000-000000000000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0" sldId="351"/>
            <ac:spMk id="45" creationId="{C8F339B9-7426-4FDA-974F-DA110F64BCC5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0" sldId="351"/>
            <ac:spMk id="46" creationId="{D7DDFA9C-9038-443B-821F-E8286E0A2D83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0" sldId="351"/>
            <ac:spMk id="47" creationId="{A3801DD5-04C5-4A26-9051-7033E291CB40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0" sldId="351"/>
            <ac:spMk id="48" creationId="{77C4048F-1AC7-4423-A2D6-78582E4BB682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0" sldId="351"/>
            <ac:spMk id="49" creationId="{231DF4F5-A8DE-41F6-BEF3-1EBD4F52B552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0" sldId="351"/>
            <ac:spMk id="50" creationId="{F1F5AC33-3436-40F1-ADDC-D570A28F0D89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0" sldId="351"/>
            <ac:spMk id="51" creationId="{E604BA11-DDE4-4E24-8FC6-7306767FE95D}"/>
          </ac:spMkLst>
        </pc:spChg>
        <pc:grpChg chg="mod">
          <ac:chgData name="Cheng" userId="3a88d6cb-836f-4403-a697-66e391d41931" providerId="ADAL" clId="{20822C82-0616-4B75-ACFB-3246135717AF}" dt="2024-04-21T16:49:26.069" v="470"/>
          <ac:grpSpMkLst>
            <pc:docMk/>
            <pc:sldMk cId="0" sldId="351"/>
            <ac:grpSpMk id="6" creationId="{00000000-0000-0000-0000-000000000000}"/>
          </ac:grpSpMkLst>
        </pc:grpChg>
        <pc:grpChg chg="mod">
          <ac:chgData name="Cheng" userId="3a88d6cb-836f-4403-a697-66e391d41931" providerId="ADAL" clId="{20822C82-0616-4B75-ACFB-3246135717AF}" dt="2024-04-21T16:49:26.069" v="470"/>
          <ac:grpSpMkLst>
            <pc:docMk/>
            <pc:sldMk cId="0" sldId="351"/>
            <ac:grpSpMk id="9" creationId="{00000000-0000-0000-0000-000000000000}"/>
          </ac:grpSpMkLst>
        </pc:grpChg>
        <pc:grpChg chg="mod">
          <ac:chgData name="Cheng" userId="3a88d6cb-836f-4403-a697-66e391d41931" providerId="ADAL" clId="{20822C82-0616-4B75-ACFB-3246135717AF}" dt="2024-04-21T16:49:26.069" v="470"/>
          <ac:grpSpMkLst>
            <pc:docMk/>
            <pc:sldMk cId="0" sldId="351"/>
            <ac:grpSpMk id="12" creationId="{00000000-0000-0000-0000-000000000000}"/>
          </ac:grpSpMkLst>
        </pc:grpChg>
        <pc:grpChg chg="mod">
          <ac:chgData name="Cheng" userId="3a88d6cb-836f-4403-a697-66e391d41931" providerId="ADAL" clId="{20822C82-0616-4B75-ACFB-3246135717AF}" dt="2024-04-21T16:49:26.069" v="470"/>
          <ac:grpSpMkLst>
            <pc:docMk/>
            <pc:sldMk cId="0" sldId="351"/>
            <ac:grpSpMk id="15" creationId="{00000000-0000-0000-0000-000000000000}"/>
          </ac:grpSpMkLst>
        </pc:grpChg>
        <pc:grpChg chg="mod">
          <ac:chgData name="Cheng" userId="3a88d6cb-836f-4403-a697-66e391d41931" providerId="ADAL" clId="{20822C82-0616-4B75-ACFB-3246135717AF}" dt="2024-04-21T16:49:26.069" v="470"/>
          <ac:grpSpMkLst>
            <pc:docMk/>
            <pc:sldMk cId="0" sldId="351"/>
            <ac:grpSpMk id="18" creationId="{00000000-0000-0000-0000-000000000000}"/>
          </ac:grpSpMkLst>
        </pc:grpChg>
        <pc:grpChg chg="mod">
          <ac:chgData name="Cheng" userId="3a88d6cb-836f-4403-a697-66e391d41931" providerId="ADAL" clId="{20822C82-0616-4B75-ACFB-3246135717AF}" dt="2024-04-21T16:49:26.069" v="470"/>
          <ac:grpSpMkLst>
            <pc:docMk/>
            <pc:sldMk cId="0" sldId="351"/>
            <ac:grpSpMk id="21" creationId="{00000000-0000-0000-0000-000000000000}"/>
          </ac:grpSpMkLst>
        </pc:grpChg>
        <pc:grpChg chg="mod">
          <ac:chgData name="Cheng" userId="3a88d6cb-836f-4403-a697-66e391d41931" providerId="ADAL" clId="{20822C82-0616-4B75-ACFB-3246135717AF}" dt="2024-04-21T16:49:26.069" v="470"/>
          <ac:grpSpMkLst>
            <pc:docMk/>
            <pc:sldMk cId="0" sldId="351"/>
            <ac:grpSpMk id="24" creationId="{00000000-0000-0000-0000-000000000000}"/>
          </ac:grpSpMkLst>
        </pc:grpChg>
        <pc:grpChg chg="mod">
          <ac:chgData name="Cheng" userId="3a88d6cb-836f-4403-a697-66e391d41931" providerId="ADAL" clId="{20822C82-0616-4B75-ACFB-3246135717AF}" dt="2024-04-21T16:49:26.069" v="470"/>
          <ac:grpSpMkLst>
            <pc:docMk/>
            <pc:sldMk cId="0" sldId="351"/>
            <ac:grpSpMk id="27" creationId="{00000000-0000-0000-0000-000000000000}"/>
          </ac:grpSpMkLst>
        </pc:grpChg>
        <pc:grpChg chg="mod">
          <ac:chgData name="Cheng" userId="3a88d6cb-836f-4403-a697-66e391d41931" providerId="ADAL" clId="{20822C82-0616-4B75-ACFB-3246135717AF}" dt="2024-04-21T16:49:26.069" v="470"/>
          <ac:grpSpMkLst>
            <pc:docMk/>
            <pc:sldMk cId="0" sldId="351"/>
            <ac:grpSpMk id="28" creationId="{00000000-0000-0000-0000-000000000000}"/>
          </ac:grpSpMkLst>
        </pc:grpChg>
        <pc:grpChg chg="mod">
          <ac:chgData name="Cheng" userId="3a88d6cb-836f-4403-a697-66e391d41931" providerId="ADAL" clId="{20822C82-0616-4B75-ACFB-3246135717AF}" dt="2024-04-21T16:49:26.069" v="470"/>
          <ac:grpSpMkLst>
            <pc:docMk/>
            <pc:sldMk cId="0" sldId="351"/>
            <ac:grpSpMk id="32" creationId="{00000000-0000-0000-0000-000000000000}"/>
          </ac:grpSpMkLst>
        </pc:grpChg>
        <pc:grpChg chg="mod">
          <ac:chgData name="Cheng" userId="3a88d6cb-836f-4403-a697-66e391d41931" providerId="ADAL" clId="{20822C82-0616-4B75-ACFB-3246135717AF}" dt="2024-04-21T16:49:26.069" v="470"/>
          <ac:grpSpMkLst>
            <pc:docMk/>
            <pc:sldMk cId="0" sldId="351"/>
            <ac:grpSpMk id="35" creationId="{00000000-0000-0000-0000-000000000000}"/>
          </ac:grpSpMkLst>
        </pc:grpChg>
        <pc:grpChg chg="mod">
          <ac:chgData name="Cheng" userId="3a88d6cb-836f-4403-a697-66e391d41931" providerId="ADAL" clId="{20822C82-0616-4B75-ACFB-3246135717AF}" dt="2024-04-21T16:49:26.069" v="470"/>
          <ac:grpSpMkLst>
            <pc:docMk/>
            <pc:sldMk cId="0" sldId="351"/>
            <ac:grpSpMk id="38" creationId="{00000000-0000-0000-0000-000000000000}"/>
          </ac:grpSpMkLst>
        </pc:grpChg>
        <pc:grpChg chg="mod">
          <ac:chgData name="Cheng" userId="3a88d6cb-836f-4403-a697-66e391d41931" providerId="ADAL" clId="{20822C82-0616-4B75-ACFB-3246135717AF}" dt="2024-04-21T16:49:26.069" v="470"/>
          <ac:grpSpMkLst>
            <pc:docMk/>
            <pc:sldMk cId="0" sldId="351"/>
            <ac:grpSpMk id="43" creationId="{F3216142-B5D9-4A64-BDF1-857030712F95}"/>
          </ac:grpSpMkLst>
        </pc:grpChg>
        <pc:picChg chg="mod">
          <ac:chgData name="Cheng" userId="3a88d6cb-836f-4403-a697-66e391d41931" providerId="ADAL" clId="{20822C82-0616-4B75-ACFB-3246135717AF}" dt="2024-04-21T16:49:26.069" v="470"/>
          <ac:picMkLst>
            <pc:docMk/>
            <pc:sldMk cId="0" sldId="351"/>
            <ac:picMk id="5" creationId="{00000000-0000-0000-0000-000000000000}"/>
          </ac:picMkLst>
        </pc:picChg>
        <pc:cxnChg chg="mod">
          <ac:chgData name="Cheng" userId="3a88d6cb-836f-4403-a697-66e391d41931" providerId="ADAL" clId="{20822C82-0616-4B75-ACFB-3246135717AF}" dt="2024-04-21T16:49:26.069" v="470"/>
          <ac:cxnSpMkLst>
            <pc:docMk/>
            <pc:sldMk cId="0" sldId="351"/>
            <ac:cxnSpMk id="7" creationId="{00000000-0000-0000-0000-000000000000}"/>
          </ac:cxnSpMkLst>
        </pc:cxnChg>
        <pc:cxnChg chg="mod">
          <ac:chgData name="Cheng" userId="3a88d6cb-836f-4403-a697-66e391d41931" providerId="ADAL" clId="{20822C82-0616-4B75-ACFB-3246135717AF}" dt="2024-04-21T16:49:26.069" v="470"/>
          <ac:cxnSpMkLst>
            <pc:docMk/>
            <pc:sldMk cId="0" sldId="351"/>
            <ac:cxnSpMk id="10" creationId="{00000000-0000-0000-0000-000000000000}"/>
          </ac:cxnSpMkLst>
        </pc:cxnChg>
        <pc:cxnChg chg="mod">
          <ac:chgData name="Cheng" userId="3a88d6cb-836f-4403-a697-66e391d41931" providerId="ADAL" clId="{20822C82-0616-4B75-ACFB-3246135717AF}" dt="2024-04-21T16:49:26.069" v="470"/>
          <ac:cxnSpMkLst>
            <pc:docMk/>
            <pc:sldMk cId="0" sldId="351"/>
            <ac:cxnSpMk id="13" creationId="{00000000-0000-0000-0000-000000000000}"/>
          </ac:cxnSpMkLst>
        </pc:cxnChg>
        <pc:cxnChg chg="mod">
          <ac:chgData name="Cheng" userId="3a88d6cb-836f-4403-a697-66e391d41931" providerId="ADAL" clId="{20822C82-0616-4B75-ACFB-3246135717AF}" dt="2024-04-21T16:49:26.069" v="470"/>
          <ac:cxnSpMkLst>
            <pc:docMk/>
            <pc:sldMk cId="0" sldId="351"/>
            <ac:cxnSpMk id="16" creationId="{00000000-0000-0000-0000-000000000000}"/>
          </ac:cxnSpMkLst>
        </pc:cxnChg>
        <pc:cxnChg chg="mod">
          <ac:chgData name="Cheng" userId="3a88d6cb-836f-4403-a697-66e391d41931" providerId="ADAL" clId="{20822C82-0616-4B75-ACFB-3246135717AF}" dt="2024-04-21T16:49:26.069" v="470"/>
          <ac:cxnSpMkLst>
            <pc:docMk/>
            <pc:sldMk cId="0" sldId="351"/>
            <ac:cxnSpMk id="19" creationId="{00000000-0000-0000-0000-000000000000}"/>
          </ac:cxnSpMkLst>
        </pc:cxnChg>
        <pc:cxnChg chg="mod">
          <ac:chgData name="Cheng" userId="3a88d6cb-836f-4403-a697-66e391d41931" providerId="ADAL" clId="{20822C82-0616-4B75-ACFB-3246135717AF}" dt="2024-04-21T16:49:26.069" v="470"/>
          <ac:cxnSpMkLst>
            <pc:docMk/>
            <pc:sldMk cId="0" sldId="351"/>
            <ac:cxnSpMk id="22" creationId="{00000000-0000-0000-0000-000000000000}"/>
          </ac:cxnSpMkLst>
        </pc:cxnChg>
        <pc:cxnChg chg="mod">
          <ac:chgData name="Cheng" userId="3a88d6cb-836f-4403-a697-66e391d41931" providerId="ADAL" clId="{20822C82-0616-4B75-ACFB-3246135717AF}" dt="2024-04-21T16:49:26.069" v="470"/>
          <ac:cxnSpMkLst>
            <pc:docMk/>
            <pc:sldMk cId="0" sldId="351"/>
            <ac:cxnSpMk id="25" creationId="{00000000-0000-0000-0000-000000000000}"/>
          </ac:cxnSpMkLst>
        </pc:cxnChg>
        <pc:cxnChg chg="mod">
          <ac:chgData name="Cheng" userId="3a88d6cb-836f-4403-a697-66e391d41931" providerId="ADAL" clId="{20822C82-0616-4B75-ACFB-3246135717AF}" dt="2024-04-21T16:49:26.069" v="470"/>
          <ac:cxnSpMkLst>
            <pc:docMk/>
            <pc:sldMk cId="0" sldId="351"/>
            <ac:cxnSpMk id="30" creationId="{00000000-0000-0000-0000-000000000000}"/>
          </ac:cxnSpMkLst>
        </pc:cxnChg>
        <pc:cxnChg chg="mod">
          <ac:chgData name="Cheng" userId="3a88d6cb-836f-4403-a697-66e391d41931" providerId="ADAL" clId="{20822C82-0616-4B75-ACFB-3246135717AF}" dt="2024-04-21T16:49:26.069" v="470"/>
          <ac:cxnSpMkLst>
            <pc:docMk/>
            <pc:sldMk cId="0" sldId="351"/>
            <ac:cxnSpMk id="33" creationId="{00000000-0000-0000-0000-000000000000}"/>
          </ac:cxnSpMkLst>
        </pc:cxnChg>
        <pc:cxnChg chg="mod">
          <ac:chgData name="Cheng" userId="3a88d6cb-836f-4403-a697-66e391d41931" providerId="ADAL" clId="{20822C82-0616-4B75-ACFB-3246135717AF}" dt="2024-04-21T16:49:26.069" v="470"/>
          <ac:cxnSpMkLst>
            <pc:docMk/>
            <pc:sldMk cId="0" sldId="351"/>
            <ac:cxnSpMk id="36" creationId="{00000000-0000-0000-0000-000000000000}"/>
          </ac:cxnSpMkLst>
        </pc:cxnChg>
      </pc:sldChg>
      <pc:sldChg chg="modSp del mod">
        <pc:chgData name="Cheng" userId="3a88d6cb-836f-4403-a697-66e391d41931" providerId="ADAL" clId="{20822C82-0616-4B75-ACFB-3246135717AF}" dt="2024-04-21T22:01:36.044" v="2951" actId="47"/>
        <pc:sldMkLst>
          <pc:docMk/>
          <pc:sldMk cId="0" sldId="494"/>
        </pc:sldMkLst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0" sldId="494"/>
            <ac:spMk id="3" creationId="{00000000-0000-0000-0000-000000000000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0" sldId="494"/>
            <ac:spMk id="15" creationId="{DAFF4AA6-96AC-F022-2ED2-6763184E8911}"/>
          </ac:spMkLst>
        </pc:spChg>
        <pc:spChg chg="mod">
          <ac:chgData name="Cheng" userId="3a88d6cb-836f-4403-a697-66e391d41931" providerId="ADAL" clId="{20822C82-0616-4B75-ACFB-3246135717AF}" dt="2024-04-21T18:04:37.187" v="1197" actId="1076"/>
          <ac:spMkLst>
            <pc:docMk/>
            <pc:sldMk cId="0" sldId="494"/>
            <ac:spMk id="18" creationId="{3ABA827E-4CE8-FFF4-DE4C-E28EF14116F6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0" sldId="494"/>
            <ac:spMk id="19" creationId="{2FB2AA97-EB0D-9C50-4067-1778448F45C1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0" sldId="494"/>
            <ac:spMk id="20" creationId="{2BC16837-59E6-AAD0-03B0-B61F4BAED8DD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0" sldId="494"/>
            <ac:spMk id="30" creationId="{6C146857-C9DA-438D-8434-D6202DED53E1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0" sldId="494"/>
            <ac:spMk id="31" creationId="{D7E16C4E-5A1E-4105-A41F-AD25E84D50FD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0" sldId="494"/>
            <ac:spMk id="32" creationId="{3E22FB71-4022-4B10-B388-BC55BB1D0515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0" sldId="494"/>
            <ac:spMk id="33" creationId="{7A385439-8B60-4E68-8DEB-8EC28665C496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0" sldId="494"/>
            <ac:spMk id="34" creationId="{8990B68B-7716-4716-B329-A3DAE99581AB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0" sldId="494"/>
            <ac:spMk id="35" creationId="{E41F9C5A-AB72-4B68-A383-12019E250F5C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0" sldId="494"/>
            <ac:spMk id="38" creationId="{4D1640C9-1DD0-4EAE-90F0-4B09ED8F16E7}"/>
          </ac:spMkLst>
        </pc:spChg>
        <pc:grpChg chg="mod">
          <ac:chgData name="Cheng" userId="3a88d6cb-836f-4403-a697-66e391d41931" providerId="ADAL" clId="{20822C82-0616-4B75-ACFB-3246135717AF}" dt="2024-04-21T16:49:26.069" v="470"/>
          <ac:grpSpMkLst>
            <pc:docMk/>
            <pc:sldMk cId="0" sldId="494"/>
            <ac:grpSpMk id="29" creationId="{3777FCCA-0477-408F-ACD5-2A00359072D4}"/>
          </ac:grpSpMkLst>
        </pc:grpChg>
        <pc:cxnChg chg="mod">
          <ac:chgData name="Cheng" userId="3a88d6cb-836f-4403-a697-66e391d41931" providerId="ADAL" clId="{20822C82-0616-4B75-ACFB-3246135717AF}" dt="2024-04-21T16:49:26.069" v="470"/>
          <ac:cxnSpMkLst>
            <pc:docMk/>
            <pc:sldMk cId="0" sldId="494"/>
            <ac:cxnSpMk id="36" creationId="{DA1215CE-46FD-452A-BFB9-97644C2EBCD4}"/>
          </ac:cxnSpMkLst>
        </pc:cxnChg>
      </pc:sldChg>
      <pc:sldChg chg="modSp del">
        <pc:chgData name="Cheng" userId="3a88d6cb-836f-4403-a697-66e391d41931" providerId="ADAL" clId="{20822C82-0616-4B75-ACFB-3246135717AF}" dt="2024-04-21T22:01:39.749" v="2954" actId="47"/>
        <pc:sldMkLst>
          <pc:docMk/>
          <pc:sldMk cId="0" sldId="495"/>
        </pc:sldMkLst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0" sldId="495"/>
            <ac:spMk id="2" creationId="{00000000-0000-0000-0000-000000000000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0" sldId="495"/>
            <ac:spMk id="3" creationId="{00000000-0000-0000-0000-000000000000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0" sldId="495"/>
            <ac:spMk id="25" creationId="{5111BE41-B150-4430-B6E8-D255B440D750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0" sldId="495"/>
            <ac:spMk id="26" creationId="{57520C18-D734-4015-AF92-D347AA4D0022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0" sldId="495"/>
            <ac:spMk id="27" creationId="{F700FBFA-CDBB-4ED7-A65B-44C3E36D80F1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0" sldId="495"/>
            <ac:spMk id="28" creationId="{84E46023-AD5F-43A4-9114-FBED3372DD74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0" sldId="495"/>
            <ac:spMk id="29" creationId="{61B25170-2A74-4C9A-B0F8-57229494A6DD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0" sldId="495"/>
            <ac:spMk id="30" creationId="{3B39B539-0A68-4ACF-BAD3-B196DD7F88C0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0" sldId="495"/>
            <ac:spMk id="31" creationId="{188717D6-BDE8-4F3A-A8CD-02C66B50E820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0" sldId="495"/>
            <ac:spMk id="33" creationId="{A77EF69B-FAF4-4FB0-9683-573220FA7134}"/>
          </ac:spMkLst>
        </pc:spChg>
        <pc:grpChg chg="mod">
          <ac:chgData name="Cheng" userId="3a88d6cb-836f-4403-a697-66e391d41931" providerId="ADAL" clId="{20822C82-0616-4B75-ACFB-3246135717AF}" dt="2024-04-21T16:49:26.069" v="470"/>
          <ac:grpSpMkLst>
            <pc:docMk/>
            <pc:sldMk cId="0" sldId="495"/>
            <ac:grpSpMk id="24" creationId="{6E123701-5D82-47A6-9261-2EE4063E2CD8}"/>
          </ac:grpSpMkLst>
        </pc:grpChg>
        <pc:cxnChg chg="mod">
          <ac:chgData name="Cheng" userId="3a88d6cb-836f-4403-a697-66e391d41931" providerId="ADAL" clId="{20822C82-0616-4B75-ACFB-3246135717AF}" dt="2024-04-21T16:49:26.069" v="470"/>
          <ac:cxnSpMkLst>
            <pc:docMk/>
            <pc:sldMk cId="0" sldId="495"/>
            <ac:cxnSpMk id="32" creationId="{3DC94C40-94C3-4891-8986-5EF849FF800B}"/>
          </ac:cxnSpMkLst>
        </pc:cxnChg>
      </pc:sldChg>
      <pc:sldChg chg="modSp del">
        <pc:chgData name="Cheng" userId="3a88d6cb-836f-4403-a697-66e391d41931" providerId="ADAL" clId="{20822C82-0616-4B75-ACFB-3246135717AF}" dt="2024-04-21T22:01:37.187" v="2952" actId="47"/>
        <pc:sldMkLst>
          <pc:docMk/>
          <pc:sldMk cId="206749805" sldId="507"/>
        </pc:sldMkLst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06749805" sldId="507"/>
            <ac:spMk id="3" creationId="{00000000-0000-0000-0000-000000000000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06749805" sldId="507"/>
            <ac:spMk id="11" creationId="{EA6D1EAA-D19B-8FBD-322D-8BEFE2D4F4E7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06749805" sldId="507"/>
            <ac:spMk id="16" creationId="{DC9DC2A8-D7B6-492F-A4F5-A1A0085FC79D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06749805" sldId="507"/>
            <ac:spMk id="17" creationId="{FB05CF2A-013D-4A6B-BCC5-77A34A6A4188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06749805" sldId="507"/>
            <ac:spMk id="18" creationId="{E0B6029A-7605-411D-B2B8-5897DFA5D7C9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06749805" sldId="507"/>
            <ac:spMk id="19" creationId="{76E75355-E0E4-403F-BF86-F0EA75044EAC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06749805" sldId="507"/>
            <ac:spMk id="20" creationId="{0E0B5C81-4BB4-4677-9B0A-BA52CF8201B0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06749805" sldId="507"/>
            <ac:spMk id="27" creationId="{E5AF5658-48D8-4540-AA64-2B933D44BECC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06749805" sldId="507"/>
            <ac:spMk id="28" creationId="{490710C8-7271-401E-AEDA-3F82B9EA56D4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06749805" sldId="507"/>
            <ac:spMk id="29" creationId="{25CB11B7-ADA6-42B1-A2E7-1EA72EFB9C34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06749805" sldId="507"/>
            <ac:spMk id="30" creationId="{C7700042-1E44-4B3F-A774-36CFBE9D33B6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06749805" sldId="507"/>
            <ac:spMk id="32" creationId="{C0F5B670-912E-4CC7-96F2-472B7228BCC7}"/>
          </ac:spMkLst>
        </pc:spChg>
        <pc:grpChg chg="mod">
          <ac:chgData name="Cheng" userId="3a88d6cb-836f-4403-a697-66e391d41931" providerId="ADAL" clId="{20822C82-0616-4B75-ACFB-3246135717AF}" dt="2024-04-21T16:49:26.069" v="470"/>
          <ac:grpSpMkLst>
            <pc:docMk/>
            <pc:sldMk cId="206749805" sldId="507"/>
            <ac:grpSpMk id="14" creationId="{5B423BD8-F2A5-452B-AB70-BB273953FABC}"/>
          </ac:grpSpMkLst>
        </pc:grpChg>
        <pc:picChg chg="mod">
          <ac:chgData name="Cheng" userId="3a88d6cb-836f-4403-a697-66e391d41931" providerId="ADAL" clId="{20822C82-0616-4B75-ACFB-3246135717AF}" dt="2024-04-21T16:49:26.069" v="470"/>
          <ac:picMkLst>
            <pc:docMk/>
            <pc:sldMk cId="206749805" sldId="507"/>
            <ac:picMk id="4" creationId="{6059FB0F-A2C0-4550-81E0-46807ADC04D4}"/>
          </ac:picMkLst>
        </pc:picChg>
        <pc:picChg chg="mod">
          <ac:chgData name="Cheng" userId="3a88d6cb-836f-4403-a697-66e391d41931" providerId="ADAL" clId="{20822C82-0616-4B75-ACFB-3246135717AF}" dt="2024-04-21T16:49:26.069" v="470"/>
          <ac:picMkLst>
            <pc:docMk/>
            <pc:sldMk cId="206749805" sldId="507"/>
            <ac:picMk id="6" creationId="{85B48072-7344-48A1-8F15-D1D22DBADD61}"/>
          </ac:picMkLst>
        </pc:picChg>
        <pc:picChg chg="mod">
          <ac:chgData name="Cheng" userId="3a88d6cb-836f-4403-a697-66e391d41931" providerId="ADAL" clId="{20822C82-0616-4B75-ACFB-3246135717AF}" dt="2024-04-21T16:49:26.069" v="470"/>
          <ac:picMkLst>
            <pc:docMk/>
            <pc:sldMk cId="206749805" sldId="507"/>
            <ac:picMk id="12" creationId="{6F19725A-7D88-45CE-8CBC-82F68FA65DF5}"/>
          </ac:picMkLst>
        </pc:picChg>
        <pc:cxnChg chg="mod">
          <ac:chgData name="Cheng" userId="3a88d6cb-836f-4403-a697-66e391d41931" providerId="ADAL" clId="{20822C82-0616-4B75-ACFB-3246135717AF}" dt="2024-04-21T16:49:26.069" v="470"/>
          <ac:cxnSpMkLst>
            <pc:docMk/>
            <pc:sldMk cId="206749805" sldId="507"/>
            <ac:cxnSpMk id="31" creationId="{A1DF3E91-4A87-478A-87DE-1C5AEB3D529C}"/>
          </ac:cxnSpMkLst>
        </pc:cxnChg>
      </pc:sldChg>
      <pc:sldChg chg="addSp delSp modSp mod">
        <pc:chgData name="Cheng" userId="3a88d6cb-836f-4403-a697-66e391d41931" providerId="ADAL" clId="{20822C82-0616-4B75-ACFB-3246135717AF}" dt="2024-04-21T17:30:53.337" v="892" actId="14100"/>
        <pc:sldMkLst>
          <pc:docMk/>
          <pc:sldMk cId="3061096682" sldId="508"/>
        </pc:sldMkLst>
        <pc:spChg chg="del">
          <ac:chgData name="Cheng" userId="3a88d6cb-836f-4403-a697-66e391d41931" providerId="ADAL" clId="{20822C82-0616-4B75-ACFB-3246135717AF}" dt="2024-04-21T16:29:48.799" v="182" actId="478"/>
          <ac:spMkLst>
            <pc:docMk/>
            <pc:sldMk cId="3061096682" sldId="508"/>
            <ac:spMk id="3" creationId="{00000000-0000-0000-0000-000000000000}"/>
          </ac:spMkLst>
        </pc:spChg>
        <pc:spChg chg="mod">
          <ac:chgData name="Cheng" userId="3a88d6cb-836f-4403-a697-66e391d41931" providerId="ADAL" clId="{20822C82-0616-4B75-ACFB-3246135717AF}" dt="2024-04-21T17:02:46.645" v="655" actId="1076"/>
          <ac:spMkLst>
            <pc:docMk/>
            <pc:sldMk cId="3061096682" sldId="508"/>
            <ac:spMk id="8" creationId="{C093F0DC-1184-2336-E8B5-9AD19A682401}"/>
          </ac:spMkLst>
        </pc:spChg>
        <pc:spChg chg="del">
          <ac:chgData name="Cheng" userId="3a88d6cb-836f-4403-a697-66e391d41931" providerId="ADAL" clId="{20822C82-0616-4B75-ACFB-3246135717AF}" dt="2024-04-21T16:46:16.938" v="466" actId="478"/>
          <ac:spMkLst>
            <pc:docMk/>
            <pc:sldMk cId="3061096682" sldId="508"/>
            <ac:spMk id="12" creationId="{6B486DE6-D4A9-B4ED-9E37-0A76CA226855}"/>
          </ac:spMkLst>
        </pc:spChg>
        <pc:spChg chg="add mod">
          <ac:chgData name="Cheng" userId="3a88d6cb-836f-4403-a697-66e391d41931" providerId="ADAL" clId="{20822C82-0616-4B75-ACFB-3246135717AF}" dt="2024-04-21T17:30:53.337" v="892" actId="14100"/>
          <ac:spMkLst>
            <pc:docMk/>
            <pc:sldMk cId="3061096682" sldId="508"/>
            <ac:spMk id="15" creationId="{830C94A7-D803-41B1-839E-306B75EE6414}"/>
          </ac:spMkLst>
        </pc:spChg>
        <pc:spChg chg="add mod">
          <ac:chgData name="Cheng" userId="3a88d6cb-836f-4403-a697-66e391d41931" providerId="ADAL" clId="{20822C82-0616-4B75-ACFB-3246135717AF}" dt="2024-04-21T17:14:33.645" v="675" actId="1076"/>
          <ac:spMkLst>
            <pc:docMk/>
            <pc:sldMk cId="3061096682" sldId="508"/>
            <ac:spMk id="17" creationId="{DF6EB15D-25CD-40BE-8CF8-1D913F11C01B}"/>
          </ac:spMkLst>
        </pc:spChg>
        <pc:spChg chg="add mod">
          <ac:chgData name="Cheng" userId="3a88d6cb-836f-4403-a697-66e391d41931" providerId="ADAL" clId="{20822C82-0616-4B75-ACFB-3246135717AF}" dt="2024-04-21T17:24:24.860" v="805" actId="255"/>
          <ac:spMkLst>
            <pc:docMk/>
            <pc:sldMk cId="3061096682" sldId="508"/>
            <ac:spMk id="18" creationId="{EEBC775D-E8ED-46F4-8657-655E72F59A18}"/>
          </ac:spMkLst>
        </pc:spChg>
        <pc:spChg chg="add mod">
          <ac:chgData name="Cheng" userId="3a88d6cb-836f-4403-a697-66e391d41931" providerId="ADAL" clId="{20822C82-0616-4B75-ACFB-3246135717AF}" dt="2024-04-21T16:38:53.893" v="336"/>
          <ac:spMkLst>
            <pc:docMk/>
            <pc:sldMk cId="3061096682" sldId="508"/>
            <ac:spMk id="19" creationId="{830C94A7-D803-41B1-839E-306B75EE6414}"/>
          </ac:spMkLst>
        </pc:spChg>
        <pc:spChg chg="add mod">
          <ac:chgData name="Cheng" userId="3a88d6cb-836f-4403-a697-66e391d41931" providerId="ADAL" clId="{20822C82-0616-4B75-ACFB-3246135717AF}" dt="2024-04-21T16:38:58.349" v="338"/>
          <ac:spMkLst>
            <pc:docMk/>
            <pc:sldMk cId="3061096682" sldId="508"/>
            <ac:spMk id="20" creationId="{830C94A7-D803-41B1-839E-306B75EE6414}"/>
          </ac:spMkLst>
        </pc:spChg>
        <pc:spChg chg="del mod">
          <ac:chgData name="Cheng" userId="3a88d6cb-836f-4403-a697-66e391d41931" providerId="ADAL" clId="{20822C82-0616-4B75-ACFB-3246135717AF}" dt="2024-04-21T16:33:59.152" v="266" actId="478"/>
          <ac:spMkLst>
            <pc:docMk/>
            <pc:sldMk cId="3061096682" sldId="508"/>
            <ac:spMk id="21" creationId="{A2EADC51-DC12-40DD-BE27-02112220D238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3061096682" sldId="508"/>
            <ac:spMk id="23" creationId="{C83DA439-823A-49AC-8CA4-ED9DD18286B7}"/>
          </ac:spMkLst>
        </pc:spChg>
        <pc:spChg chg="mod">
          <ac:chgData name="Cheng" userId="3a88d6cb-836f-4403-a697-66e391d41931" providerId="ADAL" clId="{20822C82-0616-4B75-ACFB-3246135717AF}" dt="2024-04-21T16:50:09.679" v="481" actId="14100"/>
          <ac:spMkLst>
            <pc:docMk/>
            <pc:sldMk cId="3061096682" sldId="508"/>
            <ac:spMk id="24" creationId="{D58ACD7C-754D-4FB1-A026-63198FE251D5}"/>
          </ac:spMkLst>
        </pc:spChg>
        <pc:spChg chg="mod">
          <ac:chgData name="Cheng" userId="3a88d6cb-836f-4403-a697-66e391d41931" providerId="ADAL" clId="{20822C82-0616-4B75-ACFB-3246135717AF}" dt="2024-04-21T16:50:12.226" v="482" actId="14100"/>
          <ac:spMkLst>
            <pc:docMk/>
            <pc:sldMk cId="3061096682" sldId="508"/>
            <ac:spMk id="25" creationId="{2EB6D840-F50E-4271-8675-53BCC07E8912}"/>
          </ac:spMkLst>
        </pc:spChg>
        <pc:spChg chg="del mod">
          <ac:chgData name="Cheng" userId="3a88d6cb-836f-4403-a697-66e391d41931" providerId="ADAL" clId="{20822C82-0616-4B75-ACFB-3246135717AF}" dt="2024-04-21T16:22:46.800" v="157" actId="478"/>
          <ac:spMkLst>
            <pc:docMk/>
            <pc:sldMk cId="3061096682" sldId="508"/>
            <ac:spMk id="26" creationId="{416434BD-D797-4380-B261-FA0BDFD30708}"/>
          </ac:spMkLst>
        </pc:spChg>
        <pc:spChg chg="mod">
          <ac:chgData name="Cheng" userId="3a88d6cb-836f-4403-a697-66e391d41931" providerId="ADAL" clId="{20822C82-0616-4B75-ACFB-3246135717AF}" dt="2024-04-21T16:49:57.306" v="476" actId="14100"/>
          <ac:spMkLst>
            <pc:docMk/>
            <pc:sldMk cId="3061096682" sldId="508"/>
            <ac:spMk id="27" creationId="{262B2736-3591-4674-8715-C406E8623431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3061096682" sldId="508"/>
            <ac:spMk id="28" creationId="{07D1DB81-3A0F-4848-BC5E-101473E38277}"/>
          </ac:spMkLst>
        </pc:spChg>
        <pc:spChg chg="add del mod">
          <ac:chgData name="Cheng" userId="3a88d6cb-836f-4403-a697-66e391d41931" providerId="ADAL" clId="{20822C82-0616-4B75-ACFB-3246135717AF}" dt="2024-04-21T16:53:48.691" v="531" actId="478"/>
          <ac:spMkLst>
            <pc:docMk/>
            <pc:sldMk cId="3061096682" sldId="508"/>
            <ac:spMk id="36" creationId="{67233835-EAEF-4DA4-99D3-C2B0BCB76C91}"/>
          </ac:spMkLst>
        </pc:spChg>
        <pc:spChg chg="add del mod">
          <ac:chgData name="Cheng" userId="3a88d6cb-836f-4403-a697-66e391d41931" providerId="ADAL" clId="{20822C82-0616-4B75-ACFB-3246135717AF}" dt="2024-04-21T17:02:06.941" v="638" actId="478"/>
          <ac:spMkLst>
            <pc:docMk/>
            <pc:sldMk cId="3061096682" sldId="508"/>
            <ac:spMk id="44" creationId="{3F354486-72CF-4A2B-ACCC-743B402CDEE6}"/>
          </ac:spMkLst>
        </pc:spChg>
        <pc:spChg chg="add del mod">
          <ac:chgData name="Cheng" userId="3a88d6cb-836f-4403-a697-66e391d41931" providerId="ADAL" clId="{20822C82-0616-4B75-ACFB-3246135717AF}" dt="2024-04-21T16:53:56.122" v="535"/>
          <ac:spMkLst>
            <pc:docMk/>
            <pc:sldMk cId="3061096682" sldId="508"/>
            <ac:spMk id="47" creationId="{0888A742-3BF0-45CF-B69F-4F545E67DE55}"/>
          </ac:spMkLst>
        </pc:spChg>
        <pc:spChg chg="add mod">
          <ac:chgData name="Cheng" userId="3a88d6cb-836f-4403-a697-66e391d41931" providerId="ADAL" clId="{20822C82-0616-4B75-ACFB-3246135717AF}" dt="2024-04-21T17:30:44.898" v="891" actId="14100"/>
          <ac:spMkLst>
            <pc:docMk/>
            <pc:sldMk cId="3061096682" sldId="508"/>
            <ac:spMk id="56" creationId="{46AE8361-CBAE-45FE-BC89-11AA3333EF55}"/>
          </ac:spMkLst>
        </pc:spChg>
        <pc:spChg chg="add mod">
          <ac:chgData name="Cheng" userId="3a88d6cb-836f-4403-a697-66e391d41931" providerId="ADAL" clId="{20822C82-0616-4B75-ACFB-3246135717AF}" dt="2024-04-21T17:26:54.595" v="820" actId="20577"/>
          <ac:spMkLst>
            <pc:docMk/>
            <pc:sldMk cId="3061096682" sldId="508"/>
            <ac:spMk id="59" creationId="{B42E3DFF-9206-4E6D-A75A-71FF091CA505}"/>
          </ac:spMkLst>
        </pc:spChg>
        <pc:grpChg chg="mod">
          <ac:chgData name="Cheng" userId="3a88d6cb-836f-4403-a697-66e391d41931" providerId="ADAL" clId="{20822C82-0616-4B75-ACFB-3246135717AF}" dt="2024-04-21T16:49:52.839" v="475" actId="1076"/>
          <ac:grpSpMkLst>
            <pc:docMk/>
            <pc:sldMk cId="3061096682" sldId="508"/>
            <ac:grpSpMk id="22" creationId="{4918E2AB-8593-4AF4-9D52-0DBB32B15167}"/>
          </ac:grpSpMkLst>
        </pc:grpChg>
        <pc:grpChg chg="add mod">
          <ac:chgData name="Cheng" userId="3a88d6cb-836f-4403-a697-66e391d41931" providerId="ADAL" clId="{20822C82-0616-4B75-ACFB-3246135717AF}" dt="2024-04-21T17:14:22.927" v="673" actId="164"/>
          <ac:grpSpMkLst>
            <pc:docMk/>
            <pc:sldMk cId="3061096682" sldId="508"/>
            <ac:grpSpMk id="57" creationId="{3EEDE193-93B9-4689-8E02-924915C58CFF}"/>
          </ac:grpSpMkLst>
        </pc:grpChg>
        <pc:picChg chg="add mod">
          <ac:chgData name="Cheng" userId="3a88d6cb-836f-4403-a697-66e391d41931" providerId="ADAL" clId="{20822C82-0616-4B75-ACFB-3246135717AF}" dt="2024-04-21T17:14:22.927" v="673" actId="164"/>
          <ac:picMkLst>
            <pc:docMk/>
            <pc:sldMk cId="3061096682" sldId="508"/>
            <ac:picMk id="2" creationId="{02D9EE3E-E1D9-4A81-9BFA-EA2830A6CAA7}"/>
          </ac:picMkLst>
        </pc:picChg>
        <pc:picChg chg="del">
          <ac:chgData name="Cheng" userId="3a88d6cb-836f-4403-a697-66e391d41931" providerId="ADAL" clId="{20822C82-0616-4B75-ACFB-3246135717AF}" dt="2024-04-21T16:33:46.036" v="262" actId="478"/>
          <ac:picMkLst>
            <pc:docMk/>
            <pc:sldMk cId="3061096682" sldId="508"/>
            <ac:picMk id="11" creationId="{A297818E-839F-2876-77F3-34046BB8F310}"/>
          </ac:picMkLst>
        </pc:picChg>
        <pc:picChg chg="add mod">
          <ac:chgData name="Cheng" userId="3a88d6cb-836f-4403-a697-66e391d41931" providerId="ADAL" clId="{20822C82-0616-4B75-ACFB-3246135717AF}" dt="2024-04-21T17:30:41.098" v="889" actId="14100"/>
          <ac:picMkLst>
            <pc:docMk/>
            <pc:sldMk cId="3061096682" sldId="508"/>
            <ac:picMk id="60" creationId="{BDEFF40E-0DBC-468A-B42E-5341AF9D3ED7}"/>
          </ac:picMkLst>
        </pc:picChg>
        <pc:cxnChg chg="add mod">
          <ac:chgData name="Cheng" userId="3a88d6cb-836f-4403-a697-66e391d41931" providerId="ADAL" clId="{20822C82-0616-4B75-ACFB-3246135717AF}" dt="2024-04-21T17:11:14.704" v="663" actId="208"/>
          <ac:cxnSpMkLst>
            <pc:docMk/>
            <pc:sldMk cId="3061096682" sldId="508"/>
            <ac:cxnSpMk id="9" creationId="{3768C6DC-4275-4DBE-BB80-131A1EEAAB6D}"/>
          </ac:cxnSpMkLst>
        </pc:cxnChg>
        <pc:cxnChg chg="del">
          <ac:chgData name="Cheng" userId="3a88d6cb-836f-4403-a697-66e391d41931" providerId="ADAL" clId="{20822C82-0616-4B75-ACFB-3246135717AF}" dt="2024-04-21T16:30:07.443" v="187" actId="478"/>
          <ac:cxnSpMkLst>
            <pc:docMk/>
            <pc:sldMk cId="3061096682" sldId="508"/>
            <ac:cxnSpMk id="29" creationId="{E7B93CA6-83AC-4951-B337-E3401B10ECC2}"/>
          </ac:cxnSpMkLst>
        </pc:cxnChg>
        <pc:cxnChg chg="add del mod">
          <ac:chgData name="Cheng" userId="3a88d6cb-836f-4403-a697-66e391d41931" providerId="ADAL" clId="{20822C82-0616-4B75-ACFB-3246135717AF}" dt="2024-04-21T16:44:06.154" v="432" actId="478"/>
          <ac:cxnSpMkLst>
            <pc:docMk/>
            <pc:sldMk cId="3061096682" sldId="508"/>
            <ac:cxnSpMk id="30" creationId="{8D7DA8CF-8889-44C8-BC69-F3E932064BE8}"/>
          </ac:cxnSpMkLst>
        </pc:cxnChg>
        <pc:cxnChg chg="add del mod">
          <ac:chgData name="Cheng" userId="3a88d6cb-836f-4403-a697-66e391d41931" providerId="ADAL" clId="{20822C82-0616-4B75-ACFB-3246135717AF}" dt="2024-04-21T16:45:43.223" v="464" actId="478"/>
          <ac:cxnSpMkLst>
            <pc:docMk/>
            <pc:sldMk cId="3061096682" sldId="508"/>
            <ac:cxnSpMk id="31" creationId="{FAC4261F-8B02-4AF5-B702-FDCB798CB84F}"/>
          </ac:cxnSpMkLst>
        </pc:cxnChg>
        <pc:cxnChg chg="add mod">
          <ac:chgData name="Cheng" userId="3a88d6cb-836f-4403-a697-66e391d41931" providerId="ADAL" clId="{20822C82-0616-4B75-ACFB-3246135717AF}" dt="2024-04-21T16:45:10.113" v="444"/>
          <ac:cxnSpMkLst>
            <pc:docMk/>
            <pc:sldMk cId="3061096682" sldId="508"/>
            <ac:cxnSpMk id="34" creationId="{3768C6DC-4275-4DBE-BB80-131A1EEAAB6D}"/>
          </ac:cxnSpMkLst>
        </pc:cxnChg>
        <pc:cxnChg chg="add mod">
          <ac:chgData name="Cheng" userId="3a88d6cb-836f-4403-a697-66e391d41931" providerId="ADAL" clId="{20822C82-0616-4B75-ACFB-3246135717AF}" dt="2024-04-21T17:11:18.105" v="664" actId="208"/>
          <ac:cxnSpMkLst>
            <pc:docMk/>
            <pc:sldMk cId="3061096682" sldId="508"/>
            <ac:cxnSpMk id="40" creationId="{C72E3AF7-619F-4A6D-BFA2-38ECFB8C276F}"/>
          </ac:cxnSpMkLst>
        </pc:cxnChg>
      </pc:sldChg>
      <pc:sldChg chg="modSp del">
        <pc:chgData name="Cheng" userId="3a88d6cb-836f-4403-a697-66e391d41931" providerId="ADAL" clId="{20822C82-0616-4B75-ACFB-3246135717AF}" dt="2024-04-21T22:01:40.719" v="2955" actId="47"/>
        <pc:sldMkLst>
          <pc:docMk/>
          <pc:sldMk cId="1468961453" sldId="509"/>
        </pc:sldMkLst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1468961453" sldId="509"/>
            <ac:spMk id="2" creationId="{00000000-0000-0000-0000-000000000000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1468961453" sldId="509"/>
            <ac:spMk id="3" creationId="{00000000-0000-0000-0000-000000000000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1468961453" sldId="509"/>
            <ac:spMk id="6" creationId="{7D279FF4-DDCF-196B-58CB-ACC321C9278F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1468961453" sldId="509"/>
            <ac:spMk id="13" creationId="{484E4F4E-C03E-4BF8-BE16-7C5BAF70678D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1468961453" sldId="509"/>
            <ac:spMk id="14" creationId="{8E0D86FE-2043-4A74-A7B6-9E8A3624749F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1468961453" sldId="509"/>
            <ac:spMk id="15" creationId="{221C6B5E-09ED-44AA-863E-C7D4E0238D95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1468961453" sldId="509"/>
            <ac:spMk id="16" creationId="{9CF93E52-F8DE-4A99-8670-40B633124C06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1468961453" sldId="509"/>
            <ac:spMk id="17" creationId="{3CB6DB84-9718-45A6-91DF-2BF6FEB40CDC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1468961453" sldId="509"/>
            <ac:spMk id="18" creationId="{B7BEA3A3-4388-45B3-8816-EDE16C737B21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1468961453" sldId="509"/>
            <ac:spMk id="19" creationId="{39E516A0-4B34-44F7-A576-1DC768C38090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1468961453" sldId="509"/>
            <ac:spMk id="20" creationId="{0BD028F6-2EA0-4FF2-A84C-7E9FC5D436A7}"/>
          </ac:spMkLst>
        </pc:spChg>
        <pc:grpChg chg="mod">
          <ac:chgData name="Cheng" userId="3a88d6cb-836f-4403-a697-66e391d41931" providerId="ADAL" clId="{20822C82-0616-4B75-ACFB-3246135717AF}" dt="2024-04-21T16:49:26.069" v="470"/>
          <ac:grpSpMkLst>
            <pc:docMk/>
            <pc:sldMk cId="1468961453" sldId="509"/>
            <ac:grpSpMk id="12" creationId="{4FF2906F-0DBE-4004-9487-6C396445C4A5}"/>
          </ac:grpSpMkLst>
        </pc:grpChg>
        <pc:cxnChg chg="mod">
          <ac:chgData name="Cheng" userId="3a88d6cb-836f-4403-a697-66e391d41931" providerId="ADAL" clId="{20822C82-0616-4B75-ACFB-3246135717AF}" dt="2024-04-21T16:49:26.069" v="470"/>
          <ac:cxnSpMkLst>
            <pc:docMk/>
            <pc:sldMk cId="1468961453" sldId="509"/>
            <ac:cxnSpMk id="21" creationId="{41C5801B-C085-4C10-B9DE-569AB51AFDD6}"/>
          </ac:cxnSpMkLst>
        </pc:cxnChg>
      </pc:sldChg>
      <pc:sldChg chg="modSp del">
        <pc:chgData name="Cheng" userId="3a88d6cb-836f-4403-a697-66e391d41931" providerId="ADAL" clId="{20822C82-0616-4B75-ACFB-3246135717AF}" dt="2024-04-21T22:01:41.999" v="2956" actId="47"/>
        <pc:sldMkLst>
          <pc:docMk/>
          <pc:sldMk cId="2979493005" sldId="510"/>
        </pc:sldMkLst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2" creationId="{00000000-0000-0000-0000-000000000000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9" creationId="{74063FC9-5873-B6B7-6287-8C7713D79FE0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10" creationId="{C736471B-1540-B893-698D-B8B4F779AAC2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11" creationId="{7614C6B0-D3CC-8E5C-1CC0-449D0295E33F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13" creationId="{F451428E-0053-D199-299F-3542689CBB61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14" creationId="{D4785A4B-18EE-38A1-F2EF-CD2B6B8BE740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15" creationId="{25DAA08A-BD60-A941-D008-623A726C39F6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16" creationId="{5E538F7B-E760-6784-E91E-6F6F22F8EB82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17" creationId="{2DBDAA18-D3BD-07D7-12C6-F81DE727978D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18" creationId="{955B4173-0870-B205-5EA4-C52FC23A32A3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19" creationId="{8701AC98-681F-C097-C8D4-80F22F8E8C63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20" creationId="{1ABCFF15-E37C-30EB-9023-D101ECD29B84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21" creationId="{210E82EF-8E41-A29A-8E64-457E83B06E15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22" creationId="{22D8C1B6-2A4B-058D-6EEB-65714F2F3D56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23" creationId="{10DC0CEB-0F73-D434-3365-2FB7E99D107A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24" creationId="{4DBA2B39-EEA9-847A-CF60-D40C50928466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25" creationId="{E0EAB6C6-F8CE-2E04-7A00-52B9B7C56D74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26" creationId="{30CBF80B-8B2B-8BCB-C05E-2738536015EC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31" creationId="{FA761F54-01E8-E896-C3F6-D98AE85CBEA4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32" creationId="{FAEA951B-299D-9140-55E6-FE46BC26A52E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33" creationId="{AF28584F-3534-4040-E0A9-07817D01DDC0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34" creationId="{DFFF12DE-205C-A430-7934-BFE2D6BB30FA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35" creationId="{994193F2-95A8-6B4C-05EB-5679F3D95734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36" creationId="{9B4F5017-175F-1C15-2792-F1F5EDF5D75C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37" creationId="{0B44FB91-75C3-6233-CD96-05A4ADD28833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38" creationId="{7D4B0FFA-AEE9-DB0C-457E-FCB26E7401EF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39" creationId="{BBEACB70-A879-AF56-5F5C-18C324A4E374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40" creationId="{18C2504E-790C-EE33-BD97-19990BC4180B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41" creationId="{5CB5E4A3-911E-CDD0-DAF4-C23B2FBA061B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42" creationId="{6D9F4CFD-14D5-1DC4-AD8A-08F0A02FEC87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43" creationId="{39C3DE42-5F2C-30DC-BA3D-9A5ABD52039D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44" creationId="{51E72219-8654-F4BA-AD6F-E4FC5B3819A8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45" creationId="{50810EFD-087F-612A-5689-8C85D363AE78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46" creationId="{E25A28CA-9A20-BCBE-922D-70F58B77B335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47" creationId="{4A8F1A0D-79A1-2301-0AA0-0A8885BAF59F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48" creationId="{6271319C-72FB-476F-3C54-29E47268BD84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49" creationId="{820D551F-5E0A-46E6-D376-C6046CBC42BB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50" creationId="{3498C595-D252-DB6F-6E52-860D9D349C07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51" creationId="{D4CC1C68-9376-7EB3-9EFE-46E08D39280A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52" creationId="{6F6582E0-5D95-462E-0FF9-09CE89130E68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53" creationId="{B159F93A-2287-6322-2D16-79AD6A6CB8E1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54" creationId="{1DE5C111-B501-8509-3CAE-6EC3B753EDA7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55" creationId="{473513F4-91D4-7DE4-4995-6614B3706F0A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56" creationId="{20EA57C1-95BB-DD32-7ADE-A67C18188795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57" creationId="{3D85AD05-3F01-4064-258B-AECDF75C416A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58" creationId="{54E0222C-C88A-34D1-A3D3-55AEA95334A8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59" creationId="{C668A704-2390-0BEC-C016-F121EDFFB69B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60" creationId="{1D946BBB-1E80-1E02-B060-0EBDF604B888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61" creationId="{46BB17B6-60B8-323A-F62A-B6DCAEF10E84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62" creationId="{BD5BC6BE-1458-5B3E-7887-853F535705A0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63" creationId="{3AEC879F-10B3-5E60-3381-1AE13068EBE6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64" creationId="{F1F3EB50-813B-C52F-FE59-FE9B805D4177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65" creationId="{F7E30906-D943-9976-F799-DF31847C0789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66" creationId="{388F4E6A-9275-DDF7-B5F3-D949B6DADC09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67" creationId="{945068B1-5A5A-2F83-F96C-49DEE5815E4A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68" creationId="{D6419B4B-3CEA-DF04-E7F5-A156389B72ED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71" creationId="{D676FF76-EE66-4DE6-9F35-5EE326871EC5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74" creationId="{2DB41A08-62B7-49AD-A030-7B5F925BD085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75" creationId="{A6D881C9-38F0-434B-BA63-DAC2D2D4ED02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76" creationId="{621CD967-9B93-46C9-9A52-584C4E662514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77" creationId="{CC1A3F49-B7A9-61C7-3615-CDE06B425CB2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78" creationId="{BCB1D89A-EC11-40D1-9FE5-87E7BC812925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79" creationId="{31CFD0EF-9B34-4AD9-86D5-A456AE247B96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80" creationId="{C01D293B-24C5-487F-868C-04141CBAC251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979493005" sldId="510"/>
            <ac:spMk id="81" creationId="{98FBAFE0-0E4C-4594-BBAC-905F735D8692}"/>
          </ac:spMkLst>
        </pc:spChg>
        <pc:grpChg chg="mod">
          <ac:chgData name="Cheng" userId="3a88d6cb-836f-4403-a697-66e391d41931" providerId="ADAL" clId="{20822C82-0616-4B75-ACFB-3246135717AF}" dt="2024-04-21T16:49:26.069" v="470"/>
          <ac:grpSpMkLst>
            <pc:docMk/>
            <pc:sldMk cId="2979493005" sldId="510"/>
            <ac:grpSpMk id="7" creationId="{51254136-E0C1-FEFC-3D5B-BA4DF3EB8930}"/>
          </ac:grpSpMkLst>
        </pc:grpChg>
        <pc:grpChg chg="mod">
          <ac:chgData name="Cheng" userId="3a88d6cb-836f-4403-a697-66e391d41931" providerId="ADAL" clId="{20822C82-0616-4B75-ACFB-3246135717AF}" dt="2024-04-21T16:49:26.069" v="470"/>
          <ac:grpSpMkLst>
            <pc:docMk/>
            <pc:sldMk cId="2979493005" sldId="510"/>
            <ac:grpSpMk id="8" creationId="{668F74E5-AF7B-7DDE-FDAA-904675579BFE}"/>
          </ac:grpSpMkLst>
        </pc:grpChg>
        <pc:grpChg chg="mod">
          <ac:chgData name="Cheng" userId="3a88d6cb-836f-4403-a697-66e391d41931" providerId="ADAL" clId="{20822C82-0616-4B75-ACFB-3246135717AF}" dt="2024-04-21T16:49:26.069" v="470"/>
          <ac:grpSpMkLst>
            <pc:docMk/>
            <pc:sldMk cId="2979493005" sldId="510"/>
            <ac:grpSpMk id="12" creationId="{C1D4FEE8-F2A0-1C8C-CE1E-617F09871DB6}"/>
          </ac:grpSpMkLst>
        </pc:grpChg>
        <pc:grpChg chg="mod">
          <ac:chgData name="Cheng" userId="3a88d6cb-836f-4403-a697-66e391d41931" providerId="ADAL" clId="{20822C82-0616-4B75-ACFB-3246135717AF}" dt="2024-04-21T16:49:26.069" v="470"/>
          <ac:grpSpMkLst>
            <pc:docMk/>
            <pc:sldMk cId="2979493005" sldId="510"/>
            <ac:grpSpMk id="73" creationId="{34CCC8E9-EE26-4AD7-A10D-8C7D12A9FB79}"/>
          </ac:grpSpMkLst>
        </pc:grpChg>
        <pc:picChg chg="mod">
          <ac:chgData name="Cheng" userId="3a88d6cb-836f-4403-a697-66e391d41931" providerId="ADAL" clId="{20822C82-0616-4B75-ACFB-3246135717AF}" dt="2024-04-21T16:49:26.069" v="470"/>
          <ac:picMkLst>
            <pc:docMk/>
            <pc:sldMk cId="2979493005" sldId="510"/>
            <ac:picMk id="4" creationId="{1E9E5BA5-E307-494D-AF04-A5808F595C61}"/>
          </ac:picMkLst>
        </pc:picChg>
      </pc:sldChg>
      <pc:sldChg chg="modSp del">
        <pc:chgData name="Cheng" userId="3a88d6cb-836f-4403-a697-66e391d41931" providerId="ADAL" clId="{20822C82-0616-4B75-ACFB-3246135717AF}" dt="2024-04-21T22:01:43.096" v="2957" actId="47"/>
        <pc:sldMkLst>
          <pc:docMk/>
          <pc:sldMk cId="839318077" sldId="511"/>
        </pc:sldMkLst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839318077" sldId="511"/>
            <ac:spMk id="3" creationId="{4AC97B38-AEFD-54F8-649E-7AC66988B519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839318077" sldId="511"/>
            <ac:spMk id="15" creationId="{CBDA8E64-31FD-4250-8F82-579A7A04B15C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839318077" sldId="511"/>
            <ac:spMk id="18" creationId="{F07191B1-FFEB-4CD9-A73A-32273659E19C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839318077" sldId="511"/>
            <ac:spMk id="19" creationId="{DFC33F4A-9757-4AE6-8341-F3A246FD990C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839318077" sldId="511"/>
            <ac:spMk id="20" creationId="{5F5EFEC7-D6EF-4EF7-87B2-35EACA23B192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839318077" sldId="511"/>
            <ac:spMk id="27" creationId="{9B09CC18-5CD2-4E14-AAAB-E13673EBCC25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839318077" sldId="511"/>
            <ac:spMk id="28" creationId="{F9668D61-A832-4322-B29F-E530497CE841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839318077" sldId="511"/>
            <ac:spMk id="29" creationId="{E3B9B953-CE52-4071-8142-7DB268517AE9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839318077" sldId="511"/>
            <ac:spMk id="30" creationId="{4B6D02C9-D0E7-4B70-9044-FFB76F66EFCB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839318077" sldId="511"/>
            <ac:spMk id="75" creationId="{106F58A0-29A2-1DD6-BD86-3D72989D6B3F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839318077" sldId="511"/>
            <ac:spMk id="78" creationId="{C8772CF9-3B2B-CF8E-86F0-C2340567FF5D}"/>
          </ac:spMkLst>
        </pc:spChg>
        <pc:grpChg chg="mod">
          <ac:chgData name="Cheng" userId="3a88d6cb-836f-4403-a697-66e391d41931" providerId="ADAL" clId="{20822C82-0616-4B75-ACFB-3246135717AF}" dt="2024-04-21T16:49:26.069" v="470"/>
          <ac:grpSpMkLst>
            <pc:docMk/>
            <pc:sldMk cId="839318077" sldId="511"/>
            <ac:grpSpMk id="17" creationId="{3066F70D-EC76-4BD4-9084-79BC818CD9BE}"/>
          </ac:grpSpMkLst>
        </pc:grpChg>
        <pc:grpChg chg="mod">
          <ac:chgData name="Cheng" userId="3a88d6cb-836f-4403-a697-66e391d41931" providerId="ADAL" clId="{20822C82-0616-4B75-ACFB-3246135717AF}" dt="2024-04-21T16:49:26.069" v="470"/>
          <ac:grpSpMkLst>
            <pc:docMk/>
            <pc:sldMk cId="839318077" sldId="511"/>
            <ac:grpSpMk id="77" creationId="{6D9ED3DE-C3AA-402A-9580-A20DBBC6D7A4}"/>
          </ac:grpSpMkLst>
        </pc:grpChg>
        <pc:graphicFrameChg chg="mod">
          <ac:chgData name="Cheng" userId="3a88d6cb-836f-4403-a697-66e391d41931" providerId="ADAL" clId="{20822C82-0616-4B75-ACFB-3246135717AF}" dt="2024-04-21T16:49:26.069" v="470"/>
          <ac:graphicFrameMkLst>
            <pc:docMk/>
            <pc:sldMk cId="839318077" sldId="511"/>
            <ac:graphicFrameMk id="71" creationId="{F5CE703D-A8B6-F2AF-A37A-7528BC5BF60E}"/>
          </ac:graphicFrameMkLst>
        </pc:graphicFrameChg>
        <pc:graphicFrameChg chg="mod">
          <ac:chgData name="Cheng" userId="3a88d6cb-836f-4403-a697-66e391d41931" providerId="ADAL" clId="{20822C82-0616-4B75-ACFB-3246135717AF}" dt="2024-04-21T16:49:26.069" v="470"/>
          <ac:graphicFrameMkLst>
            <pc:docMk/>
            <pc:sldMk cId="839318077" sldId="511"/>
            <ac:graphicFrameMk id="74" creationId="{EC6F6660-D2F2-79B6-BE01-C49C968D0A4D}"/>
          </ac:graphicFrameMkLst>
        </pc:graphicFrameChg>
        <pc:picChg chg="mod">
          <ac:chgData name="Cheng" userId="3a88d6cb-836f-4403-a697-66e391d41931" providerId="ADAL" clId="{20822C82-0616-4B75-ACFB-3246135717AF}" dt="2024-04-21T16:49:26.069" v="470"/>
          <ac:picMkLst>
            <pc:docMk/>
            <pc:sldMk cId="839318077" sldId="511"/>
            <ac:picMk id="79" creationId="{D6B31CEB-CCBB-992E-4ACA-F320E2F8E2AC}"/>
          </ac:picMkLst>
        </pc:picChg>
      </pc:sldChg>
      <pc:sldChg chg="modSp del">
        <pc:chgData name="Cheng" userId="3a88d6cb-836f-4403-a697-66e391d41931" providerId="ADAL" clId="{20822C82-0616-4B75-ACFB-3246135717AF}" dt="2024-04-21T22:01:44.514" v="2958" actId="47"/>
        <pc:sldMkLst>
          <pc:docMk/>
          <pc:sldMk cId="464295276" sldId="512"/>
        </pc:sldMkLst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464295276" sldId="512"/>
            <ac:spMk id="8" creationId="{42383919-FE35-9C44-DEEE-A3B99ADAEB85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464295276" sldId="512"/>
            <ac:spMk id="14" creationId="{D4CCC15A-A5BA-B487-2639-B7F9821CA563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464295276" sldId="512"/>
            <ac:spMk id="15" creationId="{7408D1F5-8087-E7E9-D9E4-4BFB97177051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464295276" sldId="512"/>
            <ac:spMk id="17" creationId="{8BE969A2-043F-46BE-9E3F-FF2C5B21DD07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464295276" sldId="512"/>
            <ac:spMk id="19" creationId="{F7310698-3AC9-44C5-BE9A-C151AE9D4DD0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464295276" sldId="512"/>
            <ac:spMk id="20" creationId="{94DEE7E4-4F7D-4D61-94AA-FD4A24209B17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464295276" sldId="512"/>
            <ac:spMk id="21" creationId="{1DC98B40-ECFA-412C-9423-650012B79B17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464295276" sldId="512"/>
            <ac:spMk id="22" creationId="{8D7498E9-9248-40BB-8E23-3A76AC3567D6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464295276" sldId="512"/>
            <ac:spMk id="23" creationId="{CBCDA135-7AA8-4644-9806-1163EC928DA7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464295276" sldId="512"/>
            <ac:spMk id="24" creationId="{4D70B708-57C8-4187-8D99-CB6CBD17D313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464295276" sldId="512"/>
            <ac:spMk id="27" creationId="{686BCBF1-2151-4F09-97AD-E823615F1CEC}"/>
          </ac:spMkLst>
        </pc:spChg>
        <pc:grpChg chg="mod">
          <ac:chgData name="Cheng" userId="3a88d6cb-836f-4403-a697-66e391d41931" providerId="ADAL" clId="{20822C82-0616-4B75-ACFB-3246135717AF}" dt="2024-04-21T16:49:26.069" v="470"/>
          <ac:grpSpMkLst>
            <pc:docMk/>
            <pc:sldMk cId="464295276" sldId="512"/>
            <ac:grpSpMk id="12" creationId="{2F3C8204-35E4-4B3F-90EE-08FF3329F54F}"/>
          </ac:grpSpMkLst>
        </pc:grpChg>
        <pc:grpChg chg="mod">
          <ac:chgData name="Cheng" userId="3a88d6cb-836f-4403-a697-66e391d41931" providerId="ADAL" clId="{20822C82-0616-4B75-ACFB-3246135717AF}" dt="2024-04-21T16:49:26.069" v="470"/>
          <ac:grpSpMkLst>
            <pc:docMk/>
            <pc:sldMk cId="464295276" sldId="512"/>
            <ac:grpSpMk id="16" creationId="{DD03B33B-069F-466B-AFF8-3D0B8B4E1B8E}"/>
          </ac:grpSpMkLst>
        </pc:grpChg>
        <pc:picChg chg="mod">
          <ac:chgData name="Cheng" userId="3a88d6cb-836f-4403-a697-66e391d41931" providerId="ADAL" clId="{20822C82-0616-4B75-ACFB-3246135717AF}" dt="2024-04-21T16:49:26.069" v="470"/>
          <ac:picMkLst>
            <pc:docMk/>
            <pc:sldMk cId="464295276" sldId="512"/>
            <ac:picMk id="13" creationId="{20E58906-01B3-4BB4-A7C8-8E3DE5991154}"/>
          </ac:picMkLst>
        </pc:picChg>
      </pc:sldChg>
      <pc:sldChg chg="modSp del">
        <pc:chgData name="Cheng" userId="3a88d6cb-836f-4403-a697-66e391d41931" providerId="ADAL" clId="{20822C82-0616-4B75-ACFB-3246135717AF}" dt="2024-04-21T22:01:45.167" v="2959" actId="47"/>
        <pc:sldMkLst>
          <pc:docMk/>
          <pc:sldMk cId="2814298993" sldId="513"/>
        </pc:sldMkLst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814298993" sldId="513"/>
            <ac:spMk id="2" creationId="{17147B26-DFEB-FD44-4EF8-A10FEA5EA0AA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814298993" sldId="513"/>
            <ac:spMk id="18" creationId="{CE3A694C-9919-406E-A3E8-1C48DB4CA681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814298993" sldId="513"/>
            <ac:spMk id="19" creationId="{52EC52AB-08C3-4FD0-9335-17876704C752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814298993" sldId="513"/>
            <ac:spMk id="20" creationId="{F2813EDA-7062-440C-A76F-612B90903F59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814298993" sldId="513"/>
            <ac:spMk id="22" creationId="{FFF7FEA6-CD30-4819-90E9-C776115D1901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814298993" sldId="513"/>
            <ac:spMk id="23" creationId="{82C78A28-5B15-4811-BAC9-2445337D364A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814298993" sldId="513"/>
            <ac:spMk id="24" creationId="{B83F8EB4-8BEE-4D04-AF38-9FDB7CB313E3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814298993" sldId="513"/>
            <ac:spMk id="25" creationId="{BE3D68AD-DA58-4377-BBD7-F2B72BA01496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814298993" sldId="513"/>
            <ac:spMk id="26" creationId="{8E6D532A-7F6E-4B96-88B3-35E1038038C4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814298993" sldId="513"/>
            <ac:spMk id="27" creationId="{7C39720F-CA2C-4AA4-A484-CB78BC078DD6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814298993" sldId="513"/>
            <ac:spMk id="28" creationId="{A3D360C2-E04F-4B7D-B9C6-DF9AE9D6DBC6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814298993" sldId="513"/>
            <ac:spMk id="29" creationId="{6A161CA3-1CB6-4A95-96F7-870CB100B5CF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814298993" sldId="513"/>
            <ac:spMk id="30" creationId="{EC9B22F2-D1A4-4B0D-9D5C-68DE7D4078D7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814298993" sldId="513"/>
            <ac:spMk id="31" creationId="{B43F5386-39F4-4321-BCD2-D89716F6D760}"/>
          </ac:spMkLst>
        </pc:spChg>
        <pc:grpChg chg="mod">
          <ac:chgData name="Cheng" userId="3a88d6cb-836f-4403-a697-66e391d41931" providerId="ADAL" clId="{20822C82-0616-4B75-ACFB-3246135717AF}" dt="2024-04-21T16:49:26.069" v="470"/>
          <ac:grpSpMkLst>
            <pc:docMk/>
            <pc:sldMk cId="2814298993" sldId="513"/>
            <ac:grpSpMk id="17" creationId="{19237B26-3129-4A54-8FF1-65A36009D0D0}"/>
          </ac:grpSpMkLst>
        </pc:grpChg>
        <pc:picChg chg="mod">
          <ac:chgData name="Cheng" userId="3a88d6cb-836f-4403-a697-66e391d41931" providerId="ADAL" clId="{20822C82-0616-4B75-ACFB-3246135717AF}" dt="2024-04-21T16:49:26.069" v="470"/>
          <ac:picMkLst>
            <pc:docMk/>
            <pc:sldMk cId="2814298993" sldId="513"/>
            <ac:picMk id="21" creationId="{CC912650-24CF-4BEC-AF53-E997305CDFC3}"/>
          </ac:picMkLst>
        </pc:picChg>
        <pc:cxnChg chg="mod">
          <ac:chgData name="Cheng" userId="3a88d6cb-836f-4403-a697-66e391d41931" providerId="ADAL" clId="{20822C82-0616-4B75-ACFB-3246135717AF}" dt="2024-04-21T16:49:26.069" v="470"/>
          <ac:cxnSpMkLst>
            <pc:docMk/>
            <pc:sldMk cId="2814298993" sldId="513"/>
            <ac:cxnSpMk id="33" creationId="{D0CEAA30-17AE-4959-9E98-AEFF14902AF0}"/>
          </ac:cxnSpMkLst>
        </pc:cxnChg>
      </pc:sldChg>
      <pc:sldChg chg="modSp del">
        <pc:chgData name="Cheng" userId="3a88d6cb-836f-4403-a697-66e391d41931" providerId="ADAL" clId="{20822C82-0616-4B75-ACFB-3246135717AF}" dt="2024-04-21T22:01:47.433" v="2962" actId="47"/>
        <pc:sldMkLst>
          <pc:docMk/>
          <pc:sldMk cId="1152059987" sldId="514"/>
        </pc:sldMkLst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1152059987" sldId="514"/>
            <ac:spMk id="2" creationId="{17147B26-DFEB-FD44-4EF8-A10FEA5EA0AA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1152059987" sldId="514"/>
            <ac:spMk id="8" creationId="{D790A8D4-A559-454A-0603-D7EADA8784FF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1152059987" sldId="514"/>
            <ac:spMk id="10" creationId="{7C7A9E58-788A-3107-3B42-1CDE9B4FB730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1152059987" sldId="514"/>
            <ac:spMk id="13" creationId="{51280F66-0462-4300-973A-64A587408F75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1152059987" sldId="514"/>
            <ac:spMk id="14" creationId="{44961AC7-B0D1-4643-8614-3DC3771DA9B1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1152059987" sldId="514"/>
            <ac:spMk id="15" creationId="{012128BF-7FAA-4B5F-B619-5D891AC932DB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1152059987" sldId="514"/>
            <ac:spMk id="16" creationId="{3BEA2C3E-5854-45A6-8EF6-E841010B0693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1152059987" sldId="514"/>
            <ac:spMk id="17" creationId="{7197A642-E05B-4F5E-A0FC-9F43FF4AD633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1152059987" sldId="514"/>
            <ac:spMk id="24" creationId="{39DA0407-E23D-40DC-A9FB-91842ABC071D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1152059987" sldId="514"/>
            <ac:spMk id="25" creationId="{782DCC72-4E4E-48E6-AE24-EA94CB2AA15F}"/>
          </ac:spMkLst>
        </pc:spChg>
        <pc:grpChg chg="mod">
          <ac:chgData name="Cheng" userId="3a88d6cb-836f-4403-a697-66e391d41931" providerId="ADAL" clId="{20822C82-0616-4B75-ACFB-3246135717AF}" dt="2024-04-21T16:49:26.069" v="470"/>
          <ac:grpSpMkLst>
            <pc:docMk/>
            <pc:sldMk cId="1152059987" sldId="514"/>
            <ac:grpSpMk id="12" creationId="{47668435-F9BC-487C-8F21-1A4AEC77838A}"/>
          </ac:grpSpMkLst>
        </pc:grpChg>
        <pc:cxnChg chg="mod">
          <ac:chgData name="Cheng" userId="3a88d6cb-836f-4403-a697-66e391d41931" providerId="ADAL" clId="{20822C82-0616-4B75-ACFB-3246135717AF}" dt="2024-04-21T16:49:26.069" v="470"/>
          <ac:cxnSpMkLst>
            <pc:docMk/>
            <pc:sldMk cId="1152059987" sldId="514"/>
            <ac:cxnSpMk id="26" creationId="{AFF07D2E-5F2A-4604-88CC-8DEB2B3AC261}"/>
          </ac:cxnSpMkLst>
        </pc:cxnChg>
      </pc:sldChg>
      <pc:sldChg chg="modSp del">
        <pc:chgData name="Cheng" userId="3a88d6cb-836f-4403-a697-66e391d41931" providerId="ADAL" clId="{20822C82-0616-4B75-ACFB-3246135717AF}" dt="2024-04-21T22:01:47.973" v="2963" actId="47"/>
        <pc:sldMkLst>
          <pc:docMk/>
          <pc:sldMk cId="277086447" sldId="515"/>
        </pc:sldMkLst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77086447" sldId="515"/>
            <ac:spMk id="2" creationId="{17147B26-DFEB-FD44-4EF8-A10FEA5EA0AA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77086447" sldId="515"/>
            <ac:spMk id="11" creationId="{BD3E7B03-7B2D-404F-87FE-BC82D180BA0A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77086447" sldId="515"/>
            <ac:spMk id="13" creationId="{88AC74B6-5A4F-4AF8-AEB1-B832195B980D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77086447" sldId="515"/>
            <ac:spMk id="14" creationId="{2744B1BC-1FD5-45A4-8E82-ACD9C1A1C4C7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77086447" sldId="515"/>
            <ac:spMk id="15" creationId="{467CFD5C-CB96-4C7C-A729-829F923C3D60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77086447" sldId="515"/>
            <ac:spMk id="16" creationId="{572DDFC0-E16C-46A7-9360-183D87B2DE9E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77086447" sldId="515"/>
            <ac:spMk id="17" creationId="{A3B3A6E0-64F6-41E7-9BF9-98004575D932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77086447" sldId="515"/>
            <ac:spMk id="18" creationId="{37BA4847-ED6F-44C8-9EF7-521395DBC0CF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77086447" sldId="515"/>
            <ac:spMk id="19" creationId="{5BFE719A-25DF-4FD2-B886-D0270EB6A3E4}"/>
          </ac:spMkLst>
        </pc:spChg>
        <pc:grpChg chg="mod">
          <ac:chgData name="Cheng" userId="3a88d6cb-836f-4403-a697-66e391d41931" providerId="ADAL" clId="{20822C82-0616-4B75-ACFB-3246135717AF}" dt="2024-04-21T16:49:26.069" v="470"/>
          <ac:grpSpMkLst>
            <pc:docMk/>
            <pc:sldMk cId="277086447" sldId="515"/>
            <ac:grpSpMk id="12" creationId="{0C4CB3F0-6201-4942-85B8-0B4FA31BFDA0}"/>
          </ac:grpSpMkLst>
        </pc:grpChg>
        <pc:cxnChg chg="mod">
          <ac:chgData name="Cheng" userId="3a88d6cb-836f-4403-a697-66e391d41931" providerId="ADAL" clId="{20822C82-0616-4B75-ACFB-3246135717AF}" dt="2024-04-21T16:49:26.069" v="470"/>
          <ac:cxnSpMkLst>
            <pc:docMk/>
            <pc:sldMk cId="277086447" sldId="515"/>
            <ac:cxnSpMk id="26" creationId="{2CF63EA3-5655-4101-A81F-712663388A39}"/>
          </ac:cxnSpMkLst>
        </pc:cxnChg>
      </pc:sldChg>
      <pc:sldChg chg="modSp del">
        <pc:chgData name="Cheng" userId="3a88d6cb-836f-4403-a697-66e391d41931" providerId="ADAL" clId="{20822C82-0616-4B75-ACFB-3246135717AF}" dt="2024-04-21T22:01:48.440" v="2964" actId="47"/>
        <pc:sldMkLst>
          <pc:docMk/>
          <pc:sldMk cId="1515457661" sldId="516"/>
        </pc:sldMkLst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1515457661" sldId="516"/>
            <ac:spMk id="2" creationId="{17147B26-DFEB-FD44-4EF8-A10FEA5EA0AA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1515457661" sldId="516"/>
            <ac:spMk id="3" creationId="{0FE0AEB1-6D42-D0F5-4225-AC6E3F68AD8C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1515457661" sldId="516"/>
            <ac:spMk id="13" creationId="{58C9AC55-C9B1-4AE4-A2C4-D0192A8DDC0E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1515457661" sldId="516"/>
            <ac:spMk id="14" creationId="{FB33A25B-9D45-4977-A360-8A6E001C7A21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1515457661" sldId="516"/>
            <ac:spMk id="15" creationId="{593C24AB-44CB-4DE3-93EA-EA560CB7286C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1515457661" sldId="516"/>
            <ac:spMk id="16" creationId="{897A3491-1D23-4612-BEE3-5CD9C46A1267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1515457661" sldId="516"/>
            <ac:spMk id="17" creationId="{35C1ECF9-37DD-4DB8-B19D-74C948FFD56E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1515457661" sldId="516"/>
            <ac:spMk id="18" creationId="{9CEEA51C-8B9C-4F05-A884-DEEE4134B8C3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1515457661" sldId="516"/>
            <ac:spMk id="19" creationId="{E9B24FF5-2257-494D-B7E1-F8DDFB1B1E8B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1515457661" sldId="516"/>
            <ac:spMk id="20" creationId="{E3A12280-6E3E-4EA0-AE9D-AC5A7CF5E11C}"/>
          </ac:spMkLst>
        </pc:spChg>
        <pc:grpChg chg="mod">
          <ac:chgData name="Cheng" userId="3a88d6cb-836f-4403-a697-66e391d41931" providerId="ADAL" clId="{20822C82-0616-4B75-ACFB-3246135717AF}" dt="2024-04-21T16:49:26.069" v="470"/>
          <ac:grpSpMkLst>
            <pc:docMk/>
            <pc:sldMk cId="1515457661" sldId="516"/>
            <ac:grpSpMk id="12" creationId="{73159AD6-C38F-4ECD-A3CC-8C2913E4DB63}"/>
          </ac:grpSpMkLst>
        </pc:grpChg>
        <pc:cxnChg chg="mod">
          <ac:chgData name="Cheng" userId="3a88d6cb-836f-4403-a697-66e391d41931" providerId="ADAL" clId="{20822C82-0616-4B75-ACFB-3246135717AF}" dt="2024-04-21T16:49:26.069" v="470"/>
          <ac:cxnSpMkLst>
            <pc:docMk/>
            <pc:sldMk cId="1515457661" sldId="516"/>
            <ac:cxnSpMk id="21" creationId="{93B9910A-2859-4D28-9D6D-4D9F24B0399A}"/>
          </ac:cxnSpMkLst>
        </pc:cxnChg>
      </pc:sldChg>
      <pc:sldChg chg="modSp del">
        <pc:chgData name="Cheng" userId="3a88d6cb-836f-4403-a697-66e391d41931" providerId="ADAL" clId="{20822C82-0616-4B75-ACFB-3246135717AF}" dt="2024-04-21T22:01:51.294" v="2965" actId="47"/>
        <pc:sldMkLst>
          <pc:docMk/>
          <pc:sldMk cId="4086731233" sldId="517"/>
        </pc:sldMkLst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4086731233" sldId="517"/>
            <ac:spMk id="2" creationId="{17147B26-DFEB-FD44-4EF8-A10FEA5EA0AA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4086731233" sldId="517"/>
            <ac:spMk id="12" creationId="{370C1CFD-A9FD-4313-A710-CCD0F5439C5B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4086731233" sldId="517"/>
            <ac:spMk id="15" creationId="{D7863FE7-A401-4D6E-AFA2-3D5C5DF871FC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4086731233" sldId="517"/>
            <ac:spMk id="16" creationId="{7F188F76-460E-474E-8225-C9AC0663C2E5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4086731233" sldId="517"/>
            <ac:spMk id="17" creationId="{D8914282-6683-4226-B119-D3D5C6B01778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4086731233" sldId="517"/>
            <ac:spMk id="18" creationId="{EB0495FE-BED1-417C-A014-D5665CB4B7F7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4086731233" sldId="517"/>
            <ac:spMk id="21" creationId="{0C5B5313-DD69-40C8-B638-A996664FAF84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4086731233" sldId="517"/>
            <ac:spMk id="22" creationId="{1FC257A1-C99B-4BB8-8B99-B34662265F2D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4086731233" sldId="517"/>
            <ac:spMk id="23" creationId="{D2B0382D-9792-4D65-B001-3D2B04636F4B}"/>
          </ac:spMkLst>
        </pc:spChg>
        <pc:grpChg chg="mod">
          <ac:chgData name="Cheng" userId="3a88d6cb-836f-4403-a697-66e391d41931" providerId="ADAL" clId="{20822C82-0616-4B75-ACFB-3246135717AF}" dt="2024-04-21T16:49:26.069" v="470"/>
          <ac:grpSpMkLst>
            <pc:docMk/>
            <pc:sldMk cId="4086731233" sldId="517"/>
            <ac:grpSpMk id="14" creationId="{0803172B-9E79-4D69-8B5A-1B1D4CD4E18D}"/>
          </ac:grpSpMkLst>
        </pc:grpChg>
        <pc:cxnChg chg="mod">
          <ac:chgData name="Cheng" userId="3a88d6cb-836f-4403-a697-66e391d41931" providerId="ADAL" clId="{20822C82-0616-4B75-ACFB-3246135717AF}" dt="2024-04-21T16:49:26.069" v="470"/>
          <ac:cxnSpMkLst>
            <pc:docMk/>
            <pc:sldMk cId="4086731233" sldId="517"/>
            <ac:cxnSpMk id="24" creationId="{ECF3FC12-72EA-4A27-A7F4-1A9B04D64E15}"/>
          </ac:cxnSpMkLst>
        </pc:cxnChg>
      </pc:sldChg>
      <pc:sldChg chg="modSp del">
        <pc:chgData name="Cheng" userId="3a88d6cb-836f-4403-a697-66e391d41931" providerId="ADAL" clId="{20822C82-0616-4B75-ACFB-3246135717AF}" dt="2024-04-21T22:01:52.054" v="2966" actId="47"/>
        <pc:sldMkLst>
          <pc:docMk/>
          <pc:sldMk cId="3173435574" sldId="518"/>
        </pc:sldMkLst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3173435574" sldId="518"/>
            <ac:spMk id="2" creationId="{17147B26-DFEB-FD44-4EF8-A10FEA5EA0AA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3173435574" sldId="518"/>
            <ac:spMk id="10" creationId="{8662D9EA-07DB-42E7-9F44-FA6BCBEA1488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3173435574" sldId="518"/>
            <ac:spMk id="19" creationId="{A85CBF40-A29B-491F-B1E5-17199E3105A4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3173435574" sldId="518"/>
            <ac:spMk id="26" creationId="{6E298DFE-06CB-4DBE-B529-A9E02401F2FC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3173435574" sldId="518"/>
            <ac:spMk id="27" creationId="{992CD835-6334-425C-8321-BF9B64F6DC52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3173435574" sldId="518"/>
            <ac:spMk id="28" creationId="{612FE2FB-DF16-4D32-9AF6-FF1725A440DD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3173435574" sldId="518"/>
            <ac:spMk id="29" creationId="{7450A4AA-8E0E-4E86-A05B-58310974FF18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3173435574" sldId="518"/>
            <ac:spMk id="30" creationId="{8E5EC3BE-9E2D-4383-9010-83A3735C0EF9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3173435574" sldId="518"/>
            <ac:spMk id="31" creationId="{D90D6EEA-E9C2-433A-B78D-3DBA4A1470DD}"/>
          </ac:spMkLst>
        </pc:spChg>
        <pc:grpChg chg="mod">
          <ac:chgData name="Cheng" userId="3a88d6cb-836f-4403-a697-66e391d41931" providerId="ADAL" clId="{20822C82-0616-4B75-ACFB-3246135717AF}" dt="2024-04-21T16:49:26.069" v="470"/>
          <ac:grpSpMkLst>
            <pc:docMk/>
            <pc:sldMk cId="3173435574" sldId="518"/>
            <ac:grpSpMk id="18" creationId="{1BB94214-CACF-4DF0-A64E-8E2ADD0D39DC}"/>
          </ac:grpSpMkLst>
        </pc:grpChg>
        <pc:cxnChg chg="mod">
          <ac:chgData name="Cheng" userId="3a88d6cb-836f-4403-a697-66e391d41931" providerId="ADAL" clId="{20822C82-0616-4B75-ACFB-3246135717AF}" dt="2024-04-21T16:49:26.069" v="470"/>
          <ac:cxnSpMkLst>
            <pc:docMk/>
            <pc:sldMk cId="3173435574" sldId="518"/>
            <ac:cxnSpMk id="32" creationId="{06C6F571-6B8E-468B-87BA-D2E527175C8B}"/>
          </ac:cxnSpMkLst>
        </pc:cxnChg>
      </pc:sldChg>
      <pc:sldChg chg="modSp del">
        <pc:chgData name="Cheng" userId="3a88d6cb-836f-4403-a697-66e391d41931" providerId="ADAL" clId="{20822C82-0616-4B75-ACFB-3246135717AF}" dt="2024-04-21T22:01:52.557" v="2967" actId="47"/>
        <pc:sldMkLst>
          <pc:docMk/>
          <pc:sldMk cId="4231194849" sldId="519"/>
        </pc:sldMkLst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4231194849" sldId="519"/>
            <ac:spMk id="2" creationId="{17147B26-DFEB-FD44-4EF8-A10FEA5EA0AA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4231194849" sldId="519"/>
            <ac:spMk id="11" creationId="{1F74E488-7C38-4242-9170-13F4E1A9E4BA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4231194849" sldId="519"/>
            <ac:spMk id="15" creationId="{40A88AE5-6EAA-4644-9D60-072487114EAD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4231194849" sldId="519"/>
            <ac:spMk id="16" creationId="{AC16EB44-DDF5-40FE-A427-CBB27F13F2DC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4231194849" sldId="519"/>
            <ac:spMk id="17" creationId="{6506C026-443E-4000-A1E2-AE2C726713D8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4231194849" sldId="519"/>
            <ac:spMk id="18" creationId="{34FF95FF-CC31-4439-A195-946939084907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4231194849" sldId="519"/>
            <ac:spMk id="21" creationId="{3A5ADE1F-2ED2-4B35-A701-FEDCEBDF8994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4231194849" sldId="519"/>
            <ac:spMk id="22" creationId="{0D9744F3-1FAE-4AD9-959A-75125427F11F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4231194849" sldId="519"/>
            <ac:spMk id="23" creationId="{65CB142F-4D8C-4EA2-80DF-D79FCC6DD00F}"/>
          </ac:spMkLst>
        </pc:spChg>
        <pc:grpChg chg="mod">
          <ac:chgData name="Cheng" userId="3a88d6cb-836f-4403-a697-66e391d41931" providerId="ADAL" clId="{20822C82-0616-4B75-ACFB-3246135717AF}" dt="2024-04-21T16:49:26.069" v="470"/>
          <ac:grpSpMkLst>
            <pc:docMk/>
            <pc:sldMk cId="4231194849" sldId="519"/>
            <ac:grpSpMk id="14" creationId="{9937A195-0343-45E4-B5D1-095ADC02ACB4}"/>
          </ac:grpSpMkLst>
        </pc:grpChg>
        <pc:cxnChg chg="mod">
          <ac:chgData name="Cheng" userId="3a88d6cb-836f-4403-a697-66e391d41931" providerId="ADAL" clId="{20822C82-0616-4B75-ACFB-3246135717AF}" dt="2024-04-21T16:49:26.069" v="470"/>
          <ac:cxnSpMkLst>
            <pc:docMk/>
            <pc:sldMk cId="4231194849" sldId="519"/>
            <ac:cxnSpMk id="24" creationId="{E9DAF5DA-BDD5-4C1F-90E6-0199EFCED168}"/>
          </ac:cxnSpMkLst>
        </pc:cxnChg>
      </pc:sldChg>
      <pc:sldChg chg="modSp del">
        <pc:chgData name="Cheng" userId="3a88d6cb-836f-4403-a697-66e391d41931" providerId="ADAL" clId="{20822C82-0616-4B75-ACFB-3246135717AF}" dt="2024-04-21T22:01:54.024" v="2968" actId="47"/>
        <pc:sldMkLst>
          <pc:docMk/>
          <pc:sldMk cId="4042061169" sldId="520"/>
        </pc:sldMkLst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4042061169" sldId="520"/>
            <ac:spMk id="2" creationId="{17147B26-DFEB-FD44-4EF8-A10FEA5EA0AA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4042061169" sldId="520"/>
            <ac:spMk id="10" creationId="{342B7960-C8DE-47E7-BCEE-D8527852AE96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4042061169" sldId="520"/>
            <ac:spMk id="15" creationId="{A85CBF40-A29B-491F-B1E5-17199E3105A4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4042061169" sldId="520"/>
            <ac:spMk id="16" creationId="{6E298DFE-06CB-4DBE-B529-A9E02401F2FC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4042061169" sldId="520"/>
            <ac:spMk id="17" creationId="{992CD835-6334-425C-8321-BF9B64F6DC52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4042061169" sldId="520"/>
            <ac:spMk id="18" creationId="{612FE2FB-DF16-4D32-9AF6-FF1725A440DD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4042061169" sldId="520"/>
            <ac:spMk id="21" creationId="{7450A4AA-8E0E-4E86-A05B-58310974FF18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4042061169" sldId="520"/>
            <ac:spMk id="22" creationId="{8E5EC3BE-9E2D-4383-9010-83A3735C0EF9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4042061169" sldId="520"/>
            <ac:spMk id="23" creationId="{9F71997A-D5DF-45DB-86F1-6ABC560B613E}"/>
          </ac:spMkLst>
        </pc:spChg>
        <pc:grpChg chg="mod">
          <ac:chgData name="Cheng" userId="3a88d6cb-836f-4403-a697-66e391d41931" providerId="ADAL" clId="{20822C82-0616-4B75-ACFB-3246135717AF}" dt="2024-04-21T16:49:26.069" v="470"/>
          <ac:grpSpMkLst>
            <pc:docMk/>
            <pc:sldMk cId="4042061169" sldId="520"/>
            <ac:grpSpMk id="14" creationId="{1BB94214-CACF-4DF0-A64E-8E2ADD0D39DC}"/>
          </ac:grpSpMkLst>
        </pc:grpChg>
        <pc:cxnChg chg="mod">
          <ac:chgData name="Cheng" userId="3a88d6cb-836f-4403-a697-66e391d41931" providerId="ADAL" clId="{20822C82-0616-4B75-ACFB-3246135717AF}" dt="2024-04-21T16:49:26.069" v="470"/>
          <ac:cxnSpMkLst>
            <pc:docMk/>
            <pc:sldMk cId="4042061169" sldId="520"/>
            <ac:cxnSpMk id="24" creationId="{7C5FA1FC-0600-4B11-9018-54498330EFF1}"/>
          </ac:cxnSpMkLst>
        </pc:cxnChg>
      </pc:sldChg>
      <pc:sldChg chg="addSp delSp modSp mod">
        <pc:chgData name="Cheng" userId="3a88d6cb-836f-4403-a697-66e391d41931" providerId="ADAL" clId="{20822C82-0616-4B75-ACFB-3246135717AF}" dt="2024-04-21T16:49:26.069" v="470"/>
        <pc:sldMkLst>
          <pc:docMk/>
          <pc:sldMk cId="2149007670" sldId="1153"/>
        </pc:sldMkLst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149007670" sldId="1153"/>
            <ac:spMk id="2" creationId="{DE2F28D7-0B63-4C12-95A9-F503AC790E29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149007670" sldId="1153"/>
            <ac:spMk id="8" creationId="{B568EB13-14AC-42A9-9F18-8FC470F305A9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k cId="2149007670" sldId="1153"/>
            <ac:spMk id="15" creationId="{DFC60655-5406-4909-A655-F5360364FD36}"/>
          </ac:spMkLst>
        </pc:spChg>
        <pc:grpChg chg="del">
          <ac:chgData name="Cheng" userId="3a88d6cb-836f-4403-a697-66e391d41931" providerId="ADAL" clId="{20822C82-0616-4B75-ACFB-3246135717AF}" dt="2024-04-21T15:54:42.409" v="68" actId="478"/>
          <ac:grpSpMkLst>
            <pc:docMk/>
            <pc:sldMk cId="2149007670" sldId="1153"/>
            <ac:grpSpMk id="19" creationId="{E5A53062-AE47-4B40-9187-65D4825BE2A1}"/>
          </ac:grpSpMkLst>
        </pc:grpChg>
        <pc:graphicFrameChg chg="add del mod">
          <ac:chgData name="Cheng" userId="3a88d6cb-836f-4403-a697-66e391d41931" providerId="ADAL" clId="{20822C82-0616-4B75-ACFB-3246135717AF}" dt="2024-04-21T15:50:14.916" v="5"/>
          <ac:graphicFrameMkLst>
            <pc:docMk/>
            <pc:sldMk cId="2149007670" sldId="1153"/>
            <ac:graphicFrameMk id="3" creationId="{84799478-6BC9-44DC-B386-6F1EBD5BE1C2}"/>
          </ac:graphicFrameMkLst>
        </pc:graphicFrameChg>
        <pc:graphicFrameChg chg="add del mod">
          <ac:chgData name="Cheng" userId="3a88d6cb-836f-4403-a697-66e391d41931" providerId="ADAL" clId="{20822C82-0616-4B75-ACFB-3246135717AF}" dt="2024-04-21T15:50:14.916" v="5"/>
          <ac:graphicFrameMkLst>
            <pc:docMk/>
            <pc:sldMk cId="2149007670" sldId="1153"/>
            <ac:graphicFrameMk id="4" creationId="{3CF9C872-BB52-473B-8DDE-4094BFCB4A2F}"/>
          </ac:graphicFrameMkLst>
        </pc:graphicFrameChg>
        <pc:picChg chg="add del mod">
          <ac:chgData name="Cheng" userId="3a88d6cb-836f-4403-a697-66e391d41931" providerId="ADAL" clId="{20822C82-0616-4B75-ACFB-3246135717AF}" dt="2024-04-21T15:58:45.157" v="75" actId="478"/>
          <ac:picMkLst>
            <pc:docMk/>
            <pc:sldMk cId="2149007670" sldId="1153"/>
            <ac:picMk id="10" creationId="{CD2F1E47-FA75-459E-910C-4FC7AACDAFB5}"/>
          </ac:picMkLst>
        </pc:picChg>
        <pc:picChg chg="add del mod">
          <ac:chgData name="Cheng" userId="3a88d6cb-836f-4403-a697-66e391d41931" providerId="ADAL" clId="{20822C82-0616-4B75-ACFB-3246135717AF}" dt="2024-04-21T16:01:51.145" v="95" actId="478"/>
          <ac:picMkLst>
            <pc:docMk/>
            <pc:sldMk cId="2149007670" sldId="1153"/>
            <ac:picMk id="12" creationId="{570E0D1F-C743-4DED-A0FE-2C8B0236FE97}"/>
          </ac:picMkLst>
        </pc:picChg>
        <pc:picChg chg="add mod">
          <ac:chgData name="Cheng" userId="3a88d6cb-836f-4403-a697-66e391d41931" providerId="ADAL" clId="{20822C82-0616-4B75-ACFB-3246135717AF}" dt="2024-04-21T16:49:26.069" v="470"/>
          <ac:picMkLst>
            <pc:docMk/>
            <pc:sldMk cId="2149007670" sldId="1153"/>
            <ac:picMk id="14" creationId="{B5A60B69-C010-49A3-A6C2-EFF456612C94}"/>
          </ac:picMkLst>
        </pc:picChg>
      </pc:sldChg>
      <pc:sldChg chg="addSp delSp modSp add mod">
        <pc:chgData name="Cheng" userId="3a88d6cb-836f-4403-a697-66e391d41931" providerId="ADAL" clId="{20822C82-0616-4B75-ACFB-3246135717AF}" dt="2024-04-21T18:55:59.948" v="2055" actId="20577"/>
        <pc:sldMkLst>
          <pc:docMk/>
          <pc:sldMk cId="2227338559" sldId="1154"/>
        </pc:sldMkLst>
        <pc:spChg chg="mod">
          <ac:chgData name="Cheng" userId="3a88d6cb-836f-4403-a697-66e391d41931" providerId="ADAL" clId="{20822C82-0616-4B75-ACFB-3246135717AF}" dt="2024-04-21T18:08:38.115" v="1261" actId="1076"/>
          <ac:spMkLst>
            <pc:docMk/>
            <pc:sldMk cId="2227338559" sldId="1154"/>
            <ac:spMk id="15" creationId="{830C94A7-D803-41B1-839E-306B75EE6414}"/>
          </ac:spMkLst>
        </pc:spChg>
        <pc:spChg chg="mod">
          <ac:chgData name="Cheng" userId="3a88d6cb-836f-4403-a697-66e391d41931" providerId="ADAL" clId="{20822C82-0616-4B75-ACFB-3246135717AF}" dt="2024-04-21T17:39:51.573" v="940" actId="14100"/>
          <ac:spMkLst>
            <pc:docMk/>
            <pc:sldMk cId="2227338559" sldId="1154"/>
            <ac:spMk id="18" creationId="{EEBC775D-E8ED-46F4-8657-655E72F59A18}"/>
          </ac:spMkLst>
        </pc:spChg>
        <pc:spChg chg="add del mod">
          <ac:chgData name="Cheng" userId="3a88d6cb-836f-4403-a697-66e391d41931" providerId="ADAL" clId="{20822C82-0616-4B75-ACFB-3246135717AF}" dt="2024-04-21T18:04:02.638" v="1189"/>
          <ac:spMkLst>
            <pc:docMk/>
            <pc:sldMk cId="2227338559" sldId="1154"/>
            <ac:spMk id="21" creationId="{7E6A29C7-7AF9-45C6-B02C-9A134E6579FE}"/>
          </ac:spMkLst>
        </pc:spChg>
        <pc:spChg chg="add mod">
          <ac:chgData name="Cheng" userId="3a88d6cb-836f-4403-a697-66e391d41931" providerId="ADAL" clId="{20822C82-0616-4B75-ACFB-3246135717AF}" dt="2024-04-21T18:07:40.319" v="1230" actId="14100"/>
          <ac:spMkLst>
            <pc:docMk/>
            <pc:sldMk cId="2227338559" sldId="1154"/>
            <ac:spMk id="26" creationId="{D8A8EBBB-C12A-46F7-AB48-4BC5265E1EC4}"/>
          </ac:spMkLst>
        </pc:spChg>
        <pc:spChg chg="add mod">
          <ac:chgData name="Cheng" userId="3a88d6cb-836f-4403-a697-66e391d41931" providerId="ADAL" clId="{20822C82-0616-4B75-ACFB-3246135717AF}" dt="2024-04-21T18:11:52.723" v="1353" actId="14100"/>
          <ac:spMkLst>
            <pc:docMk/>
            <pc:sldMk cId="2227338559" sldId="1154"/>
            <ac:spMk id="29" creationId="{F537C6A0-465A-4B9D-8620-9E2F441DEE6C}"/>
          </ac:spMkLst>
        </pc:spChg>
        <pc:spChg chg="add mod">
          <ac:chgData name="Cheng" userId="3a88d6cb-836f-4403-a697-66e391d41931" providerId="ADAL" clId="{20822C82-0616-4B75-ACFB-3246135717AF}" dt="2024-04-21T18:49:55.273" v="1990" actId="1076"/>
          <ac:spMkLst>
            <pc:docMk/>
            <pc:sldMk cId="2227338559" sldId="1154"/>
            <ac:spMk id="30" creationId="{B0CCBB24-39A8-4E22-8113-60BBBA029FC1}"/>
          </ac:spMkLst>
        </pc:spChg>
        <pc:spChg chg="add del mod">
          <ac:chgData name="Cheng" userId="3a88d6cb-836f-4403-a697-66e391d41931" providerId="ADAL" clId="{20822C82-0616-4B75-ACFB-3246135717AF}" dt="2024-04-21T18:13:01.879" v="1393" actId="478"/>
          <ac:spMkLst>
            <pc:docMk/>
            <pc:sldMk cId="2227338559" sldId="1154"/>
            <ac:spMk id="31" creationId="{9EDC2B34-3DB0-45B5-961C-EA15D774EA9D}"/>
          </ac:spMkLst>
        </pc:spChg>
        <pc:spChg chg="add mod">
          <ac:chgData name="Cheng" userId="3a88d6cb-836f-4403-a697-66e391d41931" providerId="ADAL" clId="{20822C82-0616-4B75-ACFB-3246135717AF}" dt="2024-04-21T18:13:11.582" v="1395" actId="1076"/>
          <ac:spMkLst>
            <pc:docMk/>
            <pc:sldMk cId="2227338559" sldId="1154"/>
            <ac:spMk id="32" creationId="{E47F4FA9-9BE7-4D68-9026-F3860E3FE769}"/>
          </ac:spMkLst>
        </pc:spChg>
        <pc:spChg chg="add mod">
          <ac:chgData name="Cheng" userId="3a88d6cb-836f-4403-a697-66e391d41931" providerId="ADAL" clId="{20822C82-0616-4B75-ACFB-3246135717AF}" dt="2024-04-21T18:50:02.446" v="1991" actId="1076"/>
          <ac:spMkLst>
            <pc:docMk/>
            <pc:sldMk cId="2227338559" sldId="1154"/>
            <ac:spMk id="33" creationId="{37AD6039-B045-4C1C-9768-3143698F19EA}"/>
          </ac:spMkLst>
        </pc:spChg>
        <pc:spChg chg="add mod">
          <ac:chgData name="Cheng" userId="3a88d6cb-836f-4403-a697-66e391d41931" providerId="ADAL" clId="{20822C82-0616-4B75-ACFB-3246135717AF}" dt="2024-04-21T18:54:01.997" v="2031" actId="20577"/>
          <ac:spMkLst>
            <pc:docMk/>
            <pc:sldMk cId="2227338559" sldId="1154"/>
            <ac:spMk id="34" creationId="{E41F55D4-D7BD-4A14-93D8-2779EE03656A}"/>
          </ac:spMkLst>
        </pc:spChg>
        <pc:spChg chg="add del mod">
          <ac:chgData name="Cheng" userId="3a88d6cb-836f-4403-a697-66e391d41931" providerId="ADAL" clId="{20822C82-0616-4B75-ACFB-3246135717AF}" dt="2024-04-21T18:34:59.392" v="1616" actId="478"/>
          <ac:spMkLst>
            <pc:docMk/>
            <pc:sldMk cId="2227338559" sldId="1154"/>
            <ac:spMk id="35" creationId="{C9F6FB80-06C7-4770-A970-171D2D52ABE8}"/>
          </ac:spMkLst>
        </pc:spChg>
        <pc:spChg chg="add del mod">
          <ac:chgData name="Cheng" userId="3a88d6cb-836f-4403-a697-66e391d41931" providerId="ADAL" clId="{20822C82-0616-4B75-ACFB-3246135717AF}" dt="2024-04-21T18:34:59.392" v="1616" actId="478"/>
          <ac:spMkLst>
            <pc:docMk/>
            <pc:sldMk cId="2227338559" sldId="1154"/>
            <ac:spMk id="36" creationId="{5CE4AF18-45B7-4F09-A50C-0FE8CA8039CD}"/>
          </ac:spMkLst>
        </pc:spChg>
        <pc:spChg chg="add del mod">
          <ac:chgData name="Cheng" userId="3a88d6cb-836f-4403-a697-66e391d41931" providerId="ADAL" clId="{20822C82-0616-4B75-ACFB-3246135717AF}" dt="2024-04-21T18:34:59.392" v="1616" actId="478"/>
          <ac:spMkLst>
            <pc:docMk/>
            <pc:sldMk cId="2227338559" sldId="1154"/>
            <ac:spMk id="37" creationId="{8EE7B8F4-54CF-4253-BA1B-12234AEFAAF4}"/>
          </ac:spMkLst>
        </pc:spChg>
        <pc:spChg chg="add del mod">
          <ac:chgData name="Cheng" userId="3a88d6cb-836f-4403-a697-66e391d41931" providerId="ADAL" clId="{20822C82-0616-4B75-ACFB-3246135717AF}" dt="2024-04-21T18:34:59.392" v="1616" actId="478"/>
          <ac:spMkLst>
            <pc:docMk/>
            <pc:sldMk cId="2227338559" sldId="1154"/>
            <ac:spMk id="38" creationId="{C90AAB77-5B17-402F-ABEC-4F4FC87F4D85}"/>
          </ac:spMkLst>
        </pc:spChg>
        <pc:spChg chg="add del mod">
          <ac:chgData name="Cheng" userId="3a88d6cb-836f-4403-a697-66e391d41931" providerId="ADAL" clId="{20822C82-0616-4B75-ACFB-3246135717AF}" dt="2024-04-21T18:34:59.392" v="1616" actId="478"/>
          <ac:spMkLst>
            <pc:docMk/>
            <pc:sldMk cId="2227338559" sldId="1154"/>
            <ac:spMk id="39" creationId="{C56E19EB-ACEF-48DE-AE5C-F650B5F14F04}"/>
          </ac:spMkLst>
        </pc:spChg>
        <pc:spChg chg="add del mod">
          <ac:chgData name="Cheng" userId="3a88d6cb-836f-4403-a697-66e391d41931" providerId="ADAL" clId="{20822C82-0616-4B75-ACFB-3246135717AF}" dt="2024-04-21T18:53:11.193" v="2025" actId="478"/>
          <ac:spMkLst>
            <pc:docMk/>
            <pc:sldMk cId="2227338559" sldId="1154"/>
            <ac:spMk id="41" creationId="{F215F16B-734E-4A8E-AE7A-D16EC19876B0}"/>
          </ac:spMkLst>
        </pc:spChg>
        <pc:spChg chg="add mod">
          <ac:chgData name="Cheng" userId="3a88d6cb-836f-4403-a697-66e391d41931" providerId="ADAL" clId="{20822C82-0616-4B75-ACFB-3246135717AF}" dt="2024-04-21T18:55:59.948" v="2055" actId="20577"/>
          <ac:spMkLst>
            <pc:docMk/>
            <pc:sldMk cId="2227338559" sldId="1154"/>
            <ac:spMk id="43" creationId="{15E2B55E-4C35-4730-9454-FEDBA18416F0}"/>
          </ac:spMkLst>
        </pc:spChg>
        <pc:spChg chg="mod">
          <ac:chgData name="Cheng" userId="3a88d6cb-836f-4403-a697-66e391d41931" providerId="ADAL" clId="{20822C82-0616-4B75-ACFB-3246135717AF}" dt="2024-04-21T18:23:34.320" v="1516" actId="1076"/>
          <ac:spMkLst>
            <pc:docMk/>
            <pc:sldMk cId="2227338559" sldId="1154"/>
            <ac:spMk id="56" creationId="{46AE8361-CBAE-45FE-BC89-11AA3333EF55}"/>
          </ac:spMkLst>
        </pc:spChg>
        <pc:spChg chg="mod">
          <ac:chgData name="Cheng" userId="3a88d6cb-836f-4403-a697-66e391d41931" providerId="ADAL" clId="{20822C82-0616-4B75-ACFB-3246135717AF}" dt="2024-04-21T18:03:41.843" v="1186" actId="14100"/>
          <ac:spMkLst>
            <pc:docMk/>
            <pc:sldMk cId="2227338559" sldId="1154"/>
            <ac:spMk id="59" creationId="{B42E3DFF-9206-4E6D-A75A-71FF091CA505}"/>
          </ac:spMkLst>
        </pc:spChg>
        <pc:grpChg chg="del">
          <ac:chgData name="Cheng" userId="3a88d6cb-836f-4403-a697-66e391d41931" providerId="ADAL" clId="{20822C82-0616-4B75-ACFB-3246135717AF}" dt="2024-04-21T17:48:37.975" v="1114" actId="478"/>
          <ac:grpSpMkLst>
            <pc:docMk/>
            <pc:sldMk cId="2227338559" sldId="1154"/>
            <ac:grpSpMk id="57" creationId="{3EEDE193-93B9-4689-8E02-924915C58CFF}"/>
          </ac:grpSpMkLst>
        </pc:grpChg>
        <pc:picChg chg="del mod">
          <ac:chgData name="Cheng" userId="3a88d6cb-836f-4403-a697-66e391d41931" providerId="ADAL" clId="{20822C82-0616-4B75-ACFB-3246135717AF}" dt="2024-04-21T18:03:43.662" v="1187" actId="478"/>
          <ac:picMkLst>
            <pc:docMk/>
            <pc:sldMk cId="2227338559" sldId="1154"/>
            <ac:picMk id="60" creationId="{BDEFF40E-0DBC-468A-B42E-5341AF9D3ED7}"/>
          </ac:picMkLst>
        </pc:picChg>
        <pc:cxnChg chg="add mod">
          <ac:chgData name="Cheng" userId="3a88d6cb-836f-4403-a697-66e391d41931" providerId="ADAL" clId="{20822C82-0616-4B75-ACFB-3246135717AF}" dt="2024-04-21T18:14:38.470" v="1404" actId="14100"/>
          <ac:cxnSpMkLst>
            <pc:docMk/>
            <pc:sldMk cId="2227338559" sldId="1154"/>
            <ac:cxnSpMk id="7" creationId="{6D107BF4-2853-4A71-9588-F0005B4CB8AE}"/>
          </ac:cxnSpMkLst>
        </pc:cxnChg>
        <pc:cxnChg chg="del">
          <ac:chgData name="Cheng" userId="3a88d6cb-836f-4403-a697-66e391d41931" providerId="ADAL" clId="{20822C82-0616-4B75-ACFB-3246135717AF}" dt="2024-04-21T17:37:45.922" v="894" actId="478"/>
          <ac:cxnSpMkLst>
            <pc:docMk/>
            <pc:sldMk cId="2227338559" sldId="1154"/>
            <ac:cxnSpMk id="9" creationId="{3768C6DC-4275-4DBE-BB80-131A1EEAAB6D}"/>
          </ac:cxnSpMkLst>
        </pc:cxnChg>
        <pc:cxnChg chg="add mod">
          <ac:chgData name="Cheng" userId="3a88d6cb-836f-4403-a697-66e391d41931" providerId="ADAL" clId="{20822C82-0616-4B75-ACFB-3246135717AF}" dt="2024-04-21T18:08:35.736" v="1260" actId="1076"/>
          <ac:cxnSpMkLst>
            <pc:docMk/>
            <pc:sldMk cId="2227338559" sldId="1154"/>
            <ac:cxnSpMk id="19" creationId="{FC64F622-2160-4E62-9AD8-95090B708CF0}"/>
          </ac:cxnSpMkLst>
        </pc:cxnChg>
        <pc:cxnChg chg="del">
          <ac:chgData name="Cheng" userId="3a88d6cb-836f-4403-a697-66e391d41931" providerId="ADAL" clId="{20822C82-0616-4B75-ACFB-3246135717AF}" dt="2024-04-21T17:37:48.063" v="895" actId="478"/>
          <ac:cxnSpMkLst>
            <pc:docMk/>
            <pc:sldMk cId="2227338559" sldId="1154"/>
            <ac:cxnSpMk id="40" creationId="{C72E3AF7-619F-4A6D-BFA2-38ECFB8C276F}"/>
          </ac:cxnSpMkLst>
        </pc:cxnChg>
      </pc:sldChg>
      <pc:sldChg chg="addSp delSp modSp add mod">
        <pc:chgData name="Cheng" userId="3a88d6cb-836f-4403-a697-66e391d41931" providerId="ADAL" clId="{20822C82-0616-4B75-ACFB-3246135717AF}" dt="2024-04-21T18:56:44.188" v="2068" actId="20577"/>
        <pc:sldMkLst>
          <pc:docMk/>
          <pc:sldMk cId="2786486858" sldId="1155"/>
        </pc:sldMkLst>
        <pc:spChg chg="del mod">
          <ac:chgData name="Cheng" userId="3a88d6cb-836f-4403-a697-66e391d41931" providerId="ADAL" clId="{20822C82-0616-4B75-ACFB-3246135717AF}" dt="2024-04-21T18:45:41.763" v="1886" actId="478"/>
          <ac:spMkLst>
            <pc:docMk/>
            <pc:sldMk cId="2786486858" sldId="1155"/>
            <ac:spMk id="15" creationId="{830C94A7-D803-41B1-839E-306B75EE6414}"/>
          </ac:spMkLst>
        </pc:spChg>
        <pc:spChg chg="mod">
          <ac:chgData name="Cheng" userId="3a88d6cb-836f-4403-a697-66e391d41931" providerId="ADAL" clId="{20822C82-0616-4B75-ACFB-3246135717AF}" dt="2024-04-21T18:56:44.188" v="2068" actId="20577"/>
          <ac:spMkLst>
            <pc:docMk/>
            <pc:sldMk cId="2786486858" sldId="1155"/>
            <ac:spMk id="18" creationId="{EEBC775D-E8ED-46F4-8657-655E72F59A18}"/>
          </ac:spMkLst>
        </pc:spChg>
        <pc:spChg chg="del mod">
          <ac:chgData name="Cheng" userId="3a88d6cb-836f-4403-a697-66e391d41931" providerId="ADAL" clId="{20822C82-0616-4B75-ACFB-3246135717AF}" dt="2024-04-21T18:45:33.903" v="1881" actId="478"/>
          <ac:spMkLst>
            <pc:docMk/>
            <pc:sldMk cId="2786486858" sldId="1155"/>
            <ac:spMk id="26" creationId="{D8A8EBBB-C12A-46F7-AB48-4BC5265E1EC4}"/>
          </ac:spMkLst>
        </pc:spChg>
        <pc:spChg chg="del">
          <ac:chgData name="Cheng" userId="3a88d6cb-836f-4403-a697-66e391d41931" providerId="ADAL" clId="{20822C82-0616-4B75-ACFB-3246135717AF}" dt="2024-04-21T18:40:24.467" v="1727" actId="478"/>
          <ac:spMkLst>
            <pc:docMk/>
            <pc:sldMk cId="2786486858" sldId="1155"/>
            <ac:spMk id="29" creationId="{F537C6A0-465A-4B9D-8620-9E2F441DEE6C}"/>
          </ac:spMkLst>
        </pc:spChg>
        <pc:spChg chg="del">
          <ac:chgData name="Cheng" userId="3a88d6cb-836f-4403-a697-66e391d41931" providerId="ADAL" clId="{20822C82-0616-4B75-ACFB-3246135717AF}" dt="2024-04-21T18:40:26.902" v="1728" actId="478"/>
          <ac:spMkLst>
            <pc:docMk/>
            <pc:sldMk cId="2786486858" sldId="1155"/>
            <ac:spMk id="30" creationId="{B0CCBB24-39A8-4E22-8113-60BBBA029FC1}"/>
          </ac:spMkLst>
        </pc:spChg>
        <pc:spChg chg="add del mod">
          <ac:chgData name="Cheng" userId="3a88d6cb-836f-4403-a697-66e391d41931" providerId="ADAL" clId="{20822C82-0616-4B75-ACFB-3246135717AF}" dt="2024-04-21T18:50:38.170" v="1997"/>
          <ac:spMkLst>
            <pc:docMk/>
            <pc:sldMk cId="2786486858" sldId="1155"/>
            <ac:spMk id="31" creationId="{6FD26346-EF42-49A4-A80B-884544290331}"/>
          </ac:spMkLst>
        </pc:spChg>
        <pc:spChg chg="del">
          <ac:chgData name="Cheng" userId="3a88d6cb-836f-4403-a697-66e391d41931" providerId="ADAL" clId="{20822C82-0616-4B75-ACFB-3246135717AF}" dt="2024-04-21T18:45:37.568" v="1883" actId="478"/>
          <ac:spMkLst>
            <pc:docMk/>
            <pc:sldMk cId="2786486858" sldId="1155"/>
            <ac:spMk id="32" creationId="{E47F4FA9-9BE7-4D68-9026-F3860E3FE769}"/>
          </ac:spMkLst>
        </pc:spChg>
        <pc:spChg chg="del">
          <ac:chgData name="Cheng" userId="3a88d6cb-836f-4403-a697-66e391d41931" providerId="ADAL" clId="{20822C82-0616-4B75-ACFB-3246135717AF}" dt="2024-04-21T18:45:38.706" v="1884" actId="478"/>
          <ac:spMkLst>
            <pc:docMk/>
            <pc:sldMk cId="2786486858" sldId="1155"/>
            <ac:spMk id="33" creationId="{37AD6039-B045-4C1C-9768-3143698F19EA}"/>
          </ac:spMkLst>
        </pc:spChg>
        <pc:spChg chg="del">
          <ac:chgData name="Cheng" userId="3a88d6cb-836f-4403-a697-66e391d41931" providerId="ADAL" clId="{20822C82-0616-4B75-ACFB-3246135717AF}" dt="2024-04-21T18:44:09.517" v="1869" actId="478"/>
          <ac:spMkLst>
            <pc:docMk/>
            <pc:sldMk cId="2786486858" sldId="1155"/>
            <ac:spMk id="34" creationId="{E41F55D4-D7BD-4A14-93D8-2779EE03656A}"/>
          </ac:spMkLst>
        </pc:spChg>
        <pc:spChg chg="del">
          <ac:chgData name="Cheng" userId="3a88d6cb-836f-4403-a697-66e391d41931" providerId="ADAL" clId="{20822C82-0616-4B75-ACFB-3246135717AF}" dt="2024-04-21T18:44:09.517" v="1869" actId="478"/>
          <ac:spMkLst>
            <pc:docMk/>
            <pc:sldMk cId="2786486858" sldId="1155"/>
            <ac:spMk id="35" creationId="{C9F6FB80-06C7-4770-A970-171D2D52ABE8}"/>
          </ac:spMkLst>
        </pc:spChg>
        <pc:spChg chg="del">
          <ac:chgData name="Cheng" userId="3a88d6cb-836f-4403-a697-66e391d41931" providerId="ADAL" clId="{20822C82-0616-4B75-ACFB-3246135717AF}" dt="2024-04-21T18:44:09.517" v="1869" actId="478"/>
          <ac:spMkLst>
            <pc:docMk/>
            <pc:sldMk cId="2786486858" sldId="1155"/>
            <ac:spMk id="36" creationId="{5CE4AF18-45B7-4F09-A50C-0FE8CA8039CD}"/>
          </ac:spMkLst>
        </pc:spChg>
        <pc:spChg chg="del">
          <ac:chgData name="Cheng" userId="3a88d6cb-836f-4403-a697-66e391d41931" providerId="ADAL" clId="{20822C82-0616-4B75-ACFB-3246135717AF}" dt="2024-04-21T18:44:09.517" v="1869" actId="478"/>
          <ac:spMkLst>
            <pc:docMk/>
            <pc:sldMk cId="2786486858" sldId="1155"/>
            <ac:spMk id="37" creationId="{8EE7B8F4-54CF-4253-BA1B-12234AEFAAF4}"/>
          </ac:spMkLst>
        </pc:spChg>
        <pc:spChg chg="del">
          <ac:chgData name="Cheng" userId="3a88d6cb-836f-4403-a697-66e391d41931" providerId="ADAL" clId="{20822C82-0616-4B75-ACFB-3246135717AF}" dt="2024-04-21T18:44:09.517" v="1869" actId="478"/>
          <ac:spMkLst>
            <pc:docMk/>
            <pc:sldMk cId="2786486858" sldId="1155"/>
            <ac:spMk id="38" creationId="{C90AAB77-5B17-402F-ABEC-4F4FC87F4D85}"/>
          </ac:spMkLst>
        </pc:spChg>
        <pc:spChg chg="del">
          <ac:chgData name="Cheng" userId="3a88d6cb-836f-4403-a697-66e391d41931" providerId="ADAL" clId="{20822C82-0616-4B75-ACFB-3246135717AF}" dt="2024-04-21T18:44:09.517" v="1869" actId="478"/>
          <ac:spMkLst>
            <pc:docMk/>
            <pc:sldMk cId="2786486858" sldId="1155"/>
            <ac:spMk id="39" creationId="{C56E19EB-ACEF-48DE-AE5C-F650B5F14F04}"/>
          </ac:spMkLst>
        </pc:spChg>
        <pc:spChg chg="del">
          <ac:chgData name="Cheng" userId="3a88d6cb-836f-4403-a697-66e391d41931" providerId="ADAL" clId="{20822C82-0616-4B75-ACFB-3246135717AF}" dt="2024-04-21T18:45:36.710" v="1882" actId="478"/>
          <ac:spMkLst>
            <pc:docMk/>
            <pc:sldMk cId="2786486858" sldId="1155"/>
            <ac:spMk id="56" creationId="{46AE8361-CBAE-45FE-BC89-11AA3333EF55}"/>
          </ac:spMkLst>
        </pc:spChg>
        <pc:spChg chg="del mod">
          <ac:chgData name="Cheng" userId="3a88d6cb-836f-4403-a697-66e391d41931" providerId="ADAL" clId="{20822C82-0616-4B75-ACFB-3246135717AF}" dt="2024-04-21T18:44:16.162" v="1871" actId="478"/>
          <ac:spMkLst>
            <pc:docMk/>
            <pc:sldMk cId="2786486858" sldId="1155"/>
            <ac:spMk id="59" creationId="{B42E3DFF-9206-4E6D-A75A-71FF091CA505}"/>
          </ac:spMkLst>
        </pc:spChg>
        <pc:cxnChg chg="del">
          <ac:chgData name="Cheng" userId="3a88d6cb-836f-4403-a697-66e391d41931" providerId="ADAL" clId="{20822C82-0616-4B75-ACFB-3246135717AF}" dt="2024-04-21T18:38:39.711" v="1703" actId="478"/>
          <ac:cxnSpMkLst>
            <pc:docMk/>
            <pc:sldMk cId="2786486858" sldId="1155"/>
            <ac:cxnSpMk id="7" creationId="{6D107BF4-2853-4A71-9588-F0005B4CB8AE}"/>
          </ac:cxnSpMkLst>
        </pc:cxnChg>
        <pc:cxnChg chg="del mod">
          <ac:chgData name="Cheng" userId="3a88d6cb-836f-4403-a697-66e391d41931" providerId="ADAL" clId="{20822C82-0616-4B75-ACFB-3246135717AF}" dt="2024-04-21T18:45:40.477" v="1885" actId="478"/>
          <ac:cxnSpMkLst>
            <pc:docMk/>
            <pc:sldMk cId="2786486858" sldId="1155"/>
            <ac:cxnSpMk id="19" creationId="{FC64F622-2160-4E62-9AD8-95090B708CF0}"/>
          </ac:cxnSpMkLst>
        </pc:cxnChg>
        <pc:cxnChg chg="add del mod">
          <ac:chgData name="Cheng" userId="3a88d6cb-836f-4403-a697-66e391d41931" providerId="ADAL" clId="{20822C82-0616-4B75-ACFB-3246135717AF}" dt="2024-04-21T18:50:38.170" v="1997"/>
          <ac:cxnSpMkLst>
            <pc:docMk/>
            <pc:sldMk cId="2786486858" sldId="1155"/>
            <ac:cxnSpMk id="40" creationId="{0460D605-B5DD-4745-BA92-EAB6FDAEF671}"/>
          </ac:cxnSpMkLst>
        </pc:cxnChg>
      </pc:sldChg>
      <pc:sldChg chg="addSp delSp modSp add mod">
        <pc:chgData name="Cheng" userId="3a88d6cb-836f-4403-a697-66e391d41931" providerId="ADAL" clId="{20822C82-0616-4B75-ACFB-3246135717AF}" dt="2024-04-21T21:19:04.443" v="2420" actId="20577"/>
        <pc:sldMkLst>
          <pc:docMk/>
          <pc:sldMk cId="2690974364" sldId="1156"/>
        </pc:sldMkLst>
        <pc:spChg chg="add mod">
          <ac:chgData name="Cheng" userId="3a88d6cb-836f-4403-a697-66e391d41931" providerId="ADAL" clId="{20822C82-0616-4B75-ACFB-3246135717AF}" dt="2024-04-21T21:17:11.632" v="2388" actId="20577"/>
          <ac:spMkLst>
            <pc:docMk/>
            <pc:sldMk cId="2690974364" sldId="1156"/>
            <ac:spMk id="10" creationId="{BAE2D564-8A04-4AE2-9D85-1621A26403EE}"/>
          </ac:spMkLst>
        </pc:spChg>
        <pc:spChg chg="add mod">
          <ac:chgData name="Cheng" userId="3a88d6cb-836f-4403-a697-66e391d41931" providerId="ADAL" clId="{20822C82-0616-4B75-ACFB-3246135717AF}" dt="2024-04-21T21:11:59.722" v="2325" actId="14100"/>
          <ac:spMkLst>
            <pc:docMk/>
            <pc:sldMk cId="2690974364" sldId="1156"/>
            <ac:spMk id="15" creationId="{A633875A-D672-48A1-A320-48CD87FEF62F}"/>
          </ac:spMkLst>
        </pc:spChg>
        <pc:spChg chg="del mod">
          <ac:chgData name="Cheng" userId="3a88d6cb-836f-4403-a697-66e391d41931" providerId="ADAL" clId="{20822C82-0616-4B75-ACFB-3246135717AF}" dt="2024-04-21T18:47:44.259" v="1917" actId="478"/>
          <ac:spMkLst>
            <pc:docMk/>
            <pc:sldMk cId="2690974364" sldId="1156"/>
            <ac:spMk id="18" creationId="{EEBC775D-E8ED-46F4-8657-655E72F59A18}"/>
          </ac:spMkLst>
        </pc:spChg>
        <pc:spChg chg="add mod">
          <ac:chgData name="Cheng" userId="3a88d6cb-836f-4403-a697-66e391d41931" providerId="ADAL" clId="{20822C82-0616-4B75-ACFB-3246135717AF}" dt="2024-04-21T21:09:29.543" v="2288" actId="1076"/>
          <ac:spMkLst>
            <pc:docMk/>
            <pc:sldMk cId="2690974364" sldId="1156"/>
            <ac:spMk id="21" creationId="{42EEF2F0-E747-4D72-9DD0-7B9211E73CB1}"/>
          </ac:spMkLst>
        </pc:spChg>
        <pc:spChg chg="mod">
          <ac:chgData name="Cheng" userId="3a88d6cb-836f-4403-a697-66e391d41931" providerId="ADAL" clId="{20822C82-0616-4B75-ACFB-3246135717AF}" dt="2024-04-21T18:47:13.160" v="1914" actId="20577"/>
          <ac:spMkLst>
            <pc:docMk/>
            <pc:sldMk cId="2690974364" sldId="1156"/>
            <ac:spMk id="24" creationId="{D58ACD7C-754D-4FB1-A026-63198FE251D5}"/>
          </ac:spMkLst>
        </pc:spChg>
        <pc:spChg chg="add mod">
          <ac:chgData name="Cheng" userId="3a88d6cb-836f-4403-a697-66e391d41931" providerId="ADAL" clId="{20822C82-0616-4B75-ACFB-3246135717AF}" dt="2024-04-21T21:09:29.543" v="2288" actId="1076"/>
          <ac:spMkLst>
            <pc:docMk/>
            <pc:sldMk cId="2690974364" sldId="1156"/>
            <ac:spMk id="26" creationId="{888378DC-9DB5-46B0-92C4-D30EC3FF5EF0}"/>
          </ac:spMkLst>
        </pc:spChg>
        <pc:spChg chg="mod">
          <ac:chgData name="Cheng" userId="3a88d6cb-836f-4403-a697-66e391d41931" providerId="ADAL" clId="{20822C82-0616-4B75-ACFB-3246135717AF}" dt="2024-04-21T18:47:17.061" v="1915" actId="20577"/>
          <ac:spMkLst>
            <pc:docMk/>
            <pc:sldMk cId="2690974364" sldId="1156"/>
            <ac:spMk id="28" creationId="{07D1DB81-3A0F-4848-BC5E-101473E38277}"/>
          </ac:spMkLst>
        </pc:spChg>
        <pc:spChg chg="add del mod">
          <ac:chgData name="Cheng" userId="3a88d6cb-836f-4403-a697-66e391d41931" providerId="ADAL" clId="{20822C82-0616-4B75-ACFB-3246135717AF}" dt="2024-04-21T21:07:46.619" v="2267" actId="478"/>
          <ac:spMkLst>
            <pc:docMk/>
            <pc:sldMk cId="2690974364" sldId="1156"/>
            <ac:spMk id="30" creationId="{58742450-872F-4BC9-9431-49969EB62867}"/>
          </ac:spMkLst>
        </pc:spChg>
        <pc:spChg chg="add mod">
          <ac:chgData name="Cheng" userId="3a88d6cb-836f-4403-a697-66e391d41931" providerId="ADAL" clId="{20822C82-0616-4B75-ACFB-3246135717AF}" dt="2024-04-21T21:09:56.401" v="2290" actId="1076"/>
          <ac:spMkLst>
            <pc:docMk/>
            <pc:sldMk cId="2690974364" sldId="1156"/>
            <ac:spMk id="31" creationId="{00D3CF6E-904A-4DC1-9497-D602C48E5354}"/>
          </ac:spMkLst>
        </pc:spChg>
        <pc:spChg chg="add del mod">
          <ac:chgData name="Cheng" userId="3a88d6cb-836f-4403-a697-66e391d41931" providerId="ADAL" clId="{20822C82-0616-4B75-ACFB-3246135717AF}" dt="2024-04-21T21:11:55.075" v="2323" actId="478"/>
          <ac:spMkLst>
            <pc:docMk/>
            <pc:sldMk cId="2690974364" sldId="1156"/>
            <ac:spMk id="32" creationId="{51608CF4-8557-47AD-84B2-8D746A6D4D2C}"/>
          </ac:spMkLst>
        </pc:spChg>
        <pc:spChg chg="add mod">
          <ac:chgData name="Cheng" userId="3a88d6cb-836f-4403-a697-66e391d41931" providerId="ADAL" clId="{20822C82-0616-4B75-ACFB-3246135717AF}" dt="2024-04-21T21:19:04.443" v="2420" actId="20577"/>
          <ac:spMkLst>
            <pc:docMk/>
            <pc:sldMk cId="2690974364" sldId="1156"/>
            <ac:spMk id="40" creationId="{F91A534E-CF69-48EF-B2A4-651D3848D8EE}"/>
          </ac:spMkLst>
        </pc:spChg>
        <pc:spChg chg="add mod">
          <ac:chgData name="Cheng" userId="3a88d6cb-836f-4403-a697-66e391d41931" providerId="ADAL" clId="{20822C82-0616-4B75-ACFB-3246135717AF}" dt="2024-04-21T21:17:42.636" v="2401" actId="14100"/>
          <ac:spMkLst>
            <pc:docMk/>
            <pc:sldMk cId="2690974364" sldId="1156"/>
            <ac:spMk id="41" creationId="{FD104566-065D-435F-B99A-07F6D5278983}"/>
          </ac:spMkLst>
        </pc:spChg>
        <pc:grpChg chg="mod">
          <ac:chgData name="Cheng" userId="3a88d6cb-836f-4403-a697-66e391d41931" providerId="ADAL" clId="{20822C82-0616-4B75-ACFB-3246135717AF}" dt="2024-04-21T18:46:27.728" v="1889" actId="1076"/>
          <ac:grpSpMkLst>
            <pc:docMk/>
            <pc:sldMk cId="2690974364" sldId="1156"/>
            <ac:grpSpMk id="22" creationId="{4918E2AB-8593-4AF4-9D52-0DBB32B15167}"/>
          </ac:grpSpMkLst>
        </pc:grpChg>
        <pc:picChg chg="add del mod">
          <ac:chgData name="Cheng" userId="3a88d6cb-836f-4403-a697-66e391d41931" providerId="ADAL" clId="{20822C82-0616-4B75-ACFB-3246135717AF}" dt="2024-04-21T20:57:30.624" v="2159"/>
          <ac:picMkLst>
            <pc:docMk/>
            <pc:sldMk cId="2690974364" sldId="1156"/>
            <ac:picMk id="5" creationId="{8BFDA9C8-D08A-41D5-B75A-B4C7ADE3ED0D}"/>
          </ac:picMkLst>
        </pc:picChg>
        <pc:picChg chg="add mod">
          <ac:chgData name="Cheng" userId="3a88d6cb-836f-4403-a697-66e391d41931" providerId="ADAL" clId="{20822C82-0616-4B75-ACFB-3246135717AF}" dt="2024-04-21T20:57:44.557" v="2162" actId="1076"/>
          <ac:picMkLst>
            <pc:docMk/>
            <pc:sldMk cId="2690974364" sldId="1156"/>
            <ac:picMk id="6" creationId="{1BB61211-A202-4545-BCB4-99DCE2BEB4F2}"/>
          </ac:picMkLst>
        </pc:picChg>
        <pc:picChg chg="add mod">
          <ac:chgData name="Cheng" userId="3a88d6cb-836f-4403-a697-66e391d41931" providerId="ADAL" clId="{20822C82-0616-4B75-ACFB-3246135717AF}" dt="2024-04-21T20:59:33.594" v="2183" actId="1076"/>
          <ac:picMkLst>
            <pc:docMk/>
            <pc:sldMk cId="2690974364" sldId="1156"/>
            <ac:picMk id="7" creationId="{6FB32DE4-A3A8-40FC-9199-E6EC4D70B4A2}"/>
          </ac:picMkLst>
        </pc:picChg>
        <pc:picChg chg="add mod">
          <ac:chgData name="Cheng" userId="3a88d6cb-836f-4403-a697-66e391d41931" providerId="ADAL" clId="{20822C82-0616-4B75-ACFB-3246135717AF}" dt="2024-04-21T21:09:29.543" v="2288" actId="1076"/>
          <ac:picMkLst>
            <pc:docMk/>
            <pc:sldMk cId="2690974364" sldId="1156"/>
            <ac:picMk id="9" creationId="{24B6700E-D914-47E1-9ABE-E748FB569F16}"/>
          </ac:picMkLst>
        </pc:picChg>
        <pc:picChg chg="add mod">
          <ac:chgData name="Cheng" userId="3a88d6cb-836f-4403-a697-66e391d41931" providerId="ADAL" clId="{20822C82-0616-4B75-ACFB-3246135717AF}" dt="2024-04-21T21:09:29.543" v="2288" actId="1076"/>
          <ac:picMkLst>
            <pc:docMk/>
            <pc:sldMk cId="2690974364" sldId="1156"/>
            <ac:picMk id="12" creationId="{B3C62C8C-C112-4835-9EFB-F65BDB8EEA92}"/>
          </ac:picMkLst>
        </pc:picChg>
        <pc:picChg chg="add mod">
          <ac:chgData name="Cheng" userId="3a88d6cb-836f-4403-a697-66e391d41931" providerId="ADAL" clId="{20822C82-0616-4B75-ACFB-3246135717AF}" dt="2024-04-21T21:09:56.401" v="2290" actId="1076"/>
          <ac:picMkLst>
            <pc:docMk/>
            <pc:sldMk cId="2690974364" sldId="1156"/>
            <ac:picMk id="14" creationId="{B3B26A51-8CDD-4FB6-9CC6-154A76D5E4BA}"/>
          </ac:picMkLst>
        </pc:picChg>
        <pc:picChg chg="add del mod">
          <ac:chgData name="Cheng" userId="3a88d6cb-836f-4403-a697-66e391d41931" providerId="ADAL" clId="{20822C82-0616-4B75-ACFB-3246135717AF}" dt="2024-04-21T21:08:29.252" v="2272" actId="478"/>
          <ac:picMkLst>
            <pc:docMk/>
            <pc:sldMk cId="2690974364" sldId="1156"/>
            <ac:picMk id="16" creationId="{BCF740EE-D8EF-447F-A5EF-4E057DCE8337}"/>
          </ac:picMkLst>
        </pc:picChg>
        <pc:picChg chg="add mod">
          <ac:chgData name="Cheng" userId="3a88d6cb-836f-4403-a697-66e391d41931" providerId="ADAL" clId="{20822C82-0616-4B75-ACFB-3246135717AF}" dt="2024-04-21T21:09:56.401" v="2290" actId="1076"/>
          <ac:picMkLst>
            <pc:docMk/>
            <pc:sldMk cId="2690974364" sldId="1156"/>
            <ac:picMk id="17" creationId="{97E4881F-359F-42C3-AEDE-980F8435883F}"/>
          </ac:picMkLst>
        </pc:picChg>
        <pc:picChg chg="add mod">
          <ac:chgData name="Cheng" userId="3a88d6cb-836f-4403-a697-66e391d41931" providerId="ADAL" clId="{20822C82-0616-4B75-ACFB-3246135717AF}" dt="2024-04-21T21:12:18.663" v="2328" actId="1076"/>
          <ac:picMkLst>
            <pc:docMk/>
            <pc:sldMk cId="2690974364" sldId="1156"/>
            <ac:picMk id="20" creationId="{7E55F3B3-899E-46EE-84D1-F097A34ABC3B}"/>
          </ac:picMkLst>
        </pc:picChg>
        <pc:picChg chg="add del mod">
          <ac:chgData name="Cheng" userId="3a88d6cb-836f-4403-a697-66e391d41931" providerId="ADAL" clId="{20822C82-0616-4B75-ACFB-3246135717AF}" dt="2024-04-21T21:15:12.976" v="2350" actId="478"/>
          <ac:picMkLst>
            <pc:docMk/>
            <pc:sldMk cId="2690974364" sldId="1156"/>
            <ac:picMk id="34" creationId="{FDF4C334-44AD-4DB1-B2F5-E00A6132FBE8}"/>
          </ac:picMkLst>
        </pc:picChg>
        <pc:picChg chg="add mod">
          <ac:chgData name="Cheng" userId="3a88d6cb-836f-4403-a697-66e391d41931" providerId="ADAL" clId="{20822C82-0616-4B75-ACFB-3246135717AF}" dt="2024-04-21T21:15:42.314" v="2361" actId="1076"/>
          <ac:picMkLst>
            <pc:docMk/>
            <pc:sldMk cId="2690974364" sldId="1156"/>
            <ac:picMk id="35" creationId="{B7D3ED7F-10E4-4965-9219-1FE18D7F3E65}"/>
          </ac:picMkLst>
        </pc:picChg>
        <pc:picChg chg="add mod">
          <ac:chgData name="Cheng" userId="3a88d6cb-836f-4403-a697-66e391d41931" providerId="ADAL" clId="{20822C82-0616-4B75-ACFB-3246135717AF}" dt="2024-04-21T21:15:38.930" v="2360" actId="1076"/>
          <ac:picMkLst>
            <pc:docMk/>
            <pc:sldMk cId="2690974364" sldId="1156"/>
            <ac:picMk id="36" creationId="{49873B48-28FD-4763-A06A-A3C40082783A}"/>
          </ac:picMkLst>
        </pc:picChg>
        <pc:picChg chg="add mod">
          <ac:chgData name="Cheng" userId="3a88d6cb-836f-4403-a697-66e391d41931" providerId="ADAL" clId="{20822C82-0616-4B75-ACFB-3246135717AF}" dt="2024-04-21T21:15:18.217" v="2353" actId="1076"/>
          <ac:picMkLst>
            <pc:docMk/>
            <pc:sldMk cId="2690974364" sldId="1156"/>
            <ac:picMk id="37" creationId="{BE81DD1D-FB50-4F2D-8CA5-DD71760031E0}"/>
          </ac:picMkLst>
        </pc:picChg>
        <pc:picChg chg="add mod">
          <ac:chgData name="Cheng" userId="3a88d6cb-836f-4403-a697-66e391d41931" providerId="ADAL" clId="{20822C82-0616-4B75-ACFB-3246135717AF}" dt="2024-04-21T21:15:31.316" v="2356" actId="1076"/>
          <ac:picMkLst>
            <pc:docMk/>
            <pc:sldMk cId="2690974364" sldId="1156"/>
            <ac:picMk id="38" creationId="{8BDAD632-29CA-4E4F-B92F-A5846302A3B9}"/>
          </ac:picMkLst>
        </pc:picChg>
        <pc:cxnChg chg="add mod">
          <ac:chgData name="Cheng" userId="3a88d6cb-836f-4403-a697-66e391d41931" providerId="ADAL" clId="{20822C82-0616-4B75-ACFB-3246135717AF}" dt="2024-04-21T21:11:27.550" v="2316" actId="1076"/>
          <ac:cxnSpMkLst>
            <pc:docMk/>
            <pc:sldMk cId="2690974364" sldId="1156"/>
            <ac:cxnSpMk id="11" creationId="{A4E2D87D-5146-4392-BC23-92289DA703FB}"/>
          </ac:cxnSpMkLst>
        </pc:cxnChg>
        <pc:cxnChg chg="add mod">
          <ac:chgData name="Cheng" userId="3a88d6cb-836f-4403-a697-66e391d41931" providerId="ADAL" clId="{20822C82-0616-4B75-ACFB-3246135717AF}" dt="2024-04-21T21:05:37.962" v="2249" actId="1076"/>
          <ac:cxnSpMkLst>
            <pc:docMk/>
            <pc:sldMk cId="2690974364" sldId="1156"/>
            <ac:cxnSpMk id="29" creationId="{E3EA837E-8B07-40F3-9CB8-3972EE5F3A9F}"/>
          </ac:cxnSpMkLst>
        </pc:cxnChg>
        <pc:cxnChg chg="add mod">
          <ac:chgData name="Cheng" userId="3a88d6cb-836f-4403-a697-66e391d41931" providerId="ADAL" clId="{20822C82-0616-4B75-ACFB-3246135717AF}" dt="2024-04-21T21:11:37.916" v="2319" actId="1076"/>
          <ac:cxnSpMkLst>
            <pc:docMk/>
            <pc:sldMk cId="2690974364" sldId="1156"/>
            <ac:cxnSpMk id="33" creationId="{9B333C8F-6DBA-4CB2-8FEB-614AD14D6B6D}"/>
          </ac:cxnSpMkLst>
        </pc:cxnChg>
      </pc:sldChg>
      <pc:sldChg chg="addSp delSp modSp add mod">
        <pc:chgData name="Cheng" userId="3a88d6cb-836f-4403-a697-66e391d41931" providerId="ADAL" clId="{20822C82-0616-4B75-ACFB-3246135717AF}" dt="2024-04-21T22:09:49.261" v="3080" actId="1076"/>
        <pc:sldMkLst>
          <pc:docMk/>
          <pc:sldMk cId="2758232660" sldId="1157"/>
        </pc:sldMkLst>
        <pc:spChg chg="del">
          <ac:chgData name="Cheng" userId="3a88d6cb-836f-4403-a697-66e391d41931" providerId="ADAL" clId="{20822C82-0616-4B75-ACFB-3246135717AF}" dt="2024-04-21T21:19:37.558" v="2445" actId="478"/>
          <ac:spMkLst>
            <pc:docMk/>
            <pc:sldMk cId="2758232660" sldId="1157"/>
            <ac:spMk id="10" creationId="{BAE2D564-8A04-4AE2-9D85-1621A26403EE}"/>
          </ac:spMkLst>
        </pc:spChg>
        <pc:spChg chg="mod">
          <ac:chgData name="Cheng" userId="3a88d6cb-836f-4403-a697-66e391d41931" providerId="ADAL" clId="{20822C82-0616-4B75-ACFB-3246135717AF}" dt="2024-04-21T21:19:53.611" v="2453" actId="14100"/>
          <ac:spMkLst>
            <pc:docMk/>
            <pc:sldMk cId="2758232660" sldId="1157"/>
            <ac:spMk id="15" creationId="{A633875A-D672-48A1-A320-48CD87FEF62F}"/>
          </ac:spMkLst>
        </pc:spChg>
        <pc:spChg chg="del">
          <ac:chgData name="Cheng" userId="3a88d6cb-836f-4403-a697-66e391d41931" providerId="ADAL" clId="{20822C82-0616-4B75-ACFB-3246135717AF}" dt="2024-04-21T21:20:00.875" v="2454" actId="478"/>
          <ac:spMkLst>
            <pc:docMk/>
            <pc:sldMk cId="2758232660" sldId="1157"/>
            <ac:spMk id="21" creationId="{42EEF2F0-E747-4D72-9DD0-7B9211E73CB1}"/>
          </ac:spMkLst>
        </pc:spChg>
        <pc:spChg chg="del">
          <ac:chgData name="Cheng" userId="3a88d6cb-836f-4403-a697-66e391d41931" providerId="ADAL" clId="{20822C82-0616-4B75-ACFB-3246135717AF}" dt="2024-04-21T21:20:00.875" v="2454" actId="478"/>
          <ac:spMkLst>
            <pc:docMk/>
            <pc:sldMk cId="2758232660" sldId="1157"/>
            <ac:spMk id="26" creationId="{888378DC-9DB5-46B0-92C4-D30EC3FF5EF0}"/>
          </ac:spMkLst>
        </pc:spChg>
        <pc:spChg chg="add mod">
          <ac:chgData name="Cheng" userId="3a88d6cb-836f-4403-a697-66e391d41931" providerId="ADAL" clId="{20822C82-0616-4B75-ACFB-3246135717AF}" dt="2024-04-21T21:21:54.005" v="2468" actId="27636"/>
          <ac:spMkLst>
            <pc:docMk/>
            <pc:sldMk cId="2758232660" sldId="1157"/>
            <ac:spMk id="30" creationId="{4AE34D3A-8B9C-4D57-91CE-7B17A3A9DAB2}"/>
          </ac:spMkLst>
        </pc:spChg>
        <pc:spChg chg="del">
          <ac:chgData name="Cheng" userId="3a88d6cb-836f-4403-a697-66e391d41931" providerId="ADAL" clId="{20822C82-0616-4B75-ACFB-3246135717AF}" dt="2024-04-21T21:20:00.875" v="2454" actId="478"/>
          <ac:spMkLst>
            <pc:docMk/>
            <pc:sldMk cId="2758232660" sldId="1157"/>
            <ac:spMk id="31" creationId="{00D3CF6E-904A-4DC1-9497-D602C48E5354}"/>
          </ac:spMkLst>
        </pc:spChg>
        <pc:spChg chg="add mod">
          <ac:chgData name="Cheng" userId="3a88d6cb-836f-4403-a697-66e391d41931" providerId="ADAL" clId="{20822C82-0616-4B75-ACFB-3246135717AF}" dt="2024-04-21T22:09:44.616" v="3078" actId="27636"/>
          <ac:spMkLst>
            <pc:docMk/>
            <pc:sldMk cId="2758232660" sldId="1157"/>
            <ac:spMk id="32" creationId="{8D2C257D-ABDE-4297-8E1F-49D075C1CB7B}"/>
          </ac:spMkLst>
        </pc:spChg>
        <pc:spChg chg="add del mod">
          <ac:chgData name="Cheng" userId="3a88d6cb-836f-4403-a697-66e391d41931" providerId="ADAL" clId="{20822C82-0616-4B75-ACFB-3246135717AF}" dt="2024-04-21T22:03:16.353" v="2970" actId="478"/>
          <ac:spMkLst>
            <pc:docMk/>
            <pc:sldMk cId="2758232660" sldId="1157"/>
            <ac:spMk id="42" creationId="{F711E70E-A77E-4799-A8F5-0F9E78F66D78}"/>
          </ac:spMkLst>
        </pc:spChg>
        <pc:spChg chg="add del mod">
          <ac:chgData name="Cheng" userId="3a88d6cb-836f-4403-a697-66e391d41931" providerId="ADAL" clId="{20822C82-0616-4B75-ACFB-3246135717AF}" dt="2024-04-21T22:03:16.353" v="2970" actId="478"/>
          <ac:spMkLst>
            <pc:docMk/>
            <pc:sldMk cId="2758232660" sldId="1157"/>
            <ac:spMk id="43" creationId="{23EB538F-1427-4FAB-A8E3-6E015BF40454}"/>
          </ac:spMkLst>
        </pc:spChg>
        <pc:spChg chg="add mod">
          <ac:chgData name="Cheng" userId="3a88d6cb-836f-4403-a697-66e391d41931" providerId="ADAL" clId="{20822C82-0616-4B75-ACFB-3246135717AF}" dt="2024-04-21T22:09:49.261" v="3080" actId="1076"/>
          <ac:spMkLst>
            <pc:docMk/>
            <pc:sldMk cId="2758232660" sldId="1157"/>
            <ac:spMk id="45" creationId="{11124B0D-2914-4C4C-BD40-261B7EAB8BB9}"/>
          </ac:spMkLst>
        </pc:spChg>
        <pc:grpChg chg="add mod">
          <ac:chgData name="Cheng" userId="3a88d6cb-836f-4403-a697-66e391d41931" providerId="ADAL" clId="{20822C82-0616-4B75-ACFB-3246135717AF}" dt="2024-04-21T22:06:41.782" v="3041" actId="1076"/>
          <ac:grpSpMkLst>
            <pc:docMk/>
            <pc:sldMk cId="2758232660" sldId="1157"/>
            <ac:grpSpMk id="4" creationId="{98116AAF-C31F-4F30-B1AE-05F82D4E5D82}"/>
          </ac:grpSpMkLst>
        </pc:grpChg>
        <pc:graphicFrameChg chg="add del mod">
          <ac:chgData name="Cheng" userId="3a88d6cb-836f-4403-a697-66e391d41931" providerId="ADAL" clId="{20822C82-0616-4B75-ACFB-3246135717AF}" dt="2024-04-21T22:03:16.353" v="2970" actId="478"/>
          <ac:graphicFrameMkLst>
            <pc:docMk/>
            <pc:sldMk cId="2758232660" sldId="1157"/>
            <ac:graphicFrameMk id="40" creationId="{A2033C5B-354D-46BC-AF3C-6957DF3A0CF5}"/>
          </ac:graphicFrameMkLst>
        </pc:graphicFrameChg>
        <pc:picChg chg="del">
          <ac:chgData name="Cheng" userId="3a88d6cb-836f-4403-a697-66e391d41931" providerId="ADAL" clId="{20822C82-0616-4B75-ACFB-3246135717AF}" dt="2024-04-21T21:20:00.875" v="2454" actId="478"/>
          <ac:picMkLst>
            <pc:docMk/>
            <pc:sldMk cId="2758232660" sldId="1157"/>
            <ac:picMk id="6" creationId="{1BB61211-A202-4545-BCB4-99DCE2BEB4F2}"/>
          </ac:picMkLst>
        </pc:picChg>
        <pc:picChg chg="del">
          <ac:chgData name="Cheng" userId="3a88d6cb-836f-4403-a697-66e391d41931" providerId="ADAL" clId="{20822C82-0616-4B75-ACFB-3246135717AF}" dt="2024-04-21T21:20:00.875" v="2454" actId="478"/>
          <ac:picMkLst>
            <pc:docMk/>
            <pc:sldMk cId="2758232660" sldId="1157"/>
            <ac:picMk id="7" creationId="{6FB32DE4-A3A8-40FC-9199-E6EC4D70B4A2}"/>
          </ac:picMkLst>
        </pc:picChg>
        <pc:picChg chg="del">
          <ac:chgData name="Cheng" userId="3a88d6cb-836f-4403-a697-66e391d41931" providerId="ADAL" clId="{20822C82-0616-4B75-ACFB-3246135717AF}" dt="2024-04-21T21:20:00.875" v="2454" actId="478"/>
          <ac:picMkLst>
            <pc:docMk/>
            <pc:sldMk cId="2758232660" sldId="1157"/>
            <ac:picMk id="9" creationId="{24B6700E-D914-47E1-9ABE-E748FB569F16}"/>
          </ac:picMkLst>
        </pc:picChg>
        <pc:picChg chg="del">
          <ac:chgData name="Cheng" userId="3a88d6cb-836f-4403-a697-66e391d41931" providerId="ADAL" clId="{20822C82-0616-4B75-ACFB-3246135717AF}" dt="2024-04-21T21:20:00.875" v="2454" actId="478"/>
          <ac:picMkLst>
            <pc:docMk/>
            <pc:sldMk cId="2758232660" sldId="1157"/>
            <ac:picMk id="12" creationId="{B3C62C8C-C112-4835-9EFB-F65BDB8EEA92}"/>
          </ac:picMkLst>
        </pc:picChg>
        <pc:picChg chg="del">
          <ac:chgData name="Cheng" userId="3a88d6cb-836f-4403-a697-66e391d41931" providerId="ADAL" clId="{20822C82-0616-4B75-ACFB-3246135717AF}" dt="2024-04-21T21:20:00.875" v="2454" actId="478"/>
          <ac:picMkLst>
            <pc:docMk/>
            <pc:sldMk cId="2758232660" sldId="1157"/>
            <ac:picMk id="14" creationId="{B3B26A51-8CDD-4FB6-9CC6-154A76D5E4BA}"/>
          </ac:picMkLst>
        </pc:picChg>
        <pc:picChg chg="del">
          <ac:chgData name="Cheng" userId="3a88d6cb-836f-4403-a697-66e391d41931" providerId="ADAL" clId="{20822C82-0616-4B75-ACFB-3246135717AF}" dt="2024-04-21T21:20:00.875" v="2454" actId="478"/>
          <ac:picMkLst>
            <pc:docMk/>
            <pc:sldMk cId="2758232660" sldId="1157"/>
            <ac:picMk id="17" creationId="{97E4881F-359F-42C3-AEDE-980F8435883F}"/>
          </ac:picMkLst>
        </pc:picChg>
        <pc:picChg chg="del">
          <ac:chgData name="Cheng" userId="3a88d6cb-836f-4403-a697-66e391d41931" providerId="ADAL" clId="{20822C82-0616-4B75-ACFB-3246135717AF}" dt="2024-04-21T21:19:37.558" v="2445" actId="478"/>
          <ac:picMkLst>
            <pc:docMk/>
            <pc:sldMk cId="2758232660" sldId="1157"/>
            <ac:picMk id="20" creationId="{7E55F3B3-899E-46EE-84D1-F097A34ABC3B}"/>
          </ac:picMkLst>
        </pc:picChg>
        <pc:picChg chg="add mod">
          <ac:chgData name="Cheng" userId="3a88d6cb-836f-4403-a697-66e391d41931" providerId="ADAL" clId="{20822C82-0616-4B75-ACFB-3246135717AF}" dt="2024-04-21T21:21:35.440" v="2457" actId="1076"/>
          <ac:picMkLst>
            <pc:docMk/>
            <pc:sldMk cId="2758232660" sldId="1157"/>
            <ac:picMk id="34" creationId="{C99733AC-09C7-4729-9B59-FF0664CF427E}"/>
          </ac:picMkLst>
        </pc:picChg>
        <pc:picChg chg="del">
          <ac:chgData name="Cheng" userId="3a88d6cb-836f-4403-a697-66e391d41931" providerId="ADAL" clId="{20822C82-0616-4B75-ACFB-3246135717AF}" dt="2024-04-21T21:19:37.558" v="2445" actId="478"/>
          <ac:picMkLst>
            <pc:docMk/>
            <pc:sldMk cId="2758232660" sldId="1157"/>
            <ac:picMk id="35" creationId="{B7D3ED7F-10E4-4965-9219-1FE18D7F3E65}"/>
          </ac:picMkLst>
        </pc:picChg>
        <pc:picChg chg="del">
          <ac:chgData name="Cheng" userId="3a88d6cb-836f-4403-a697-66e391d41931" providerId="ADAL" clId="{20822C82-0616-4B75-ACFB-3246135717AF}" dt="2024-04-21T21:19:37.558" v="2445" actId="478"/>
          <ac:picMkLst>
            <pc:docMk/>
            <pc:sldMk cId="2758232660" sldId="1157"/>
            <ac:picMk id="36" creationId="{49873B48-28FD-4763-A06A-A3C40082783A}"/>
          </ac:picMkLst>
        </pc:picChg>
        <pc:picChg chg="del">
          <ac:chgData name="Cheng" userId="3a88d6cb-836f-4403-a697-66e391d41931" providerId="ADAL" clId="{20822C82-0616-4B75-ACFB-3246135717AF}" dt="2024-04-21T21:19:37.558" v="2445" actId="478"/>
          <ac:picMkLst>
            <pc:docMk/>
            <pc:sldMk cId="2758232660" sldId="1157"/>
            <ac:picMk id="37" creationId="{BE81DD1D-FB50-4F2D-8CA5-DD71760031E0}"/>
          </ac:picMkLst>
        </pc:picChg>
        <pc:picChg chg="del">
          <ac:chgData name="Cheng" userId="3a88d6cb-836f-4403-a697-66e391d41931" providerId="ADAL" clId="{20822C82-0616-4B75-ACFB-3246135717AF}" dt="2024-04-21T21:19:37.558" v="2445" actId="478"/>
          <ac:picMkLst>
            <pc:docMk/>
            <pc:sldMk cId="2758232660" sldId="1157"/>
            <ac:picMk id="38" creationId="{8BDAD632-29CA-4E4F-B92F-A5846302A3B9}"/>
          </ac:picMkLst>
        </pc:picChg>
        <pc:picChg chg="add del mod">
          <ac:chgData name="Cheng" userId="3a88d6cb-836f-4403-a697-66e391d41931" providerId="ADAL" clId="{20822C82-0616-4B75-ACFB-3246135717AF}" dt="2024-04-21T22:03:16.353" v="2970" actId="478"/>
          <ac:picMkLst>
            <pc:docMk/>
            <pc:sldMk cId="2758232660" sldId="1157"/>
            <ac:picMk id="39" creationId="{85CA1E2A-51E4-4894-810A-C62D943AEA88}"/>
          </ac:picMkLst>
        </pc:picChg>
        <pc:picChg chg="add mod">
          <ac:chgData name="Cheng" userId="3a88d6cb-836f-4403-a697-66e391d41931" providerId="ADAL" clId="{20822C82-0616-4B75-ACFB-3246135717AF}" dt="2024-04-21T21:22:28.802" v="2470" actId="14100"/>
          <ac:picMkLst>
            <pc:docMk/>
            <pc:sldMk cId="2758232660" sldId="1157"/>
            <ac:picMk id="41" creationId="{6FB026DF-1E65-49A1-A799-291534AE36C9}"/>
          </ac:picMkLst>
        </pc:picChg>
        <pc:picChg chg="add mod">
          <ac:chgData name="Cheng" userId="3a88d6cb-836f-4403-a697-66e391d41931" providerId="ADAL" clId="{20822C82-0616-4B75-ACFB-3246135717AF}" dt="2024-04-21T21:22:44.402" v="2474" actId="14100"/>
          <ac:picMkLst>
            <pc:docMk/>
            <pc:sldMk cId="2758232660" sldId="1157"/>
            <ac:picMk id="44" creationId="{656774F4-E7D7-4964-8324-3E06F908D286}"/>
          </ac:picMkLst>
        </pc:picChg>
        <pc:cxnChg chg="add mod">
          <ac:chgData name="Cheng" userId="3a88d6cb-836f-4403-a697-66e391d41931" providerId="ADAL" clId="{20822C82-0616-4B75-ACFB-3246135717AF}" dt="2024-04-21T22:09:47.294" v="3079" actId="1076"/>
          <ac:cxnSpMkLst>
            <pc:docMk/>
            <pc:sldMk cId="2758232660" sldId="1157"/>
            <ac:cxnSpMk id="3" creationId="{96095C95-277E-4381-A864-7871171FD09B}"/>
          </ac:cxnSpMkLst>
        </pc:cxnChg>
        <pc:cxnChg chg="del">
          <ac:chgData name="Cheng" userId="3a88d6cb-836f-4403-a697-66e391d41931" providerId="ADAL" clId="{20822C82-0616-4B75-ACFB-3246135717AF}" dt="2024-04-21T21:19:37.558" v="2445" actId="478"/>
          <ac:cxnSpMkLst>
            <pc:docMk/>
            <pc:sldMk cId="2758232660" sldId="1157"/>
            <ac:cxnSpMk id="11" creationId="{A4E2D87D-5146-4392-BC23-92289DA703FB}"/>
          </ac:cxnSpMkLst>
        </pc:cxnChg>
        <pc:cxnChg chg="del">
          <ac:chgData name="Cheng" userId="3a88d6cb-836f-4403-a697-66e391d41931" providerId="ADAL" clId="{20822C82-0616-4B75-ACFB-3246135717AF}" dt="2024-04-21T21:19:33.910" v="2444" actId="478"/>
          <ac:cxnSpMkLst>
            <pc:docMk/>
            <pc:sldMk cId="2758232660" sldId="1157"/>
            <ac:cxnSpMk id="29" creationId="{E3EA837E-8B07-40F3-9CB8-3972EE5F3A9F}"/>
          </ac:cxnSpMkLst>
        </pc:cxnChg>
        <pc:cxnChg chg="mod">
          <ac:chgData name="Cheng" userId="3a88d6cb-836f-4403-a697-66e391d41931" providerId="ADAL" clId="{20822C82-0616-4B75-ACFB-3246135717AF}" dt="2024-04-21T21:19:45.965" v="2446" actId="14100"/>
          <ac:cxnSpMkLst>
            <pc:docMk/>
            <pc:sldMk cId="2758232660" sldId="1157"/>
            <ac:cxnSpMk id="33" creationId="{9B333C8F-6DBA-4CB2-8FEB-614AD14D6B6D}"/>
          </ac:cxnSpMkLst>
        </pc:cxnChg>
      </pc:sldChg>
      <pc:sldChg chg="addSp delSp modSp add mod">
        <pc:chgData name="Cheng" userId="3a88d6cb-836f-4403-a697-66e391d41931" providerId="ADAL" clId="{20822C82-0616-4B75-ACFB-3246135717AF}" dt="2024-04-21T21:43:18.390" v="2666" actId="207"/>
        <pc:sldMkLst>
          <pc:docMk/>
          <pc:sldMk cId="3870055033" sldId="1158"/>
        </pc:sldMkLst>
        <pc:spChg chg="mod">
          <ac:chgData name="Cheng" userId="3a88d6cb-836f-4403-a697-66e391d41931" providerId="ADAL" clId="{20822C82-0616-4B75-ACFB-3246135717AF}" dt="2024-04-21T21:32:06.323" v="2493" actId="20577"/>
          <ac:spMkLst>
            <pc:docMk/>
            <pc:sldMk cId="3870055033" sldId="1158"/>
            <ac:spMk id="15" creationId="{A633875A-D672-48A1-A320-48CD87FEF62F}"/>
          </ac:spMkLst>
        </pc:spChg>
        <pc:spChg chg="add mod">
          <ac:chgData name="Cheng" userId="3a88d6cb-836f-4403-a697-66e391d41931" providerId="ADAL" clId="{20822C82-0616-4B75-ACFB-3246135717AF}" dt="2024-04-21T21:43:18.390" v="2666" actId="207"/>
          <ac:spMkLst>
            <pc:docMk/>
            <pc:sldMk cId="3870055033" sldId="1158"/>
            <ac:spMk id="26" creationId="{D33F4432-0580-43A1-839A-DC541154BB67}"/>
          </ac:spMkLst>
        </pc:spChg>
        <pc:spChg chg="add mod">
          <ac:chgData name="Cheng" userId="3a88d6cb-836f-4403-a697-66e391d41931" providerId="ADAL" clId="{20822C82-0616-4B75-ACFB-3246135717AF}" dt="2024-04-21T21:43:05.076" v="2664" actId="20577"/>
          <ac:spMkLst>
            <pc:docMk/>
            <pc:sldMk cId="3870055033" sldId="1158"/>
            <ac:spMk id="29" creationId="{B97BB7BF-3454-4C2D-A7F5-E0553C0679F7}"/>
          </ac:spMkLst>
        </pc:spChg>
        <pc:spChg chg="del">
          <ac:chgData name="Cheng" userId="3a88d6cb-836f-4403-a697-66e391d41931" providerId="ADAL" clId="{20822C82-0616-4B75-ACFB-3246135717AF}" dt="2024-04-21T21:33:27.341" v="2503" actId="478"/>
          <ac:spMkLst>
            <pc:docMk/>
            <pc:sldMk cId="3870055033" sldId="1158"/>
            <ac:spMk id="30" creationId="{4AE34D3A-8B9C-4D57-91CE-7B17A3A9DAB2}"/>
          </ac:spMkLst>
        </pc:spChg>
        <pc:spChg chg="mod">
          <ac:chgData name="Cheng" userId="3a88d6cb-836f-4403-a697-66e391d41931" providerId="ADAL" clId="{20822C82-0616-4B75-ACFB-3246135717AF}" dt="2024-04-21T21:40:28.927" v="2623" actId="14100"/>
          <ac:spMkLst>
            <pc:docMk/>
            <pc:sldMk cId="3870055033" sldId="1158"/>
            <ac:spMk id="32" creationId="{8D2C257D-ABDE-4297-8E1F-49D075C1CB7B}"/>
          </ac:spMkLst>
        </pc:spChg>
        <pc:spChg chg="mod">
          <ac:chgData name="Cheng" userId="3a88d6cb-836f-4403-a697-66e391d41931" providerId="ADAL" clId="{20822C82-0616-4B75-ACFB-3246135717AF}" dt="2024-04-21T21:43:15.378" v="2665" actId="207"/>
          <ac:spMkLst>
            <pc:docMk/>
            <pc:sldMk cId="3870055033" sldId="1158"/>
            <ac:spMk id="42" creationId="{F711E70E-A77E-4799-A8F5-0F9E78F66D78}"/>
          </ac:spMkLst>
        </pc:spChg>
        <pc:spChg chg="del">
          <ac:chgData name="Cheng" userId="3a88d6cb-836f-4403-a697-66e391d41931" providerId="ADAL" clId="{20822C82-0616-4B75-ACFB-3246135717AF}" dt="2024-04-21T21:39:12.642" v="2587" actId="478"/>
          <ac:spMkLst>
            <pc:docMk/>
            <pc:sldMk cId="3870055033" sldId="1158"/>
            <ac:spMk id="43" creationId="{23EB538F-1427-4FAB-A8E3-6E015BF40454}"/>
          </ac:spMkLst>
        </pc:spChg>
        <pc:graphicFrameChg chg="del">
          <ac:chgData name="Cheng" userId="3a88d6cb-836f-4403-a697-66e391d41931" providerId="ADAL" clId="{20822C82-0616-4B75-ACFB-3246135717AF}" dt="2024-04-21T21:39:10.564" v="2586" actId="478"/>
          <ac:graphicFrameMkLst>
            <pc:docMk/>
            <pc:sldMk cId="3870055033" sldId="1158"/>
            <ac:graphicFrameMk id="40" creationId="{A2033C5B-354D-46BC-AF3C-6957DF3A0CF5}"/>
          </ac:graphicFrameMkLst>
        </pc:graphicFrameChg>
        <pc:picChg chg="add mod">
          <ac:chgData name="Cheng" userId="3a88d6cb-836f-4403-a697-66e391d41931" providerId="ADAL" clId="{20822C82-0616-4B75-ACFB-3246135717AF}" dt="2024-04-21T21:37:21.070" v="2560" actId="14100"/>
          <ac:picMkLst>
            <pc:docMk/>
            <pc:sldMk cId="3870055033" sldId="1158"/>
            <ac:picMk id="2" creationId="{1A5E1AA4-2109-4C9B-A4D3-AC0556229159}"/>
          </ac:picMkLst>
        </pc:picChg>
        <pc:picChg chg="add mod">
          <ac:chgData name="Cheng" userId="3a88d6cb-836f-4403-a697-66e391d41931" providerId="ADAL" clId="{20822C82-0616-4B75-ACFB-3246135717AF}" dt="2024-04-21T21:38:12.943" v="2569" actId="1076"/>
          <ac:picMkLst>
            <pc:docMk/>
            <pc:sldMk cId="3870055033" sldId="1158"/>
            <ac:picMk id="3" creationId="{EAA91A15-11AC-4A09-9C67-76398A22D028}"/>
          </ac:picMkLst>
        </pc:picChg>
        <pc:picChg chg="del mod">
          <ac:chgData name="Cheng" userId="3a88d6cb-836f-4403-a697-66e391d41931" providerId="ADAL" clId="{20822C82-0616-4B75-ACFB-3246135717AF}" dt="2024-04-21T21:33:32.603" v="2505" actId="478"/>
          <ac:picMkLst>
            <pc:docMk/>
            <pc:sldMk cId="3870055033" sldId="1158"/>
            <ac:picMk id="34" creationId="{C99733AC-09C7-4729-9B59-FF0664CF427E}"/>
          </ac:picMkLst>
        </pc:picChg>
        <pc:picChg chg="del mod">
          <ac:chgData name="Cheng" userId="3a88d6cb-836f-4403-a697-66e391d41931" providerId="ADAL" clId="{20822C82-0616-4B75-ACFB-3246135717AF}" dt="2024-04-21T21:33:35.345" v="2507" actId="478"/>
          <ac:picMkLst>
            <pc:docMk/>
            <pc:sldMk cId="3870055033" sldId="1158"/>
            <ac:picMk id="39" creationId="{85CA1E2A-51E4-4894-810A-C62D943AEA88}"/>
          </ac:picMkLst>
        </pc:picChg>
        <pc:picChg chg="del">
          <ac:chgData name="Cheng" userId="3a88d6cb-836f-4403-a697-66e391d41931" providerId="ADAL" clId="{20822C82-0616-4B75-ACFB-3246135717AF}" dt="2024-04-21T21:35:31.715" v="2508" actId="478"/>
          <ac:picMkLst>
            <pc:docMk/>
            <pc:sldMk cId="3870055033" sldId="1158"/>
            <ac:picMk id="41" creationId="{6FB026DF-1E65-49A1-A799-291534AE36C9}"/>
          </ac:picMkLst>
        </pc:picChg>
        <pc:picChg chg="del">
          <ac:chgData name="Cheng" userId="3a88d6cb-836f-4403-a697-66e391d41931" providerId="ADAL" clId="{20822C82-0616-4B75-ACFB-3246135717AF}" dt="2024-04-21T21:35:31.715" v="2508" actId="478"/>
          <ac:picMkLst>
            <pc:docMk/>
            <pc:sldMk cId="3870055033" sldId="1158"/>
            <ac:picMk id="44" creationId="{656774F4-E7D7-4964-8324-3E06F908D286}"/>
          </ac:picMkLst>
        </pc:picChg>
      </pc:sldChg>
      <pc:sldChg chg="addSp delSp modSp add mod ord">
        <pc:chgData name="Cheng" userId="3a88d6cb-836f-4403-a697-66e391d41931" providerId="ADAL" clId="{20822C82-0616-4B75-ACFB-3246135717AF}" dt="2024-04-21T23:21:47.841" v="4050" actId="1076"/>
        <pc:sldMkLst>
          <pc:docMk/>
          <pc:sldMk cId="3704872796" sldId="1159"/>
        </pc:sldMkLst>
        <pc:spChg chg="mod">
          <ac:chgData name="Cheng" userId="3a88d6cb-836f-4403-a697-66e391d41931" providerId="ADAL" clId="{20822C82-0616-4B75-ACFB-3246135717AF}" dt="2024-04-21T21:53:49.725" v="2842" actId="207"/>
          <ac:spMkLst>
            <pc:docMk/>
            <pc:sldMk cId="3704872796" sldId="1159"/>
            <ac:spMk id="15" creationId="{A633875A-D672-48A1-A320-48CD87FEF62F}"/>
          </ac:spMkLst>
        </pc:spChg>
        <pc:spChg chg="add mod">
          <ac:chgData name="Cheng" userId="3a88d6cb-836f-4403-a697-66e391d41931" providerId="ADAL" clId="{20822C82-0616-4B75-ACFB-3246135717AF}" dt="2024-04-21T21:53:55.989" v="2843" actId="20577"/>
          <ac:spMkLst>
            <pc:docMk/>
            <pc:sldMk cId="3704872796" sldId="1159"/>
            <ac:spMk id="26" creationId="{670EF5D3-AEC7-4EBF-9A5A-AD5DE3A5FB0F}"/>
          </ac:spMkLst>
        </pc:spChg>
        <pc:spChg chg="mod">
          <ac:chgData name="Cheng" userId="3a88d6cb-836f-4403-a697-66e391d41931" providerId="ADAL" clId="{20822C82-0616-4B75-ACFB-3246135717AF}" dt="2024-04-21T21:52:48.875" v="2830" actId="255"/>
          <ac:spMkLst>
            <pc:docMk/>
            <pc:sldMk cId="3704872796" sldId="1159"/>
            <ac:spMk id="30" creationId="{4AE34D3A-8B9C-4D57-91CE-7B17A3A9DAB2}"/>
          </ac:spMkLst>
        </pc:spChg>
        <pc:spChg chg="add mod">
          <ac:chgData name="Cheng" userId="3a88d6cb-836f-4403-a697-66e391d41931" providerId="ADAL" clId="{20822C82-0616-4B75-ACFB-3246135717AF}" dt="2024-04-21T21:56:32.135" v="2864" actId="1076"/>
          <ac:spMkLst>
            <pc:docMk/>
            <pc:sldMk cId="3704872796" sldId="1159"/>
            <ac:spMk id="31" creationId="{E3E2746C-E911-4DAE-A035-E518F1B79972}"/>
          </ac:spMkLst>
        </pc:spChg>
        <pc:spChg chg="del">
          <ac:chgData name="Cheng" userId="3a88d6cb-836f-4403-a697-66e391d41931" providerId="ADAL" clId="{20822C82-0616-4B75-ACFB-3246135717AF}" dt="2024-04-21T21:54:17.583" v="2845" actId="478"/>
          <ac:spMkLst>
            <pc:docMk/>
            <pc:sldMk cId="3704872796" sldId="1159"/>
            <ac:spMk id="32" creationId="{8D2C257D-ABDE-4297-8E1F-49D075C1CB7B}"/>
          </ac:spMkLst>
        </pc:spChg>
        <pc:spChg chg="add mod">
          <ac:chgData name="Cheng" userId="3a88d6cb-836f-4403-a697-66e391d41931" providerId="ADAL" clId="{20822C82-0616-4B75-ACFB-3246135717AF}" dt="2024-04-21T21:57:48.496" v="2888" actId="14100"/>
          <ac:spMkLst>
            <pc:docMk/>
            <pc:sldMk cId="3704872796" sldId="1159"/>
            <ac:spMk id="34" creationId="{7D6BDB8C-C7D8-4FD1-9B1C-9578F664C9BD}"/>
          </ac:spMkLst>
        </pc:spChg>
        <pc:spChg chg="add del mod">
          <ac:chgData name="Cheng" userId="3a88d6cb-836f-4403-a697-66e391d41931" providerId="ADAL" clId="{20822C82-0616-4B75-ACFB-3246135717AF}" dt="2024-04-21T23:17:57.385" v="3931" actId="1076"/>
          <ac:spMkLst>
            <pc:docMk/>
            <pc:sldMk cId="3704872796" sldId="1159"/>
            <ac:spMk id="35" creationId="{3FE5DBED-4BA2-4FE3-AB85-41F7038C66EA}"/>
          </ac:spMkLst>
        </pc:spChg>
        <pc:spChg chg="add mod">
          <ac:chgData name="Cheng" userId="3a88d6cb-836f-4403-a697-66e391d41931" providerId="ADAL" clId="{20822C82-0616-4B75-ACFB-3246135717AF}" dt="2024-04-21T23:21:47.841" v="4050" actId="1076"/>
          <ac:spMkLst>
            <pc:docMk/>
            <pc:sldMk cId="3704872796" sldId="1159"/>
            <ac:spMk id="36" creationId="{884D7426-FF81-45A1-9A7F-D8D209837EE9}"/>
          </ac:spMkLst>
        </pc:spChg>
        <pc:spChg chg="add mod">
          <ac:chgData name="Cheng" userId="3a88d6cb-836f-4403-a697-66e391d41931" providerId="ADAL" clId="{20822C82-0616-4B75-ACFB-3246135717AF}" dt="2024-04-21T23:21:45.724" v="4049" actId="1076"/>
          <ac:spMkLst>
            <pc:docMk/>
            <pc:sldMk cId="3704872796" sldId="1159"/>
            <ac:spMk id="37" creationId="{6C5CAE94-2A1E-47DD-9504-BC45240BA409}"/>
          </ac:spMkLst>
        </pc:spChg>
        <pc:spChg chg="add mod">
          <ac:chgData name="Cheng" userId="3a88d6cb-836f-4403-a697-66e391d41931" providerId="ADAL" clId="{20822C82-0616-4B75-ACFB-3246135717AF}" dt="2024-04-21T23:21:41.573" v="4048" actId="14100"/>
          <ac:spMkLst>
            <pc:docMk/>
            <pc:sldMk cId="3704872796" sldId="1159"/>
            <ac:spMk id="38" creationId="{B391DAA1-7108-437A-903D-AEDCA85A0E2C}"/>
          </ac:spMkLst>
        </pc:spChg>
        <pc:spChg chg="del">
          <ac:chgData name="Cheng" userId="3a88d6cb-836f-4403-a697-66e391d41931" providerId="ADAL" clId="{20822C82-0616-4B75-ACFB-3246135717AF}" dt="2024-04-21T21:53:11.437" v="2837" actId="478"/>
          <ac:spMkLst>
            <pc:docMk/>
            <pc:sldMk cId="3704872796" sldId="1159"/>
            <ac:spMk id="42" creationId="{F711E70E-A77E-4799-A8F5-0F9E78F66D78}"/>
          </ac:spMkLst>
        </pc:spChg>
        <pc:spChg chg="del">
          <ac:chgData name="Cheng" userId="3a88d6cb-836f-4403-a697-66e391d41931" providerId="ADAL" clId="{20822C82-0616-4B75-ACFB-3246135717AF}" dt="2024-04-21T21:54:20.046" v="2846" actId="478"/>
          <ac:spMkLst>
            <pc:docMk/>
            <pc:sldMk cId="3704872796" sldId="1159"/>
            <ac:spMk id="43" creationId="{23EB538F-1427-4FAB-A8E3-6E015BF40454}"/>
          </ac:spMkLst>
        </pc:spChg>
        <pc:spChg chg="del mod">
          <ac:chgData name="Cheng" userId="3a88d6cb-836f-4403-a697-66e391d41931" providerId="ADAL" clId="{20822C82-0616-4B75-ACFB-3246135717AF}" dt="2024-04-21T21:59:30.710" v="2895" actId="478"/>
          <ac:spMkLst>
            <pc:docMk/>
            <pc:sldMk cId="3704872796" sldId="1159"/>
            <ac:spMk id="45" creationId="{11124B0D-2914-4C4C-BD40-261B7EAB8BB9}"/>
          </ac:spMkLst>
        </pc:spChg>
        <pc:spChg chg="add del mod">
          <ac:chgData name="Cheng" userId="3a88d6cb-836f-4403-a697-66e391d41931" providerId="ADAL" clId="{20822C82-0616-4B75-ACFB-3246135717AF}" dt="2024-04-21T23:19:10.941" v="3945"/>
          <ac:spMkLst>
            <pc:docMk/>
            <pc:sldMk cId="3704872796" sldId="1159"/>
            <ac:spMk id="46" creationId="{F575D890-ACD3-48D4-8630-33531B7971FF}"/>
          </ac:spMkLst>
        </pc:spChg>
        <pc:graphicFrameChg chg="del">
          <ac:chgData name="Cheng" userId="3a88d6cb-836f-4403-a697-66e391d41931" providerId="ADAL" clId="{20822C82-0616-4B75-ACFB-3246135717AF}" dt="2024-04-21T21:54:15.396" v="2844" actId="478"/>
          <ac:graphicFrameMkLst>
            <pc:docMk/>
            <pc:sldMk cId="3704872796" sldId="1159"/>
            <ac:graphicFrameMk id="40" creationId="{A2033C5B-354D-46BC-AF3C-6957DF3A0CF5}"/>
          </ac:graphicFrameMkLst>
        </pc:graphicFrameChg>
        <pc:picChg chg="add mod">
          <ac:chgData name="Cheng" userId="3a88d6cb-836f-4403-a697-66e391d41931" providerId="ADAL" clId="{20822C82-0616-4B75-ACFB-3246135717AF}" dt="2024-04-21T21:52:51.274" v="2831" actId="1076"/>
          <ac:picMkLst>
            <pc:docMk/>
            <pc:sldMk cId="3704872796" sldId="1159"/>
            <ac:picMk id="2" creationId="{CA3F8D00-A3EB-41B7-BD76-921842FA2280}"/>
          </ac:picMkLst>
        </pc:picChg>
        <pc:picChg chg="add mod">
          <ac:chgData name="Cheng" userId="3a88d6cb-836f-4403-a697-66e391d41931" providerId="ADAL" clId="{20822C82-0616-4B75-ACFB-3246135717AF}" dt="2024-04-21T21:54:27.210" v="2849" actId="1076"/>
          <ac:picMkLst>
            <pc:docMk/>
            <pc:sldMk cId="3704872796" sldId="1159"/>
            <ac:picMk id="4" creationId="{C1DD7E4D-B9E0-4E3D-9E99-3C1C71B4F515}"/>
          </ac:picMkLst>
        </pc:picChg>
        <pc:picChg chg="add mod">
          <ac:chgData name="Cheng" userId="3a88d6cb-836f-4403-a697-66e391d41931" providerId="ADAL" clId="{20822C82-0616-4B75-ACFB-3246135717AF}" dt="2024-04-21T21:58:47.967" v="2893" actId="1076"/>
          <ac:picMkLst>
            <pc:docMk/>
            <pc:sldMk cId="3704872796" sldId="1159"/>
            <ac:picMk id="6" creationId="{3E799212-A7AA-425D-824C-47167E1A92A6}"/>
          </ac:picMkLst>
        </pc:picChg>
        <pc:picChg chg="add del mod">
          <ac:chgData name="Cheng" userId="3a88d6cb-836f-4403-a697-66e391d41931" providerId="ADAL" clId="{20822C82-0616-4B75-ACFB-3246135717AF}" dt="2024-04-21T22:14:35.568" v="3180" actId="478"/>
          <ac:picMkLst>
            <pc:docMk/>
            <pc:sldMk cId="3704872796" sldId="1159"/>
            <ac:picMk id="7" creationId="{0AF2383D-3913-49B7-8327-1B3720B04623}"/>
          </ac:picMkLst>
        </pc:picChg>
        <pc:picChg chg="add mod">
          <ac:chgData name="Cheng" userId="3a88d6cb-836f-4403-a697-66e391d41931" providerId="ADAL" clId="{20822C82-0616-4B75-ACFB-3246135717AF}" dt="2024-04-21T23:17:48.508" v="3930" actId="1076"/>
          <ac:picMkLst>
            <pc:docMk/>
            <pc:sldMk cId="3704872796" sldId="1159"/>
            <ac:picMk id="9" creationId="{2790CDD1-6597-41E3-9735-91C1E22B955E}"/>
          </ac:picMkLst>
        </pc:picChg>
        <pc:picChg chg="add del mod">
          <ac:chgData name="Cheng" userId="3a88d6cb-836f-4403-a697-66e391d41931" providerId="ADAL" clId="{20822C82-0616-4B75-ACFB-3246135717AF}" dt="2024-04-21T23:18:59.865" v="3941" actId="478"/>
          <ac:picMkLst>
            <pc:docMk/>
            <pc:sldMk cId="3704872796" sldId="1159"/>
            <ac:picMk id="10" creationId="{3F6C9345-A211-4C10-A6FD-EDC69A47DC91}"/>
          </ac:picMkLst>
        </pc:picChg>
        <pc:picChg chg="add mod">
          <ac:chgData name="Cheng" userId="3a88d6cb-836f-4403-a697-66e391d41931" providerId="ADAL" clId="{20822C82-0616-4B75-ACFB-3246135717AF}" dt="2024-04-21T23:19:21.701" v="3948" actId="1076"/>
          <ac:picMkLst>
            <pc:docMk/>
            <pc:sldMk cId="3704872796" sldId="1159"/>
            <ac:picMk id="11" creationId="{A3628C18-F20A-4ACE-A057-0547640134F6}"/>
          </ac:picMkLst>
        </pc:picChg>
        <pc:picChg chg="del">
          <ac:chgData name="Cheng" userId="3a88d6cb-836f-4403-a697-66e391d41931" providerId="ADAL" clId="{20822C82-0616-4B75-ACFB-3246135717AF}" dt="2024-04-21T21:50:05.821" v="2819" actId="478"/>
          <ac:picMkLst>
            <pc:docMk/>
            <pc:sldMk cId="3704872796" sldId="1159"/>
            <ac:picMk id="34" creationId="{C99733AC-09C7-4729-9B59-FF0664CF427E}"/>
          </ac:picMkLst>
        </pc:picChg>
        <pc:picChg chg="del">
          <ac:chgData name="Cheng" userId="3a88d6cb-836f-4403-a697-66e391d41931" providerId="ADAL" clId="{20822C82-0616-4B75-ACFB-3246135717AF}" dt="2024-04-21T21:53:07.333" v="2836" actId="478"/>
          <ac:picMkLst>
            <pc:docMk/>
            <pc:sldMk cId="3704872796" sldId="1159"/>
            <ac:picMk id="39" creationId="{85CA1E2A-51E4-4894-810A-C62D943AEA88}"/>
          </ac:picMkLst>
        </pc:picChg>
        <pc:picChg chg="del">
          <ac:chgData name="Cheng" userId="3a88d6cb-836f-4403-a697-66e391d41931" providerId="ADAL" clId="{20822C82-0616-4B75-ACFB-3246135717AF}" dt="2024-04-21T21:55:02.220" v="2850" actId="478"/>
          <ac:picMkLst>
            <pc:docMk/>
            <pc:sldMk cId="3704872796" sldId="1159"/>
            <ac:picMk id="41" creationId="{6FB026DF-1E65-49A1-A799-291534AE36C9}"/>
          </ac:picMkLst>
        </pc:picChg>
        <pc:picChg chg="del">
          <ac:chgData name="Cheng" userId="3a88d6cb-836f-4403-a697-66e391d41931" providerId="ADAL" clId="{20822C82-0616-4B75-ACFB-3246135717AF}" dt="2024-04-21T21:55:02.843" v="2851" actId="478"/>
          <ac:picMkLst>
            <pc:docMk/>
            <pc:sldMk cId="3704872796" sldId="1159"/>
            <ac:picMk id="44" creationId="{656774F4-E7D7-4964-8324-3E06F908D286}"/>
          </ac:picMkLst>
        </pc:picChg>
        <pc:cxnChg chg="add del mod">
          <ac:chgData name="Cheng" userId="3a88d6cb-836f-4403-a697-66e391d41931" providerId="ADAL" clId="{20822C82-0616-4B75-ACFB-3246135717AF}" dt="2024-04-21T21:56:29.604" v="2863" actId="478"/>
          <ac:cxnSpMkLst>
            <pc:docMk/>
            <pc:sldMk cId="3704872796" sldId="1159"/>
            <ac:cxnSpMk id="29" creationId="{F3FCB25E-0244-41F0-B909-D807ED10B038}"/>
          </ac:cxnSpMkLst>
        </pc:cxnChg>
        <pc:cxnChg chg="mod">
          <ac:chgData name="Cheng" userId="3a88d6cb-836f-4403-a697-66e391d41931" providerId="ADAL" clId="{20822C82-0616-4B75-ACFB-3246135717AF}" dt="2024-04-21T21:47:21.443" v="2768" actId="14100"/>
          <ac:cxnSpMkLst>
            <pc:docMk/>
            <pc:sldMk cId="3704872796" sldId="1159"/>
            <ac:cxnSpMk id="33" creationId="{9B333C8F-6DBA-4CB2-8FEB-614AD14D6B6D}"/>
          </ac:cxnSpMkLst>
        </pc:cxnChg>
      </pc:sldChg>
      <pc:sldChg chg="addSp delSp modSp add mod">
        <pc:chgData name="Cheng" userId="3a88d6cb-836f-4403-a697-66e391d41931" providerId="ADAL" clId="{20822C82-0616-4B75-ACFB-3246135717AF}" dt="2024-04-21T23:01:18.846" v="3679" actId="20577"/>
        <pc:sldMkLst>
          <pc:docMk/>
          <pc:sldMk cId="4228806600" sldId="1160"/>
        </pc:sldMkLst>
        <pc:spChg chg="mod">
          <ac:chgData name="Cheng" userId="3a88d6cb-836f-4403-a697-66e391d41931" providerId="ADAL" clId="{20822C82-0616-4B75-ACFB-3246135717AF}" dt="2024-04-21T22:11:10.783" v="3112" actId="20577"/>
          <ac:spMkLst>
            <pc:docMk/>
            <pc:sldMk cId="4228806600" sldId="1160"/>
            <ac:spMk id="15" creationId="{A633875A-D672-48A1-A320-48CD87FEF62F}"/>
          </ac:spMkLst>
        </pc:spChg>
        <pc:spChg chg="add mod">
          <ac:chgData name="Cheng" userId="3a88d6cb-836f-4403-a697-66e391d41931" providerId="ADAL" clId="{20822C82-0616-4B75-ACFB-3246135717AF}" dt="2024-04-21T22:18:26.012" v="3268" actId="14100"/>
          <ac:spMkLst>
            <pc:docMk/>
            <pc:sldMk cId="4228806600" sldId="1160"/>
            <ac:spMk id="21" creationId="{7853DBE4-CA79-408A-9C09-F19780562AA3}"/>
          </ac:spMkLst>
        </pc:spChg>
        <pc:spChg chg="mod">
          <ac:chgData name="Cheng" userId="3a88d6cb-836f-4403-a697-66e391d41931" providerId="ADAL" clId="{20822C82-0616-4B75-ACFB-3246135717AF}" dt="2024-04-21T22:10:08.757" v="3085" actId="1076"/>
          <ac:spMkLst>
            <pc:docMk/>
            <pc:sldMk cId="4228806600" sldId="1160"/>
            <ac:spMk id="23" creationId="{C83DA439-823A-49AC-8CA4-ED9DD18286B7}"/>
          </ac:spMkLst>
        </pc:spChg>
        <pc:spChg chg="mod">
          <ac:chgData name="Cheng" userId="3a88d6cb-836f-4403-a697-66e391d41931" providerId="ADAL" clId="{20822C82-0616-4B75-ACFB-3246135717AF}" dt="2024-04-21T22:10:31.861" v="3094" actId="20577"/>
          <ac:spMkLst>
            <pc:docMk/>
            <pc:sldMk cId="4228806600" sldId="1160"/>
            <ac:spMk id="25" creationId="{2EB6D840-F50E-4271-8675-53BCC07E8912}"/>
          </ac:spMkLst>
        </pc:spChg>
        <pc:spChg chg="del mod">
          <ac:chgData name="Cheng" userId="3a88d6cb-836f-4403-a697-66e391d41931" providerId="ADAL" clId="{20822C82-0616-4B75-ACFB-3246135717AF}" dt="2024-04-21T22:18:54.408" v="3280" actId="478"/>
          <ac:spMkLst>
            <pc:docMk/>
            <pc:sldMk cId="4228806600" sldId="1160"/>
            <ac:spMk id="26" creationId="{670EF5D3-AEC7-4EBF-9A5A-AD5DE3A5FB0F}"/>
          </ac:spMkLst>
        </pc:spChg>
        <pc:spChg chg="mod">
          <ac:chgData name="Cheng" userId="3a88d6cb-836f-4403-a697-66e391d41931" providerId="ADAL" clId="{20822C82-0616-4B75-ACFB-3246135717AF}" dt="2024-04-21T22:10:35.992" v="3101" actId="20577"/>
          <ac:spMkLst>
            <pc:docMk/>
            <pc:sldMk cId="4228806600" sldId="1160"/>
            <ac:spMk id="28" creationId="{07D1DB81-3A0F-4848-BC5E-101473E38277}"/>
          </ac:spMkLst>
        </pc:spChg>
        <pc:spChg chg="add mod">
          <ac:chgData name="Cheng" userId="3a88d6cb-836f-4403-a697-66e391d41931" providerId="ADAL" clId="{20822C82-0616-4B75-ACFB-3246135717AF}" dt="2024-04-21T22:19:19.649" v="3290" actId="1076"/>
          <ac:spMkLst>
            <pc:docMk/>
            <pc:sldMk cId="4228806600" sldId="1160"/>
            <ac:spMk id="29" creationId="{11319A52-9843-4308-9432-E73ABDA6E7AA}"/>
          </ac:spMkLst>
        </pc:spChg>
        <pc:spChg chg="del">
          <ac:chgData name="Cheng" userId="3a88d6cb-836f-4403-a697-66e391d41931" providerId="ADAL" clId="{20822C82-0616-4B75-ACFB-3246135717AF}" dt="2024-04-21T22:12:13.442" v="3113" actId="478"/>
          <ac:spMkLst>
            <pc:docMk/>
            <pc:sldMk cId="4228806600" sldId="1160"/>
            <ac:spMk id="30" creationId="{4AE34D3A-8B9C-4D57-91CE-7B17A3A9DAB2}"/>
          </ac:spMkLst>
        </pc:spChg>
        <pc:spChg chg="del mod">
          <ac:chgData name="Cheng" userId="3a88d6cb-836f-4403-a697-66e391d41931" providerId="ADAL" clId="{20822C82-0616-4B75-ACFB-3246135717AF}" dt="2024-04-21T22:19:23.322" v="3291" actId="478"/>
          <ac:spMkLst>
            <pc:docMk/>
            <pc:sldMk cId="4228806600" sldId="1160"/>
            <ac:spMk id="31" creationId="{E3E2746C-E911-4DAE-A035-E518F1B79972}"/>
          </ac:spMkLst>
        </pc:spChg>
        <pc:spChg chg="add mod">
          <ac:chgData name="Cheng" userId="3a88d6cb-836f-4403-a697-66e391d41931" providerId="ADAL" clId="{20822C82-0616-4B75-ACFB-3246135717AF}" dt="2024-04-21T22:19:53.352" v="3298" actId="14100"/>
          <ac:spMkLst>
            <pc:docMk/>
            <pc:sldMk cId="4228806600" sldId="1160"/>
            <ac:spMk id="32" creationId="{4049C361-9F3C-4DB4-AB50-224505942599}"/>
          </ac:spMkLst>
        </pc:spChg>
        <pc:spChg chg="del mod">
          <ac:chgData name="Cheng" userId="3a88d6cb-836f-4403-a697-66e391d41931" providerId="ADAL" clId="{20822C82-0616-4B75-ACFB-3246135717AF}" dt="2024-04-21T22:13:31.396" v="3155" actId="478"/>
          <ac:spMkLst>
            <pc:docMk/>
            <pc:sldMk cId="4228806600" sldId="1160"/>
            <ac:spMk id="34" creationId="{7D6BDB8C-C7D8-4FD1-9B1C-9578F664C9BD}"/>
          </ac:spMkLst>
        </pc:spChg>
        <pc:spChg chg="mod">
          <ac:chgData name="Cheng" userId="3a88d6cb-836f-4403-a697-66e391d41931" providerId="ADAL" clId="{20822C82-0616-4B75-ACFB-3246135717AF}" dt="2024-04-21T22:20:51.287" v="3314" actId="1076"/>
          <ac:spMkLst>
            <pc:docMk/>
            <pc:sldMk cId="4228806600" sldId="1160"/>
            <ac:spMk id="35" creationId="{3FE5DBED-4BA2-4FE3-AB85-41F7038C66EA}"/>
          </ac:spMkLst>
        </pc:spChg>
        <pc:spChg chg="add mod">
          <ac:chgData name="Cheng" userId="3a88d6cb-836f-4403-a697-66e391d41931" providerId="ADAL" clId="{20822C82-0616-4B75-ACFB-3246135717AF}" dt="2024-04-21T22:21:41.289" v="3321" actId="14100"/>
          <ac:spMkLst>
            <pc:docMk/>
            <pc:sldMk cId="4228806600" sldId="1160"/>
            <ac:spMk id="36" creationId="{02F2441D-6862-4158-B1E1-D63C5C80D2CA}"/>
          </ac:spMkLst>
        </pc:spChg>
        <pc:spChg chg="add mod">
          <ac:chgData name="Cheng" userId="3a88d6cb-836f-4403-a697-66e391d41931" providerId="ADAL" clId="{20822C82-0616-4B75-ACFB-3246135717AF}" dt="2024-04-21T22:40:57.556" v="3476" actId="20577"/>
          <ac:spMkLst>
            <pc:docMk/>
            <pc:sldMk cId="4228806600" sldId="1160"/>
            <ac:spMk id="37" creationId="{A5C70ADB-1177-4DF9-86C6-B67D1E06E2CC}"/>
          </ac:spMkLst>
        </pc:spChg>
        <pc:spChg chg="add mod">
          <ac:chgData name="Cheng" userId="3a88d6cb-836f-4403-a697-66e391d41931" providerId="ADAL" clId="{20822C82-0616-4B75-ACFB-3246135717AF}" dt="2024-04-21T22:40:54.394" v="3471" actId="1076"/>
          <ac:spMkLst>
            <pc:docMk/>
            <pc:sldMk cId="4228806600" sldId="1160"/>
            <ac:spMk id="38" creationId="{EDD24035-00EB-40A5-A89C-A7FFE365260C}"/>
          </ac:spMkLst>
        </pc:spChg>
        <pc:spChg chg="add mod">
          <ac:chgData name="Cheng" userId="3a88d6cb-836f-4403-a697-66e391d41931" providerId="ADAL" clId="{20822C82-0616-4B75-ACFB-3246135717AF}" dt="2024-04-21T23:01:05.322" v="3675" actId="20577"/>
          <ac:spMkLst>
            <pc:docMk/>
            <pc:sldMk cId="4228806600" sldId="1160"/>
            <ac:spMk id="39" creationId="{B324EC02-3378-41EA-9C14-DC2C34BD4527}"/>
          </ac:spMkLst>
        </pc:spChg>
        <pc:spChg chg="add mod">
          <ac:chgData name="Cheng" userId="3a88d6cb-836f-4403-a697-66e391d41931" providerId="ADAL" clId="{20822C82-0616-4B75-ACFB-3246135717AF}" dt="2024-04-21T22:23:44.351" v="3381"/>
          <ac:spMkLst>
            <pc:docMk/>
            <pc:sldMk cId="4228806600" sldId="1160"/>
            <ac:spMk id="40" creationId="{3FE5DBED-4BA2-4FE3-AB85-41F7038C66EA}"/>
          </ac:spMkLst>
        </pc:spChg>
        <pc:spChg chg="add mod">
          <ac:chgData name="Cheng" userId="3a88d6cb-836f-4403-a697-66e391d41931" providerId="ADAL" clId="{20822C82-0616-4B75-ACFB-3246135717AF}" dt="2024-04-21T22:41:54.358" v="3490" actId="1076"/>
          <ac:spMkLst>
            <pc:docMk/>
            <pc:sldMk cId="4228806600" sldId="1160"/>
            <ac:spMk id="41" creationId="{F6B0D42A-0F38-41DF-AE7E-9A3473CD4C97}"/>
          </ac:spMkLst>
        </pc:spChg>
        <pc:spChg chg="add mod">
          <ac:chgData name="Cheng" userId="3a88d6cb-836f-4403-a697-66e391d41931" providerId="ADAL" clId="{20822C82-0616-4B75-ACFB-3246135717AF}" dt="2024-04-21T22:43:23.567" v="3493" actId="1076"/>
          <ac:spMkLst>
            <pc:docMk/>
            <pc:sldMk cId="4228806600" sldId="1160"/>
            <ac:spMk id="42" creationId="{108FE6E5-0C63-4242-A797-890D55F3BE82}"/>
          </ac:spMkLst>
        </pc:spChg>
        <pc:spChg chg="add mod">
          <ac:chgData name="Cheng" userId="3a88d6cb-836f-4403-a697-66e391d41931" providerId="ADAL" clId="{20822C82-0616-4B75-ACFB-3246135717AF}" dt="2024-04-21T23:01:18.846" v="3679" actId="20577"/>
          <ac:spMkLst>
            <pc:docMk/>
            <pc:sldMk cId="4228806600" sldId="1160"/>
            <ac:spMk id="43" creationId="{B2D761F1-AA00-4779-BB0F-AB35D2AEE3FD}"/>
          </ac:spMkLst>
        </pc:spChg>
        <pc:grpChg chg="mod">
          <ac:chgData name="Cheng" userId="3a88d6cb-836f-4403-a697-66e391d41931" providerId="ADAL" clId="{20822C82-0616-4B75-ACFB-3246135717AF}" dt="2024-04-21T22:10:02.145" v="3082" actId="1076"/>
          <ac:grpSpMkLst>
            <pc:docMk/>
            <pc:sldMk cId="4228806600" sldId="1160"/>
            <ac:grpSpMk id="22" creationId="{4918E2AB-8593-4AF4-9D52-0DBB32B15167}"/>
          </ac:grpSpMkLst>
        </pc:grpChg>
        <pc:picChg chg="del">
          <ac:chgData name="Cheng" userId="3a88d6cb-836f-4403-a697-66e391d41931" providerId="ADAL" clId="{20822C82-0616-4B75-ACFB-3246135717AF}" dt="2024-04-21T22:13:23.359" v="3152" actId="478"/>
          <ac:picMkLst>
            <pc:docMk/>
            <pc:sldMk cId="4228806600" sldId="1160"/>
            <ac:picMk id="2" creationId="{CA3F8D00-A3EB-41B7-BD76-921842FA2280}"/>
          </ac:picMkLst>
        </pc:picChg>
        <pc:picChg chg="del">
          <ac:chgData name="Cheng" userId="3a88d6cb-836f-4403-a697-66e391d41931" providerId="ADAL" clId="{20822C82-0616-4B75-ACFB-3246135717AF}" dt="2024-04-21T22:20:31.989" v="3311" actId="478"/>
          <ac:picMkLst>
            <pc:docMk/>
            <pc:sldMk cId="4228806600" sldId="1160"/>
            <ac:picMk id="4" creationId="{C1DD7E4D-B9E0-4E3D-9E99-3C1C71B4F515}"/>
          </ac:picMkLst>
        </pc:picChg>
        <pc:picChg chg="del">
          <ac:chgData name="Cheng" userId="3a88d6cb-836f-4403-a697-66e391d41931" providerId="ADAL" clId="{20822C82-0616-4B75-ACFB-3246135717AF}" dt="2024-04-21T22:13:32.991" v="3156" actId="478"/>
          <ac:picMkLst>
            <pc:docMk/>
            <pc:sldMk cId="4228806600" sldId="1160"/>
            <ac:picMk id="6" creationId="{3E799212-A7AA-425D-824C-47167E1A92A6}"/>
          </ac:picMkLst>
        </pc:picChg>
        <pc:picChg chg="del">
          <ac:chgData name="Cheng" userId="3a88d6cb-836f-4403-a697-66e391d41931" providerId="ADAL" clId="{20822C82-0616-4B75-ACFB-3246135717AF}" dt="2024-04-21T22:20:54.276" v="3315" actId="478"/>
          <ac:picMkLst>
            <pc:docMk/>
            <pc:sldMk cId="4228806600" sldId="1160"/>
            <ac:picMk id="7" creationId="{0AF2383D-3913-49B7-8327-1B3720B04623}"/>
          </ac:picMkLst>
        </pc:picChg>
        <pc:picChg chg="add mod">
          <ac:chgData name="Cheng" userId="3a88d6cb-836f-4403-a697-66e391d41931" providerId="ADAL" clId="{20822C82-0616-4B75-ACFB-3246135717AF}" dt="2024-04-21T22:41:07.026" v="3477" actId="1076"/>
          <ac:picMkLst>
            <pc:docMk/>
            <pc:sldMk cId="4228806600" sldId="1160"/>
            <ac:picMk id="10" creationId="{8C08C9E7-F7EF-4749-8E71-55F5632DA532}"/>
          </ac:picMkLst>
        </pc:picChg>
        <pc:cxnChg chg="add mod">
          <ac:chgData name="Cheng" userId="3a88d6cb-836f-4403-a697-66e391d41931" providerId="ADAL" clId="{20822C82-0616-4B75-ACFB-3246135717AF}" dt="2024-04-21T22:41:52.096" v="3489" actId="14100"/>
          <ac:cxnSpMkLst>
            <pc:docMk/>
            <pc:sldMk cId="4228806600" sldId="1160"/>
            <ac:cxnSpMk id="12" creationId="{0866492C-9D9A-4312-A53D-9D0BA06CDD6E}"/>
          </ac:cxnSpMkLst>
        </pc:cxnChg>
      </pc:sldChg>
      <pc:sldChg chg="addSp delSp modSp add mod">
        <pc:chgData name="Cheng" userId="3a88d6cb-836f-4403-a697-66e391d41931" providerId="ADAL" clId="{20822C82-0616-4B75-ACFB-3246135717AF}" dt="2024-04-21T23:09:49.750" v="3805" actId="20577"/>
        <pc:sldMkLst>
          <pc:docMk/>
          <pc:sldMk cId="407335646" sldId="1161"/>
        </pc:sldMkLst>
        <pc:spChg chg="mod">
          <ac:chgData name="Cheng" userId="3a88d6cb-836f-4403-a697-66e391d41931" providerId="ADAL" clId="{20822C82-0616-4B75-ACFB-3246135717AF}" dt="2024-04-21T22:53:55.210" v="3565" actId="20577"/>
          <ac:spMkLst>
            <pc:docMk/>
            <pc:sldMk cId="407335646" sldId="1161"/>
            <ac:spMk id="15" creationId="{A633875A-D672-48A1-A320-48CD87FEF62F}"/>
          </ac:spMkLst>
        </pc:spChg>
        <pc:spChg chg="mod">
          <ac:chgData name="Cheng" userId="3a88d6cb-836f-4403-a697-66e391d41931" providerId="ADAL" clId="{20822C82-0616-4B75-ACFB-3246135717AF}" dt="2024-04-21T23:00:34.496" v="3665" actId="1076"/>
          <ac:spMkLst>
            <pc:docMk/>
            <pc:sldMk cId="407335646" sldId="1161"/>
            <ac:spMk id="21" creationId="{7853DBE4-CA79-408A-9C09-F19780562AA3}"/>
          </ac:spMkLst>
        </pc:spChg>
        <pc:spChg chg="add mod">
          <ac:chgData name="Cheng" userId="3a88d6cb-836f-4403-a697-66e391d41931" providerId="ADAL" clId="{20822C82-0616-4B75-ACFB-3246135717AF}" dt="2024-04-21T23:02:05.161" v="3693" actId="20577"/>
          <ac:spMkLst>
            <pc:docMk/>
            <pc:sldMk cId="407335646" sldId="1161"/>
            <ac:spMk id="26" creationId="{A167A6E4-C6DC-4614-9390-30923427A9A5}"/>
          </ac:spMkLst>
        </pc:spChg>
        <pc:spChg chg="mod">
          <ac:chgData name="Cheng" userId="3a88d6cb-836f-4403-a697-66e391d41931" providerId="ADAL" clId="{20822C82-0616-4B75-ACFB-3246135717AF}" dt="2024-04-21T22:55:59.666" v="3598" actId="1076"/>
          <ac:spMkLst>
            <pc:docMk/>
            <pc:sldMk cId="407335646" sldId="1161"/>
            <ac:spMk id="29" creationId="{11319A52-9843-4308-9432-E73ABDA6E7AA}"/>
          </ac:spMkLst>
        </pc:spChg>
        <pc:spChg chg="add mod">
          <ac:chgData name="Cheng" userId="3a88d6cb-836f-4403-a697-66e391d41931" providerId="ADAL" clId="{20822C82-0616-4B75-ACFB-3246135717AF}" dt="2024-04-21T23:09:49.750" v="3805" actId="20577"/>
          <ac:spMkLst>
            <pc:docMk/>
            <pc:sldMk cId="407335646" sldId="1161"/>
            <ac:spMk id="30" creationId="{2A167505-C6D0-4733-BCFD-6EF8735A8C25}"/>
          </ac:spMkLst>
        </pc:spChg>
        <pc:spChg chg="add mod">
          <ac:chgData name="Cheng" userId="3a88d6cb-836f-4403-a697-66e391d41931" providerId="ADAL" clId="{20822C82-0616-4B75-ACFB-3246135717AF}" dt="2024-04-21T23:09:31.224" v="3793" actId="1076"/>
          <ac:spMkLst>
            <pc:docMk/>
            <pc:sldMk cId="407335646" sldId="1161"/>
            <ac:spMk id="31" creationId="{8C78ADF6-DFCE-497B-ACBC-DA11FE9C1948}"/>
          </ac:spMkLst>
        </pc:spChg>
        <pc:spChg chg="mod">
          <ac:chgData name="Cheng" userId="3a88d6cb-836f-4403-a697-66e391d41931" providerId="ADAL" clId="{20822C82-0616-4B75-ACFB-3246135717AF}" dt="2024-04-21T22:55:54.894" v="3597" actId="1076"/>
          <ac:spMkLst>
            <pc:docMk/>
            <pc:sldMk cId="407335646" sldId="1161"/>
            <ac:spMk id="32" creationId="{4049C361-9F3C-4DB4-AB50-224505942599}"/>
          </ac:spMkLst>
        </pc:spChg>
        <pc:spChg chg="mod">
          <ac:chgData name="Cheng" userId="3a88d6cb-836f-4403-a697-66e391d41931" providerId="ADAL" clId="{20822C82-0616-4B75-ACFB-3246135717AF}" dt="2024-04-21T23:01:50.215" v="3686" actId="20577"/>
          <ac:spMkLst>
            <pc:docMk/>
            <pc:sldMk cId="407335646" sldId="1161"/>
            <ac:spMk id="35" creationId="{3FE5DBED-4BA2-4FE3-AB85-41F7038C66EA}"/>
          </ac:spMkLst>
        </pc:spChg>
        <pc:spChg chg="del">
          <ac:chgData name="Cheng" userId="3a88d6cb-836f-4403-a697-66e391d41931" providerId="ADAL" clId="{20822C82-0616-4B75-ACFB-3246135717AF}" dt="2024-04-21T22:55:48.490" v="3595" actId="478"/>
          <ac:spMkLst>
            <pc:docMk/>
            <pc:sldMk cId="407335646" sldId="1161"/>
            <ac:spMk id="36" creationId="{02F2441D-6862-4158-B1E1-D63C5C80D2CA}"/>
          </ac:spMkLst>
        </pc:spChg>
        <pc:spChg chg="del mod">
          <ac:chgData name="Cheng" userId="3a88d6cb-836f-4403-a697-66e391d41931" providerId="ADAL" clId="{20822C82-0616-4B75-ACFB-3246135717AF}" dt="2024-04-21T23:02:46.063" v="3721" actId="478"/>
          <ac:spMkLst>
            <pc:docMk/>
            <pc:sldMk cId="407335646" sldId="1161"/>
            <ac:spMk id="37" creationId="{A5C70ADB-1177-4DF9-86C6-B67D1E06E2CC}"/>
          </ac:spMkLst>
        </pc:spChg>
        <pc:spChg chg="del">
          <ac:chgData name="Cheng" userId="3a88d6cb-836f-4403-a697-66e391d41931" providerId="ADAL" clId="{20822C82-0616-4B75-ACFB-3246135717AF}" dt="2024-04-21T23:02:09.556" v="3694" actId="478"/>
          <ac:spMkLst>
            <pc:docMk/>
            <pc:sldMk cId="407335646" sldId="1161"/>
            <ac:spMk id="38" creationId="{EDD24035-00EB-40A5-A89C-A7FFE365260C}"/>
          </ac:spMkLst>
        </pc:spChg>
        <pc:spChg chg="del">
          <ac:chgData name="Cheng" userId="3a88d6cb-836f-4403-a697-66e391d41931" providerId="ADAL" clId="{20822C82-0616-4B75-ACFB-3246135717AF}" dt="2024-04-21T23:02:11.798" v="3695" actId="478"/>
          <ac:spMkLst>
            <pc:docMk/>
            <pc:sldMk cId="407335646" sldId="1161"/>
            <ac:spMk id="39" creationId="{B324EC02-3378-41EA-9C14-DC2C34BD4527}"/>
          </ac:spMkLst>
        </pc:spChg>
        <pc:spChg chg="del">
          <ac:chgData name="Cheng" userId="3a88d6cb-836f-4403-a697-66e391d41931" providerId="ADAL" clId="{20822C82-0616-4B75-ACFB-3246135717AF}" dt="2024-04-21T23:02:43.014" v="3720" actId="478"/>
          <ac:spMkLst>
            <pc:docMk/>
            <pc:sldMk cId="407335646" sldId="1161"/>
            <ac:spMk id="41" creationId="{F6B0D42A-0F38-41DF-AE7E-9A3473CD4C97}"/>
          </ac:spMkLst>
        </pc:spChg>
        <pc:spChg chg="mod">
          <ac:chgData name="Cheng" userId="3a88d6cb-836f-4403-a697-66e391d41931" providerId="ADAL" clId="{20822C82-0616-4B75-ACFB-3246135717AF}" dt="2024-04-21T23:02:33.735" v="3717" actId="1076"/>
          <ac:spMkLst>
            <pc:docMk/>
            <pc:sldMk cId="407335646" sldId="1161"/>
            <ac:spMk id="42" creationId="{108FE6E5-0C63-4242-A797-890D55F3BE82}"/>
          </ac:spMkLst>
        </pc:spChg>
        <pc:picChg chg="del">
          <ac:chgData name="Cheng" userId="3a88d6cb-836f-4403-a697-66e391d41931" providerId="ADAL" clId="{20822C82-0616-4B75-ACFB-3246135717AF}" dt="2024-04-21T23:02:37.428" v="3718" actId="478"/>
          <ac:picMkLst>
            <pc:docMk/>
            <pc:sldMk cId="407335646" sldId="1161"/>
            <ac:picMk id="10" creationId="{8C08C9E7-F7EF-4749-8E71-55F5632DA532}"/>
          </ac:picMkLst>
        </pc:picChg>
        <pc:cxnChg chg="del">
          <ac:chgData name="Cheng" userId="3a88d6cb-836f-4403-a697-66e391d41931" providerId="ADAL" clId="{20822C82-0616-4B75-ACFB-3246135717AF}" dt="2024-04-21T23:02:40.194" v="3719" actId="478"/>
          <ac:cxnSpMkLst>
            <pc:docMk/>
            <pc:sldMk cId="407335646" sldId="1161"/>
            <ac:cxnSpMk id="12" creationId="{0866492C-9D9A-4312-A53D-9D0BA06CDD6E}"/>
          </ac:cxnSpMkLst>
        </pc:cxnChg>
      </pc:sldChg>
      <pc:sldChg chg="addSp delSp modSp add mod">
        <pc:chgData name="Cheng" userId="3a88d6cb-836f-4403-a697-66e391d41931" providerId="ADAL" clId="{20822C82-0616-4B75-ACFB-3246135717AF}" dt="2024-04-21T23:12:51.307" v="3827" actId="1076"/>
        <pc:sldMkLst>
          <pc:docMk/>
          <pc:sldMk cId="807421075" sldId="1162"/>
        </pc:sldMkLst>
        <pc:spChg chg="mod">
          <ac:chgData name="Cheng" userId="3a88d6cb-836f-4403-a697-66e391d41931" providerId="ADAL" clId="{20822C82-0616-4B75-ACFB-3246135717AF}" dt="2024-04-21T23:11:17.439" v="3812" actId="20577"/>
          <ac:spMkLst>
            <pc:docMk/>
            <pc:sldMk cId="807421075" sldId="1162"/>
            <ac:spMk id="15" creationId="{A633875A-D672-48A1-A320-48CD87FEF62F}"/>
          </ac:spMkLst>
        </pc:spChg>
        <pc:spChg chg="del">
          <ac:chgData name="Cheng" userId="3a88d6cb-836f-4403-a697-66e391d41931" providerId="ADAL" clId="{20822C82-0616-4B75-ACFB-3246135717AF}" dt="2024-04-21T23:11:34.086" v="3813" actId="478"/>
          <ac:spMkLst>
            <pc:docMk/>
            <pc:sldMk cId="807421075" sldId="1162"/>
            <ac:spMk id="21" creationId="{7853DBE4-CA79-408A-9C09-F19780562AA3}"/>
          </ac:spMkLst>
        </pc:spChg>
        <pc:spChg chg="del">
          <ac:chgData name="Cheng" userId="3a88d6cb-836f-4403-a697-66e391d41931" providerId="ADAL" clId="{20822C82-0616-4B75-ACFB-3246135717AF}" dt="2024-04-21T23:11:34.086" v="3813" actId="478"/>
          <ac:spMkLst>
            <pc:docMk/>
            <pc:sldMk cId="807421075" sldId="1162"/>
            <ac:spMk id="26" creationId="{A167A6E4-C6DC-4614-9390-30923427A9A5}"/>
          </ac:spMkLst>
        </pc:spChg>
        <pc:spChg chg="del">
          <ac:chgData name="Cheng" userId="3a88d6cb-836f-4403-a697-66e391d41931" providerId="ADAL" clId="{20822C82-0616-4B75-ACFB-3246135717AF}" dt="2024-04-21T23:11:34.086" v="3813" actId="478"/>
          <ac:spMkLst>
            <pc:docMk/>
            <pc:sldMk cId="807421075" sldId="1162"/>
            <ac:spMk id="29" creationId="{11319A52-9843-4308-9432-E73ABDA6E7AA}"/>
          </ac:spMkLst>
        </pc:spChg>
        <pc:spChg chg="del">
          <ac:chgData name="Cheng" userId="3a88d6cb-836f-4403-a697-66e391d41931" providerId="ADAL" clId="{20822C82-0616-4B75-ACFB-3246135717AF}" dt="2024-04-21T23:11:34.086" v="3813" actId="478"/>
          <ac:spMkLst>
            <pc:docMk/>
            <pc:sldMk cId="807421075" sldId="1162"/>
            <ac:spMk id="30" creationId="{2A167505-C6D0-4733-BCFD-6EF8735A8C25}"/>
          </ac:spMkLst>
        </pc:spChg>
        <pc:spChg chg="del">
          <ac:chgData name="Cheng" userId="3a88d6cb-836f-4403-a697-66e391d41931" providerId="ADAL" clId="{20822C82-0616-4B75-ACFB-3246135717AF}" dt="2024-04-21T23:11:34.086" v="3813" actId="478"/>
          <ac:spMkLst>
            <pc:docMk/>
            <pc:sldMk cId="807421075" sldId="1162"/>
            <ac:spMk id="31" creationId="{8C78ADF6-DFCE-497B-ACBC-DA11FE9C1948}"/>
          </ac:spMkLst>
        </pc:spChg>
        <pc:spChg chg="del">
          <ac:chgData name="Cheng" userId="3a88d6cb-836f-4403-a697-66e391d41931" providerId="ADAL" clId="{20822C82-0616-4B75-ACFB-3246135717AF}" dt="2024-04-21T23:11:34.086" v="3813" actId="478"/>
          <ac:spMkLst>
            <pc:docMk/>
            <pc:sldMk cId="807421075" sldId="1162"/>
            <ac:spMk id="32" creationId="{4049C361-9F3C-4DB4-AB50-224505942599}"/>
          </ac:spMkLst>
        </pc:spChg>
        <pc:spChg chg="del">
          <ac:chgData name="Cheng" userId="3a88d6cb-836f-4403-a697-66e391d41931" providerId="ADAL" clId="{20822C82-0616-4B75-ACFB-3246135717AF}" dt="2024-04-21T23:11:34.086" v="3813" actId="478"/>
          <ac:spMkLst>
            <pc:docMk/>
            <pc:sldMk cId="807421075" sldId="1162"/>
            <ac:spMk id="35" creationId="{3FE5DBED-4BA2-4FE3-AB85-41F7038C66EA}"/>
          </ac:spMkLst>
        </pc:spChg>
        <pc:spChg chg="del">
          <ac:chgData name="Cheng" userId="3a88d6cb-836f-4403-a697-66e391d41931" providerId="ADAL" clId="{20822C82-0616-4B75-ACFB-3246135717AF}" dt="2024-04-21T23:11:34.086" v="3813" actId="478"/>
          <ac:spMkLst>
            <pc:docMk/>
            <pc:sldMk cId="807421075" sldId="1162"/>
            <ac:spMk id="42" creationId="{108FE6E5-0C63-4242-A797-890D55F3BE82}"/>
          </ac:spMkLst>
        </pc:spChg>
        <pc:picChg chg="add del mod">
          <ac:chgData name="Cheng" userId="3a88d6cb-836f-4403-a697-66e391d41931" providerId="ADAL" clId="{20822C82-0616-4B75-ACFB-3246135717AF}" dt="2024-04-21T23:11:49.520" v="3817" actId="478"/>
          <ac:picMkLst>
            <pc:docMk/>
            <pc:sldMk cId="807421075" sldId="1162"/>
            <ac:picMk id="2" creationId="{7D31DEBD-A12F-479B-A8F4-36E484C3E0D1}"/>
          </ac:picMkLst>
        </pc:picChg>
        <pc:picChg chg="add mod">
          <ac:chgData name="Cheng" userId="3a88d6cb-836f-4403-a697-66e391d41931" providerId="ADAL" clId="{20822C82-0616-4B75-ACFB-3246135717AF}" dt="2024-04-21T23:12:50.217" v="3826" actId="1076"/>
          <ac:picMkLst>
            <pc:docMk/>
            <pc:sldMk cId="807421075" sldId="1162"/>
            <ac:picMk id="3" creationId="{C5397B08-34FF-463C-A529-277385651BD7}"/>
          </ac:picMkLst>
        </pc:picChg>
        <pc:picChg chg="add mod">
          <ac:chgData name="Cheng" userId="3a88d6cb-836f-4403-a697-66e391d41931" providerId="ADAL" clId="{20822C82-0616-4B75-ACFB-3246135717AF}" dt="2024-04-21T23:12:51.307" v="3827" actId="1076"/>
          <ac:picMkLst>
            <pc:docMk/>
            <pc:sldMk cId="807421075" sldId="1162"/>
            <ac:picMk id="4" creationId="{E100DA60-BC31-48D2-A748-C21D945F0BBD}"/>
          </ac:picMkLst>
        </pc:picChg>
      </pc:sldChg>
      <pc:sldChg chg="addSp delSp modSp add mod">
        <pc:chgData name="Cheng" userId="3a88d6cb-836f-4403-a697-66e391d41931" providerId="ADAL" clId="{20822C82-0616-4B75-ACFB-3246135717AF}" dt="2024-04-21T23:15:29.014" v="3896"/>
        <pc:sldMkLst>
          <pc:docMk/>
          <pc:sldMk cId="3396322322" sldId="1163"/>
        </pc:sldMkLst>
        <pc:spChg chg="add mod">
          <ac:chgData name="Cheng" userId="3a88d6cb-836f-4403-a697-66e391d41931" providerId="ADAL" clId="{20822C82-0616-4B75-ACFB-3246135717AF}" dt="2024-04-21T23:15:18.450" v="3895" actId="1076"/>
          <ac:spMkLst>
            <pc:docMk/>
            <pc:sldMk cId="3396322322" sldId="1163"/>
            <ac:spMk id="14" creationId="{F6597754-8A70-4D25-946D-EB56BDBE6154}"/>
          </ac:spMkLst>
        </pc:spChg>
        <pc:spChg chg="mod">
          <ac:chgData name="Cheng" userId="3a88d6cb-836f-4403-a697-66e391d41931" providerId="ADAL" clId="{20822C82-0616-4B75-ACFB-3246135717AF}" dt="2024-04-21T23:14:25.739" v="3884" actId="20577"/>
          <ac:spMkLst>
            <pc:docMk/>
            <pc:sldMk cId="3396322322" sldId="1163"/>
            <ac:spMk id="15" creationId="{A633875A-D672-48A1-A320-48CD87FEF62F}"/>
          </ac:spMkLst>
        </pc:spChg>
        <pc:spChg chg="add mod">
          <ac:chgData name="Cheng" userId="3a88d6cb-836f-4403-a697-66e391d41931" providerId="ADAL" clId="{20822C82-0616-4B75-ACFB-3246135717AF}" dt="2024-04-21T23:15:29.014" v="3896"/>
          <ac:spMkLst>
            <pc:docMk/>
            <pc:sldMk cId="3396322322" sldId="1163"/>
            <ac:spMk id="17" creationId="{3EE7D273-4FCD-45FB-A110-E554F3082F3B}"/>
          </ac:spMkLst>
        </pc:spChg>
        <pc:picChg chg="add mod">
          <ac:chgData name="Cheng" userId="3a88d6cb-836f-4403-a697-66e391d41931" providerId="ADAL" clId="{20822C82-0616-4B75-ACFB-3246135717AF}" dt="2024-04-21T23:14:48.769" v="3892" actId="1076"/>
          <ac:picMkLst>
            <pc:docMk/>
            <pc:sldMk cId="3396322322" sldId="1163"/>
            <ac:picMk id="2" creationId="{1E02361E-A2C4-46A6-B299-9A0313B903A6}"/>
          </ac:picMkLst>
        </pc:picChg>
        <pc:picChg chg="del">
          <ac:chgData name="Cheng" userId="3a88d6cb-836f-4403-a697-66e391d41931" providerId="ADAL" clId="{20822C82-0616-4B75-ACFB-3246135717AF}" dt="2024-04-21T23:13:20.982" v="3853" actId="478"/>
          <ac:picMkLst>
            <pc:docMk/>
            <pc:sldMk cId="3396322322" sldId="1163"/>
            <ac:picMk id="3" creationId="{C5397B08-34FF-463C-A529-277385651BD7}"/>
          </ac:picMkLst>
        </pc:picChg>
        <pc:picChg chg="del">
          <ac:chgData name="Cheng" userId="3a88d6cb-836f-4403-a697-66e391d41931" providerId="ADAL" clId="{20822C82-0616-4B75-ACFB-3246135717AF}" dt="2024-04-21T23:13:22.696" v="3854" actId="478"/>
          <ac:picMkLst>
            <pc:docMk/>
            <pc:sldMk cId="3396322322" sldId="1163"/>
            <ac:picMk id="4" creationId="{E100DA60-BC31-48D2-A748-C21D945F0BBD}"/>
          </ac:picMkLst>
        </pc:picChg>
        <pc:picChg chg="add mod">
          <ac:chgData name="Cheng" userId="3a88d6cb-836f-4403-a697-66e391d41931" providerId="ADAL" clId="{20822C82-0616-4B75-ACFB-3246135717AF}" dt="2024-04-21T23:14:40.486" v="3888" actId="571"/>
          <ac:picMkLst>
            <pc:docMk/>
            <pc:sldMk cId="3396322322" sldId="1163"/>
            <ac:picMk id="16" creationId="{88942958-D031-4A7E-BC1A-9CA78A94344E}"/>
          </ac:picMkLst>
        </pc:picChg>
      </pc:sldChg>
      <pc:sldChg chg="addSp delSp modSp add mod">
        <pc:chgData name="Cheng" userId="3a88d6cb-836f-4403-a697-66e391d41931" providerId="ADAL" clId="{20822C82-0616-4B75-ACFB-3246135717AF}" dt="2024-04-21T23:22:17.551" v="4070" actId="14100"/>
        <pc:sldMkLst>
          <pc:docMk/>
          <pc:sldMk cId="3963050169" sldId="1164"/>
        </pc:sldMkLst>
        <pc:spChg chg="del mod">
          <ac:chgData name="Cheng" userId="3a88d6cb-836f-4403-a697-66e391d41931" providerId="ADAL" clId="{20822C82-0616-4B75-ACFB-3246135717AF}" dt="2024-04-21T23:17:08.533" v="3916" actId="478"/>
          <ac:spMkLst>
            <pc:docMk/>
            <pc:sldMk cId="3963050169" sldId="1164"/>
            <ac:spMk id="14" creationId="{F6597754-8A70-4D25-946D-EB56BDBE6154}"/>
          </ac:spMkLst>
        </pc:spChg>
        <pc:spChg chg="mod">
          <ac:chgData name="Cheng" userId="3a88d6cb-836f-4403-a697-66e391d41931" providerId="ADAL" clId="{20822C82-0616-4B75-ACFB-3246135717AF}" dt="2024-04-21T23:21:57.364" v="4051" actId="20577"/>
          <ac:spMkLst>
            <pc:docMk/>
            <pc:sldMk cId="3963050169" sldId="1164"/>
            <ac:spMk id="15" creationId="{A633875A-D672-48A1-A320-48CD87FEF62F}"/>
          </ac:spMkLst>
        </pc:spChg>
        <pc:spChg chg="del mod">
          <ac:chgData name="Cheng" userId="3a88d6cb-836f-4403-a697-66e391d41931" providerId="ADAL" clId="{20822C82-0616-4B75-ACFB-3246135717AF}" dt="2024-04-21T23:17:12.979" v="3918" actId="478"/>
          <ac:spMkLst>
            <pc:docMk/>
            <pc:sldMk cId="3963050169" sldId="1164"/>
            <ac:spMk id="17" creationId="{3EE7D273-4FCD-45FB-A110-E554F3082F3B}"/>
          </ac:spMkLst>
        </pc:spChg>
        <pc:spChg chg="add mod">
          <ac:chgData name="Cheng" userId="3a88d6cb-836f-4403-a697-66e391d41931" providerId="ADAL" clId="{20822C82-0616-4B75-ACFB-3246135717AF}" dt="2024-04-21T23:22:17.551" v="4070" actId="14100"/>
          <ac:spMkLst>
            <pc:docMk/>
            <pc:sldMk cId="3963050169" sldId="1164"/>
            <ac:spMk id="18" creationId="{65260A27-13E4-4256-96AA-C3875F426618}"/>
          </ac:spMkLst>
        </pc:spChg>
        <pc:picChg chg="del">
          <ac:chgData name="Cheng" userId="3a88d6cb-836f-4403-a697-66e391d41931" providerId="ADAL" clId="{20822C82-0616-4B75-ACFB-3246135717AF}" dt="2024-04-21T23:16:27.425" v="3899" actId="478"/>
          <ac:picMkLst>
            <pc:docMk/>
            <pc:sldMk cId="3963050169" sldId="1164"/>
            <ac:picMk id="2" creationId="{1E02361E-A2C4-46A6-B299-9A0313B903A6}"/>
          </ac:picMkLst>
        </pc:picChg>
        <pc:picChg chg="add del">
          <ac:chgData name="Cheng" userId="3a88d6cb-836f-4403-a697-66e391d41931" providerId="ADAL" clId="{20822C82-0616-4B75-ACFB-3246135717AF}" dt="2024-04-21T23:16:29.587" v="3901"/>
          <ac:picMkLst>
            <pc:docMk/>
            <pc:sldMk cId="3963050169" sldId="1164"/>
            <ac:picMk id="3" creationId="{8EA5E78C-920B-40BE-A0A7-8C33AF9A3340}"/>
          </ac:picMkLst>
        </pc:picChg>
        <pc:picChg chg="add mod">
          <ac:chgData name="Cheng" userId="3a88d6cb-836f-4403-a697-66e391d41931" providerId="ADAL" clId="{20822C82-0616-4B75-ACFB-3246135717AF}" dt="2024-04-21T23:17:15.737" v="3920" actId="1076"/>
          <ac:picMkLst>
            <pc:docMk/>
            <pc:sldMk cId="3963050169" sldId="1164"/>
            <ac:picMk id="4" creationId="{0347F694-1950-44B6-BAA6-8CDFAD84AA57}"/>
          </ac:picMkLst>
        </pc:picChg>
      </pc:sldChg>
      <pc:sldChg chg="addSp delSp modSp add mod">
        <pc:chgData name="Cheng" userId="3a88d6cb-836f-4403-a697-66e391d41931" providerId="ADAL" clId="{20822C82-0616-4B75-ACFB-3246135717AF}" dt="2024-04-21T23:46:50.577" v="4817"/>
        <pc:sldMkLst>
          <pc:docMk/>
          <pc:sldMk cId="1440397213" sldId="1165"/>
        </pc:sldMkLst>
        <pc:spChg chg="add mod">
          <ac:chgData name="Cheng" userId="3a88d6cb-836f-4403-a697-66e391d41931" providerId="ADAL" clId="{20822C82-0616-4B75-ACFB-3246135717AF}" dt="2024-04-21T23:43:19.799" v="4785" actId="20577"/>
          <ac:spMkLst>
            <pc:docMk/>
            <pc:sldMk cId="1440397213" sldId="1165"/>
            <ac:spMk id="13" creationId="{53B02D9C-6143-4C03-8AA1-A75C0BD07BD8}"/>
          </ac:spMkLst>
        </pc:spChg>
        <pc:spChg chg="add mod">
          <ac:chgData name="Cheng" userId="3a88d6cb-836f-4403-a697-66e391d41931" providerId="ADAL" clId="{20822C82-0616-4B75-ACFB-3246135717AF}" dt="2024-04-21T23:46:50.577" v="4817"/>
          <ac:spMkLst>
            <pc:docMk/>
            <pc:sldMk cId="1440397213" sldId="1165"/>
            <ac:spMk id="14" creationId="{0BC07E1A-B71B-4375-9771-41A7F7A6D81F}"/>
          </ac:spMkLst>
        </pc:spChg>
        <pc:spChg chg="mod">
          <ac:chgData name="Cheng" userId="3a88d6cb-836f-4403-a697-66e391d41931" providerId="ADAL" clId="{20822C82-0616-4B75-ACFB-3246135717AF}" dt="2024-04-21T23:28:40.050" v="4151" actId="1076"/>
          <ac:spMkLst>
            <pc:docMk/>
            <pc:sldMk cId="1440397213" sldId="1165"/>
            <ac:spMk id="15" creationId="{A633875A-D672-48A1-A320-48CD87FEF62F}"/>
          </ac:spMkLst>
        </pc:spChg>
        <pc:spChg chg="add mod">
          <ac:chgData name="Cheng" userId="3a88d6cb-836f-4403-a697-66e391d41931" providerId="ADAL" clId="{20822C82-0616-4B75-ACFB-3246135717AF}" dt="2024-04-21T23:24:20.215" v="4125" actId="1076"/>
          <ac:spMkLst>
            <pc:docMk/>
            <pc:sldMk cId="1440397213" sldId="1165"/>
            <ac:spMk id="16" creationId="{392E0484-7AEC-4082-820C-8C5D40D4673D}"/>
          </ac:spMkLst>
        </pc:spChg>
        <pc:spChg chg="add mod">
          <ac:chgData name="Cheng" userId="3a88d6cb-836f-4403-a697-66e391d41931" providerId="ADAL" clId="{20822C82-0616-4B75-ACFB-3246135717AF}" dt="2024-04-21T23:44:48.208" v="4815" actId="20577"/>
          <ac:spMkLst>
            <pc:docMk/>
            <pc:sldMk cId="1440397213" sldId="1165"/>
            <ac:spMk id="17" creationId="{793207E0-07A0-4C7D-94A3-B8890291199A}"/>
          </ac:spMkLst>
        </pc:spChg>
        <pc:spChg chg="del mod">
          <ac:chgData name="Cheng" userId="3a88d6cb-836f-4403-a697-66e391d41931" providerId="ADAL" clId="{20822C82-0616-4B75-ACFB-3246135717AF}" dt="2024-04-21T23:24:05.755" v="4121" actId="478"/>
          <ac:spMkLst>
            <pc:docMk/>
            <pc:sldMk cId="1440397213" sldId="1165"/>
            <ac:spMk id="18" creationId="{65260A27-13E4-4256-96AA-C3875F426618}"/>
          </ac:spMkLst>
        </pc:spChg>
        <pc:spChg chg="add mod">
          <ac:chgData name="Cheng" userId="3a88d6cb-836f-4403-a697-66e391d41931" providerId="ADAL" clId="{20822C82-0616-4B75-ACFB-3246135717AF}" dt="2024-04-21T23:37:26.609" v="4666" actId="20577"/>
          <ac:spMkLst>
            <pc:docMk/>
            <pc:sldMk cId="1440397213" sldId="1165"/>
            <ac:spMk id="19" creationId="{D944DFF9-ACE1-464A-AE3E-2AE849C3E71F}"/>
          </ac:spMkLst>
        </pc:spChg>
        <pc:spChg chg="add del mod">
          <ac:chgData name="Cheng" userId="3a88d6cb-836f-4403-a697-66e391d41931" providerId="ADAL" clId="{20822C82-0616-4B75-ACFB-3246135717AF}" dt="2024-04-21T23:24:22.165" v="4126" actId="478"/>
          <ac:spMkLst>
            <pc:docMk/>
            <pc:sldMk cId="1440397213" sldId="1165"/>
            <ac:spMk id="20" creationId="{CAA06959-53A1-49A3-9EA2-617707B07E31}"/>
          </ac:spMkLst>
        </pc:spChg>
        <pc:spChg chg="add del mod">
          <ac:chgData name="Cheng" userId="3a88d6cb-836f-4403-a697-66e391d41931" providerId="ADAL" clId="{20822C82-0616-4B75-ACFB-3246135717AF}" dt="2024-04-21T23:24:25.716" v="4130" actId="478"/>
          <ac:spMkLst>
            <pc:docMk/>
            <pc:sldMk cId="1440397213" sldId="1165"/>
            <ac:spMk id="21" creationId="{954FE01D-23CB-4492-81E7-96F797AC5C01}"/>
          </ac:spMkLst>
        </pc:spChg>
        <pc:spChg chg="add del mod">
          <ac:chgData name="Cheng" userId="3a88d6cb-836f-4403-a697-66e391d41931" providerId="ADAL" clId="{20822C82-0616-4B75-ACFB-3246135717AF}" dt="2024-04-21T23:24:27.783" v="4131" actId="478"/>
          <ac:spMkLst>
            <pc:docMk/>
            <pc:sldMk cId="1440397213" sldId="1165"/>
            <ac:spMk id="26" creationId="{8FCBCBB2-9614-439C-B1F9-2B98C93E6151}"/>
          </ac:spMkLst>
        </pc:spChg>
        <pc:spChg chg="mod">
          <ac:chgData name="Cheng" userId="3a88d6cb-836f-4403-a697-66e391d41931" providerId="ADAL" clId="{20822C82-0616-4B75-ACFB-3246135717AF}" dt="2024-04-21T23:23:25.255" v="4111" actId="20577"/>
          <ac:spMkLst>
            <pc:docMk/>
            <pc:sldMk cId="1440397213" sldId="1165"/>
            <ac:spMk id="27" creationId="{262B2736-3591-4674-8715-C406E8623431}"/>
          </ac:spMkLst>
        </pc:spChg>
        <pc:spChg chg="mod">
          <ac:chgData name="Cheng" userId="3a88d6cb-836f-4403-a697-66e391d41931" providerId="ADAL" clId="{20822C82-0616-4B75-ACFB-3246135717AF}" dt="2024-04-21T23:23:19.069" v="4102" actId="20577"/>
          <ac:spMkLst>
            <pc:docMk/>
            <pc:sldMk cId="1440397213" sldId="1165"/>
            <ac:spMk id="28" creationId="{07D1DB81-3A0F-4848-BC5E-101473E38277}"/>
          </ac:spMkLst>
        </pc:spChg>
        <pc:spChg chg="add mod">
          <ac:chgData name="Cheng" userId="3a88d6cb-836f-4403-a697-66e391d41931" providerId="ADAL" clId="{20822C82-0616-4B75-ACFB-3246135717AF}" dt="2024-04-21T23:33:14.427" v="4339" actId="1076"/>
          <ac:spMkLst>
            <pc:docMk/>
            <pc:sldMk cId="1440397213" sldId="1165"/>
            <ac:spMk id="29" creationId="{CBBFE3DA-601D-4ED2-B4C9-E8B504DCEB78}"/>
          </ac:spMkLst>
        </pc:spChg>
        <pc:spChg chg="add mod">
          <ac:chgData name="Cheng" userId="3a88d6cb-836f-4403-a697-66e391d41931" providerId="ADAL" clId="{20822C82-0616-4B75-ACFB-3246135717AF}" dt="2024-04-21T23:33:12.608" v="4338" actId="1076"/>
          <ac:spMkLst>
            <pc:docMk/>
            <pc:sldMk cId="1440397213" sldId="1165"/>
            <ac:spMk id="30" creationId="{2DE25EC3-3674-4AB3-87B3-5D15E745CE68}"/>
          </ac:spMkLst>
        </pc:spChg>
        <pc:spChg chg="add mod">
          <ac:chgData name="Cheng" userId="3a88d6cb-836f-4403-a697-66e391d41931" providerId="ADAL" clId="{20822C82-0616-4B75-ACFB-3246135717AF}" dt="2024-04-21T23:33:15.716" v="4340" actId="1076"/>
          <ac:spMkLst>
            <pc:docMk/>
            <pc:sldMk cId="1440397213" sldId="1165"/>
            <ac:spMk id="31" creationId="{C2D4E11D-100E-4B0E-804A-50773EE6E2F7}"/>
          </ac:spMkLst>
        </pc:spChg>
        <pc:spChg chg="add mod">
          <ac:chgData name="Cheng" userId="3a88d6cb-836f-4403-a697-66e391d41931" providerId="ADAL" clId="{20822C82-0616-4B75-ACFB-3246135717AF}" dt="2024-04-21T23:31:53.596" v="4314" actId="20577"/>
          <ac:spMkLst>
            <pc:docMk/>
            <pc:sldMk cId="1440397213" sldId="1165"/>
            <ac:spMk id="32" creationId="{F3441BBC-341B-4615-B060-BC348B4D5C85}"/>
          </ac:spMkLst>
        </pc:spChg>
        <pc:spChg chg="add mod">
          <ac:chgData name="Cheng" userId="3a88d6cb-836f-4403-a697-66e391d41931" providerId="ADAL" clId="{20822C82-0616-4B75-ACFB-3246135717AF}" dt="2024-04-21T23:28:42.465" v="4153" actId="571"/>
          <ac:spMkLst>
            <pc:docMk/>
            <pc:sldMk cId="1440397213" sldId="1165"/>
            <ac:spMk id="34" creationId="{5CCC6179-1D7E-4C05-8FD2-5205414BB747}"/>
          </ac:spMkLst>
        </pc:spChg>
        <pc:picChg chg="del">
          <ac:chgData name="Cheng" userId="3a88d6cb-836f-4403-a697-66e391d41931" providerId="ADAL" clId="{20822C82-0616-4B75-ACFB-3246135717AF}" dt="2024-04-21T23:22:58.835" v="4090" actId="478"/>
          <ac:picMkLst>
            <pc:docMk/>
            <pc:sldMk cId="1440397213" sldId="1165"/>
            <ac:picMk id="4" creationId="{0347F694-1950-44B6-BAA6-8CDFAD84AA57}"/>
          </ac:picMkLst>
        </pc:picChg>
      </pc:sldChg>
      <pc:sldChg chg="modSp add mod">
        <pc:chgData name="Cheng" userId="3a88d6cb-836f-4403-a697-66e391d41931" providerId="ADAL" clId="{20822C82-0616-4B75-ACFB-3246135717AF}" dt="2024-04-21T23:47:11.090" v="4822" actId="1076"/>
        <pc:sldMkLst>
          <pc:docMk/>
          <pc:sldMk cId="1850809519" sldId="1166"/>
        </pc:sldMkLst>
        <pc:spChg chg="mod">
          <ac:chgData name="Cheng" userId="3a88d6cb-836f-4403-a697-66e391d41931" providerId="ADAL" clId="{20822C82-0616-4B75-ACFB-3246135717AF}" dt="2024-04-21T23:25:05.580" v="4139" actId="20577"/>
          <ac:spMkLst>
            <pc:docMk/>
            <pc:sldMk cId="1850809519" sldId="1166"/>
            <ac:spMk id="15" creationId="{A633875A-D672-48A1-A320-48CD87FEF62F}"/>
          </ac:spMkLst>
        </pc:spChg>
        <pc:spChg chg="mod">
          <ac:chgData name="Cheng" userId="3a88d6cb-836f-4403-a697-66e391d41931" providerId="ADAL" clId="{20822C82-0616-4B75-ACFB-3246135717AF}" dt="2024-04-21T23:47:11.090" v="4822" actId="1076"/>
          <ac:spMkLst>
            <pc:docMk/>
            <pc:sldMk cId="1850809519" sldId="1166"/>
            <ac:spMk id="29" creationId="{CBBFE3DA-601D-4ED2-B4C9-E8B504DCEB78}"/>
          </ac:spMkLst>
        </pc:spChg>
        <pc:spChg chg="mod">
          <ac:chgData name="Cheng" userId="3a88d6cb-836f-4403-a697-66e391d41931" providerId="ADAL" clId="{20822C82-0616-4B75-ACFB-3246135717AF}" dt="2024-04-21T23:47:08.898" v="4821" actId="1076"/>
          <ac:spMkLst>
            <pc:docMk/>
            <pc:sldMk cId="1850809519" sldId="1166"/>
            <ac:spMk id="30" creationId="{2DE25EC3-3674-4AB3-87B3-5D15E745CE68}"/>
          </ac:spMkLst>
        </pc:spChg>
        <pc:spChg chg="mod">
          <ac:chgData name="Cheng" userId="3a88d6cb-836f-4403-a697-66e391d41931" providerId="ADAL" clId="{20822C82-0616-4B75-ACFB-3246135717AF}" dt="2024-04-21T23:47:07.416" v="4820" actId="1076"/>
          <ac:spMkLst>
            <pc:docMk/>
            <pc:sldMk cId="1850809519" sldId="1166"/>
            <ac:spMk id="31" creationId="{C2D4E11D-100E-4B0E-804A-50773EE6E2F7}"/>
          </ac:spMkLst>
        </pc:spChg>
      </pc:sldChg>
      <pc:sldMasterChg chg="modSp modSldLayout">
        <pc:chgData name="Cheng" userId="3a88d6cb-836f-4403-a697-66e391d41931" providerId="ADAL" clId="{20822C82-0616-4B75-ACFB-3246135717AF}" dt="2024-04-21T16:49:26.069" v="470"/>
        <pc:sldMasterMkLst>
          <pc:docMk/>
          <pc:sldMasterMk cId="1853700043" sldId="2147483693"/>
        </pc:sldMasterMkLst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asterMk cId="1853700043" sldId="2147483693"/>
            <ac:spMk id="2" creationId="{00000000-0000-0000-0000-000000000000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asterMk cId="1853700043" sldId="2147483693"/>
            <ac:spMk id="3" creationId="{00000000-0000-0000-0000-000000000000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asterMk cId="1853700043" sldId="2147483693"/>
            <ac:spMk id="4" creationId="{00000000-0000-0000-0000-000000000000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asterMk cId="1853700043" sldId="2147483693"/>
            <ac:spMk id="5" creationId="{00000000-0000-0000-0000-000000000000}"/>
          </ac:spMkLst>
        </pc:spChg>
        <pc:spChg chg="mod">
          <ac:chgData name="Cheng" userId="3a88d6cb-836f-4403-a697-66e391d41931" providerId="ADAL" clId="{20822C82-0616-4B75-ACFB-3246135717AF}" dt="2024-04-21T16:49:26.069" v="470"/>
          <ac:spMkLst>
            <pc:docMk/>
            <pc:sldMasterMk cId="1853700043" sldId="2147483693"/>
            <ac:spMk id="6" creationId="{00000000-0000-0000-0000-000000000000}"/>
          </ac:spMkLst>
        </pc:spChg>
        <pc:sldLayoutChg chg="modSp">
          <pc:chgData name="Cheng" userId="3a88d6cb-836f-4403-a697-66e391d41931" providerId="ADAL" clId="{20822C82-0616-4B75-ACFB-3246135717AF}" dt="2024-04-21T16:49:26.069" v="470"/>
          <pc:sldLayoutMkLst>
            <pc:docMk/>
            <pc:sldMasterMk cId="1853700043" sldId="2147483693"/>
            <pc:sldLayoutMk cId="4251769904" sldId="2147483694"/>
          </pc:sldLayoutMkLst>
          <pc:spChg chg="mod">
            <ac:chgData name="Cheng" userId="3a88d6cb-836f-4403-a697-66e391d41931" providerId="ADAL" clId="{20822C82-0616-4B75-ACFB-3246135717AF}" dt="2024-04-21T16:49:26.069" v="470"/>
            <ac:spMkLst>
              <pc:docMk/>
              <pc:sldMasterMk cId="1853700043" sldId="2147483693"/>
              <pc:sldLayoutMk cId="4251769904" sldId="2147483694"/>
              <ac:spMk id="2" creationId="{00000000-0000-0000-0000-000000000000}"/>
            </ac:spMkLst>
          </pc:spChg>
          <pc:spChg chg="mod">
            <ac:chgData name="Cheng" userId="3a88d6cb-836f-4403-a697-66e391d41931" providerId="ADAL" clId="{20822C82-0616-4B75-ACFB-3246135717AF}" dt="2024-04-21T16:49:26.069" v="470"/>
            <ac:spMkLst>
              <pc:docMk/>
              <pc:sldMasterMk cId="1853700043" sldId="2147483693"/>
              <pc:sldLayoutMk cId="4251769904" sldId="2147483694"/>
              <ac:spMk id="3" creationId="{00000000-0000-0000-0000-000000000000}"/>
            </ac:spMkLst>
          </pc:spChg>
        </pc:sldLayoutChg>
        <pc:sldLayoutChg chg="modSp">
          <pc:chgData name="Cheng" userId="3a88d6cb-836f-4403-a697-66e391d41931" providerId="ADAL" clId="{20822C82-0616-4B75-ACFB-3246135717AF}" dt="2024-04-21T16:49:26.069" v="470"/>
          <pc:sldLayoutMkLst>
            <pc:docMk/>
            <pc:sldMasterMk cId="1853700043" sldId="2147483693"/>
            <pc:sldLayoutMk cId="979395200" sldId="2147483696"/>
          </pc:sldLayoutMkLst>
          <pc:spChg chg="mod">
            <ac:chgData name="Cheng" userId="3a88d6cb-836f-4403-a697-66e391d41931" providerId="ADAL" clId="{20822C82-0616-4B75-ACFB-3246135717AF}" dt="2024-04-21T16:49:26.069" v="470"/>
            <ac:spMkLst>
              <pc:docMk/>
              <pc:sldMasterMk cId="1853700043" sldId="2147483693"/>
              <pc:sldLayoutMk cId="979395200" sldId="2147483696"/>
              <ac:spMk id="2" creationId="{00000000-0000-0000-0000-000000000000}"/>
            </ac:spMkLst>
          </pc:spChg>
          <pc:spChg chg="mod">
            <ac:chgData name="Cheng" userId="3a88d6cb-836f-4403-a697-66e391d41931" providerId="ADAL" clId="{20822C82-0616-4B75-ACFB-3246135717AF}" dt="2024-04-21T16:49:26.069" v="470"/>
            <ac:spMkLst>
              <pc:docMk/>
              <pc:sldMasterMk cId="1853700043" sldId="2147483693"/>
              <pc:sldLayoutMk cId="979395200" sldId="2147483696"/>
              <ac:spMk id="3" creationId="{00000000-0000-0000-0000-000000000000}"/>
            </ac:spMkLst>
          </pc:spChg>
        </pc:sldLayoutChg>
        <pc:sldLayoutChg chg="modSp">
          <pc:chgData name="Cheng" userId="3a88d6cb-836f-4403-a697-66e391d41931" providerId="ADAL" clId="{20822C82-0616-4B75-ACFB-3246135717AF}" dt="2024-04-21T16:49:26.069" v="470"/>
          <pc:sldLayoutMkLst>
            <pc:docMk/>
            <pc:sldMasterMk cId="1853700043" sldId="2147483693"/>
            <pc:sldLayoutMk cId="3162788080" sldId="2147483697"/>
          </pc:sldLayoutMkLst>
          <pc:spChg chg="mod">
            <ac:chgData name="Cheng" userId="3a88d6cb-836f-4403-a697-66e391d41931" providerId="ADAL" clId="{20822C82-0616-4B75-ACFB-3246135717AF}" dt="2024-04-21T16:49:26.069" v="470"/>
            <ac:spMkLst>
              <pc:docMk/>
              <pc:sldMasterMk cId="1853700043" sldId="2147483693"/>
              <pc:sldLayoutMk cId="3162788080" sldId="2147483697"/>
              <ac:spMk id="3" creationId="{00000000-0000-0000-0000-000000000000}"/>
            </ac:spMkLst>
          </pc:spChg>
          <pc:spChg chg="mod">
            <ac:chgData name="Cheng" userId="3a88d6cb-836f-4403-a697-66e391d41931" providerId="ADAL" clId="{20822C82-0616-4B75-ACFB-3246135717AF}" dt="2024-04-21T16:49:26.069" v="470"/>
            <ac:spMkLst>
              <pc:docMk/>
              <pc:sldMasterMk cId="1853700043" sldId="2147483693"/>
              <pc:sldLayoutMk cId="3162788080" sldId="2147483697"/>
              <ac:spMk id="4" creationId="{00000000-0000-0000-0000-000000000000}"/>
            </ac:spMkLst>
          </pc:spChg>
        </pc:sldLayoutChg>
        <pc:sldLayoutChg chg="modSp">
          <pc:chgData name="Cheng" userId="3a88d6cb-836f-4403-a697-66e391d41931" providerId="ADAL" clId="{20822C82-0616-4B75-ACFB-3246135717AF}" dt="2024-04-21T16:49:26.069" v="470"/>
          <pc:sldLayoutMkLst>
            <pc:docMk/>
            <pc:sldMasterMk cId="1853700043" sldId="2147483693"/>
            <pc:sldLayoutMk cId="2626124252" sldId="2147483698"/>
          </pc:sldLayoutMkLst>
          <pc:spChg chg="mod">
            <ac:chgData name="Cheng" userId="3a88d6cb-836f-4403-a697-66e391d41931" providerId="ADAL" clId="{20822C82-0616-4B75-ACFB-3246135717AF}" dt="2024-04-21T16:49:26.069" v="470"/>
            <ac:spMkLst>
              <pc:docMk/>
              <pc:sldMasterMk cId="1853700043" sldId="2147483693"/>
              <pc:sldLayoutMk cId="2626124252" sldId="2147483698"/>
              <ac:spMk id="2" creationId="{00000000-0000-0000-0000-000000000000}"/>
            </ac:spMkLst>
          </pc:spChg>
          <pc:spChg chg="mod">
            <ac:chgData name="Cheng" userId="3a88d6cb-836f-4403-a697-66e391d41931" providerId="ADAL" clId="{20822C82-0616-4B75-ACFB-3246135717AF}" dt="2024-04-21T16:49:26.069" v="470"/>
            <ac:spMkLst>
              <pc:docMk/>
              <pc:sldMasterMk cId="1853700043" sldId="2147483693"/>
              <pc:sldLayoutMk cId="2626124252" sldId="2147483698"/>
              <ac:spMk id="3" creationId="{00000000-0000-0000-0000-000000000000}"/>
            </ac:spMkLst>
          </pc:spChg>
          <pc:spChg chg="mod">
            <ac:chgData name="Cheng" userId="3a88d6cb-836f-4403-a697-66e391d41931" providerId="ADAL" clId="{20822C82-0616-4B75-ACFB-3246135717AF}" dt="2024-04-21T16:49:26.069" v="470"/>
            <ac:spMkLst>
              <pc:docMk/>
              <pc:sldMasterMk cId="1853700043" sldId="2147483693"/>
              <pc:sldLayoutMk cId="2626124252" sldId="2147483698"/>
              <ac:spMk id="4" creationId="{00000000-0000-0000-0000-000000000000}"/>
            </ac:spMkLst>
          </pc:spChg>
          <pc:spChg chg="mod">
            <ac:chgData name="Cheng" userId="3a88d6cb-836f-4403-a697-66e391d41931" providerId="ADAL" clId="{20822C82-0616-4B75-ACFB-3246135717AF}" dt="2024-04-21T16:49:26.069" v="470"/>
            <ac:spMkLst>
              <pc:docMk/>
              <pc:sldMasterMk cId="1853700043" sldId="2147483693"/>
              <pc:sldLayoutMk cId="2626124252" sldId="2147483698"/>
              <ac:spMk id="5" creationId="{00000000-0000-0000-0000-000000000000}"/>
            </ac:spMkLst>
          </pc:spChg>
          <pc:spChg chg="mod">
            <ac:chgData name="Cheng" userId="3a88d6cb-836f-4403-a697-66e391d41931" providerId="ADAL" clId="{20822C82-0616-4B75-ACFB-3246135717AF}" dt="2024-04-21T16:49:26.069" v="470"/>
            <ac:spMkLst>
              <pc:docMk/>
              <pc:sldMasterMk cId="1853700043" sldId="2147483693"/>
              <pc:sldLayoutMk cId="2626124252" sldId="2147483698"/>
              <ac:spMk id="6" creationId="{00000000-0000-0000-0000-000000000000}"/>
            </ac:spMkLst>
          </pc:spChg>
        </pc:sldLayoutChg>
        <pc:sldLayoutChg chg="modSp">
          <pc:chgData name="Cheng" userId="3a88d6cb-836f-4403-a697-66e391d41931" providerId="ADAL" clId="{20822C82-0616-4B75-ACFB-3246135717AF}" dt="2024-04-21T16:49:26.069" v="470"/>
          <pc:sldLayoutMkLst>
            <pc:docMk/>
            <pc:sldMasterMk cId="1853700043" sldId="2147483693"/>
            <pc:sldLayoutMk cId="1012386257" sldId="2147483701"/>
          </pc:sldLayoutMkLst>
          <pc:spChg chg="mod">
            <ac:chgData name="Cheng" userId="3a88d6cb-836f-4403-a697-66e391d41931" providerId="ADAL" clId="{20822C82-0616-4B75-ACFB-3246135717AF}" dt="2024-04-21T16:49:26.069" v="470"/>
            <ac:spMkLst>
              <pc:docMk/>
              <pc:sldMasterMk cId="1853700043" sldId="2147483693"/>
              <pc:sldLayoutMk cId="1012386257" sldId="2147483701"/>
              <ac:spMk id="2" creationId="{00000000-0000-0000-0000-000000000000}"/>
            </ac:spMkLst>
          </pc:spChg>
          <pc:spChg chg="mod">
            <ac:chgData name="Cheng" userId="3a88d6cb-836f-4403-a697-66e391d41931" providerId="ADAL" clId="{20822C82-0616-4B75-ACFB-3246135717AF}" dt="2024-04-21T16:49:26.069" v="470"/>
            <ac:spMkLst>
              <pc:docMk/>
              <pc:sldMasterMk cId="1853700043" sldId="2147483693"/>
              <pc:sldLayoutMk cId="1012386257" sldId="2147483701"/>
              <ac:spMk id="3" creationId="{00000000-0000-0000-0000-000000000000}"/>
            </ac:spMkLst>
          </pc:spChg>
          <pc:spChg chg="mod">
            <ac:chgData name="Cheng" userId="3a88d6cb-836f-4403-a697-66e391d41931" providerId="ADAL" clId="{20822C82-0616-4B75-ACFB-3246135717AF}" dt="2024-04-21T16:49:26.069" v="470"/>
            <ac:spMkLst>
              <pc:docMk/>
              <pc:sldMasterMk cId="1853700043" sldId="2147483693"/>
              <pc:sldLayoutMk cId="1012386257" sldId="2147483701"/>
              <ac:spMk id="4" creationId="{00000000-0000-0000-0000-000000000000}"/>
            </ac:spMkLst>
          </pc:spChg>
        </pc:sldLayoutChg>
        <pc:sldLayoutChg chg="modSp">
          <pc:chgData name="Cheng" userId="3a88d6cb-836f-4403-a697-66e391d41931" providerId="ADAL" clId="{20822C82-0616-4B75-ACFB-3246135717AF}" dt="2024-04-21T16:49:26.069" v="470"/>
          <pc:sldLayoutMkLst>
            <pc:docMk/>
            <pc:sldMasterMk cId="1853700043" sldId="2147483693"/>
            <pc:sldLayoutMk cId="2069680928" sldId="2147483702"/>
          </pc:sldLayoutMkLst>
          <pc:spChg chg="mod">
            <ac:chgData name="Cheng" userId="3a88d6cb-836f-4403-a697-66e391d41931" providerId="ADAL" clId="{20822C82-0616-4B75-ACFB-3246135717AF}" dt="2024-04-21T16:49:26.069" v="470"/>
            <ac:spMkLst>
              <pc:docMk/>
              <pc:sldMasterMk cId="1853700043" sldId="2147483693"/>
              <pc:sldLayoutMk cId="2069680928" sldId="2147483702"/>
              <ac:spMk id="2" creationId="{00000000-0000-0000-0000-000000000000}"/>
            </ac:spMkLst>
          </pc:spChg>
          <pc:spChg chg="mod">
            <ac:chgData name="Cheng" userId="3a88d6cb-836f-4403-a697-66e391d41931" providerId="ADAL" clId="{20822C82-0616-4B75-ACFB-3246135717AF}" dt="2024-04-21T16:49:26.069" v="470"/>
            <ac:spMkLst>
              <pc:docMk/>
              <pc:sldMasterMk cId="1853700043" sldId="2147483693"/>
              <pc:sldLayoutMk cId="2069680928" sldId="2147483702"/>
              <ac:spMk id="3" creationId="{00000000-0000-0000-0000-000000000000}"/>
            </ac:spMkLst>
          </pc:spChg>
          <pc:spChg chg="mod">
            <ac:chgData name="Cheng" userId="3a88d6cb-836f-4403-a697-66e391d41931" providerId="ADAL" clId="{20822C82-0616-4B75-ACFB-3246135717AF}" dt="2024-04-21T16:49:26.069" v="470"/>
            <ac:spMkLst>
              <pc:docMk/>
              <pc:sldMasterMk cId="1853700043" sldId="2147483693"/>
              <pc:sldLayoutMk cId="2069680928" sldId="2147483702"/>
              <ac:spMk id="4" creationId="{00000000-0000-0000-0000-000000000000}"/>
            </ac:spMkLst>
          </pc:spChg>
        </pc:sldLayoutChg>
        <pc:sldLayoutChg chg="modSp">
          <pc:chgData name="Cheng" userId="3a88d6cb-836f-4403-a697-66e391d41931" providerId="ADAL" clId="{20822C82-0616-4B75-ACFB-3246135717AF}" dt="2024-04-21T16:49:26.069" v="470"/>
          <pc:sldLayoutMkLst>
            <pc:docMk/>
            <pc:sldMasterMk cId="1853700043" sldId="2147483693"/>
            <pc:sldLayoutMk cId="3590017877" sldId="2147483704"/>
          </pc:sldLayoutMkLst>
          <pc:spChg chg="mod">
            <ac:chgData name="Cheng" userId="3a88d6cb-836f-4403-a697-66e391d41931" providerId="ADAL" clId="{20822C82-0616-4B75-ACFB-3246135717AF}" dt="2024-04-21T16:49:26.069" v="470"/>
            <ac:spMkLst>
              <pc:docMk/>
              <pc:sldMasterMk cId="1853700043" sldId="2147483693"/>
              <pc:sldLayoutMk cId="3590017877" sldId="2147483704"/>
              <ac:spMk id="2" creationId="{00000000-0000-0000-0000-000000000000}"/>
            </ac:spMkLst>
          </pc:spChg>
          <pc:spChg chg="mod">
            <ac:chgData name="Cheng" userId="3a88d6cb-836f-4403-a697-66e391d41931" providerId="ADAL" clId="{20822C82-0616-4B75-ACFB-3246135717AF}" dt="2024-04-21T16:49:26.069" v="470"/>
            <ac:spMkLst>
              <pc:docMk/>
              <pc:sldMasterMk cId="1853700043" sldId="2147483693"/>
              <pc:sldLayoutMk cId="3590017877" sldId="2147483704"/>
              <ac:spMk id="3" creationId="{00000000-0000-0000-0000-000000000000}"/>
            </ac:spMkLst>
          </pc:spChg>
        </pc:sldLayoutChg>
        <pc:sldLayoutChg chg="modSp">
          <pc:chgData name="Cheng" userId="3a88d6cb-836f-4403-a697-66e391d41931" providerId="ADAL" clId="{20822C82-0616-4B75-ACFB-3246135717AF}" dt="2024-04-21T16:49:26.069" v="470"/>
          <pc:sldLayoutMkLst>
            <pc:docMk/>
            <pc:sldMasterMk cId="1853700043" sldId="2147483693"/>
            <pc:sldLayoutMk cId="3872366045" sldId="2147483706"/>
          </pc:sldLayoutMkLst>
          <pc:spChg chg="mod">
            <ac:chgData name="Cheng" userId="3a88d6cb-836f-4403-a697-66e391d41931" providerId="ADAL" clId="{20822C82-0616-4B75-ACFB-3246135717AF}" dt="2024-04-21T16:49:26.069" v="470"/>
            <ac:spMkLst>
              <pc:docMk/>
              <pc:sldMasterMk cId="1853700043" sldId="2147483693"/>
              <pc:sldLayoutMk cId="3872366045" sldId="2147483706"/>
              <ac:spMk id="2" creationId="{00000000-0000-0000-0000-000000000000}"/>
            </ac:spMkLst>
          </pc:spChg>
          <pc:spChg chg="mod">
            <ac:chgData name="Cheng" userId="3a88d6cb-836f-4403-a697-66e391d41931" providerId="ADAL" clId="{20822C82-0616-4B75-ACFB-3246135717AF}" dt="2024-04-21T16:49:26.069" v="470"/>
            <ac:spMkLst>
              <pc:docMk/>
              <pc:sldMasterMk cId="1853700043" sldId="2147483693"/>
              <pc:sldLayoutMk cId="3872366045" sldId="2147483706"/>
              <ac:spMk id="4" creationId="{00000000-0000-0000-0000-000000000000}"/>
            </ac:spMkLst>
          </pc:spChg>
        </pc:sldLayoutChg>
      </pc:sldMasterChg>
    </pc:docChg>
  </pc:docChgLst>
  <pc:docChgLst>
    <pc:chgData name="Cheng" userId="3a88d6cb-836f-4403-a697-66e391d41931" providerId="ADAL" clId="{3CE73F27-702C-462B-A4E7-66EA90B2D03D}"/>
    <pc:docChg chg="undo custSel addSld delSld modSld">
      <pc:chgData name="Cheng" userId="3a88d6cb-836f-4403-a697-66e391d41931" providerId="ADAL" clId="{3CE73F27-702C-462B-A4E7-66EA90B2D03D}" dt="2024-04-17T05:04:05.199" v="1473" actId="1076"/>
      <pc:docMkLst>
        <pc:docMk/>
      </pc:docMkLst>
      <pc:sldChg chg="addSp delSp modSp add mod">
        <pc:chgData name="Cheng" userId="3a88d6cb-836f-4403-a697-66e391d41931" providerId="ADAL" clId="{3CE73F27-702C-462B-A4E7-66EA90B2D03D}" dt="2024-04-17T05:04:05.199" v="1473" actId="1076"/>
        <pc:sldMkLst>
          <pc:docMk/>
          <pc:sldMk cId="3326922326" sldId="262"/>
        </pc:sldMkLst>
        <pc:spChg chg="mod">
          <ac:chgData name="Cheng" userId="3a88d6cb-836f-4403-a697-66e391d41931" providerId="ADAL" clId="{3CE73F27-702C-462B-A4E7-66EA90B2D03D}" dt="2024-04-17T05:04:05.199" v="1473" actId="1076"/>
          <ac:spMkLst>
            <pc:docMk/>
            <pc:sldMk cId="3326922326" sldId="262"/>
            <ac:spMk id="2" creationId="{36A601B3-F202-4015-A06A-B70CBA5921C0}"/>
          </ac:spMkLst>
        </pc:spChg>
        <pc:spChg chg="mod">
          <ac:chgData name="Cheng" userId="3a88d6cb-836f-4403-a697-66e391d41931" providerId="ADAL" clId="{3CE73F27-702C-462B-A4E7-66EA90B2D03D}" dt="2024-04-17T04:56:00.105" v="1387" actId="207"/>
          <ac:spMkLst>
            <pc:docMk/>
            <pc:sldMk cId="3326922326" sldId="262"/>
            <ac:spMk id="11" creationId="{43A5F3F0-FDE7-479E-9DA8-1367C8869B7D}"/>
          </ac:spMkLst>
        </pc:spChg>
        <pc:spChg chg="mod">
          <ac:chgData name="Cheng" userId="3a88d6cb-836f-4403-a697-66e391d41931" providerId="ADAL" clId="{3CE73F27-702C-462B-A4E7-66EA90B2D03D}" dt="2024-04-17T04:55:38.943" v="1385"/>
          <ac:spMkLst>
            <pc:docMk/>
            <pc:sldMk cId="3326922326" sldId="262"/>
            <ac:spMk id="27" creationId="{3F2D57E1-1FF5-427E-B105-8BF431A12980}"/>
          </ac:spMkLst>
        </pc:spChg>
        <pc:spChg chg="mod">
          <ac:chgData name="Cheng" userId="3a88d6cb-836f-4403-a697-66e391d41931" providerId="ADAL" clId="{3CE73F27-702C-462B-A4E7-66EA90B2D03D}" dt="2024-04-17T04:55:38.943" v="1385"/>
          <ac:spMkLst>
            <pc:docMk/>
            <pc:sldMk cId="3326922326" sldId="262"/>
            <ac:spMk id="28" creationId="{EA9BE067-3031-445E-9471-049AB7383761}"/>
          </ac:spMkLst>
        </pc:spChg>
        <pc:spChg chg="mod">
          <ac:chgData name="Cheng" userId="3a88d6cb-836f-4403-a697-66e391d41931" providerId="ADAL" clId="{3CE73F27-702C-462B-A4E7-66EA90B2D03D}" dt="2024-04-17T04:55:38.943" v="1385"/>
          <ac:spMkLst>
            <pc:docMk/>
            <pc:sldMk cId="3326922326" sldId="262"/>
            <ac:spMk id="29" creationId="{7B78C812-FF39-42E9-BD90-76FD16CEB98C}"/>
          </ac:spMkLst>
        </pc:spChg>
        <pc:spChg chg="mod">
          <ac:chgData name="Cheng" userId="3a88d6cb-836f-4403-a697-66e391d41931" providerId="ADAL" clId="{3CE73F27-702C-462B-A4E7-66EA90B2D03D}" dt="2024-04-17T04:55:38.943" v="1385"/>
          <ac:spMkLst>
            <pc:docMk/>
            <pc:sldMk cId="3326922326" sldId="262"/>
            <ac:spMk id="30" creationId="{9C0F0E11-CA15-48CE-8579-0AD58C773966}"/>
          </ac:spMkLst>
        </pc:spChg>
        <pc:spChg chg="mod">
          <ac:chgData name="Cheng" userId="3a88d6cb-836f-4403-a697-66e391d41931" providerId="ADAL" clId="{3CE73F27-702C-462B-A4E7-66EA90B2D03D}" dt="2024-04-17T04:55:38.943" v="1385"/>
          <ac:spMkLst>
            <pc:docMk/>
            <pc:sldMk cId="3326922326" sldId="262"/>
            <ac:spMk id="31" creationId="{1427A288-114C-4232-9BA1-B59943893656}"/>
          </ac:spMkLst>
        </pc:spChg>
        <pc:spChg chg="mod">
          <ac:chgData name="Cheng" userId="3a88d6cb-836f-4403-a697-66e391d41931" providerId="ADAL" clId="{3CE73F27-702C-462B-A4E7-66EA90B2D03D}" dt="2024-04-17T04:55:38.943" v="1385"/>
          <ac:spMkLst>
            <pc:docMk/>
            <pc:sldMk cId="3326922326" sldId="262"/>
            <ac:spMk id="32" creationId="{F1121A6D-6AD5-42DC-A8C3-CDA92B1E042A}"/>
          </ac:spMkLst>
        </pc:spChg>
        <pc:spChg chg="mod">
          <ac:chgData name="Cheng" userId="3a88d6cb-836f-4403-a697-66e391d41931" providerId="ADAL" clId="{3CE73F27-702C-462B-A4E7-66EA90B2D03D}" dt="2024-04-17T04:59:31.174" v="1425" actId="20577"/>
          <ac:spMkLst>
            <pc:docMk/>
            <pc:sldMk cId="3326922326" sldId="262"/>
            <ac:spMk id="52" creationId="{E53039B2-0EBB-430B-BBFF-F98BB62993E9}"/>
          </ac:spMkLst>
        </pc:spChg>
        <pc:spChg chg="mod">
          <ac:chgData name="Cheng" userId="3a88d6cb-836f-4403-a697-66e391d41931" providerId="ADAL" clId="{3CE73F27-702C-462B-A4E7-66EA90B2D03D}" dt="2024-04-17T05:01:29.710" v="1430" actId="1076"/>
          <ac:spMkLst>
            <pc:docMk/>
            <pc:sldMk cId="3326922326" sldId="262"/>
            <ac:spMk id="53" creationId="{2016F212-D6F3-401B-A68F-30C739EC930C}"/>
          </ac:spMkLst>
        </pc:spChg>
        <pc:spChg chg="del">
          <ac:chgData name="Cheng" userId="3a88d6cb-836f-4403-a697-66e391d41931" providerId="ADAL" clId="{3CE73F27-702C-462B-A4E7-66EA90B2D03D}" dt="2024-04-17T04:55:38.448" v="1384" actId="478"/>
          <ac:spMkLst>
            <pc:docMk/>
            <pc:sldMk cId="3326922326" sldId="262"/>
            <ac:spMk id="63" creationId="{58C29FC5-27AD-4092-9303-CD925B9B0152}"/>
          </ac:spMkLst>
        </pc:spChg>
        <pc:grpChg chg="add mod">
          <ac:chgData name="Cheng" userId="3a88d6cb-836f-4403-a697-66e391d41931" providerId="ADAL" clId="{3CE73F27-702C-462B-A4E7-66EA90B2D03D}" dt="2024-04-17T04:55:38.943" v="1385"/>
          <ac:grpSpMkLst>
            <pc:docMk/>
            <pc:sldMk cId="3326922326" sldId="262"/>
            <ac:grpSpMk id="26" creationId="{58B74020-D287-43F2-86BA-9113BDB3072A}"/>
          </ac:grpSpMkLst>
        </pc:grpChg>
        <pc:grpChg chg="del">
          <ac:chgData name="Cheng" userId="3a88d6cb-836f-4403-a697-66e391d41931" providerId="ADAL" clId="{3CE73F27-702C-462B-A4E7-66EA90B2D03D}" dt="2024-04-17T04:55:35.765" v="1383" actId="478"/>
          <ac:grpSpMkLst>
            <pc:docMk/>
            <pc:sldMk cId="3326922326" sldId="262"/>
            <ac:grpSpMk id="41" creationId="{08AD8653-44DB-4F23-BA36-9603DE3C8629}"/>
          </ac:grpSpMkLst>
        </pc:grpChg>
      </pc:sldChg>
      <pc:sldChg chg="modSp del mod">
        <pc:chgData name="Cheng" userId="3a88d6cb-836f-4403-a697-66e391d41931" providerId="ADAL" clId="{3CE73F27-702C-462B-A4E7-66EA90B2D03D}" dt="2024-04-15T17:12:59.124" v="577" actId="47"/>
        <pc:sldMkLst>
          <pc:docMk/>
          <pc:sldMk cId="0" sldId="344"/>
        </pc:sldMkLst>
        <pc:spChg chg="mod">
          <ac:chgData name="Cheng" userId="3a88d6cb-836f-4403-a697-66e391d41931" providerId="ADAL" clId="{3CE73F27-702C-462B-A4E7-66EA90B2D03D}" dt="2024-04-15T06:12:19.642" v="488"/>
          <ac:spMkLst>
            <pc:docMk/>
            <pc:sldMk cId="0" sldId="344"/>
            <ac:spMk id="5" creationId="{00000000-0000-0000-0000-000000000000}"/>
          </ac:spMkLst>
        </pc:spChg>
      </pc:sldChg>
      <pc:sldChg chg="addSp delSp modSp add mod">
        <pc:chgData name="Cheng" userId="3a88d6cb-836f-4403-a697-66e391d41931" providerId="ADAL" clId="{3CE73F27-702C-462B-A4E7-66EA90B2D03D}" dt="2024-04-15T19:57:15.983" v="1311" actId="1076"/>
        <pc:sldMkLst>
          <pc:docMk/>
          <pc:sldMk cId="0" sldId="350"/>
        </pc:sldMkLst>
        <pc:spChg chg="mod">
          <ac:chgData name="Cheng" userId="3a88d6cb-836f-4403-a697-66e391d41931" providerId="ADAL" clId="{3CE73F27-702C-462B-A4E7-66EA90B2D03D}" dt="2024-04-15T19:57:05.081" v="1308" actId="1076"/>
          <ac:spMkLst>
            <pc:docMk/>
            <pc:sldMk cId="0" sldId="350"/>
            <ac:spMk id="4" creationId="{00000000-0000-0000-0000-000000000000}"/>
          </ac:spMkLst>
        </pc:spChg>
        <pc:spChg chg="mod">
          <ac:chgData name="Cheng" userId="3a88d6cb-836f-4403-a697-66e391d41931" providerId="ADAL" clId="{3CE73F27-702C-462B-A4E7-66EA90B2D03D}" dt="2024-04-15T19:45:59.662" v="1203" actId="108"/>
          <ac:spMkLst>
            <pc:docMk/>
            <pc:sldMk cId="0" sldId="350"/>
            <ac:spMk id="7" creationId="{00000000-0000-0000-0000-000000000000}"/>
          </ac:spMkLst>
        </pc:spChg>
        <pc:spChg chg="mod">
          <ac:chgData name="Cheng" userId="3a88d6cb-836f-4403-a697-66e391d41931" providerId="ADAL" clId="{3CE73F27-702C-462B-A4E7-66EA90B2D03D}" dt="2024-04-15T19:46:01.421" v="1204" actId="108"/>
          <ac:spMkLst>
            <pc:docMk/>
            <pc:sldMk cId="0" sldId="350"/>
            <ac:spMk id="8" creationId="{00000000-0000-0000-0000-000000000000}"/>
          </ac:spMkLst>
        </pc:spChg>
        <pc:spChg chg="mod">
          <ac:chgData name="Cheng" userId="3a88d6cb-836f-4403-a697-66e391d41931" providerId="ADAL" clId="{3CE73F27-702C-462B-A4E7-66EA90B2D03D}" dt="2024-04-15T19:46:03.390" v="1205" actId="108"/>
          <ac:spMkLst>
            <pc:docMk/>
            <pc:sldMk cId="0" sldId="350"/>
            <ac:spMk id="9" creationId="{00000000-0000-0000-0000-000000000000}"/>
          </ac:spMkLst>
        </pc:spChg>
        <pc:spChg chg="mod">
          <ac:chgData name="Cheng" userId="3a88d6cb-836f-4403-a697-66e391d41931" providerId="ADAL" clId="{3CE73F27-702C-462B-A4E7-66EA90B2D03D}" dt="2024-04-15T19:46:05.498" v="1206" actId="108"/>
          <ac:spMkLst>
            <pc:docMk/>
            <pc:sldMk cId="0" sldId="350"/>
            <ac:spMk id="10" creationId="{00000000-0000-0000-0000-000000000000}"/>
          </ac:spMkLst>
        </pc:spChg>
        <pc:spChg chg="mod">
          <ac:chgData name="Cheng" userId="3a88d6cb-836f-4403-a697-66e391d41931" providerId="ADAL" clId="{3CE73F27-702C-462B-A4E7-66EA90B2D03D}" dt="2024-04-15T05:55:45.450" v="363" actId="2711"/>
          <ac:spMkLst>
            <pc:docMk/>
            <pc:sldMk cId="0" sldId="350"/>
            <ac:spMk id="23" creationId="{00000000-0000-0000-0000-000000000000}"/>
          </ac:spMkLst>
        </pc:spChg>
        <pc:spChg chg="mod">
          <ac:chgData name="Cheng" userId="3a88d6cb-836f-4403-a697-66e391d41931" providerId="ADAL" clId="{3CE73F27-702C-462B-A4E7-66EA90B2D03D}" dt="2024-04-15T19:43:13.483" v="1162" actId="1076"/>
          <ac:spMkLst>
            <pc:docMk/>
            <pc:sldMk cId="0" sldId="350"/>
            <ac:spMk id="25" creationId="{00000000-0000-0000-0000-000000000000}"/>
          </ac:spMkLst>
        </pc:spChg>
        <pc:spChg chg="mod">
          <ac:chgData name="Cheng" userId="3a88d6cb-836f-4403-a697-66e391d41931" providerId="ADAL" clId="{3CE73F27-702C-462B-A4E7-66EA90B2D03D}" dt="2024-04-15T05:55:50.634" v="364" actId="2711"/>
          <ac:spMkLst>
            <pc:docMk/>
            <pc:sldMk cId="0" sldId="350"/>
            <ac:spMk id="26" creationId="{00000000-0000-0000-0000-000000000000}"/>
          </ac:spMkLst>
        </pc:spChg>
        <pc:spChg chg="mod">
          <ac:chgData name="Cheng" userId="3a88d6cb-836f-4403-a697-66e391d41931" providerId="ADAL" clId="{3CE73F27-702C-462B-A4E7-66EA90B2D03D}" dt="2024-04-15T05:55:55.557" v="365" actId="2711"/>
          <ac:spMkLst>
            <pc:docMk/>
            <pc:sldMk cId="0" sldId="350"/>
            <ac:spMk id="28" creationId="{00000000-0000-0000-0000-000000000000}"/>
          </ac:spMkLst>
        </pc:spChg>
        <pc:spChg chg="mod">
          <ac:chgData name="Cheng" userId="3a88d6cb-836f-4403-a697-66e391d41931" providerId="ADAL" clId="{3CE73F27-702C-462B-A4E7-66EA90B2D03D}" dt="2024-04-15T19:43:10.496" v="1161" actId="1076"/>
          <ac:spMkLst>
            <pc:docMk/>
            <pc:sldMk cId="0" sldId="350"/>
            <ac:spMk id="30" creationId="{00000000-0000-0000-0000-000000000000}"/>
          </ac:spMkLst>
        </pc:spChg>
        <pc:spChg chg="mod">
          <ac:chgData name="Cheng" userId="3a88d6cb-836f-4403-a697-66e391d41931" providerId="ADAL" clId="{3CE73F27-702C-462B-A4E7-66EA90B2D03D}" dt="2024-04-15T05:55:59.541" v="366" actId="2711"/>
          <ac:spMkLst>
            <pc:docMk/>
            <pc:sldMk cId="0" sldId="350"/>
            <ac:spMk id="31" creationId="{00000000-0000-0000-0000-000000000000}"/>
          </ac:spMkLst>
        </pc:spChg>
        <pc:spChg chg="add mod">
          <ac:chgData name="Cheng" userId="3a88d6cb-836f-4403-a697-66e391d41931" providerId="ADAL" clId="{3CE73F27-702C-462B-A4E7-66EA90B2D03D}" dt="2024-04-15T05:09:49.136" v="38"/>
          <ac:spMkLst>
            <pc:docMk/>
            <pc:sldMk cId="0" sldId="350"/>
            <ac:spMk id="32" creationId="{94E58573-F297-4E2C-9194-E8060230100B}"/>
          </ac:spMkLst>
        </pc:spChg>
        <pc:spChg chg="add mod">
          <ac:chgData name="Cheng" userId="3a88d6cb-836f-4403-a697-66e391d41931" providerId="ADAL" clId="{3CE73F27-702C-462B-A4E7-66EA90B2D03D}" dt="2024-04-15T05:33:07.082" v="234"/>
          <ac:spMkLst>
            <pc:docMk/>
            <pc:sldMk cId="0" sldId="350"/>
            <ac:spMk id="33" creationId="{9D80D47C-3EAA-4D0A-B719-A0D5ACFC1EAF}"/>
          </ac:spMkLst>
        </pc:spChg>
        <pc:spChg chg="add mod">
          <ac:chgData name="Cheng" userId="3a88d6cb-836f-4403-a697-66e391d41931" providerId="ADAL" clId="{3CE73F27-702C-462B-A4E7-66EA90B2D03D}" dt="2024-04-15T05:09:49.136" v="38"/>
          <ac:spMkLst>
            <pc:docMk/>
            <pc:sldMk cId="0" sldId="350"/>
            <ac:spMk id="34" creationId="{7B83F892-4ECB-4FB7-9496-03022EC00BDF}"/>
          </ac:spMkLst>
        </pc:spChg>
        <pc:spChg chg="add mod">
          <ac:chgData name="Cheng" userId="3a88d6cb-836f-4403-a697-66e391d41931" providerId="ADAL" clId="{3CE73F27-702C-462B-A4E7-66EA90B2D03D}" dt="2024-04-15T05:09:49.136" v="38"/>
          <ac:spMkLst>
            <pc:docMk/>
            <pc:sldMk cId="0" sldId="350"/>
            <ac:spMk id="35" creationId="{4698F7F3-C042-45DC-8CD0-BAEC48502361}"/>
          </ac:spMkLst>
        </pc:spChg>
        <pc:spChg chg="add mod">
          <ac:chgData name="Cheng" userId="3a88d6cb-836f-4403-a697-66e391d41931" providerId="ADAL" clId="{3CE73F27-702C-462B-A4E7-66EA90B2D03D}" dt="2024-04-15T05:09:49.136" v="38"/>
          <ac:spMkLst>
            <pc:docMk/>
            <pc:sldMk cId="0" sldId="350"/>
            <ac:spMk id="36" creationId="{F3DE76A0-6ECE-4D51-AC57-4D1E6972E5F0}"/>
          </ac:spMkLst>
        </pc:spChg>
        <pc:spChg chg="add del mod">
          <ac:chgData name="Cheng" userId="3a88d6cb-836f-4403-a697-66e391d41931" providerId="ADAL" clId="{3CE73F27-702C-462B-A4E7-66EA90B2D03D}" dt="2024-04-15T19:34:48.825" v="1066" actId="478"/>
          <ac:spMkLst>
            <pc:docMk/>
            <pc:sldMk cId="0" sldId="350"/>
            <ac:spMk id="37" creationId="{8DDCC60C-F0C8-40A9-8D27-A28C8328328F}"/>
          </ac:spMkLst>
        </pc:spChg>
        <pc:spChg chg="mod">
          <ac:chgData name="Cheng" userId="3a88d6cb-836f-4403-a697-66e391d41931" providerId="ADAL" clId="{3CE73F27-702C-462B-A4E7-66EA90B2D03D}" dt="2024-04-15T18:55:23.925" v="918"/>
          <ac:spMkLst>
            <pc:docMk/>
            <pc:sldMk cId="0" sldId="350"/>
            <ac:spMk id="39" creationId="{669EC769-DD87-4EF6-A90B-184D1A4EDEDF}"/>
          </ac:spMkLst>
        </pc:spChg>
        <pc:spChg chg="mod">
          <ac:chgData name="Cheng" userId="3a88d6cb-836f-4403-a697-66e391d41931" providerId="ADAL" clId="{3CE73F27-702C-462B-A4E7-66EA90B2D03D}" dt="2024-04-15T18:55:23.925" v="918"/>
          <ac:spMkLst>
            <pc:docMk/>
            <pc:sldMk cId="0" sldId="350"/>
            <ac:spMk id="40" creationId="{F8993C1D-CACD-4B68-B5EC-1B7C3A8CCD9F}"/>
          </ac:spMkLst>
        </pc:spChg>
        <pc:spChg chg="mod">
          <ac:chgData name="Cheng" userId="3a88d6cb-836f-4403-a697-66e391d41931" providerId="ADAL" clId="{3CE73F27-702C-462B-A4E7-66EA90B2D03D}" dt="2024-04-15T18:55:23.925" v="918"/>
          <ac:spMkLst>
            <pc:docMk/>
            <pc:sldMk cId="0" sldId="350"/>
            <ac:spMk id="41" creationId="{6C8044F6-FDA1-48B9-A0A0-ADBB3B60737B}"/>
          </ac:spMkLst>
        </pc:spChg>
        <pc:spChg chg="mod">
          <ac:chgData name="Cheng" userId="3a88d6cb-836f-4403-a697-66e391d41931" providerId="ADAL" clId="{3CE73F27-702C-462B-A4E7-66EA90B2D03D}" dt="2024-04-15T18:55:23.925" v="918"/>
          <ac:spMkLst>
            <pc:docMk/>
            <pc:sldMk cId="0" sldId="350"/>
            <ac:spMk id="42" creationId="{7F6BD8AD-325A-41B0-9E16-D30CA0698B61}"/>
          </ac:spMkLst>
        </pc:spChg>
        <pc:spChg chg="mod">
          <ac:chgData name="Cheng" userId="3a88d6cb-836f-4403-a697-66e391d41931" providerId="ADAL" clId="{3CE73F27-702C-462B-A4E7-66EA90B2D03D}" dt="2024-04-15T18:55:23.925" v="918"/>
          <ac:spMkLst>
            <pc:docMk/>
            <pc:sldMk cId="0" sldId="350"/>
            <ac:spMk id="43" creationId="{BD87971C-6DFE-4EA9-BE79-0536D8F615EA}"/>
          </ac:spMkLst>
        </pc:spChg>
        <pc:spChg chg="mod">
          <ac:chgData name="Cheng" userId="3a88d6cb-836f-4403-a697-66e391d41931" providerId="ADAL" clId="{3CE73F27-702C-462B-A4E7-66EA90B2D03D}" dt="2024-04-15T18:55:23.925" v="918"/>
          <ac:spMkLst>
            <pc:docMk/>
            <pc:sldMk cId="0" sldId="350"/>
            <ac:spMk id="44" creationId="{5F726734-AF47-4101-A079-1671E318FE6C}"/>
          </ac:spMkLst>
        </pc:spChg>
        <pc:spChg chg="add mod">
          <ac:chgData name="Cheng" userId="3a88d6cb-836f-4403-a697-66e391d41931" providerId="ADAL" clId="{3CE73F27-702C-462B-A4E7-66EA90B2D03D}" dt="2024-04-15T19:36:16.692" v="1098"/>
          <ac:spMkLst>
            <pc:docMk/>
            <pc:sldMk cId="0" sldId="350"/>
            <ac:spMk id="45" creationId="{4B91CE92-BEEF-4F00-A71A-64F6DFC82ED3}"/>
          </ac:spMkLst>
        </pc:spChg>
        <pc:spChg chg="del">
          <ac:chgData name="Cheng" userId="3a88d6cb-836f-4403-a697-66e391d41931" providerId="ADAL" clId="{3CE73F27-702C-462B-A4E7-66EA90B2D03D}" dt="2024-04-15T18:55:23.451" v="917" actId="478"/>
          <ac:spMkLst>
            <pc:docMk/>
            <pc:sldMk cId="0" sldId="350"/>
            <ac:spMk id="46" creationId="{39CA4B95-D4F9-F169-76D4-C9C3406731A2}"/>
          </ac:spMkLst>
        </pc:spChg>
        <pc:spChg chg="del">
          <ac:chgData name="Cheng" userId="3a88d6cb-836f-4403-a697-66e391d41931" providerId="ADAL" clId="{3CE73F27-702C-462B-A4E7-66EA90B2D03D}" dt="2024-04-15T18:55:23.451" v="917" actId="478"/>
          <ac:spMkLst>
            <pc:docMk/>
            <pc:sldMk cId="0" sldId="350"/>
            <ac:spMk id="47" creationId="{9C15D621-03D5-97A8-68B1-5DE4C3378E48}"/>
          </ac:spMkLst>
        </pc:spChg>
        <pc:spChg chg="del">
          <ac:chgData name="Cheng" userId="3a88d6cb-836f-4403-a697-66e391d41931" providerId="ADAL" clId="{3CE73F27-702C-462B-A4E7-66EA90B2D03D}" dt="2024-04-15T18:55:23.451" v="917" actId="478"/>
          <ac:spMkLst>
            <pc:docMk/>
            <pc:sldMk cId="0" sldId="350"/>
            <ac:spMk id="48" creationId="{08CBAE86-5B3C-BD37-AE2F-BCB23A417E49}"/>
          </ac:spMkLst>
        </pc:spChg>
        <pc:spChg chg="del">
          <ac:chgData name="Cheng" userId="3a88d6cb-836f-4403-a697-66e391d41931" providerId="ADAL" clId="{3CE73F27-702C-462B-A4E7-66EA90B2D03D}" dt="2024-04-15T18:55:23.451" v="917" actId="478"/>
          <ac:spMkLst>
            <pc:docMk/>
            <pc:sldMk cId="0" sldId="350"/>
            <ac:spMk id="49" creationId="{EBA4D061-7967-5679-2523-9C3B2231A508}"/>
          </ac:spMkLst>
        </pc:spChg>
        <pc:spChg chg="del">
          <ac:chgData name="Cheng" userId="3a88d6cb-836f-4403-a697-66e391d41931" providerId="ADAL" clId="{3CE73F27-702C-462B-A4E7-66EA90B2D03D}" dt="2024-04-15T18:55:23.451" v="917" actId="478"/>
          <ac:spMkLst>
            <pc:docMk/>
            <pc:sldMk cId="0" sldId="350"/>
            <ac:spMk id="50" creationId="{E0077CAB-2E56-81EF-98C4-9817EC6BDB88}"/>
          </ac:spMkLst>
        </pc:spChg>
        <pc:spChg chg="del">
          <ac:chgData name="Cheng" userId="3a88d6cb-836f-4403-a697-66e391d41931" providerId="ADAL" clId="{3CE73F27-702C-462B-A4E7-66EA90B2D03D}" dt="2024-04-15T19:36:16.335" v="1097" actId="478"/>
          <ac:spMkLst>
            <pc:docMk/>
            <pc:sldMk cId="0" sldId="350"/>
            <ac:spMk id="51" creationId="{18C85C41-B1BC-E8DE-BC51-085222DEA839}"/>
          </ac:spMkLst>
        </pc:spChg>
        <pc:grpChg chg="mod">
          <ac:chgData name="Cheng" userId="3a88d6cb-836f-4403-a697-66e391d41931" providerId="ADAL" clId="{3CE73F27-702C-462B-A4E7-66EA90B2D03D}" dt="2024-04-15T19:42:59.420" v="1160" actId="1076"/>
          <ac:grpSpMkLst>
            <pc:docMk/>
            <pc:sldMk cId="0" sldId="350"/>
            <ac:grpSpMk id="27" creationId="{00000000-0000-0000-0000-000000000000}"/>
          </ac:grpSpMkLst>
        </pc:grpChg>
        <pc:grpChg chg="add mod">
          <ac:chgData name="Cheng" userId="3a88d6cb-836f-4403-a697-66e391d41931" providerId="ADAL" clId="{3CE73F27-702C-462B-A4E7-66EA90B2D03D}" dt="2024-04-15T19:57:15.983" v="1311" actId="1076"/>
          <ac:grpSpMkLst>
            <pc:docMk/>
            <pc:sldMk cId="0" sldId="350"/>
            <ac:grpSpMk id="38" creationId="{5C87956D-4AE1-4064-856F-086930E30E7F}"/>
          </ac:grpSpMkLst>
        </pc:grpChg>
        <pc:cxnChg chg="mod">
          <ac:chgData name="Cheng" userId="3a88d6cb-836f-4403-a697-66e391d41931" providerId="ADAL" clId="{3CE73F27-702C-462B-A4E7-66EA90B2D03D}" dt="2024-04-15T19:46:51.132" v="1210" actId="208"/>
          <ac:cxnSpMkLst>
            <pc:docMk/>
            <pc:sldMk cId="0" sldId="350"/>
            <ac:cxnSpMk id="11" creationId="{00000000-0000-0000-0000-000000000000}"/>
          </ac:cxnSpMkLst>
        </pc:cxnChg>
        <pc:cxnChg chg="mod">
          <ac:chgData name="Cheng" userId="3a88d6cb-836f-4403-a697-66e391d41931" providerId="ADAL" clId="{3CE73F27-702C-462B-A4E7-66EA90B2D03D}" dt="2024-04-15T19:46:47.189" v="1209" actId="208"/>
          <ac:cxnSpMkLst>
            <pc:docMk/>
            <pc:sldMk cId="0" sldId="350"/>
            <ac:cxnSpMk id="12" creationId="{00000000-0000-0000-0000-000000000000}"/>
          </ac:cxnSpMkLst>
        </pc:cxnChg>
        <pc:cxnChg chg="mod">
          <ac:chgData name="Cheng" userId="3a88d6cb-836f-4403-a697-66e391d41931" providerId="ADAL" clId="{3CE73F27-702C-462B-A4E7-66EA90B2D03D}" dt="2024-04-15T19:46:35.310" v="1207" actId="208"/>
          <ac:cxnSpMkLst>
            <pc:docMk/>
            <pc:sldMk cId="0" sldId="350"/>
            <ac:cxnSpMk id="13" creationId="{00000000-0000-0000-0000-000000000000}"/>
          </ac:cxnSpMkLst>
        </pc:cxnChg>
        <pc:cxnChg chg="mod">
          <ac:chgData name="Cheng" userId="3a88d6cb-836f-4403-a697-66e391d41931" providerId="ADAL" clId="{3CE73F27-702C-462B-A4E7-66EA90B2D03D}" dt="2024-04-15T19:46:41.663" v="1208" actId="208"/>
          <ac:cxnSpMkLst>
            <pc:docMk/>
            <pc:sldMk cId="0" sldId="350"/>
            <ac:cxnSpMk id="14" creationId="{00000000-0000-0000-0000-000000000000}"/>
          </ac:cxnSpMkLst>
        </pc:cxnChg>
        <pc:cxnChg chg="add mod">
          <ac:chgData name="Cheng" userId="3a88d6cb-836f-4403-a697-66e391d41931" providerId="ADAL" clId="{3CE73F27-702C-462B-A4E7-66EA90B2D03D}" dt="2024-04-15T19:57:05.081" v="1308" actId="1076"/>
          <ac:cxnSpMkLst>
            <pc:docMk/>
            <pc:sldMk cId="0" sldId="350"/>
            <ac:cxnSpMk id="52" creationId="{43C30350-80BD-4426-A9E1-7EF87ECAFC27}"/>
          </ac:cxnSpMkLst>
        </pc:cxnChg>
      </pc:sldChg>
      <pc:sldChg chg="addSp delSp modSp add mod">
        <pc:chgData name="Cheng" userId="3a88d6cb-836f-4403-a697-66e391d41931" providerId="ADAL" clId="{3CE73F27-702C-462B-A4E7-66EA90B2D03D}" dt="2024-04-15T19:57:26.266" v="1312" actId="1076"/>
        <pc:sldMkLst>
          <pc:docMk/>
          <pc:sldMk cId="0" sldId="351"/>
        </pc:sldMkLst>
        <pc:spChg chg="mod">
          <ac:chgData name="Cheng" userId="3a88d6cb-836f-4403-a697-66e391d41931" providerId="ADAL" clId="{3CE73F27-702C-462B-A4E7-66EA90B2D03D}" dt="2024-04-15T19:45:39.345" v="1198" actId="108"/>
          <ac:spMkLst>
            <pc:docMk/>
            <pc:sldMk cId="0" sldId="351"/>
            <ac:spMk id="8" creationId="{00000000-0000-0000-0000-000000000000}"/>
          </ac:spMkLst>
        </pc:spChg>
        <pc:spChg chg="mod">
          <ac:chgData name="Cheng" userId="3a88d6cb-836f-4403-a697-66e391d41931" providerId="ADAL" clId="{3CE73F27-702C-462B-A4E7-66EA90B2D03D}" dt="2024-04-15T19:45:31.089" v="1193" actId="108"/>
          <ac:spMkLst>
            <pc:docMk/>
            <pc:sldMk cId="0" sldId="351"/>
            <ac:spMk id="11" creationId="{00000000-0000-0000-0000-000000000000}"/>
          </ac:spMkLst>
        </pc:spChg>
        <pc:spChg chg="mod">
          <ac:chgData name="Cheng" userId="3a88d6cb-836f-4403-a697-66e391d41931" providerId="ADAL" clId="{3CE73F27-702C-462B-A4E7-66EA90B2D03D}" dt="2024-04-15T19:45:32.649" v="1194" actId="108"/>
          <ac:spMkLst>
            <pc:docMk/>
            <pc:sldMk cId="0" sldId="351"/>
            <ac:spMk id="14" creationId="{00000000-0000-0000-0000-000000000000}"/>
          </ac:spMkLst>
        </pc:spChg>
        <pc:spChg chg="mod">
          <ac:chgData name="Cheng" userId="3a88d6cb-836f-4403-a697-66e391d41931" providerId="ADAL" clId="{3CE73F27-702C-462B-A4E7-66EA90B2D03D}" dt="2024-04-15T19:45:34.655" v="1195" actId="108"/>
          <ac:spMkLst>
            <pc:docMk/>
            <pc:sldMk cId="0" sldId="351"/>
            <ac:spMk id="17" creationId="{00000000-0000-0000-0000-000000000000}"/>
          </ac:spMkLst>
        </pc:spChg>
        <pc:spChg chg="mod">
          <ac:chgData name="Cheng" userId="3a88d6cb-836f-4403-a697-66e391d41931" providerId="ADAL" clId="{3CE73F27-702C-462B-A4E7-66EA90B2D03D}" dt="2024-04-15T19:45:35.883" v="1196" actId="108"/>
          <ac:spMkLst>
            <pc:docMk/>
            <pc:sldMk cId="0" sldId="351"/>
            <ac:spMk id="20" creationId="{00000000-0000-0000-0000-000000000000}"/>
          </ac:spMkLst>
        </pc:spChg>
        <pc:spChg chg="mod">
          <ac:chgData name="Cheng" userId="3a88d6cb-836f-4403-a697-66e391d41931" providerId="ADAL" clId="{3CE73F27-702C-462B-A4E7-66EA90B2D03D}" dt="2024-04-15T19:45:43.422" v="1201" actId="108"/>
          <ac:spMkLst>
            <pc:docMk/>
            <pc:sldMk cId="0" sldId="351"/>
            <ac:spMk id="23" creationId="{00000000-0000-0000-0000-000000000000}"/>
          </ac:spMkLst>
        </pc:spChg>
        <pc:spChg chg="mod">
          <ac:chgData name="Cheng" userId="3a88d6cb-836f-4403-a697-66e391d41931" providerId="ADAL" clId="{3CE73F27-702C-462B-A4E7-66EA90B2D03D}" dt="2024-04-15T19:45:42.264" v="1200" actId="108"/>
          <ac:spMkLst>
            <pc:docMk/>
            <pc:sldMk cId="0" sldId="351"/>
            <ac:spMk id="26" creationId="{00000000-0000-0000-0000-000000000000}"/>
          </ac:spMkLst>
        </pc:spChg>
        <pc:spChg chg="mod">
          <ac:chgData name="Cheng" userId="3a88d6cb-836f-4403-a697-66e391d41931" providerId="ADAL" clId="{3CE73F27-702C-462B-A4E7-66EA90B2D03D}" dt="2024-04-15T19:41:53.819" v="1149" actId="208"/>
          <ac:spMkLst>
            <pc:docMk/>
            <pc:sldMk cId="0" sldId="351"/>
            <ac:spMk id="29" creationId="{00000000-0000-0000-0000-000000000000}"/>
          </ac:spMkLst>
        </pc:spChg>
        <pc:spChg chg="mod">
          <ac:chgData name="Cheng" userId="3a88d6cb-836f-4403-a697-66e391d41931" providerId="ADAL" clId="{3CE73F27-702C-462B-A4E7-66EA90B2D03D}" dt="2024-04-15T19:45:40.670" v="1199" actId="108"/>
          <ac:spMkLst>
            <pc:docMk/>
            <pc:sldMk cId="0" sldId="351"/>
            <ac:spMk id="31" creationId="{00000000-0000-0000-0000-000000000000}"/>
          </ac:spMkLst>
        </pc:spChg>
        <pc:spChg chg="mod">
          <ac:chgData name="Cheng" userId="3a88d6cb-836f-4403-a697-66e391d41931" providerId="ADAL" clId="{3CE73F27-702C-462B-A4E7-66EA90B2D03D}" dt="2024-04-15T19:45:44.663" v="1202" actId="108"/>
          <ac:spMkLst>
            <pc:docMk/>
            <pc:sldMk cId="0" sldId="351"/>
            <ac:spMk id="34" creationId="{00000000-0000-0000-0000-000000000000}"/>
          </ac:spMkLst>
        </pc:spChg>
        <pc:spChg chg="mod">
          <ac:chgData name="Cheng" userId="3a88d6cb-836f-4403-a697-66e391d41931" providerId="ADAL" clId="{3CE73F27-702C-462B-A4E7-66EA90B2D03D}" dt="2024-04-15T19:45:37.512" v="1197" actId="108"/>
          <ac:spMkLst>
            <pc:docMk/>
            <pc:sldMk cId="0" sldId="351"/>
            <ac:spMk id="37" creationId="{00000000-0000-0000-0000-000000000000}"/>
          </ac:spMkLst>
        </pc:spChg>
        <pc:spChg chg="add mod">
          <ac:chgData name="Cheng" userId="3a88d6cb-836f-4403-a697-66e391d41931" providerId="ADAL" clId="{3CE73F27-702C-462B-A4E7-66EA90B2D03D}" dt="2024-04-15T05:25:46.891" v="132"/>
          <ac:spMkLst>
            <pc:docMk/>
            <pc:sldMk cId="0" sldId="351"/>
            <ac:spMk id="39" creationId="{A4BB3750-2005-4A7C-B926-7D9EC2D7C36B}"/>
          </ac:spMkLst>
        </pc:spChg>
        <pc:spChg chg="add mod">
          <ac:chgData name="Cheng" userId="3a88d6cb-836f-4403-a697-66e391d41931" providerId="ADAL" clId="{3CE73F27-702C-462B-A4E7-66EA90B2D03D}" dt="2024-04-15T05:33:03.521" v="232"/>
          <ac:spMkLst>
            <pc:docMk/>
            <pc:sldMk cId="0" sldId="351"/>
            <ac:spMk id="40" creationId="{67587710-56D1-4841-B724-12350F1F521F}"/>
          </ac:spMkLst>
        </pc:spChg>
        <pc:spChg chg="add mod">
          <ac:chgData name="Cheng" userId="3a88d6cb-836f-4403-a697-66e391d41931" providerId="ADAL" clId="{3CE73F27-702C-462B-A4E7-66EA90B2D03D}" dt="2024-04-15T05:25:46.891" v="132"/>
          <ac:spMkLst>
            <pc:docMk/>
            <pc:sldMk cId="0" sldId="351"/>
            <ac:spMk id="41" creationId="{35028650-43C5-4E64-93A3-84F95218DB0D}"/>
          </ac:spMkLst>
        </pc:spChg>
        <pc:spChg chg="add mod">
          <ac:chgData name="Cheng" userId="3a88d6cb-836f-4403-a697-66e391d41931" providerId="ADAL" clId="{3CE73F27-702C-462B-A4E7-66EA90B2D03D}" dt="2024-04-15T05:25:46.891" v="132"/>
          <ac:spMkLst>
            <pc:docMk/>
            <pc:sldMk cId="0" sldId="351"/>
            <ac:spMk id="42" creationId="{FEE7D0C0-7656-4202-9D12-72299E6A0E8C}"/>
          </ac:spMkLst>
        </pc:spChg>
        <pc:spChg chg="add mod">
          <ac:chgData name="Cheng" userId="3a88d6cb-836f-4403-a697-66e391d41931" providerId="ADAL" clId="{3CE73F27-702C-462B-A4E7-66EA90B2D03D}" dt="2024-04-15T05:25:46.891" v="132"/>
          <ac:spMkLst>
            <pc:docMk/>
            <pc:sldMk cId="0" sldId="351"/>
            <ac:spMk id="43" creationId="{1B391239-58AC-4DFD-9ADE-14735C120E41}"/>
          </ac:spMkLst>
        </pc:spChg>
        <pc:spChg chg="add del mod">
          <ac:chgData name="Cheng" userId="3a88d6cb-836f-4403-a697-66e391d41931" providerId="ADAL" clId="{3CE73F27-702C-462B-A4E7-66EA90B2D03D}" dt="2024-04-15T19:34:47.569" v="1065" actId="478"/>
          <ac:spMkLst>
            <pc:docMk/>
            <pc:sldMk cId="0" sldId="351"/>
            <ac:spMk id="44" creationId="{94585645-98D4-4B28-B88C-D3F28E0182DF}"/>
          </ac:spMkLst>
        </pc:spChg>
        <pc:spChg chg="mod">
          <ac:chgData name="Cheng" userId="3a88d6cb-836f-4403-a697-66e391d41931" providerId="ADAL" clId="{3CE73F27-702C-462B-A4E7-66EA90B2D03D}" dt="2024-04-15T18:55:13.629" v="916"/>
          <ac:spMkLst>
            <pc:docMk/>
            <pc:sldMk cId="0" sldId="351"/>
            <ac:spMk id="45" creationId="{C8F339B9-7426-4FDA-974F-DA110F64BCC5}"/>
          </ac:spMkLst>
        </pc:spChg>
        <pc:spChg chg="mod">
          <ac:chgData name="Cheng" userId="3a88d6cb-836f-4403-a697-66e391d41931" providerId="ADAL" clId="{3CE73F27-702C-462B-A4E7-66EA90B2D03D}" dt="2024-04-15T18:55:13.629" v="916"/>
          <ac:spMkLst>
            <pc:docMk/>
            <pc:sldMk cId="0" sldId="351"/>
            <ac:spMk id="46" creationId="{D7DDFA9C-9038-443B-821F-E8286E0A2D83}"/>
          </ac:spMkLst>
        </pc:spChg>
        <pc:spChg chg="mod">
          <ac:chgData name="Cheng" userId="3a88d6cb-836f-4403-a697-66e391d41931" providerId="ADAL" clId="{3CE73F27-702C-462B-A4E7-66EA90B2D03D}" dt="2024-04-15T18:55:13.629" v="916"/>
          <ac:spMkLst>
            <pc:docMk/>
            <pc:sldMk cId="0" sldId="351"/>
            <ac:spMk id="47" creationId="{A3801DD5-04C5-4A26-9051-7033E291CB40}"/>
          </ac:spMkLst>
        </pc:spChg>
        <pc:spChg chg="mod">
          <ac:chgData name="Cheng" userId="3a88d6cb-836f-4403-a697-66e391d41931" providerId="ADAL" clId="{3CE73F27-702C-462B-A4E7-66EA90B2D03D}" dt="2024-04-15T18:55:13.629" v="916"/>
          <ac:spMkLst>
            <pc:docMk/>
            <pc:sldMk cId="0" sldId="351"/>
            <ac:spMk id="48" creationId="{77C4048F-1AC7-4423-A2D6-78582E4BB682}"/>
          </ac:spMkLst>
        </pc:spChg>
        <pc:spChg chg="mod">
          <ac:chgData name="Cheng" userId="3a88d6cb-836f-4403-a697-66e391d41931" providerId="ADAL" clId="{3CE73F27-702C-462B-A4E7-66EA90B2D03D}" dt="2024-04-15T18:55:13.629" v="916"/>
          <ac:spMkLst>
            <pc:docMk/>
            <pc:sldMk cId="0" sldId="351"/>
            <ac:spMk id="49" creationId="{231DF4F5-A8DE-41F6-BEF3-1EBD4F52B552}"/>
          </ac:spMkLst>
        </pc:spChg>
        <pc:spChg chg="mod">
          <ac:chgData name="Cheng" userId="3a88d6cb-836f-4403-a697-66e391d41931" providerId="ADAL" clId="{3CE73F27-702C-462B-A4E7-66EA90B2D03D}" dt="2024-04-15T18:55:13.629" v="916"/>
          <ac:spMkLst>
            <pc:docMk/>
            <pc:sldMk cId="0" sldId="351"/>
            <ac:spMk id="50" creationId="{F1F5AC33-3436-40F1-ADDC-D570A28F0D89}"/>
          </ac:spMkLst>
        </pc:spChg>
        <pc:spChg chg="add mod">
          <ac:chgData name="Cheng" userId="3a88d6cb-836f-4403-a697-66e391d41931" providerId="ADAL" clId="{3CE73F27-702C-462B-A4E7-66EA90B2D03D}" dt="2024-04-15T19:36:12.419" v="1096"/>
          <ac:spMkLst>
            <pc:docMk/>
            <pc:sldMk cId="0" sldId="351"/>
            <ac:spMk id="51" creationId="{E604BA11-DDE4-4E24-8FC6-7306767FE95D}"/>
          </ac:spMkLst>
        </pc:spChg>
        <pc:spChg chg="del">
          <ac:chgData name="Cheng" userId="3a88d6cb-836f-4403-a697-66e391d41931" providerId="ADAL" clId="{3CE73F27-702C-462B-A4E7-66EA90B2D03D}" dt="2024-04-15T18:55:13.247" v="915" actId="478"/>
          <ac:spMkLst>
            <pc:docMk/>
            <pc:sldMk cId="0" sldId="351"/>
            <ac:spMk id="52" creationId="{20CAE7A4-F80E-E5D7-1FCE-E7DC471ACBE4}"/>
          </ac:spMkLst>
        </pc:spChg>
        <pc:spChg chg="del">
          <ac:chgData name="Cheng" userId="3a88d6cb-836f-4403-a697-66e391d41931" providerId="ADAL" clId="{3CE73F27-702C-462B-A4E7-66EA90B2D03D}" dt="2024-04-15T18:55:13.247" v="915" actId="478"/>
          <ac:spMkLst>
            <pc:docMk/>
            <pc:sldMk cId="0" sldId="351"/>
            <ac:spMk id="53" creationId="{5B01525F-5AD2-4996-6C9E-D28355E786B6}"/>
          </ac:spMkLst>
        </pc:spChg>
        <pc:spChg chg="del">
          <ac:chgData name="Cheng" userId="3a88d6cb-836f-4403-a697-66e391d41931" providerId="ADAL" clId="{3CE73F27-702C-462B-A4E7-66EA90B2D03D}" dt="2024-04-15T18:55:13.247" v="915" actId="478"/>
          <ac:spMkLst>
            <pc:docMk/>
            <pc:sldMk cId="0" sldId="351"/>
            <ac:spMk id="54" creationId="{8BAF268A-21A5-08E0-2431-9D22C95B6176}"/>
          </ac:spMkLst>
        </pc:spChg>
        <pc:spChg chg="del">
          <ac:chgData name="Cheng" userId="3a88d6cb-836f-4403-a697-66e391d41931" providerId="ADAL" clId="{3CE73F27-702C-462B-A4E7-66EA90B2D03D}" dt="2024-04-15T18:55:13.247" v="915" actId="478"/>
          <ac:spMkLst>
            <pc:docMk/>
            <pc:sldMk cId="0" sldId="351"/>
            <ac:spMk id="55" creationId="{53183253-CEA2-C618-9101-D7431012CB48}"/>
          </ac:spMkLst>
        </pc:spChg>
        <pc:spChg chg="del">
          <ac:chgData name="Cheng" userId="3a88d6cb-836f-4403-a697-66e391d41931" providerId="ADAL" clId="{3CE73F27-702C-462B-A4E7-66EA90B2D03D}" dt="2024-04-15T18:55:13.247" v="915" actId="478"/>
          <ac:spMkLst>
            <pc:docMk/>
            <pc:sldMk cId="0" sldId="351"/>
            <ac:spMk id="56" creationId="{3D48D968-EEB8-3695-81C5-CC57A2BD7D03}"/>
          </ac:spMkLst>
        </pc:spChg>
        <pc:spChg chg="del">
          <ac:chgData name="Cheng" userId="3a88d6cb-836f-4403-a697-66e391d41931" providerId="ADAL" clId="{3CE73F27-702C-462B-A4E7-66EA90B2D03D}" dt="2024-04-15T19:36:12.138" v="1095" actId="478"/>
          <ac:spMkLst>
            <pc:docMk/>
            <pc:sldMk cId="0" sldId="351"/>
            <ac:spMk id="57" creationId="{E9B1DA83-401F-9AFC-AD43-FDBEE7088E33}"/>
          </ac:spMkLst>
        </pc:spChg>
        <pc:grpChg chg="add mod">
          <ac:chgData name="Cheng" userId="3a88d6cb-836f-4403-a697-66e391d41931" providerId="ADAL" clId="{3CE73F27-702C-462B-A4E7-66EA90B2D03D}" dt="2024-04-15T19:57:26.266" v="1312" actId="1076"/>
          <ac:grpSpMkLst>
            <pc:docMk/>
            <pc:sldMk cId="0" sldId="351"/>
            <ac:grpSpMk id="43" creationId="{F3216142-B5D9-4A64-BDF1-857030712F95}"/>
          </ac:grpSpMkLst>
        </pc:grpChg>
        <pc:cxnChg chg="mod">
          <ac:chgData name="Cheng" userId="3a88d6cb-836f-4403-a697-66e391d41931" providerId="ADAL" clId="{3CE73F27-702C-462B-A4E7-66EA90B2D03D}" dt="2024-04-15T19:45:39.345" v="1198" actId="108"/>
          <ac:cxnSpMkLst>
            <pc:docMk/>
            <pc:sldMk cId="0" sldId="351"/>
            <ac:cxnSpMk id="7" creationId="{00000000-0000-0000-0000-000000000000}"/>
          </ac:cxnSpMkLst>
        </pc:cxnChg>
        <pc:cxnChg chg="mod">
          <ac:chgData name="Cheng" userId="3a88d6cb-836f-4403-a697-66e391d41931" providerId="ADAL" clId="{3CE73F27-702C-462B-A4E7-66EA90B2D03D}" dt="2024-04-15T19:40:45.637" v="1143" actId="208"/>
          <ac:cxnSpMkLst>
            <pc:docMk/>
            <pc:sldMk cId="0" sldId="351"/>
            <ac:cxnSpMk id="10" creationId="{00000000-0000-0000-0000-000000000000}"/>
          </ac:cxnSpMkLst>
        </pc:cxnChg>
        <pc:cxnChg chg="mod">
          <ac:chgData name="Cheng" userId="3a88d6cb-836f-4403-a697-66e391d41931" providerId="ADAL" clId="{3CE73F27-702C-462B-A4E7-66EA90B2D03D}" dt="2024-04-15T19:41:08.510" v="1145" actId="208"/>
          <ac:cxnSpMkLst>
            <pc:docMk/>
            <pc:sldMk cId="0" sldId="351"/>
            <ac:cxnSpMk id="13" creationId="{00000000-0000-0000-0000-000000000000}"/>
          </ac:cxnSpMkLst>
        </pc:cxnChg>
        <pc:cxnChg chg="mod">
          <ac:chgData name="Cheng" userId="3a88d6cb-836f-4403-a697-66e391d41931" providerId="ADAL" clId="{3CE73F27-702C-462B-A4E7-66EA90B2D03D}" dt="2024-04-15T19:41:28.855" v="1147" actId="208"/>
          <ac:cxnSpMkLst>
            <pc:docMk/>
            <pc:sldMk cId="0" sldId="351"/>
            <ac:cxnSpMk id="16" creationId="{00000000-0000-0000-0000-000000000000}"/>
          </ac:cxnSpMkLst>
        </pc:cxnChg>
        <pc:cxnChg chg="mod">
          <ac:chgData name="Cheng" userId="3a88d6cb-836f-4403-a697-66e391d41931" providerId="ADAL" clId="{3CE73F27-702C-462B-A4E7-66EA90B2D03D}" dt="2024-04-15T19:41:36.469" v="1148" actId="208"/>
          <ac:cxnSpMkLst>
            <pc:docMk/>
            <pc:sldMk cId="0" sldId="351"/>
            <ac:cxnSpMk id="19" creationId="{00000000-0000-0000-0000-000000000000}"/>
          </ac:cxnSpMkLst>
        </pc:cxnChg>
        <pc:cxnChg chg="mod">
          <ac:chgData name="Cheng" userId="3a88d6cb-836f-4403-a697-66e391d41931" providerId="ADAL" clId="{3CE73F27-702C-462B-A4E7-66EA90B2D03D}" dt="2024-04-15T19:42:16.096" v="1153" actId="208"/>
          <ac:cxnSpMkLst>
            <pc:docMk/>
            <pc:sldMk cId="0" sldId="351"/>
            <ac:cxnSpMk id="22" creationId="{00000000-0000-0000-0000-000000000000}"/>
          </ac:cxnSpMkLst>
        </pc:cxnChg>
        <pc:cxnChg chg="mod">
          <ac:chgData name="Cheng" userId="3a88d6cb-836f-4403-a697-66e391d41931" providerId="ADAL" clId="{3CE73F27-702C-462B-A4E7-66EA90B2D03D}" dt="2024-04-15T19:42:11.376" v="1152" actId="208"/>
          <ac:cxnSpMkLst>
            <pc:docMk/>
            <pc:sldMk cId="0" sldId="351"/>
            <ac:cxnSpMk id="25" creationId="{00000000-0000-0000-0000-000000000000}"/>
          </ac:cxnSpMkLst>
        </pc:cxnChg>
        <pc:cxnChg chg="mod">
          <ac:chgData name="Cheng" userId="3a88d6cb-836f-4403-a697-66e391d41931" providerId="ADAL" clId="{3CE73F27-702C-462B-A4E7-66EA90B2D03D}" dt="2024-04-15T19:42:03.118" v="1151" actId="208"/>
          <ac:cxnSpMkLst>
            <pc:docMk/>
            <pc:sldMk cId="0" sldId="351"/>
            <ac:cxnSpMk id="30" creationId="{00000000-0000-0000-0000-000000000000}"/>
          </ac:cxnSpMkLst>
        </pc:cxnChg>
        <pc:cxnChg chg="mod">
          <ac:chgData name="Cheng" userId="3a88d6cb-836f-4403-a697-66e391d41931" providerId="ADAL" clId="{3CE73F27-702C-462B-A4E7-66EA90B2D03D}" dt="2024-04-15T19:42:19.969" v="1154" actId="208"/>
          <ac:cxnSpMkLst>
            <pc:docMk/>
            <pc:sldMk cId="0" sldId="351"/>
            <ac:cxnSpMk id="33" creationId="{00000000-0000-0000-0000-000000000000}"/>
          </ac:cxnSpMkLst>
        </pc:cxnChg>
        <pc:cxnChg chg="mod">
          <ac:chgData name="Cheng" userId="3a88d6cb-836f-4403-a697-66e391d41931" providerId="ADAL" clId="{3CE73F27-702C-462B-A4E7-66EA90B2D03D}" dt="2024-04-15T19:42:24.921" v="1155" actId="208"/>
          <ac:cxnSpMkLst>
            <pc:docMk/>
            <pc:sldMk cId="0" sldId="351"/>
            <ac:cxnSpMk id="36" creationId="{00000000-0000-0000-0000-000000000000}"/>
          </ac:cxnSpMkLst>
        </pc:cxnChg>
      </pc:sldChg>
      <pc:sldChg chg="del">
        <pc:chgData name="Cheng" userId="3a88d6cb-836f-4403-a697-66e391d41931" providerId="ADAL" clId="{3CE73F27-702C-462B-A4E7-66EA90B2D03D}" dt="2024-04-15T18:59:17.853" v="963" actId="47"/>
        <pc:sldMkLst>
          <pc:docMk/>
          <pc:sldMk cId="0" sldId="387"/>
        </pc:sldMkLst>
      </pc:sldChg>
      <pc:sldChg chg="addSp delSp modSp mod">
        <pc:chgData name="Cheng" userId="3a88d6cb-836f-4403-a697-66e391d41931" providerId="ADAL" clId="{3CE73F27-702C-462B-A4E7-66EA90B2D03D}" dt="2024-04-15T19:59:40.844" v="1334" actId="1076"/>
        <pc:sldMkLst>
          <pc:docMk/>
          <pc:sldMk cId="0" sldId="494"/>
        </pc:sldMkLst>
        <pc:spChg chg="mod">
          <ac:chgData name="Cheng" userId="3a88d6cb-836f-4403-a697-66e391d41931" providerId="ADAL" clId="{3CE73F27-702C-462B-A4E7-66EA90B2D03D}" dt="2024-04-15T19:00:47.046" v="969" actId="5793"/>
          <ac:spMkLst>
            <pc:docMk/>
            <pc:sldMk cId="0" sldId="494"/>
            <ac:spMk id="3" creationId="{00000000-0000-0000-0000-000000000000}"/>
          </ac:spMkLst>
        </pc:spChg>
        <pc:spChg chg="del">
          <ac:chgData name="Cheng" userId="3a88d6cb-836f-4403-a697-66e391d41931" providerId="ADAL" clId="{3CE73F27-702C-462B-A4E7-66EA90B2D03D}" dt="2024-04-15T06:09:46.137" v="480" actId="478"/>
          <ac:spMkLst>
            <pc:docMk/>
            <pc:sldMk cId="0" sldId="494"/>
            <ac:spMk id="4" creationId="{58C6D120-3D57-A248-2EDB-07013C038B2B}"/>
          </ac:spMkLst>
        </pc:spChg>
        <pc:spChg chg="del">
          <ac:chgData name="Cheng" userId="3a88d6cb-836f-4403-a697-66e391d41931" providerId="ADAL" clId="{3CE73F27-702C-462B-A4E7-66EA90B2D03D}" dt="2024-04-15T17:49:55.429" v="717" actId="478"/>
          <ac:spMkLst>
            <pc:docMk/>
            <pc:sldMk cId="0" sldId="494"/>
            <ac:spMk id="8" creationId="{BA151295-D4A1-FBAA-75FF-706BFCA29CE5}"/>
          </ac:spMkLst>
        </pc:spChg>
        <pc:spChg chg="del">
          <ac:chgData name="Cheng" userId="3a88d6cb-836f-4403-a697-66e391d41931" providerId="ADAL" clId="{3CE73F27-702C-462B-A4E7-66EA90B2D03D}" dt="2024-04-15T17:49:55.429" v="717" actId="478"/>
          <ac:spMkLst>
            <pc:docMk/>
            <pc:sldMk cId="0" sldId="494"/>
            <ac:spMk id="9" creationId="{2DDE1B56-09AD-49A3-AE29-56FCB416FD92}"/>
          </ac:spMkLst>
        </pc:spChg>
        <pc:spChg chg="del">
          <ac:chgData name="Cheng" userId="3a88d6cb-836f-4403-a697-66e391d41931" providerId="ADAL" clId="{3CE73F27-702C-462B-A4E7-66EA90B2D03D}" dt="2024-04-15T17:49:55.429" v="717" actId="478"/>
          <ac:spMkLst>
            <pc:docMk/>
            <pc:sldMk cId="0" sldId="494"/>
            <ac:spMk id="10" creationId="{A86DAEE4-EE63-879C-F8B7-3B2E8CA35C6E}"/>
          </ac:spMkLst>
        </pc:spChg>
        <pc:spChg chg="del">
          <ac:chgData name="Cheng" userId="3a88d6cb-836f-4403-a697-66e391d41931" providerId="ADAL" clId="{3CE73F27-702C-462B-A4E7-66EA90B2D03D}" dt="2024-04-15T17:49:55.429" v="717" actId="478"/>
          <ac:spMkLst>
            <pc:docMk/>
            <pc:sldMk cId="0" sldId="494"/>
            <ac:spMk id="11" creationId="{D56B039D-0CBC-15B8-4AF3-8D05EEA608C1}"/>
          </ac:spMkLst>
        </pc:spChg>
        <pc:spChg chg="del">
          <ac:chgData name="Cheng" userId="3a88d6cb-836f-4403-a697-66e391d41931" providerId="ADAL" clId="{3CE73F27-702C-462B-A4E7-66EA90B2D03D}" dt="2024-04-15T17:49:55.429" v="717" actId="478"/>
          <ac:spMkLst>
            <pc:docMk/>
            <pc:sldMk cId="0" sldId="494"/>
            <ac:spMk id="12" creationId="{2443DAF6-F04D-938E-C54C-C4DCC06F6E5D}"/>
          </ac:spMkLst>
        </pc:spChg>
        <pc:spChg chg="mod">
          <ac:chgData name="Cheng" userId="3a88d6cb-836f-4403-a697-66e391d41931" providerId="ADAL" clId="{3CE73F27-702C-462B-A4E7-66EA90B2D03D}" dt="2024-04-15T05:32:22.779" v="216"/>
          <ac:spMkLst>
            <pc:docMk/>
            <pc:sldMk cId="0" sldId="494"/>
            <ac:spMk id="16" creationId="{00000000-0000-0000-0000-000000000000}"/>
          </ac:spMkLst>
        </pc:spChg>
        <pc:spChg chg="mod">
          <ac:chgData name="Cheng" userId="3a88d6cb-836f-4403-a697-66e391d41931" providerId="ADAL" clId="{3CE73F27-702C-462B-A4E7-66EA90B2D03D}" dt="2024-04-15T17:49:55.787" v="718"/>
          <ac:spMkLst>
            <pc:docMk/>
            <pc:sldMk cId="0" sldId="494"/>
            <ac:spMk id="16" creationId="{C5E4B199-BE4F-45AB-8291-1FEEFB698326}"/>
          </ac:spMkLst>
        </pc:spChg>
        <pc:spChg chg="add del mod">
          <ac:chgData name="Cheng" userId="3a88d6cb-836f-4403-a697-66e391d41931" providerId="ADAL" clId="{3CE73F27-702C-462B-A4E7-66EA90B2D03D}" dt="2024-04-15T19:34:35.452" v="1059" actId="478"/>
          <ac:spMkLst>
            <pc:docMk/>
            <pc:sldMk cId="0" sldId="494"/>
            <ac:spMk id="17" creationId="{88D10211-3003-456E-9E9F-E39380DE5B68}"/>
          </ac:spMkLst>
        </pc:spChg>
        <pc:spChg chg="mod">
          <ac:chgData name="Cheng" userId="3a88d6cb-836f-4403-a697-66e391d41931" providerId="ADAL" clId="{3CE73F27-702C-462B-A4E7-66EA90B2D03D}" dt="2024-04-15T17:49:35.949" v="714" actId="113"/>
          <ac:spMkLst>
            <pc:docMk/>
            <pc:sldMk cId="0" sldId="494"/>
            <ac:spMk id="18" creationId="{3ABA827E-4CE8-FFF4-DE4C-E28EF14116F6}"/>
          </ac:spMkLst>
        </pc:spChg>
        <pc:spChg chg="mod">
          <ac:chgData name="Cheng" userId="3a88d6cb-836f-4403-a697-66e391d41931" providerId="ADAL" clId="{3CE73F27-702C-462B-A4E7-66EA90B2D03D}" dt="2024-04-15T17:49:27.548" v="712" actId="113"/>
          <ac:spMkLst>
            <pc:docMk/>
            <pc:sldMk cId="0" sldId="494"/>
            <ac:spMk id="19" creationId="{2FB2AA97-EB0D-9C50-4067-1778448F45C1}"/>
          </ac:spMkLst>
        </pc:spChg>
        <pc:spChg chg="del">
          <ac:chgData name="Cheng" userId="3a88d6cb-836f-4403-a697-66e391d41931" providerId="ADAL" clId="{3CE73F27-702C-462B-A4E7-66EA90B2D03D}" dt="2024-04-15T19:35:30.355" v="1078" actId="478"/>
          <ac:spMkLst>
            <pc:docMk/>
            <pc:sldMk cId="0" sldId="494"/>
            <ac:spMk id="21" creationId="{8CD9EFDA-7140-EB11-7232-5F61C3A69E7B}"/>
          </ac:spMkLst>
        </pc:spChg>
        <pc:spChg chg="mod">
          <ac:chgData name="Cheng" userId="3a88d6cb-836f-4403-a697-66e391d41931" providerId="ADAL" clId="{3CE73F27-702C-462B-A4E7-66EA90B2D03D}" dt="2024-04-15T17:49:55.787" v="718"/>
          <ac:spMkLst>
            <pc:docMk/>
            <pc:sldMk cId="0" sldId="494"/>
            <ac:spMk id="22" creationId="{6951DD23-A479-4C77-8542-DF20B4D779B5}"/>
          </ac:spMkLst>
        </pc:spChg>
        <pc:spChg chg="mod">
          <ac:chgData name="Cheng" userId="3a88d6cb-836f-4403-a697-66e391d41931" providerId="ADAL" clId="{3CE73F27-702C-462B-A4E7-66EA90B2D03D}" dt="2024-04-15T17:49:55.787" v="718"/>
          <ac:spMkLst>
            <pc:docMk/>
            <pc:sldMk cId="0" sldId="494"/>
            <ac:spMk id="23" creationId="{52C37D76-0330-4148-8258-CD4C282218F2}"/>
          </ac:spMkLst>
        </pc:spChg>
        <pc:spChg chg="mod">
          <ac:chgData name="Cheng" userId="3a88d6cb-836f-4403-a697-66e391d41931" providerId="ADAL" clId="{3CE73F27-702C-462B-A4E7-66EA90B2D03D}" dt="2024-04-15T17:49:55.787" v="718"/>
          <ac:spMkLst>
            <pc:docMk/>
            <pc:sldMk cId="0" sldId="494"/>
            <ac:spMk id="24" creationId="{7A7B501D-E437-487B-9F2B-8F36298D8083}"/>
          </ac:spMkLst>
        </pc:spChg>
        <pc:spChg chg="mod">
          <ac:chgData name="Cheng" userId="3a88d6cb-836f-4403-a697-66e391d41931" providerId="ADAL" clId="{3CE73F27-702C-462B-A4E7-66EA90B2D03D}" dt="2024-04-15T17:49:55.787" v="718"/>
          <ac:spMkLst>
            <pc:docMk/>
            <pc:sldMk cId="0" sldId="494"/>
            <ac:spMk id="25" creationId="{A59FDAA5-A8A7-4931-A2A8-F0E8B05C2F52}"/>
          </ac:spMkLst>
        </pc:spChg>
        <pc:spChg chg="mod">
          <ac:chgData name="Cheng" userId="3a88d6cb-836f-4403-a697-66e391d41931" providerId="ADAL" clId="{3CE73F27-702C-462B-A4E7-66EA90B2D03D}" dt="2024-04-15T17:49:55.787" v="718"/>
          <ac:spMkLst>
            <pc:docMk/>
            <pc:sldMk cId="0" sldId="494"/>
            <ac:spMk id="26" creationId="{61B99B51-307D-4E60-845D-5FA594785D82}"/>
          </ac:spMkLst>
        </pc:spChg>
        <pc:spChg chg="add del mod">
          <ac:chgData name="Cheng" userId="3a88d6cb-836f-4403-a697-66e391d41931" providerId="ADAL" clId="{3CE73F27-702C-462B-A4E7-66EA90B2D03D}" dt="2024-04-15T18:51:15.128" v="867"/>
          <ac:spMkLst>
            <pc:docMk/>
            <pc:sldMk cId="0" sldId="494"/>
            <ac:spMk id="27" creationId="{8BDAD361-7DD9-4E3F-A8AF-290D663ECB41}"/>
          </ac:spMkLst>
        </pc:spChg>
        <pc:spChg chg="add del mod">
          <ac:chgData name="Cheng" userId="3a88d6cb-836f-4403-a697-66e391d41931" providerId="ADAL" clId="{3CE73F27-702C-462B-A4E7-66EA90B2D03D}" dt="2024-04-15T18:51:24.360" v="869"/>
          <ac:spMkLst>
            <pc:docMk/>
            <pc:sldMk cId="0" sldId="494"/>
            <ac:spMk id="28" creationId="{9810AEC0-8EC5-4A83-8DA5-11C719A64071}"/>
          </ac:spMkLst>
        </pc:spChg>
        <pc:spChg chg="mod">
          <ac:chgData name="Cheng" userId="3a88d6cb-836f-4403-a697-66e391d41931" providerId="ADAL" clId="{3CE73F27-702C-462B-A4E7-66EA90B2D03D}" dt="2024-04-15T05:31:51.133" v="209"/>
          <ac:spMkLst>
            <pc:docMk/>
            <pc:sldMk cId="0" sldId="494"/>
            <ac:spMk id="30" creationId="{00000000-0000-0000-0000-000000000000}"/>
          </ac:spMkLst>
        </pc:spChg>
        <pc:spChg chg="mod">
          <ac:chgData name="Cheng" userId="3a88d6cb-836f-4403-a697-66e391d41931" providerId="ADAL" clId="{3CE73F27-702C-462B-A4E7-66EA90B2D03D}" dt="2024-04-15T18:51:31.712" v="870"/>
          <ac:spMkLst>
            <pc:docMk/>
            <pc:sldMk cId="0" sldId="494"/>
            <ac:spMk id="30" creationId="{6C146857-C9DA-438D-8434-D6202DED53E1}"/>
          </ac:spMkLst>
        </pc:spChg>
        <pc:spChg chg="mod">
          <ac:chgData name="Cheng" userId="3a88d6cb-836f-4403-a697-66e391d41931" providerId="ADAL" clId="{3CE73F27-702C-462B-A4E7-66EA90B2D03D}" dt="2024-04-15T18:51:31.712" v="870"/>
          <ac:spMkLst>
            <pc:docMk/>
            <pc:sldMk cId="0" sldId="494"/>
            <ac:spMk id="31" creationId="{D7E16C4E-5A1E-4105-A41F-AD25E84D50FD}"/>
          </ac:spMkLst>
        </pc:spChg>
        <pc:spChg chg="mod">
          <ac:chgData name="Cheng" userId="3a88d6cb-836f-4403-a697-66e391d41931" providerId="ADAL" clId="{3CE73F27-702C-462B-A4E7-66EA90B2D03D}" dt="2024-04-15T18:51:31.712" v="870"/>
          <ac:spMkLst>
            <pc:docMk/>
            <pc:sldMk cId="0" sldId="494"/>
            <ac:spMk id="32" creationId="{3E22FB71-4022-4B10-B388-BC55BB1D0515}"/>
          </ac:spMkLst>
        </pc:spChg>
        <pc:spChg chg="mod">
          <ac:chgData name="Cheng" userId="3a88d6cb-836f-4403-a697-66e391d41931" providerId="ADAL" clId="{3CE73F27-702C-462B-A4E7-66EA90B2D03D}" dt="2024-04-15T18:51:31.712" v="870"/>
          <ac:spMkLst>
            <pc:docMk/>
            <pc:sldMk cId="0" sldId="494"/>
            <ac:spMk id="33" creationId="{7A385439-8B60-4E68-8DEB-8EC28665C496}"/>
          </ac:spMkLst>
        </pc:spChg>
        <pc:spChg chg="mod">
          <ac:chgData name="Cheng" userId="3a88d6cb-836f-4403-a697-66e391d41931" providerId="ADAL" clId="{3CE73F27-702C-462B-A4E7-66EA90B2D03D}" dt="2024-04-15T18:51:31.712" v="870"/>
          <ac:spMkLst>
            <pc:docMk/>
            <pc:sldMk cId="0" sldId="494"/>
            <ac:spMk id="34" creationId="{8990B68B-7716-4716-B329-A3DAE99581AB}"/>
          </ac:spMkLst>
        </pc:spChg>
        <pc:spChg chg="mod">
          <ac:chgData name="Cheng" userId="3a88d6cb-836f-4403-a697-66e391d41931" providerId="ADAL" clId="{3CE73F27-702C-462B-A4E7-66EA90B2D03D}" dt="2024-04-15T18:51:31.712" v="870"/>
          <ac:spMkLst>
            <pc:docMk/>
            <pc:sldMk cId="0" sldId="494"/>
            <ac:spMk id="35" creationId="{E41F9C5A-AB72-4B68-A383-12019E250F5C}"/>
          </ac:spMkLst>
        </pc:spChg>
        <pc:spChg chg="add del mod">
          <ac:chgData name="Cheng" userId="3a88d6cb-836f-4403-a697-66e391d41931" providerId="ADAL" clId="{3CE73F27-702C-462B-A4E7-66EA90B2D03D}" dt="2024-04-15T19:35:28.997" v="1077"/>
          <ac:spMkLst>
            <pc:docMk/>
            <pc:sldMk cId="0" sldId="494"/>
            <ac:spMk id="37" creationId="{8FD097CB-165A-43E7-93E1-7378E1854F6A}"/>
          </ac:spMkLst>
        </pc:spChg>
        <pc:spChg chg="add mod">
          <ac:chgData name="Cheng" userId="3a88d6cb-836f-4403-a697-66e391d41931" providerId="ADAL" clId="{3CE73F27-702C-462B-A4E7-66EA90B2D03D}" dt="2024-04-15T19:35:30.802" v="1079"/>
          <ac:spMkLst>
            <pc:docMk/>
            <pc:sldMk cId="0" sldId="494"/>
            <ac:spMk id="38" creationId="{4D1640C9-1DD0-4EAE-90F0-4B09ED8F16E7}"/>
          </ac:spMkLst>
        </pc:spChg>
        <pc:grpChg chg="add del mod">
          <ac:chgData name="Cheng" userId="3a88d6cb-836f-4403-a697-66e391d41931" providerId="ADAL" clId="{3CE73F27-702C-462B-A4E7-66EA90B2D03D}" dt="2024-04-15T18:51:13.375" v="865" actId="478"/>
          <ac:grpSpMkLst>
            <pc:docMk/>
            <pc:sldMk cId="0" sldId="494"/>
            <ac:grpSpMk id="14" creationId="{F856AECC-CFDD-4317-BA95-89C2AFA128F7}"/>
          </ac:grpSpMkLst>
        </pc:grpChg>
        <pc:grpChg chg="add mod">
          <ac:chgData name="Cheng" userId="3a88d6cb-836f-4403-a697-66e391d41931" providerId="ADAL" clId="{3CE73F27-702C-462B-A4E7-66EA90B2D03D}" dt="2024-04-15T19:59:40.844" v="1334" actId="1076"/>
          <ac:grpSpMkLst>
            <pc:docMk/>
            <pc:sldMk cId="0" sldId="494"/>
            <ac:grpSpMk id="29" creationId="{3777FCCA-0477-408F-ACD5-2A00359072D4}"/>
          </ac:grpSpMkLst>
        </pc:grpChg>
        <pc:cxnChg chg="add mod">
          <ac:chgData name="Cheng" userId="3a88d6cb-836f-4403-a697-66e391d41931" providerId="ADAL" clId="{3CE73F27-702C-462B-A4E7-66EA90B2D03D}" dt="2024-04-15T19:00:54.640" v="970" actId="14100"/>
          <ac:cxnSpMkLst>
            <pc:docMk/>
            <pc:sldMk cId="0" sldId="494"/>
            <ac:cxnSpMk id="36" creationId="{DA1215CE-46FD-452A-BFB9-97644C2EBCD4}"/>
          </ac:cxnSpMkLst>
        </pc:cxnChg>
      </pc:sldChg>
      <pc:sldChg chg="addSp delSp modSp mod">
        <pc:chgData name="Cheng" userId="3a88d6cb-836f-4403-a697-66e391d41931" providerId="ADAL" clId="{3CE73F27-702C-462B-A4E7-66EA90B2D03D}" dt="2024-04-15T19:59:13.975" v="1330" actId="1076"/>
        <pc:sldMkLst>
          <pc:docMk/>
          <pc:sldMk cId="0" sldId="495"/>
        </pc:sldMkLst>
        <pc:spChg chg="mod">
          <ac:chgData name="Cheng" userId="3a88d6cb-836f-4403-a697-66e391d41931" providerId="ADAL" clId="{3CE73F27-702C-462B-A4E7-66EA90B2D03D}" dt="2024-04-15T19:59:04.877" v="1328" actId="1076"/>
          <ac:spMkLst>
            <pc:docMk/>
            <pc:sldMk cId="0" sldId="495"/>
            <ac:spMk id="2" creationId="{00000000-0000-0000-0000-000000000000}"/>
          </ac:spMkLst>
        </pc:spChg>
        <pc:spChg chg="mod">
          <ac:chgData name="Cheng" userId="3a88d6cb-836f-4403-a697-66e391d41931" providerId="ADAL" clId="{3CE73F27-702C-462B-A4E7-66EA90B2D03D}" dt="2024-04-15T19:59:04.877" v="1328" actId="1076"/>
          <ac:spMkLst>
            <pc:docMk/>
            <pc:sldMk cId="0" sldId="495"/>
            <ac:spMk id="3" creationId="{00000000-0000-0000-0000-000000000000}"/>
          </ac:spMkLst>
        </pc:spChg>
        <pc:spChg chg="del">
          <ac:chgData name="Cheng" userId="3a88d6cb-836f-4403-a697-66e391d41931" providerId="ADAL" clId="{3CE73F27-702C-462B-A4E7-66EA90B2D03D}" dt="2024-04-15T06:09:38.151" v="476" actId="478"/>
          <ac:spMkLst>
            <pc:docMk/>
            <pc:sldMk cId="0" sldId="495"/>
            <ac:spMk id="4" creationId="{452D5044-89A1-5CF8-930F-9CD8FAF289E5}"/>
          </ac:spMkLst>
        </pc:spChg>
        <pc:spChg chg="add del mod">
          <ac:chgData name="Cheng" userId="3a88d6cb-836f-4403-a697-66e391d41931" providerId="ADAL" clId="{3CE73F27-702C-462B-A4E7-66EA90B2D03D}" dt="2024-04-15T19:34:38.912" v="1061" actId="478"/>
          <ac:spMkLst>
            <pc:docMk/>
            <pc:sldMk cId="0" sldId="495"/>
            <ac:spMk id="10" creationId="{4C1AEA87-2C50-494D-B7EC-74623B56F86D}"/>
          </ac:spMkLst>
        </pc:spChg>
        <pc:spChg chg="mod">
          <ac:chgData name="Cheng" userId="3a88d6cb-836f-4403-a697-66e391d41931" providerId="ADAL" clId="{3CE73F27-702C-462B-A4E7-66EA90B2D03D}" dt="2024-04-15T18:49:02.027" v="844"/>
          <ac:spMkLst>
            <pc:docMk/>
            <pc:sldMk cId="0" sldId="495"/>
            <ac:spMk id="12" creationId="{DCA763A1-0388-46ED-8266-76EE5EAF9C2D}"/>
          </ac:spMkLst>
        </pc:spChg>
        <pc:spChg chg="mod">
          <ac:chgData name="Cheng" userId="3a88d6cb-836f-4403-a697-66e391d41931" providerId="ADAL" clId="{3CE73F27-702C-462B-A4E7-66EA90B2D03D}" dt="2024-04-15T18:50:07.044" v="850" actId="1076"/>
          <ac:spMkLst>
            <pc:docMk/>
            <pc:sldMk cId="0" sldId="495"/>
            <ac:spMk id="13" creationId="{9067F59D-CD59-4C74-B0FE-208590F2CDAE}"/>
          </ac:spMkLst>
        </pc:spChg>
        <pc:spChg chg="mod">
          <ac:chgData name="Cheng" userId="3a88d6cb-836f-4403-a697-66e391d41931" providerId="ADAL" clId="{3CE73F27-702C-462B-A4E7-66EA90B2D03D}" dt="2024-04-15T18:49:02.027" v="844"/>
          <ac:spMkLst>
            <pc:docMk/>
            <pc:sldMk cId="0" sldId="495"/>
            <ac:spMk id="14" creationId="{693AC98D-A95A-49C3-B6FA-65F1148F4AC8}"/>
          </ac:spMkLst>
        </pc:spChg>
        <pc:spChg chg="mod">
          <ac:chgData name="Cheng" userId="3a88d6cb-836f-4403-a697-66e391d41931" providerId="ADAL" clId="{3CE73F27-702C-462B-A4E7-66EA90B2D03D}" dt="2024-04-15T18:49:02.027" v="844"/>
          <ac:spMkLst>
            <pc:docMk/>
            <pc:sldMk cId="0" sldId="495"/>
            <ac:spMk id="15" creationId="{2977249D-D1C4-4C6D-8DB3-89FA0E96D8A4}"/>
          </ac:spMkLst>
        </pc:spChg>
        <pc:spChg chg="del">
          <ac:chgData name="Cheng" userId="3a88d6cb-836f-4403-a697-66e391d41931" providerId="ADAL" clId="{3CE73F27-702C-462B-A4E7-66EA90B2D03D}" dt="2024-04-15T18:49:01.587" v="843" actId="478"/>
          <ac:spMkLst>
            <pc:docMk/>
            <pc:sldMk cId="0" sldId="495"/>
            <ac:spMk id="16" creationId="{DB861FEA-28DF-5BE7-BC4E-8C66855292AF}"/>
          </ac:spMkLst>
        </pc:spChg>
        <pc:spChg chg="del">
          <ac:chgData name="Cheng" userId="3a88d6cb-836f-4403-a697-66e391d41931" providerId="ADAL" clId="{3CE73F27-702C-462B-A4E7-66EA90B2D03D}" dt="2024-04-15T18:49:01.587" v="843" actId="478"/>
          <ac:spMkLst>
            <pc:docMk/>
            <pc:sldMk cId="0" sldId="495"/>
            <ac:spMk id="17" creationId="{E997A5BF-BB49-008F-191B-9878F76775D5}"/>
          </ac:spMkLst>
        </pc:spChg>
        <pc:spChg chg="del">
          <ac:chgData name="Cheng" userId="3a88d6cb-836f-4403-a697-66e391d41931" providerId="ADAL" clId="{3CE73F27-702C-462B-A4E7-66EA90B2D03D}" dt="2024-04-15T18:49:01.587" v="843" actId="478"/>
          <ac:spMkLst>
            <pc:docMk/>
            <pc:sldMk cId="0" sldId="495"/>
            <ac:spMk id="18" creationId="{540F480D-7B47-CA8A-2AFE-5683F1EA4EE4}"/>
          </ac:spMkLst>
        </pc:spChg>
        <pc:spChg chg="del">
          <ac:chgData name="Cheng" userId="3a88d6cb-836f-4403-a697-66e391d41931" providerId="ADAL" clId="{3CE73F27-702C-462B-A4E7-66EA90B2D03D}" dt="2024-04-15T18:49:01.587" v="843" actId="478"/>
          <ac:spMkLst>
            <pc:docMk/>
            <pc:sldMk cId="0" sldId="495"/>
            <ac:spMk id="19" creationId="{5BA26416-E2AA-BE7C-1CD7-CB5C1457B5BD}"/>
          </ac:spMkLst>
        </pc:spChg>
        <pc:spChg chg="del">
          <ac:chgData name="Cheng" userId="3a88d6cb-836f-4403-a697-66e391d41931" providerId="ADAL" clId="{3CE73F27-702C-462B-A4E7-66EA90B2D03D}" dt="2024-04-15T18:49:01.587" v="843" actId="478"/>
          <ac:spMkLst>
            <pc:docMk/>
            <pc:sldMk cId="0" sldId="495"/>
            <ac:spMk id="20" creationId="{34091160-9307-B67A-85B2-8F72424D31E3}"/>
          </ac:spMkLst>
        </pc:spChg>
        <pc:spChg chg="del">
          <ac:chgData name="Cheng" userId="3a88d6cb-836f-4403-a697-66e391d41931" providerId="ADAL" clId="{3CE73F27-702C-462B-A4E7-66EA90B2D03D}" dt="2024-04-15T19:35:40.373" v="1082" actId="478"/>
          <ac:spMkLst>
            <pc:docMk/>
            <pc:sldMk cId="0" sldId="495"/>
            <ac:spMk id="21" creationId="{EB78DFC2-0372-D2FF-EABF-35CA906EC371}"/>
          </ac:spMkLst>
        </pc:spChg>
        <pc:spChg chg="mod">
          <ac:chgData name="Cheng" userId="3a88d6cb-836f-4403-a697-66e391d41931" providerId="ADAL" clId="{3CE73F27-702C-462B-A4E7-66EA90B2D03D}" dt="2024-04-15T18:49:02.027" v="844"/>
          <ac:spMkLst>
            <pc:docMk/>
            <pc:sldMk cId="0" sldId="495"/>
            <ac:spMk id="22" creationId="{6D6A1150-E7F1-4FB3-9312-1FB6024FC3FA}"/>
          </ac:spMkLst>
        </pc:spChg>
        <pc:spChg chg="mod">
          <ac:chgData name="Cheng" userId="3a88d6cb-836f-4403-a697-66e391d41931" providerId="ADAL" clId="{3CE73F27-702C-462B-A4E7-66EA90B2D03D}" dt="2024-04-15T18:50:23.091" v="858" actId="1076"/>
          <ac:spMkLst>
            <pc:docMk/>
            <pc:sldMk cId="0" sldId="495"/>
            <ac:spMk id="23" creationId="{2A724A0E-44A1-4921-A470-D376C711F14C}"/>
          </ac:spMkLst>
        </pc:spChg>
        <pc:spChg chg="mod">
          <ac:chgData name="Cheng" userId="3a88d6cb-836f-4403-a697-66e391d41931" providerId="ADAL" clId="{3CE73F27-702C-462B-A4E7-66EA90B2D03D}" dt="2024-04-15T18:52:25.345" v="877" actId="1076"/>
          <ac:spMkLst>
            <pc:docMk/>
            <pc:sldMk cId="0" sldId="495"/>
            <ac:spMk id="25" creationId="{5111BE41-B150-4430-B6E8-D255B440D750}"/>
          </ac:spMkLst>
        </pc:spChg>
        <pc:spChg chg="mod">
          <ac:chgData name="Cheng" userId="3a88d6cb-836f-4403-a697-66e391d41931" providerId="ADAL" clId="{3CE73F27-702C-462B-A4E7-66EA90B2D03D}" dt="2024-04-15T18:52:35.626" v="881"/>
          <ac:spMkLst>
            <pc:docMk/>
            <pc:sldMk cId="0" sldId="495"/>
            <ac:spMk id="26" creationId="{57520C18-D734-4015-AF92-D347AA4D0022}"/>
          </ac:spMkLst>
        </pc:spChg>
        <pc:spChg chg="mod">
          <ac:chgData name="Cheng" userId="3a88d6cb-836f-4403-a697-66e391d41931" providerId="ADAL" clId="{3CE73F27-702C-462B-A4E7-66EA90B2D03D}" dt="2024-04-15T18:52:15.598" v="874"/>
          <ac:spMkLst>
            <pc:docMk/>
            <pc:sldMk cId="0" sldId="495"/>
            <ac:spMk id="27" creationId="{F700FBFA-CDBB-4ED7-A65B-44C3E36D80F1}"/>
          </ac:spMkLst>
        </pc:spChg>
        <pc:spChg chg="mod">
          <ac:chgData name="Cheng" userId="3a88d6cb-836f-4403-a697-66e391d41931" providerId="ADAL" clId="{3CE73F27-702C-462B-A4E7-66EA90B2D03D}" dt="2024-04-15T05:32:28.926" v="220"/>
          <ac:spMkLst>
            <pc:docMk/>
            <pc:sldMk cId="0" sldId="495"/>
            <ac:spMk id="28" creationId="{00000000-0000-0000-0000-000000000000}"/>
          </ac:spMkLst>
        </pc:spChg>
        <pc:spChg chg="mod">
          <ac:chgData name="Cheng" userId="3a88d6cb-836f-4403-a697-66e391d41931" providerId="ADAL" clId="{3CE73F27-702C-462B-A4E7-66EA90B2D03D}" dt="2024-04-15T18:52:15.598" v="874"/>
          <ac:spMkLst>
            <pc:docMk/>
            <pc:sldMk cId="0" sldId="495"/>
            <ac:spMk id="28" creationId="{84E46023-AD5F-43A4-9114-FBED3372DD74}"/>
          </ac:spMkLst>
        </pc:spChg>
        <pc:spChg chg="mod">
          <ac:chgData name="Cheng" userId="3a88d6cb-836f-4403-a697-66e391d41931" providerId="ADAL" clId="{3CE73F27-702C-462B-A4E7-66EA90B2D03D}" dt="2024-04-15T05:31:44.333" v="205"/>
          <ac:spMkLst>
            <pc:docMk/>
            <pc:sldMk cId="0" sldId="495"/>
            <ac:spMk id="29" creationId="{00000000-0000-0000-0000-000000000000}"/>
          </ac:spMkLst>
        </pc:spChg>
        <pc:spChg chg="mod">
          <ac:chgData name="Cheng" userId="3a88d6cb-836f-4403-a697-66e391d41931" providerId="ADAL" clId="{3CE73F27-702C-462B-A4E7-66EA90B2D03D}" dt="2024-04-15T18:52:15.598" v="874"/>
          <ac:spMkLst>
            <pc:docMk/>
            <pc:sldMk cId="0" sldId="495"/>
            <ac:spMk id="29" creationId="{61B25170-2A74-4C9A-B0F8-57229494A6DD}"/>
          </ac:spMkLst>
        </pc:spChg>
        <pc:spChg chg="mod">
          <ac:chgData name="Cheng" userId="3a88d6cb-836f-4403-a697-66e391d41931" providerId="ADAL" clId="{3CE73F27-702C-462B-A4E7-66EA90B2D03D}" dt="2024-04-15T18:52:54.297" v="889" actId="1076"/>
          <ac:spMkLst>
            <pc:docMk/>
            <pc:sldMk cId="0" sldId="495"/>
            <ac:spMk id="30" creationId="{3B39B539-0A68-4ACF-BAD3-B196DD7F88C0}"/>
          </ac:spMkLst>
        </pc:spChg>
        <pc:spChg chg="add mod">
          <ac:chgData name="Cheng" userId="3a88d6cb-836f-4403-a697-66e391d41931" providerId="ADAL" clId="{3CE73F27-702C-462B-A4E7-66EA90B2D03D}" dt="2024-04-15T19:59:10.165" v="1329" actId="1076"/>
          <ac:spMkLst>
            <pc:docMk/>
            <pc:sldMk cId="0" sldId="495"/>
            <ac:spMk id="31" creationId="{188717D6-BDE8-4F3A-A8CD-02C66B50E820}"/>
          </ac:spMkLst>
        </pc:spChg>
        <pc:spChg chg="add mod">
          <ac:chgData name="Cheng" userId="3a88d6cb-836f-4403-a697-66e391d41931" providerId="ADAL" clId="{3CE73F27-702C-462B-A4E7-66EA90B2D03D}" dt="2024-04-15T19:35:40.726" v="1083"/>
          <ac:spMkLst>
            <pc:docMk/>
            <pc:sldMk cId="0" sldId="495"/>
            <ac:spMk id="33" creationId="{A77EF69B-FAF4-4FB0-9683-573220FA7134}"/>
          </ac:spMkLst>
        </pc:spChg>
        <pc:grpChg chg="add del mod">
          <ac:chgData name="Cheng" userId="3a88d6cb-836f-4403-a697-66e391d41931" providerId="ADAL" clId="{3CE73F27-702C-462B-A4E7-66EA90B2D03D}" dt="2024-04-15T18:52:57.992" v="890" actId="478"/>
          <ac:grpSpMkLst>
            <pc:docMk/>
            <pc:sldMk cId="0" sldId="495"/>
            <ac:grpSpMk id="11" creationId="{E4E21D5D-6005-4136-9C0B-C8FC8749E221}"/>
          </ac:grpSpMkLst>
        </pc:grpChg>
        <pc:grpChg chg="add mod">
          <ac:chgData name="Cheng" userId="3a88d6cb-836f-4403-a697-66e391d41931" providerId="ADAL" clId="{3CE73F27-702C-462B-A4E7-66EA90B2D03D}" dt="2024-04-15T19:59:13.975" v="1330" actId="1076"/>
          <ac:grpSpMkLst>
            <pc:docMk/>
            <pc:sldMk cId="0" sldId="495"/>
            <ac:grpSpMk id="24" creationId="{6E123701-5D82-47A6-9261-2EE4063E2CD8}"/>
          </ac:grpSpMkLst>
        </pc:grpChg>
        <pc:cxnChg chg="add mod">
          <ac:chgData name="Cheng" userId="3a88d6cb-836f-4403-a697-66e391d41931" providerId="ADAL" clId="{3CE73F27-702C-462B-A4E7-66EA90B2D03D}" dt="2024-04-15T19:59:10.165" v="1329" actId="1076"/>
          <ac:cxnSpMkLst>
            <pc:docMk/>
            <pc:sldMk cId="0" sldId="495"/>
            <ac:cxnSpMk id="32" creationId="{3DC94C40-94C3-4891-8986-5EF849FF800B}"/>
          </ac:cxnSpMkLst>
        </pc:cxnChg>
      </pc:sldChg>
      <pc:sldChg chg="del">
        <pc:chgData name="Cheng" userId="3a88d6cb-836f-4403-a697-66e391d41931" providerId="ADAL" clId="{3CE73F27-702C-462B-A4E7-66EA90B2D03D}" dt="2024-04-15T05:26:29.204" v="133" actId="47"/>
        <pc:sldMkLst>
          <pc:docMk/>
          <pc:sldMk cId="0" sldId="496"/>
        </pc:sldMkLst>
      </pc:sldChg>
      <pc:sldChg chg="del">
        <pc:chgData name="Cheng" userId="3a88d6cb-836f-4403-a697-66e391d41931" providerId="ADAL" clId="{3CE73F27-702C-462B-A4E7-66EA90B2D03D}" dt="2024-04-15T05:26:29.204" v="133" actId="47"/>
        <pc:sldMkLst>
          <pc:docMk/>
          <pc:sldMk cId="0" sldId="497"/>
        </pc:sldMkLst>
      </pc:sldChg>
      <pc:sldChg chg="del">
        <pc:chgData name="Cheng" userId="3a88d6cb-836f-4403-a697-66e391d41931" providerId="ADAL" clId="{3CE73F27-702C-462B-A4E7-66EA90B2D03D}" dt="2024-04-15T05:26:29.204" v="133" actId="47"/>
        <pc:sldMkLst>
          <pc:docMk/>
          <pc:sldMk cId="0" sldId="498"/>
        </pc:sldMkLst>
      </pc:sldChg>
      <pc:sldChg chg="del">
        <pc:chgData name="Cheng" userId="3a88d6cb-836f-4403-a697-66e391d41931" providerId="ADAL" clId="{3CE73F27-702C-462B-A4E7-66EA90B2D03D}" dt="2024-04-15T05:26:29.204" v="133" actId="47"/>
        <pc:sldMkLst>
          <pc:docMk/>
          <pc:sldMk cId="0" sldId="499"/>
        </pc:sldMkLst>
      </pc:sldChg>
      <pc:sldChg chg="del">
        <pc:chgData name="Cheng" userId="3a88d6cb-836f-4403-a697-66e391d41931" providerId="ADAL" clId="{3CE73F27-702C-462B-A4E7-66EA90B2D03D}" dt="2024-04-15T05:26:29.204" v="133" actId="47"/>
        <pc:sldMkLst>
          <pc:docMk/>
          <pc:sldMk cId="0" sldId="500"/>
        </pc:sldMkLst>
      </pc:sldChg>
      <pc:sldChg chg="del">
        <pc:chgData name="Cheng" userId="3a88d6cb-836f-4403-a697-66e391d41931" providerId="ADAL" clId="{3CE73F27-702C-462B-A4E7-66EA90B2D03D}" dt="2024-04-15T05:26:29.204" v="133" actId="47"/>
        <pc:sldMkLst>
          <pc:docMk/>
          <pc:sldMk cId="0" sldId="501"/>
        </pc:sldMkLst>
      </pc:sldChg>
      <pc:sldChg chg="del">
        <pc:chgData name="Cheng" userId="3a88d6cb-836f-4403-a697-66e391d41931" providerId="ADAL" clId="{3CE73F27-702C-462B-A4E7-66EA90B2D03D}" dt="2024-04-15T05:26:29.204" v="133" actId="47"/>
        <pc:sldMkLst>
          <pc:docMk/>
          <pc:sldMk cId="0" sldId="502"/>
        </pc:sldMkLst>
      </pc:sldChg>
      <pc:sldChg chg="del">
        <pc:chgData name="Cheng" userId="3a88d6cb-836f-4403-a697-66e391d41931" providerId="ADAL" clId="{3CE73F27-702C-462B-A4E7-66EA90B2D03D}" dt="2024-04-15T05:26:29.204" v="133" actId="47"/>
        <pc:sldMkLst>
          <pc:docMk/>
          <pc:sldMk cId="0" sldId="503"/>
        </pc:sldMkLst>
      </pc:sldChg>
      <pc:sldChg chg="del">
        <pc:chgData name="Cheng" userId="3a88d6cb-836f-4403-a697-66e391d41931" providerId="ADAL" clId="{3CE73F27-702C-462B-A4E7-66EA90B2D03D}" dt="2024-04-15T05:26:29.204" v="133" actId="47"/>
        <pc:sldMkLst>
          <pc:docMk/>
          <pc:sldMk cId="0" sldId="504"/>
        </pc:sldMkLst>
      </pc:sldChg>
      <pc:sldChg chg="del">
        <pc:chgData name="Cheng" userId="3a88d6cb-836f-4403-a697-66e391d41931" providerId="ADAL" clId="{3CE73F27-702C-462B-A4E7-66EA90B2D03D}" dt="2024-04-15T05:26:29.204" v="133" actId="47"/>
        <pc:sldMkLst>
          <pc:docMk/>
          <pc:sldMk cId="0" sldId="505"/>
        </pc:sldMkLst>
      </pc:sldChg>
      <pc:sldChg chg="del">
        <pc:chgData name="Cheng" userId="3a88d6cb-836f-4403-a697-66e391d41931" providerId="ADAL" clId="{3CE73F27-702C-462B-A4E7-66EA90B2D03D}" dt="2024-04-15T05:26:29.204" v="133" actId="47"/>
        <pc:sldMkLst>
          <pc:docMk/>
          <pc:sldMk cId="2289422630" sldId="506"/>
        </pc:sldMkLst>
      </pc:sldChg>
      <pc:sldChg chg="addSp delSp modSp mod">
        <pc:chgData name="Cheng" userId="3a88d6cb-836f-4403-a697-66e391d41931" providerId="ADAL" clId="{3CE73F27-702C-462B-A4E7-66EA90B2D03D}" dt="2024-04-15T19:59:33.220" v="1333" actId="1076"/>
        <pc:sldMkLst>
          <pc:docMk/>
          <pc:sldMk cId="206749805" sldId="507"/>
        </pc:sldMkLst>
        <pc:spChg chg="mod">
          <ac:chgData name="Cheng" userId="3a88d6cb-836f-4403-a697-66e391d41931" providerId="ADAL" clId="{3CE73F27-702C-462B-A4E7-66EA90B2D03D}" dt="2024-04-15T18:00:58.558" v="754" actId="20577"/>
          <ac:spMkLst>
            <pc:docMk/>
            <pc:sldMk cId="206749805" sldId="507"/>
            <ac:spMk id="3" creationId="{00000000-0000-0000-0000-000000000000}"/>
          </ac:spMkLst>
        </pc:spChg>
        <pc:spChg chg="del">
          <ac:chgData name="Cheng" userId="3a88d6cb-836f-4403-a697-66e391d41931" providerId="ADAL" clId="{3CE73F27-702C-462B-A4E7-66EA90B2D03D}" dt="2024-04-15T06:09:42.639" v="478" actId="478"/>
          <ac:spMkLst>
            <pc:docMk/>
            <pc:sldMk cId="206749805" sldId="507"/>
            <ac:spMk id="4" creationId="{58C6D120-3D57-A248-2EDB-07013C038B2B}"/>
          </ac:spMkLst>
        </pc:spChg>
        <pc:spChg chg="mod">
          <ac:chgData name="Cheng" userId="3a88d6cb-836f-4403-a697-66e391d41931" providerId="ADAL" clId="{3CE73F27-702C-462B-A4E7-66EA90B2D03D}" dt="2024-04-15T19:00:58.624" v="971" actId="5793"/>
          <ac:spMkLst>
            <pc:docMk/>
            <pc:sldMk cId="206749805" sldId="507"/>
            <ac:spMk id="11" creationId="{EA6D1EAA-D19B-8FBD-322D-8BEFE2D4F4E7}"/>
          </ac:spMkLst>
        </pc:spChg>
        <pc:spChg chg="add del mod">
          <ac:chgData name="Cheng" userId="3a88d6cb-836f-4403-a697-66e391d41931" providerId="ADAL" clId="{3CE73F27-702C-462B-A4E7-66EA90B2D03D}" dt="2024-04-15T19:34:37.050" v="1060" actId="478"/>
          <ac:spMkLst>
            <pc:docMk/>
            <pc:sldMk cId="206749805" sldId="507"/>
            <ac:spMk id="15" creationId="{1C2536E8-CE42-4B9D-90FA-E9CB0ED111C6}"/>
          </ac:spMkLst>
        </pc:spChg>
        <pc:spChg chg="mod">
          <ac:chgData name="Cheng" userId="3a88d6cb-836f-4403-a697-66e391d41931" providerId="ADAL" clId="{3CE73F27-702C-462B-A4E7-66EA90B2D03D}" dt="2024-04-15T05:32:26.017" v="218"/>
          <ac:spMkLst>
            <pc:docMk/>
            <pc:sldMk cId="206749805" sldId="507"/>
            <ac:spMk id="16" creationId="{00000000-0000-0000-0000-000000000000}"/>
          </ac:spMkLst>
        </pc:spChg>
        <pc:spChg chg="mod">
          <ac:chgData name="Cheng" userId="3a88d6cb-836f-4403-a697-66e391d41931" providerId="ADAL" clId="{3CE73F27-702C-462B-A4E7-66EA90B2D03D}" dt="2024-04-15T17:50:05.629" v="720"/>
          <ac:spMkLst>
            <pc:docMk/>
            <pc:sldMk cId="206749805" sldId="507"/>
            <ac:spMk id="16" creationId="{DC9DC2A8-D7B6-492F-A4F5-A1A0085FC79D}"/>
          </ac:spMkLst>
        </pc:spChg>
        <pc:spChg chg="mod">
          <ac:chgData name="Cheng" userId="3a88d6cb-836f-4403-a697-66e391d41931" providerId="ADAL" clId="{3CE73F27-702C-462B-A4E7-66EA90B2D03D}" dt="2024-04-15T18:50:54.614" v="862" actId="1076"/>
          <ac:spMkLst>
            <pc:docMk/>
            <pc:sldMk cId="206749805" sldId="507"/>
            <ac:spMk id="17" creationId="{FB05CF2A-013D-4A6B-BCC5-77A34A6A4188}"/>
          </ac:spMkLst>
        </pc:spChg>
        <pc:spChg chg="mod">
          <ac:chgData name="Cheng" userId="3a88d6cb-836f-4403-a697-66e391d41931" providerId="ADAL" clId="{3CE73F27-702C-462B-A4E7-66EA90B2D03D}" dt="2024-04-15T18:50:58.280" v="863" actId="1076"/>
          <ac:spMkLst>
            <pc:docMk/>
            <pc:sldMk cId="206749805" sldId="507"/>
            <ac:spMk id="18" creationId="{E0B6029A-7605-411D-B2B8-5897DFA5D7C9}"/>
          </ac:spMkLst>
        </pc:spChg>
        <pc:spChg chg="mod">
          <ac:chgData name="Cheng" userId="3a88d6cb-836f-4403-a697-66e391d41931" providerId="ADAL" clId="{3CE73F27-702C-462B-A4E7-66EA90B2D03D}" dt="2024-04-15T18:51:02.726" v="864" actId="1076"/>
          <ac:spMkLst>
            <pc:docMk/>
            <pc:sldMk cId="206749805" sldId="507"/>
            <ac:spMk id="19" creationId="{76E75355-E0E4-403F-BF86-F0EA75044EAC}"/>
          </ac:spMkLst>
        </pc:spChg>
        <pc:spChg chg="mod">
          <ac:chgData name="Cheng" userId="3a88d6cb-836f-4403-a697-66e391d41931" providerId="ADAL" clId="{3CE73F27-702C-462B-A4E7-66EA90B2D03D}" dt="2024-04-15T18:50:51.142" v="861" actId="1076"/>
          <ac:spMkLst>
            <pc:docMk/>
            <pc:sldMk cId="206749805" sldId="507"/>
            <ac:spMk id="20" creationId="{0E0B5C81-4BB4-4677-9B0A-BA52CF8201B0}"/>
          </ac:spMkLst>
        </pc:spChg>
        <pc:spChg chg="del">
          <ac:chgData name="Cheng" userId="3a88d6cb-836f-4403-a697-66e391d41931" providerId="ADAL" clId="{3CE73F27-702C-462B-A4E7-66EA90B2D03D}" dt="2024-04-15T17:50:04.969" v="719" actId="478"/>
          <ac:spMkLst>
            <pc:docMk/>
            <pc:sldMk cId="206749805" sldId="507"/>
            <ac:spMk id="21" creationId="{4A521B28-D0BD-FA9D-240A-6AEC3C3B11C1}"/>
          </ac:spMkLst>
        </pc:spChg>
        <pc:spChg chg="del">
          <ac:chgData name="Cheng" userId="3a88d6cb-836f-4403-a697-66e391d41931" providerId="ADAL" clId="{3CE73F27-702C-462B-A4E7-66EA90B2D03D}" dt="2024-04-15T17:50:04.969" v="719" actId="478"/>
          <ac:spMkLst>
            <pc:docMk/>
            <pc:sldMk cId="206749805" sldId="507"/>
            <ac:spMk id="22" creationId="{C19878C9-7AE5-50BD-2882-7ED8C39AC4FE}"/>
          </ac:spMkLst>
        </pc:spChg>
        <pc:spChg chg="del">
          <ac:chgData name="Cheng" userId="3a88d6cb-836f-4403-a697-66e391d41931" providerId="ADAL" clId="{3CE73F27-702C-462B-A4E7-66EA90B2D03D}" dt="2024-04-15T17:50:04.969" v="719" actId="478"/>
          <ac:spMkLst>
            <pc:docMk/>
            <pc:sldMk cId="206749805" sldId="507"/>
            <ac:spMk id="23" creationId="{A4EB499B-2FD7-824A-D66D-FBD53442558F}"/>
          </ac:spMkLst>
        </pc:spChg>
        <pc:spChg chg="del">
          <ac:chgData name="Cheng" userId="3a88d6cb-836f-4403-a697-66e391d41931" providerId="ADAL" clId="{3CE73F27-702C-462B-A4E7-66EA90B2D03D}" dt="2024-04-15T17:50:04.969" v="719" actId="478"/>
          <ac:spMkLst>
            <pc:docMk/>
            <pc:sldMk cId="206749805" sldId="507"/>
            <ac:spMk id="24" creationId="{ED94DD61-0B06-DF37-D35B-AC39F147D617}"/>
          </ac:spMkLst>
        </pc:spChg>
        <pc:spChg chg="del">
          <ac:chgData name="Cheng" userId="3a88d6cb-836f-4403-a697-66e391d41931" providerId="ADAL" clId="{3CE73F27-702C-462B-A4E7-66EA90B2D03D}" dt="2024-04-15T17:50:04.969" v="719" actId="478"/>
          <ac:spMkLst>
            <pc:docMk/>
            <pc:sldMk cId="206749805" sldId="507"/>
            <ac:spMk id="25" creationId="{9A8AA25C-6171-1DFF-7589-9AAE90BEF400}"/>
          </ac:spMkLst>
        </pc:spChg>
        <pc:spChg chg="del">
          <ac:chgData name="Cheng" userId="3a88d6cb-836f-4403-a697-66e391d41931" providerId="ADAL" clId="{3CE73F27-702C-462B-A4E7-66EA90B2D03D}" dt="2024-04-15T19:35:36.888" v="1080" actId="478"/>
          <ac:spMkLst>
            <pc:docMk/>
            <pc:sldMk cId="206749805" sldId="507"/>
            <ac:spMk id="26" creationId="{DE89AC48-CE1A-61F5-73AE-D1FEA2AA138E}"/>
          </ac:spMkLst>
        </pc:spChg>
        <pc:spChg chg="mod">
          <ac:chgData name="Cheng" userId="3a88d6cb-836f-4403-a697-66e391d41931" providerId="ADAL" clId="{3CE73F27-702C-462B-A4E7-66EA90B2D03D}" dt="2024-04-15T17:50:05.629" v="720"/>
          <ac:spMkLst>
            <pc:docMk/>
            <pc:sldMk cId="206749805" sldId="507"/>
            <ac:spMk id="27" creationId="{E5AF5658-48D8-4540-AA64-2B933D44BECC}"/>
          </ac:spMkLst>
        </pc:spChg>
        <pc:spChg chg="add mod">
          <ac:chgData name="Cheng" userId="3a88d6cb-836f-4403-a697-66e391d41931" providerId="ADAL" clId="{3CE73F27-702C-462B-A4E7-66EA90B2D03D}" dt="2024-04-15T18:05:24.569" v="802" actId="20577"/>
          <ac:spMkLst>
            <pc:docMk/>
            <pc:sldMk cId="206749805" sldId="507"/>
            <ac:spMk id="28" creationId="{490710C8-7271-401E-AEDA-3F82B9EA56D4}"/>
          </ac:spMkLst>
        </pc:spChg>
        <pc:spChg chg="add mod">
          <ac:chgData name="Cheng" userId="3a88d6cb-836f-4403-a697-66e391d41931" providerId="ADAL" clId="{3CE73F27-702C-462B-A4E7-66EA90B2D03D}" dt="2024-04-15T18:02:56.680" v="778" actId="20577"/>
          <ac:spMkLst>
            <pc:docMk/>
            <pc:sldMk cId="206749805" sldId="507"/>
            <ac:spMk id="29" creationId="{25CB11B7-ADA6-42B1-A2E7-1EA72EFB9C34}"/>
          </ac:spMkLst>
        </pc:spChg>
        <pc:spChg chg="mod">
          <ac:chgData name="Cheng" userId="3a88d6cb-836f-4403-a697-66e391d41931" providerId="ADAL" clId="{3CE73F27-702C-462B-A4E7-66EA90B2D03D}" dt="2024-04-15T05:31:47.902" v="207"/>
          <ac:spMkLst>
            <pc:docMk/>
            <pc:sldMk cId="206749805" sldId="507"/>
            <ac:spMk id="30" creationId="{00000000-0000-0000-0000-000000000000}"/>
          </ac:spMkLst>
        </pc:spChg>
        <pc:spChg chg="add mod">
          <ac:chgData name="Cheng" userId="3a88d6cb-836f-4403-a697-66e391d41931" providerId="ADAL" clId="{3CE73F27-702C-462B-A4E7-66EA90B2D03D}" dt="2024-04-15T18:07:13.305" v="827" actId="20577"/>
          <ac:spMkLst>
            <pc:docMk/>
            <pc:sldMk cId="206749805" sldId="507"/>
            <ac:spMk id="30" creationId="{C7700042-1E44-4B3F-A774-36CFBE9D33B6}"/>
          </ac:spMkLst>
        </pc:spChg>
        <pc:spChg chg="add mod">
          <ac:chgData name="Cheng" userId="3a88d6cb-836f-4403-a697-66e391d41931" providerId="ADAL" clId="{3CE73F27-702C-462B-A4E7-66EA90B2D03D}" dt="2024-04-15T19:35:37.275" v="1081"/>
          <ac:spMkLst>
            <pc:docMk/>
            <pc:sldMk cId="206749805" sldId="507"/>
            <ac:spMk id="32" creationId="{C0F5B670-912E-4CC7-96F2-472B7228BCC7}"/>
          </ac:spMkLst>
        </pc:spChg>
        <pc:grpChg chg="add mod">
          <ac:chgData name="Cheng" userId="3a88d6cb-836f-4403-a697-66e391d41931" providerId="ADAL" clId="{3CE73F27-702C-462B-A4E7-66EA90B2D03D}" dt="2024-04-15T19:59:33.220" v="1333" actId="1076"/>
          <ac:grpSpMkLst>
            <pc:docMk/>
            <pc:sldMk cId="206749805" sldId="507"/>
            <ac:grpSpMk id="14" creationId="{5B423BD8-F2A5-452B-AB70-BB273953FABC}"/>
          </ac:grpSpMkLst>
        </pc:grpChg>
        <pc:picChg chg="add mod">
          <ac:chgData name="Cheng" userId="3a88d6cb-836f-4403-a697-66e391d41931" providerId="ADAL" clId="{3CE73F27-702C-462B-A4E7-66EA90B2D03D}" dt="2024-04-15T18:01:15.557" v="755" actId="1076"/>
          <ac:picMkLst>
            <pc:docMk/>
            <pc:sldMk cId="206749805" sldId="507"/>
            <ac:picMk id="4" creationId="{6059FB0F-A2C0-4550-81E0-46807ADC04D4}"/>
          </ac:picMkLst>
        </pc:picChg>
        <pc:picChg chg="add mod">
          <ac:chgData name="Cheng" userId="3a88d6cb-836f-4403-a697-66e391d41931" providerId="ADAL" clId="{3CE73F27-702C-462B-A4E7-66EA90B2D03D}" dt="2024-04-15T18:01:15.557" v="755" actId="1076"/>
          <ac:picMkLst>
            <pc:docMk/>
            <pc:sldMk cId="206749805" sldId="507"/>
            <ac:picMk id="6" creationId="{85B48072-7344-48A1-8F15-D1D22DBADD61}"/>
          </ac:picMkLst>
        </pc:picChg>
        <pc:picChg chg="del">
          <ac:chgData name="Cheng" userId="3a88d6cb-836f-4403-a697-66e391d41931" providerId="ADAL" clId="{3CE73F27-702C-462B-A4E7-66EA90B2D03D}" dt="2024-04-15T17:53:34.419" v="726" actId="478"/>
          <ac:picMkLst>
            <pc:docMk/>
            <pc:sldMk cId="206749805" sldId="507"/>
            <ac:picMk id="8" creationId="{B690407C-867D-A64E-5570-B539EC70C6EC}"/>
          </ac:picMkLst>
        </pc:picChg>
        <pc:picChg chg="del mod">
          <ac:chgData name="Cheng" userId="3a88d6cb-836f-4403-a697-66e391d41931" providerId="ADAL" clId="{3CE73F27-702C-462B-A4E7-66EA90B2D03D}" dt="2024-04-15T17:59:04.367" v="747" actId="478"/>
          <ac:picMkLst>
            <pc:docMk/>
            <pc:sldMk cId="206749805" sldId="507"/>
            <ac:picMk id="9" creationId="{78B169AE-F77F-89B2-5E19-445424C565D8}"/>
          </ac:picMkLst>
        </pc:picChg>
        <pc:picChg chg="del">
          <ac:chgData name="Cheng" userId="3a88d6cb-836f-4403-a697-66e391d41931" providerId="ADAL" clId="{3CE73F27-702C-462B-A4E7-66EA90B2D03D}" dt="2024-04-15T17:53:36.619" v="727" actId="478"/>
          <ac:picMkLst>
            <pc:docMk/>
            <pc:sldMk cId="206749805" sldId="507"/>
            <ac:picMk id="10" creationId="{BCB5BFC4-26F8-40BE-6FA6-C149DDD6ED97}"/>
          </ac:picMkLst>
        </pc:picChg>
        <pc:picChg chg="add mod">
          <ac:chgData name="Cheng" userId="3a88d6cb-836f-4403-a697-66e391d41931" providerId="ADAL" clId="{3CE73F27-702C-462B-A4E7-66EA90B2D03D}" dt="2024-04-15T18:01:15.557" v="755" actId="1076"/>
          <ac:picMkLst>
            <pc:docMk/>
            <pc:sldMk cId="206749805" sldId="507"/>
            <ac:picMk id="12" creationId="{6F19725A-7D88-45CE-8CBC-82F68FA65DF5}"/>
          </ac:picMkLst>
        </pc:picChg>
        <pc:cxnChg chg="add mod">
          <ac:chgData name="Cheng" userId="3a88d6cb-836f-4403-a697-66e391d41931" providerId="ADAL" clId="{3CE73F27-702C-462B-A4E7-66EA90B2D03D}" dt="2024-04-15T19:01:06.513" v="974" actId="1076"/>
          <ac:cxnSpMkLst>
            <pc:docMk/>
            <pc:sldMk cId="206749805" sldId="507"/>
            <ac:cxnSpMk id="31" creationId="{A1DF3E91-4A87-478A-87DE-1C5AEB3D529C}"/>
          </ac:cxnSpMkLst>
        </pc:cxnChg>
      </pc:sldChg>
      <pc:sldChg chg="addSp delSp modSp mod">
        <pc:chgData name="Cheng" userId="3a88d6cb-836f-4403-a697-66e391d41931" providerId="ADAL" clId="{3CE73F27-702C-462B-A4E7-66EA90B2D03D}" dt="2024-04-15T19:59:47.372" v="1335" actId="1076"/>
        <pc:sldMkLst>
          <pc:docMk/>
          <pc:sldMk cId="3061096682" sldId="508"/>
        </pc:sldMkLst>
        <pc:spChg chg="del">
          <ac:chgData name="Cheng" userId="3a88d6cb-836f-4403-a697-66e391d41931" providerId="ADAL" clId="{3CE73F27-702C-462B-A4E7-66EA90B2D03D}" dt="2024-04-15T17:12:32.319" v="575" actId="478"/>
          <ac:spMkLst>
            <pc:docMk/>
            <pc:sldMk cId="3061096682" sldId="508"/>
            <ac:spMk id="2" creationId="{345656E9-2ED6-ABAA-8166-09926069C81F}"/>
          </ac:spMkLst>
        </pc:spChg>
        <pc:spChg chg="mod">
          <ac:chgData name="Cheng" userId="3a88d6cb-836f-4403-a697-66e391d41931" providerId="ADAL" clId="{3CE73F27-702C-462B-A4E7-66EA90B2D03D}" dt="2024-04-15T17:23:07.188" v="691"/>
          <ac:spMkLst>
            <pc:docMk/>
            <pc:sldMk cId="3061096682" sldId="508"/>
            <ac:spMk id="3" creationId="{00000000-0000-0000-0000-000000000000}"/>
          </ac:spMkLst>
        </pc:spChg>
        <pc:spChg chg="del">
          <ac:chgData name="Cheng" userId="3a88d6cb-836f-4403-a697-66e391d41931" providerId="ADAL" clId="{3CE73F27-702C-462B-A4E7-66EA90B2D03D}" dt="2024-04-15T17:12:32.319" v="575" actId="478"/>
          <ac:spMkLst>
            <pc:docMk/>
            <pc:sldMk cId="3061096682" sldId="508"/>
            <ac:spMk id="4" creationId="{2AEBED17-A641-8BF2-5D31-F8B2B7E914BC}"/>
          </ac:spMkLst>
        </pc:spChg>
        <pc:spChg chg="del">
          <ac:chgData name="Cheng" userId="3a88d6cb-836f-4403-a697-66e391d41931" providerId="ADAL" clId="{3CE73F27-702C-462B-A4E7-66EA90B2D03D}" dt="2024-04-15T06:09:51.995" v="482" actId="478"/>
          <ac:spMkLst>
            <pc:docMk/>
            <pc:sldMk cId="3061096682" sldId="508"/>
            <ac:spMk id="4" creationId="{58C6D120-3D57-A248-2EDB-07013C038B2B}"/>
          </ac:spMkLst>
        </pc:spChg>
        <pc:spChg chg="del">
          <ac:chgData name="Cheng" userId="3a88d6cb-836f-4403-a697-66e391d41931" providerId="ADAL" clId="{3CE73F27-702C-462B-A4E7-66EA90B2D03D}" dt="2024-04-15T17:12:32.319" v="575" actId="478"/>
          <ac:spMkLst>
            <pc:docMk/>
            <pc:sldMk cId="3061096682" sldId="508"/>
            <ac:spMk id="5" creationId="{E58F20EE-1271-4EEC-946A-088FFF41D145}"/>
          </ac:spMkLst>
        </pc:spChg>
        <pc:spChg chg="del">
          <ac:chgData name="Cheng" userId="3a88d6cb-836f-4403-a697-66e391d41931" providerId="ADAL" clId="{3CE73F27-702C-462B-A4E7-66EA90B2D03D}" dt="2024-04-15T17:12:32.319" v="575" actId="478"/>
          <ac:spMkLst>
            <pc:docMk/>
            <pc:sldMk cId="3061096682" sldId="508"/>
            <ac:spMk id="6" creationId="{B2CE1A70-BE56-9F89-990F-6EEF680D6820}"/>
          </ac:spMkLst>
        </pc:spChg>
        <pc:spChg chg="del">
          <ac:chgData name="Cheng" userId="3a88d6cb-836f-4403-a697-66e391d41931" providerId="ADAL" clId="{3CE73F27-702C-462B-A4E7-66EA90B2D03D}" dt="2024-04-15T17:12:32.319" v="575" actId="478"/>
          <ac:spMkLst>
            <pc:docMk/>
            <pc:sldMk cId="3061096682" sldId="508"/>
            <ac:spMk id="7" creationId="{C3DEDD0A-8D48-79AB-3297-C897FA9C957D}"/>
          </ac:spMkLst>
        </pc:spChg>
        <pc:spChg chg="mod">
          <ac:chgData name="Cheng" userId="3a88d6cb-836f-4403-a697-66e391d41931" providerId="ADAL" clId="{3CE73F27-702C-462B-A4E7-66EA90B2D03D}" dt="2024-04-15T19:35:21.640" v="1075" actId="20577"/>
          <ac:spMkLst>
            <pc:docMk/>
            <pc:sldMk cId="3061096682" sldId="508"/>
            <ac:spMk id="8" creationId="{C093F0DC-1184-2336-E8B5-9AD19A682401}"/>
          </ac:spMkLst>
        </pc:spChg>
        <pc:spChg chg="mod">
          <ac:chgData name="Cheng" userId="3a88d6cb-836f-4403-a697-66e391d41931" providerId="ADAL" clId="{3CE73F27-702C-462B-A4E7-66EA90B2D03D}" dt="2024-04-15T17:20:01.728" v="642" actId="255"/>
          <ac:spMkLst>
            <pc:docMk/>
            <pc:sldMk cId="3061096682" sldId="508"/>
            <ac:spMk id="12" creationId="{6B486DE6-D4A9-B4ED-9E37-0A76CA226855}"/>
          </ac:spMkLst>
        </pc:spChg>
        <pc:spChg chg="mod">
          <ac:chgData name="Cheng" userId="3a88d6cb-836f-4403-a697-66e391d41931" providerId="ADAL" clId="{3CE73F27-702C-462B-A4E7-66EA90B2D03D}" dt="2024-04-15T17:11:33.720" v="543"/>
          <ac:spMkLst>
            <pc:docMk/>
            <pc:sldMk cId="3061096682" sldId="508"/>
            <ac:spMk id="14" creationId="{273E327E-1CCA-4AF2-8CDC-EAAEEEB5D459}"/>
          </ac:spMkLst>
        </pc:spChg>
        <pc:spChg chg="add del mod">
          <ac:chgData name="Cheng" userId="3a88d6cb-836f-4403-a697-66e391d41931" providerId="ADAL" clId="{3CE73F27-702C-462B-A4E7-66EA90B2D03D}" dt="2024-04-15T19:34:33.689" v="1058" actId="478"/>
          <ac:spMkLst>
            <pc:docMk/>
            <pc:sldMk cId="3061096682" sldId="508"/>
            <ac:spMk id="15" creationId="{795D2B8B-3809-4495-88C6-3DEA9034C3E9}"/>
          </ac:spMkLst>
        </pc:spChg>
        <pc:spChg chg="mod">
          <ac:chgData name="Cheng" userId="3a88d6cb-836f-4403-a697-66e391d41931" providerId="ADAL" clId="{3CE73F27-702C-462B-A4E7-66EA90B2D03D}" dt="2024-04-15T05:32:16.631" v="214"/>
          <ac:spMkLst>
            <pc:docMk/>
            <pc:sldMk cId="3061096682" sldId="508"/>
            <ac:spMk id="16" creationId="{00000000-0000-0000-0000-000000000000}"/>
          </ac:spMkLst>
        </pc:spChg>
        <pc:spChg chg="mod">
          <ac:chgData name="Cheng" userId="3a88d6cb-836f-4403-a697-66e391d41931" providerId="ADAL" clId="{3CE73F27-702C-462B-A4E7-66EA90B2D03D}" dt="2024-04-15T17:12:01.883" v="563"/>
          <ac:spMkLst>
            <pc:docMk/>
            <pc:sldMk cId="3061096682" sldId="508"/>
            <ac:spMk id="16" creationId="{AFA49E92-E244-4701-A417-4FB88F37040D}"/>
          </ac:spMkLst>
        </pc:spChg>
        <pc:spChg chg="mod">
          <ac:chgData name="Cheng" userId="3a88d6cb-836f-4403-a697-66e391d41931" providerId="ADAL" clId="{3CE73F27-702C-462B-A4E7-66EA90B2D03D}" dt="2024-04-15T17:12:17.123" v="573"/>
          <ac:spMkLst>
            <pc:docMk/>
            <pc:sldMk cId="3061096682" sldId="508"/>
            <ac:spMk id="17" creationId="{5AAB5320-E642-456E-AF3A-DA157478F111}"/>
          </ac:spMkLst>
        </pc:spChg>
        <pc:spChg chg="mod">
          <ac:chgData name="Cheng" userId="3a88d6cb-836f-4403-a697-66e391d41931" providerId="ADAL" clId="{3CE73F27-702C-462B-A4E7-66EA90B2D03D}" dt="2024-04-15T17:11:33.720" v="543"/>
          <ac:spMkLst>
            <pc:docMk/>
            <pc:sldMk cId="3061096682" sldId="508"/>
            <ac:spMk id="18" creationId="{68F1C538-E7B9-42A7-A917-827175285A4D}"/>
          </ac:spMkLst>
        </pc:spChg>
        <pc:spChg chg="mod">
          <ac:chgData name="Cheng" userId="3a88d6cb-836f-4403-a697-66e391d41931" providerId="ADAL" clId="{3CE73F27-702C-462B-A4E7-66EA90B2D03D}" dt="2024-04-15T17:12:24.272" v="574" actId="20577"/>
          <ac:spMkLst>
            <pc:docMk/>
            <pc:sldMk cId="3061096682" sldId="508"/>
            <ac:spMk id="19" creationId="{54BCE942-BE2A-4F87-AACB-DBA16686D40E}"/>
          </ac:spMkLst>
        </pc:spChg>
        <pc:spChg chg="mod">
          <ac:chgData name="Cheng" userId="3a88d6cb-836f-4403-a697-66e391d41931" providerId="ADAL" clId="{3CE73F27-702C-462B-A4E7-66EA90B2D03D}" dt="2024-04-15T17:11:53.733" v="560"/>
          <ac:spMkLst>
            <pc:docMk/>
            <pc:sldMk cId="3061096682" sldId="508"/>
            <ac:spMk id="20" creationId="{21F606D0-24D1-4F36-B9BF-B3A2641E7567}"/>
          </ac:spMkLst>
        </pc:spChg>
        <pc:spChg chg="add mod">
          <ac:chgData name="Cheng" userId="3a88d6cb-836f-4403-a697-66e391d41931" providerId="ADAL" clId="{3CE73F27-702C-462B-A4E7-66EA90B2D03D}" dt="2024-04-15T17:25:03.171" v="703" actId="20577"/>
          <ac:spMkLst>
            <pc:docMk/>
            <pc:sldMk cId="3061096682" sldId="508"/>
            <ac:spMk id="21" creationId="{A2EADC51-DC12-40DD-BE27-02112220D238}"/>
          </ac:spMkLst>
        </pc:spChg>
        <pc:spChg chg="mod">
          <ac:chgData name="Cheng" userId="3a88d6cb-836f-4403-a697-66e391d41931" providerId="ADAL" clId="{3CE73F27-702C-462B-A4E7-66EA90B2D03D}" dt="2024-04-15T18:51:40.210" v="872"/>
          <ac:spMkLst>
            <pc:docMk/>
            <pc:sldMk cId="3061096682" sldId="508"/>
            <ac:spMk id="23" creationId="{C83DA439-823A-49AC-8CA4-ED9DD18286B7}"/>
          </ac:spMkLst>
        </pc:spChg>
        <pc:spChg chg="mod">
          <ac:chgData name="Cheng" userId="3a88d6cb-836f-4403-a697-66e391d41931" providerId="ADAL" clId="{3CE73F27-702C-462B-A4E7-66EA90B2D03D}" dt="2024-04-15T18:51:40.210" v="872"/>
          <ac:spMkLst>
            <pc:docMk/>
            <pc:sldMk cId="3061096682" sldId="508"/>
            <ac:spMk id="24" creationId="{D58ACD7C-754D-4FB1-A026-63198FE251D5}"/>
          </ac:spMkLst>
        </pc:spChg>
        <pc:spChg chg="mod">
          <ac:chgData name="Cheng" userId="3a88d6cb-836f-4403-a697-66e391d41931" providerId="ADAL" clId="{3CE73F27-702C-462B-A4E7-66EA90B2D03D}" dt="2024-04-15T18:51:40.210" v="872"/>
          <ac:spMkLst>
            <pc:docMk/>
            <pc:sldMk cId="3061096682" sldId="508"/>
            <ac:spMk id="25" creationId="{2EB6D840-F50E-4271-8675-53BCC07E8912}"/>
          </ac:spMkLst>
        </pc:spChg>
        <pc:spChg chg="mod">
          <ac:chgData name="Cheng" userId="3a88d6cb-836f-4403-a697-66e391d41931" providerId="ADAL" clId="{3CE73F27-702C-462B-A4E7-66EA90B2D03D}" dt="2024-04-15T18:51:40.210" v="872"/>
          <ac:spMkLst>
            <pc:docMk/>
            <pc:sldMk cId="3061096682" sldId="508"/>
            <ac:spMk id="26" creationId="{416434BD-D797-4380-B261-FA0BDFD30708}"/>
          </ac:spMkLst>
        </pc:spChg>
        <pc:spChg chg="mod">
          <ac:chgData name="Cheng" userId="3a88d6cb-836f-4403-a697-66e391d41931" providerId="ADAL" clId="{3CE73F27-702C-462B-A4E7-66EA90B2D03D}" dt="2024-04-15T18:51:40.210" v="872"/>
          <ac:spMkLst>
            <pc:docMk/>
            <pc:sldMk cId="3061096682" sldId="508"/>
            <ac:spMk id="27" creationId="{262B2736-3591-4674-8715-C406E8623431}"/>
          </ac:spMkLst>
        </pc:spChg>
        <pc:spChg chg="mod">
          <ac:chgData name="Cheng" userId="3a88d6cb-836f-4403-a697-66e391d41931" providerId="ADAL" clId="{3CE73F27-702C-462B-A4E7-66EA90B2D03D}" dt="2024-04-15T18:51:40.210" v="872"/>
          <ac:spMkLst>
            <pc:docMk/>
            <pc:sldMk cId="3061096682" sldId="508"/>
            <ac:spMk id="28" creationId="{07D1DB81-3A0F-4848-BC5E-101473E38277}"/>
          </ac:spMkLst>
        </pc:spChg>
        <pc:spChg chg="mod">
          <ac:chgData name="Cheng" userId="3a88d6cb-836f-4403-a697-66e391d41931" providerId="ADAL" clId="{3CE73F27-702C-462B-A4E7-66EA90B2D03D}" dt="2024-04-15T05:31:54.693" v="211"/>
          <ac:spMkLst>
            <pc:docMk/>
            <pc:sldMk cId="3061096682" sldId="508"/>
            <ac:spMk id="30" creationId="{00000000-0000-0000-0000-000000000000}"/>
          </ac:spMkLst>
        </pc:spChg>
        <pc:grpChg chg="add del mod">
          <ac:chgData name="Cheng" userId="3a88d6cb-836f-4403-a697-66e391d41931" providerId="ADAL" clId="{3CE73F27-702C-462B-A4E7-66EA90B2D03D}" dt="2024-04-15T18:51:39.719" v="871" actId="478"/>
          <ac:grpSpMkLst>
            <pc:docMk/>
            <pc:sldMk cId="3061096682" sldId="508"/>
            <ac:grpSpMk id="13" creationId="{DE121C53-5ED0-43F1-BF0E-53E62FD4EB53}"/>
          </ac:grpSpMkLst>
        </pc:grpChg>
        <pc:grpChg chg="add mod">
          <ac:chgData name="Cheng" userId="3a88d6cb-836f-4403-a697-66e391d41931" providerId="ADAL" clId="{3CE73F27-702C-462B-A4E7-66EA90B2D03D}" dt="2024-04-15T19:59:47.372" v="1335" actId="1076"/>
          <ac:grpSpMkLst>
            <pc:docMk/>
            <pc:sldMk cId="3061096682" sldId="508"/>
            <ac:grpSpMk id="22" creationId="{4918E2AB-8593-4AF4-9D52-0DBB32B15167}"/>
          </ac:grpSpMkLst>
        </pc:grpChg>
        <pc:cxnChg chg="add mod">
          <ac:chgData name="Cheng" userId="3a88d6cb-836f-4403-a697-66e391d41931" providerId="ADAL" clId="{3CE73F27-702C-462B-A4E7-66EA90B2D03D}" dt="2024-04-15T19:00:23.702" v="965" actId="1076"/>
          <ac:cxnSpMkLst>
            <pc:docMk/>
            <pc:sldMk cId="3061096682" sldId="508"/>
            <ac:cxnSpMk id="29" creationId="{E7B93CA6-83AC-4951-B337-E3401B10ECC2}"/>
          </ac:cxnSpMkLst>
        </pc:cxnChg>
      </pc:sldChg>
      <pc:sldChg chg="addSp delSp modSp mod">
        <pc:chgData name="Cheng" userId="3a88d6cb-836f-4403-a697-66e391d41931" providerId="ADAL" clId="{3CE73F27-702C-462B-A4E7-66EA90B2D03D}" dt="2024-04-15T19:58:39.511" v="1323" actId="1076"/>
        <pc:sldMkLst>
          <pc:docMk/>
          <pc:sldMk cId="1468961453" sldId="509"/>
        </pc:sldMkLst>
        <pc:spChg chg="mod">
          <ac:chgData name="Cheng" userId="3a88d6cb-836f-4403-a697-66e391d41931" providerId="ADAL" clId="{3CE73F27-702C-462B-A4E7-66EA90B2D03D}" dt="2024-04-15T19:28:00.906" v="1025" actId="1076"/>
          <ac:spMkLst>
            <pc:docMk/>
            <pc:sldMk cId="1468961453" sldId="509"/>
            <ac:spMk id="2" creationId="{00000000-0000-0000-0000-000000000000}"/>
          </ac:spMkLst>
        </pc:spChg>
        <pc:spChg chg="mod">
          <ac:chgData name="Cheng" userId="3a88d6cb-836f-4403-a697-66e391d41931" providerId="ADAL" clId="{3CE73F27-702C-462B-A4E7-66EA90B2D03D}" dt="2024-04-15T19:27:30.018" v="1023" actId="14100"/>
          <ac:spMkLst>
            <pc:docMk/>
            <pc:sldMk cId="1468961453" sldId="509"/>
            <ac:spMk id="3" creationId="{00000000-0000-0000-0000-000000000000}"/>
          </ac:spMkLst>
        </pc:spChg>
        <pc:spChg chg="del">
          <ac:chgData name="Cheng" userId="3a88d6cb-836f-4403-a697-66e391d41931" providerId="ADAL" clId="{3CE73F27-702C-462B-A4E7-66EA90B2D03D}" dt="2024-04-15T06:09:34.530" v="474" actId="478"/>
          <ac:spMkLst>
            <pc:docMk/>
            <pc:sldMk cId="1468961453" sldId="509"/>
            <ac:spMk id="4" creationId="{452D5044-89A1-5CF8-930F-9CD8FAF289E5}"/>
          </ac:spMkLst>
        </pc:spChg>
        <pc:spChg chg="mod">
          <ac:chgData name="Cheng" userId="3a88d6cb-836f-4403-a697-66e391d41931" providerId="ADAL" clId="{3CE73F27-702C-462B-A4E7-66EA90B2D03D}" dt="2024-04-15T05:48:23.494" v="292" actId="2711"/>
          <ac:spMkLst>
            <pc:docMk/>
            <pc:sldMk cId="1468961453" sldId="509"/>
            <ac:spMk id="6" creationId="{7D279FF4-DDCF-196B-58CB-ACC321C9278F}"/>
          </ac:spMkLst>
        </pc:spChg>
        <pc:spChg chg="add del mod">
          <ac:chgData name="Cheng" userId="3a88d6cb-836f-4403-a697-66e391d41931" providerId="ADAL" clId="{3CE73F27-702C-462B-A4E7-66EA90B2D03D}" dt="2024-04-15T19:34:40.296" v="1062" actId="478"/>
          <ac:spMkLst>
            <pc:docMk/>
            <pc:sldMk cId="1468961453" sldId="509"/>
            <ac:spMk id="11" creationId="{6B778B53-C6E7-486E-8DC1-7EC109D57BD3}"/>
          </ac:spMkLst>
        </pc:spChg>
        <pc:spChg chg="mod">
          <ac:chgData name="Cheng" userId="3a88d6cb-836f-4403-a697-66e391d41931" providerId="ADAL" clId="{3CE73F27-702C-462B-A4E7-66EA90B2D03D}" dt="2024-04-15T18:53:31.380" v="892"/>
          <ac:spMkLst>
            <pc:docMk/>
            <pc:sldMk cId="1468961453" sldId="509"/>
            <ac:spMk id="13" creationId="{484E4F4E-C03E-4BF8-BE16-7C5BAF70678D}"/>
          </ac:spMkLst>
        </pc:spChg>
        <pc:spChg chg="mod">
          <ac:chgData name="Cheng" userId="3a88d6cb-836f-4403-a697-66e391d41931" providerId="ADAL" clId="{3CE73F27-702C-462B-A4E7-66EA90B2D03D}" dt="2024-04-15T18:53:31.380" v="892"/>
          <ac:spMkLst>
            <pc:docMk/>
            <pc:sldMk cId="1468961453" sldId="509"/>
            <ac:spMk id="14" creationId="{8E0D86FE-2043-4A74-A7B6-9E8A3624749F}"/>
          </ac:spMkLst>
        </pc:spChg>
        <pc:spChg chg="mod">
          <ac:chgData name="Cheng" userId="3a88d6cb-836f-4403-a697-66e391d41931" providerId="ADAL" clId="{3CE73F27-702C-462B-A4E7-66EA90B2D03D}" dt="2024-04-15T18:53:31.380" v="892"/>
          <ac:spMkLst>
            <pc:docMk/>
            <pc:sldMk cId="1468961453" sldId="509"/>
            <ac:spMk id="15" creationId="{221C6B5E-09ED-44AA-863E-C7D4E0238D95}"/>
          </ac:spMkLst>
        </pc:spChg>
        <pc:spChg chg="mod">
          <ac:chgData name="Cheng" userId="3a88d6cb-836f-4403-a697-66e391d41931" providerId="ADAL" clId="{3CE73F27-702C-462B-A4E7-66EA90B2D03D}" dt="2024-04-15T18:53:31.380" v="892"/>
          <ac:spMkLst>
            <pc:docMk/>
            <pc:sldMk cId="1468961453" sldId="509"/>
            <ac:spMk id="16" creationId="{9CF93E52-F8DE-4A99-8670-40B633124C06}"/>
          </ac:spMkLst>
        </pc:spChg>
        <pc:spChg chg="mod">
          <ac:chgData name="Cheng" userId="3a88d6cb-836f-4403-a697-66e391d41931" providerId="ADAL" clId="{3CE73F27-702C-462B-A4E7-66EA90B2D03D}" dt="2024-04-15T18:53:31.380" v="892"/>
          <ac:spMkLst>
            <pc:docMk/>
            <pc:sldMk cId="1468961453" sldId="509"/>
            <ac:spMk id="17" creationId="{3CB6DB84-9718-45A6-91DF-2BF6FEB40CDC}"/>
          </ac:spMkLst>
        </pc:spChg>
        <pc:spChg chg="mod">
          <ac:chgData name="Cheng" userId="3a88d6cb-836f-4403-a697-66e391d41931" providerId="ADAL" clId="{3CE73F27-702C-462B-A4E7-66EA90B2D03D}" dt="2024-04-15T18:53:31.380" v="892"/>
          <ac:spMkLst>
            <pc:docMk/>
            <pc:sldMk cId="1468961453" sldId="509"/>
            <ac:spMk id="18" creationId="{B7BEA3A3-4388-45B3-8816-EDE16C737B21}"/>
          </ac:spMkLst>
        </pc:spChg>
        <pc:spChg chg="add mod">
          <ac:chgData name="Cheng" userId="3a88d6cb-836f-4403-a697-66e391d41931" providerId="ADAL" clId="{3CE73F27-702C-462B-A4E7-66EA90B2D03D}" dt="2024-04-15T19:32:35.357" v="1048" actId="255"/>
          <ac:spMkLst>
            <pc:docMk/>
            <pc:sldMk cId="1468961453" sldId="509"/>
            <ac:spMk id="19" creationId="{39E516A0-4B34-44F7-A576-1DC768C38090}"/>
          </ac:spMkLst>
        </pc:spChg>
        <pc:spChg chg="add mod">
          <ac:chgData name="Cheng" userId="3a88d6cb-836f-4403-a697-66e391d41931" providerId="ADAL" clId="{3CE73F27-702C-462B-A4E7-66EA90B2D03D}" dt="2024-04-15T19:35:46.379" v="1085"/>
          <ac:spMkLst>
            <pc:docMk/>
            <pc:sldMk cId="1468961453" sldId="509"/>
            <ac:spMk id="20" creationId="{0BD028F6-2EA0-4FF2-A84C-7E9FC5D436A7}"/>
          </ac:spMkLst>
        </pc:spChg>
        <pc:spChg chg="del">
          <ac:chgData name="Cheng" userId="3a88d6cb-836f-4403-a697-66e391d41931" providerId="ADAL" clId="{3CE73F27-702C-462B-A4E7-66EA90B2D03D}" dt="2024-04-15T18:53:30.961" v="891" actId="478"/>
          <ac:spMkLst>
            <pc:docMk/>
            <pc:sldMk cId="1468961453" sldId="509"/>
            <ac:spMk id="22" creationId="{FA2BAEF9-3741-1C70-89E9-22D747B93068}"/>
          </ac:spMkLst>
        </pc:spChg>
        <pc:spChg chg="del">
          <ac:chgData name="Cheng" userId="3a88d6cb-836f-4403-a697-66e391d41931" providerId="ADAL" clId="{3CE73F27-702C-462B-A4E7-66EA90B2D03D}" dt="2024-04-15T18:53:30.961" v="891" actId="478"/>
          <ac:spMkLst>
            <pc:docMk/>
            <pc:sldMk cId="1468961453" sldId="509"/>
            <ac:spMk id="23" creationId="{2652E3B6-E662-1CB3-7428-615746FDBE46}"/>
          </ac:spMkLst>
        </pc:spChg>
        <pc:spChg chg="del">
          <ac:chgData name="Cheng" userId="3a88d6cb-836f-4403-a697-66e391d41931" providerId="ADAL" clId="{3CE73F27-702C-462B-A4E7-66EA90B2D03D}" dt="2024-04-15T18:53:30.961" v="891" actId="478"/>
          <ac:spMkLst>
            <pc:docMk/>
            <pc:sldMk cId="1468961453" sldId="509"/>
            <ac:spMk id="24" creationId="{AE2A7B16-A33D-C673-01EE-CB54D580AFB5}"/>
          </ac:spMkLst>
        </pc:spChg>
        <pc:spChg chg="del">
          <ac:chgData name="Cheng" userId="3a88d6cb-836f-4403-a697-66e391d41931" providerId="ADAL" clId="{3CE73F27-702C-462B-A4E7-66EA90B2D03D}" dt="2024-04-15T18:53:30.961" v="891" actId="478"/>
          <ac:spMkLst>
            <pc:docMk/>
            <pc:sldMk cId="1468961453" sldId="509"/>
            <ac:spMk id="25" creationId="{DDCF245D-B735-5CB5-93F7-3CCFB0BD31FB}"/>
          </ac:spMkLst>
        </pc:spChg>
        <pc:spChg chg="del">
          <ac:chgData name="Cheng" userId="3a88d6cb-836f-4403-a697-66e391d41931" providerId="ADAL" clId="{3CE73F27-702C-462B-A4E7-66EA90B2D03D}" dt="2024-04-15T18:53:30.961" v="891" actId="478"/>
          <ac:spMkLst>
            <pc:docMk/>
            <pc:sldMk cId="1468961453" sldId="509"/>
            <ac:spMk id="26" creationId="{685218C8-BC87-FCC1-CD12-B045DEC728EC}"/>
          </ac:spMkLst>
        </pc:spChg>
        <pc:spChg chg="mod">
          <ac:chgData name="Cheng" userId="3a88d6cb-836f-4403-a697-66e391d41931" providerId="ADAL" clId="{3CE73F27-702C-462B-A4E7-66EA90B2D03D}" dt="2024-04-15T05:32:39.857" v="224"/>
          <ac:spMkLst>
            <pc:docMk/>
            <pc:sldMk cId="1468961453" sldId="509"/>
            <ac:spMk id="28" creationId="{00000000-0000-0000-0000-000000000000}"/>
          </ac:spMkLst>
        </pc:spChg>
        <pc:spChg chg="mod">
          <ac:chgData name="Cheng" userId="3a88d6cb-836f-4403-a697-66e391d41931" providerId="ADAL" clId="{3CE73F27-702C-462B-A4E7-66EA90B2D03D}" dt="2024-04-15T05:31:40.263" v="203"/>
          <ac:spMkLst>
            <pc:docMk/>
            <pc:sldMk cId="1468961453" sldId="509"/>
            <ac:spMk id="29" creationId="{00000000-0000-0000-0000-000000000000}"/>
          </ac:spMkLst>
        </pc:spChg>
        <pc:spChg chg="del">
          <ac:chgData name="Cheng" userId="3a88d6cb-836f-4403-a697-66e391d41931" providerId="ADAL" clId="{3CE73F27-702C-462B-A4E7-66EA90B2D03D}" dt="2024-04-15T19:35:45.931" v="1084" actId="478"/>
          <ac:spMkLst>
            <pc:docMk/>
            <pc:sldMk cId="1468961453" sldId="509"/>
            <ac:spMk id="31" creationId="{AA0BA6F6-47D0-FAE1-9691-48CB10C443A3}"/>
          </ac:spMkLst>
        </pc:spChg>
        <pc:grpChg chg="add mod">
          <ac:chgData name="Cheng" userId="3a88d6cb-836f-4403-a697-66e391d41931" providerId="ADAL" clId="{3CE73F27-702C-462B-A4E7-66EA90B2D03D}" dt="2024-04-15T19:58:39.511" v="1323" actId="1076"/>
          <ac:grpSpMkLst>
            <pc:docMk/>
            <pc:sldMk cId="1468961453" sldId="509"/>
            <ac:grpSpMk id="12" creationId="{4FF2906F-0DBE-4004-9487-6C396445C4A5}"/>
          </ac:grpSpMkLst>
        </pc:grpChg>
        <pc:cxnChg chg="add mod">
          <ac:chgData name="Cheng" userId="3a88d6cb-836f-4403-a697-66e391d41931" providerId="ADAL" clId="{3CE73F27-702C-462B-A4E7-66EA90B2D03D}" dt="2024-04-15T19:38:26.692" v="1124" actId="1076"/>
          <ac:cxnSpMkLst>
            <pc:docMk/>
            <pc:sldMk cId="1468961453" sldId="509"/>
            <ac:cxnSpMk id="21" creationId="{41C5801B-C085-4C10-B9DE-569AB51AFDD6}"/>
          </ac:cxnSpMkLst>
        </pc:cxnChg>
      </pc:sldChg>
      <pc:sldChg chg="addSp delSp modSp mod">
        <pc:chgData name="Cheng" userId="3a88d6cb-836f-4403-a697-66e391d41931" providerId="ADAL" clId="{3CE73F27-702C-462B-A4E7-66EA90B2D03D}" dt="2024-04-16T08:46:59.317" v="1375" actId="14100"/>
        <pc:sldMkLst>
          <pc:docMk/>
          <pc:sldMk cId="2979493005" sldId="510"/>
        </pc:sldMkLst>
        <pc:spChg chg="mod">
          <ac:chgData name="Cheng" userId="3a88d6cb-836f-4403-a697-66e391d41931" providerId="ADAL" clId="{3CE73F27-702C-462B-A4E7-66EA90B2D03D}" dt="2024-04-15T19:47:45.941" v="1229" actId="20577"/>
          <ac:spMkLst>
            <pc:docMk/>
            <pc:sldMk cId="2979493005" sldId="510"/>
            <ac:spMk id="2" creationId="{00000000-0000-0000-0000-000000000000}"/>
          </ac:spMkLst>
        </pc:spChg>
        <pc:spChg chg="del">
          <ac:chgData name="Cheng" userId="3a88d6cb-836f-4403-a697-66e391d41931" providerId="ADAL" clId="{3CE73F27-702C-462B-A4E7-66EA90B2D03D}" dt="2024-04-15T06:09:30.910" v="472" actId="478"/>
          <ac:spMkLst>
            <pc:docMk/>
            <pc:sldMk cId="2979493005" sldId="510"/>
            <ac:spMk id="4" creationId="{452D5044-89A1-5CF8-930F-9CD8FAF289E5}"/>
          </ac:spMkLst>
        </pc:spChg>
        <pc:spChg chg="mod">
          <ac:chgData name="Cheng" userId="3a88d6cb-836f-4403-a697-66e391d41931" providerId="ADAL" clId="{3CE73F27-702C-462B-A4E7-66EA90B2D03D}" dt="2024-04-15T19:33:10.722" v="1051" actId="255"/>
          <ac:spMkLst>
            <pc:docMk/>
            <pc:sldMk cId="2979493005" sldId="510"/>
            <ac:spMk id="11" creationId="{7614C6B0-D3CC-8E5C-1CC0-449D0295E33F}"/>
          </ac:spMkLst>
        </pc:spChg>
        <pc:spChg chg="mod">
          <ac:chgData name="Cheng" userId="3a88d6cb-836f-4403-a697-66e391d41931" providerId="ADAL" clId="{3CE73F27-702C-462B-A4E7-66EA90B2D03D}" dt="2024-04-15T05:32:42.959" v="226"/>
          <ac:spMkLst>
            <pc:docMk/>
            <pc:sldMk cId="2979493005" sldId="510"/>
            <ac:spMk id="28" creationId="{00000000-0000-0000-0000-000000000000}"/>
          </ac:spMkLst>
        </pc:spChg>
        <pc:spChg chg="mod">
          <ac:chgData name="Cheng" userId="3a88d6cb-836f-4403-a697-66e391d41931" providerId="ADAL" clId="{3CE73F27-702C-462B-A4E7-66EA90B2D03D}" dt="2024-04-15T05:31:35.657" v="201"/>
          <ac:spMkLst>
            <pc:docMk/>
            <pc:sldMk cId="2979493005" sldId="510"/>
            <ac:spMk id="29" creationId="{00000000-0000-0000-0000-000000000000}"/>
          </ac:spMkLst>
        </pc:spChg>
        <pc:spChg chg="add mod ord">
          <ac:chgData name="Cheng" userId="3a88d6cb-836f-4403-a697-66e391d41931" providerId="ADAL" clId="{3CE73F27-702C-462B-A4E7-66EA90B2D03D}" dt="2024-04-16T08:46:59.317" v="1375" actId="14100"/>
          <ac:spMkLst>
            <pc:docMk/>
            <pc:sldMk cId="2979493005" sldId="510"/>
            <ac:spMk id="71" creationId="{D676FF76-EE66-4DE6-9F35-5EE326871EC5}"/>
          </ac:spMkLst>
        </pc:spChg>
        <pc:spChg chg="add del mod">
          <ac:chgData name="Cheng" userId="3a88d6cb-836f-4403-a697-66e391d41931" providerId="ADAL" clId="{3CE73F27-702C-462B-A4E7-66EA90B2D03D}" dt="2024-04-15T19:34:41.923" v="1063" actId="478"/>
          <ac:spMkLst>
            <pc:docMk/>
            <pc:sldMk cId="2979493005" sldId="510"/>
            <ac:spMk id="72" creationId="{690AF527-4861-4E54-955B-068B4056F747}"/>
          </ac:spMkLst>
        </pc:spChg>
        <pc:spChg chg="mod">
          <ac:chgData name="Cheng" userId="3a88d6cb-836f-4403-a697-66e391d41931" providerId="ADAL" clId="{3CE73F27-702C-462B-A4E7-66EA90B2D03D}" dt="2024-04-15T18:53:38.595" v="894"/>
          <ac:spMkLst>
            <pc:docMk/>
            <pc:sldMk cId="2979493005" sldId="510"/>
            <ac:spMk id="74" creationId="{2DB41A08-62B7-49AD-A030-7B5F925BD085}"/>
          </ac:spMkLst>
        </pc:spChg>
        <pc:spChg chg="mod">
          <ac:chgData name="Cheng" userId="3a88d6cb-836f-4403-a697-66e391d41931" providerId="ADAL" clId="{3CE73F27-702C-462B-A4E7-66EA90B2D03D}" dt="2024-04-15T18:53:38.595" v="894"/>
          <ac:spMkLst>
            <pc:docMk/>
            <pc:sldMk cId="2979493005" sldId="510"/>
            <ac:spMk id="75" creationId="{A6D881C9-38F0-434B-BA63-DAC2D2D4ED02}"/>
          </ac:spMkLst>
        </pc:spChg>
        <pc:spChg chg="mod">
          <ac:chgData name="Cheng" userId="3a88d6cb-836f-4403-a697-66e391d41931" providerId="ADAL" clId="{3CE73F27-702C-462B-A4E7-66EA90B2D03D}" dt="2024-04-15T18:53:38.595" v="894"/>
          <ac:spMkLst>
            <pc:docMk/>
            <pc:sldMk cId="2979493005" sldId="510"/>
            <ac:spMk id="76" creationId="{621CD967-9B93-46C9-9A52-584C4E662514}"/>
          </ac:spMkLst>
        </pc:spChg>
        <pc:spChg chg="mod">
          <ac:chgData name="Cheng" userId="3a88d6cb-836f-4403-a697-66e391d41931" providerId="ADAL" clId="{3CE73F27-702C-462B-A4E7-66EA90B2D03D}" dt="2024-04-16T08:46:19.681" v="1367" actId="1076"/>
          <ac:spMkLst>
            <pc:docMk/>
            <pc:sldMk cId="2979493005" sldId="510"/>
            <ac:spMk id="77" creationId="{CC1A3F49-B7A9-61C7-3615-CDE06B425CB2}"/>
          </ac:spMkLst>
        </pc:spChg>
        <pc:spChg chg="mod">
          <ac:chgData name="Cheng" userId="3a88d6cb-836f-4403-a697-66e391d41931" providerId="ADAL" clId="{3CE73F27-702C-462B-A4E7-66EA90B2D03D}" dt="2024-04-15T18:53:38.595" v="894"/>
          <ac:spMkLst>
            <pc:docMk/>
            <pc:sldMk cId="2979493005" sldId="510"/>
            <ac:spMk id="78" creationId="{BCB1D89A-EC11-40D1-9FE5-87E7BC812925}"/>
          </ac:spMkLst>
        </pc:spChg>
        <pc:spChg chg="mod">
          <ac:chgData name="Cheng" userId="3a88d6cb-836f-4403-a697-66e391d41931" providerId="ADAL" clId="{3CE73F27-702C-462B-A4E7-66EA90B2D03D}" dt="2024-04-15T18:53:38.595" v="894"/>
          <ac:spMkLst>
            <pc:docMk/>
            <pc:sldMk cId="2979493005" sldId="510"/>
            <ac:spMk id="79" creationId="{31CFD0EF-9B34-4AD9-86D5-A456AE247B96}"/>
          </ac:spMkLst>
        </pc:spChg>
        <pc:spChg chg="mod">
          <ac:chgData name="Cheng" userId="3a88d6cb-836f-4403-a697-66e391d41931" providerId="ADAL" clId="{3CE73F27-702C-462B-A4E7-66EA90B2D03D}" dt="2024-04-15T18:53:38.595" v="894"/>
          <ac:spMkLst>
            <pc:docMk/>
            <pc:sldMk cId="2979493005" sldId="510"/>
            <ac:spMk id="80" creationId="{C01D293B-24C5-487F-868C-04141CBAC251}"/>
          </ac:spMkLst>
        </pc:spChg>
        <pc:spChg chg="add mod">
          <ac:chgData name="Cheng" userId="3a88d6cb-836f-4403-a697-66e391d41931" providerId="ADAL" clId="{3CE73F27-702C-462B-A4E7-66EA90B2D03D}" dt="2024-04-15T19:35:52.752" v="1087"/>
          <ac:spMkLst>
            <pc:docMk/>
            <pc:sldMk cId="2979493005" sldId="510"/>
            <ac:spMk id="81" creationId="{98FBAFE0-0E4C-4594-BBAC-905F735D8692}"/>
          </ac:spMkLst>
        </pc:spChg>
        <pc:spChg chg="del">
          <ac:chgData name="Cheng" userId="3a88d6cb-836f-4403-a697-66e391d41931" providerId="ADAL" clId="{3CE73F27-702C-462B-A4E7-66EA90B2D03D}" dt="2024-04-15T18:53:38.217" v="893" actId="478"/>
          <ac:spMkLst>
            <pc:docMk/>
            <pc:sldMk cId="2979493005" sldId="510"/>
            <ac:spMk id="86" creationId="{587FFF10-1480-4516-D385-D139E6A9B6B9}"/>
          </ac:spMkLst>
        </pc:spChg>
        <pc:spChg chg="del">
          <ac:chgData name="Cheng" userId="3a88d6cb-836f-4403-a697-66e391d41931" providerId="ADAL" clId="{3CE73F27-702C-462B-A4E7-66EA90B2D03D}" dt="2024-04-15T18:53:38.217" v="893" actId="478"/>
          <ac:spMkLst>
            <pc:docMk/>
            <pc:sldMk cId="2979493005" sldId="510"/>
            <ac:spMk id="87" creationId="{E0DBE10E-D8A4-2173-8817-7A8CF6CF6C8F}"/>
          </ac:spMkLst>
        </pc:spChg>
        <pc:spChg chg="del">
          <ac:chgData name="Cheng" userId="3a88d6cb-836f-4403-a697-66e391d41931" providerId="ADAL" clId="{3CE73F27-702C-462B-A4E7-66EA90B2D03D}" dt="2024-04-15T18:53:38.217" v="893" actId="478"/>
          <ac:spMkLst>
            <pc:docMk/>
            <pc:sldMk cId="2979493005" sldId="510"/>
            <ac:spMk id="88" creationId="{35759AD8-763D-27CB-E536-08A43AB726C3}"/>
          </ac:spMkLst>
        </pc:spChg>
        <pc:spChg chg="del">
          <ac:chgData name="Cheng" userId="3a88d6cb-836f-4403-a697-66e391d41931" providerId="ADAL" clId="{3CE73F27-702C-462B-A4E7-66EA90B2D03D}" dt="2024-04-15T18:53:38.217" v="893" actId="478"/>
          <ac:spMkLst>
            <pc:docMk/>
            <pc:sldMk cId="2979493005" sldId="510"/>
            <ac:spMk id="89" creationId="{1B1C5E95-71E8-D5D6-5E63-4023D371F635}"/>
          </ac:spMkLst>
        </pc:spChg>
        <pc:spChg chg="del">
          <ac:chgData name="Cheng" userId="3a88d6cb-836f-4403-a697-66e391d41931" providerId="ADAL" clId="{3CE73F27-702C-462B-A4E7-66EA90B2D03D}" dt="2024-04-15T18:53:38.217" v="893" actId="478"/>
          <ac:spMkLst>
            <pc:docMk/>
            <pc:sldMk cId="2979493005" sldId="510"/>
            <ac:spMk id="90" creationId="{0C6269FE-CA68-044E-D181-2B48E3D04A75}"/>
          </ac:spMkLst>
        </pc:spChg>
        <pc:spChg chg="del">
          <ac:chgData name="Cheng" userId="3a88d6cb-836f-4403-a697-66e391d41931" providerId="ADAL" clId="{3CE73F27-702C-462B-A4E7-66EA90B2D03D}" dt="2024-04-15T19:35:52.337" v="1086" actId="478"/>
          <ac:spMkLst>
            <pc:docMk/>
            <pc:sldMk cId="2979493005" sldId="510"/>
            <ac:spMk id="91" creationId="{EDD8F347-B32A-6BBE-DA57-ADAD2D5C4B45}"/>
          </ac:spMkLst>
        </pc:spChg>
        <pc:grpChg chg="add del mod">
          <ac:chgData name="Cheng" userId="3a88d6cb-836f-4403-a697-66e391d41931" providerId="ADAL" clId="{3CE73F27-702C-462B-A4E7-66EA90B2D03D}" dt="2024-04-16T08:45:55.404" v="1363" actId="478"/>
          <ac:grpSpMkLst>
            <pc:docMk/>
            <pc:sldMk cId="2979493005" sldId="510"/>
            <ac:grpSpMk id="69" creationId="{FAA4E4B8-4E09-4D59-9859-BA3988FE7C00}"/>
          </ac:grpSpMkLst>
        </pc:grpChg>
        <pc:grpChg chg="add mod">
          <ac:chgData name="Cheng" userId="3a88d6cb-836f-4403-a697-66e391d41931" providerId="ADAL" clId="{3CE73F27-702C-462B-A4E7-66EA90B2D03D}" dt="2024-04-15T19:58:26.544" v="1321" actId="1076"/>
          <ac:grpSpMkLst>
            <pc:docMk/>
            <pc:sldMk cId="2979493005" sldId="510"/>
            <ac:grpSpMk id="73" creationId="{34CCC8E9-EE26-4AD7-A10D-8C7D12A9FB79}"/>
          </ac:grpSpMkLst>
        </pc:grpChg>
        <pc:picChg chg="add mod">
          <ac:chgData name="Cheng" userId="3a88d6cb-836f-4403-a697-66e391d41931" providerId="ADAL" clId="{3CE73F27-702C-462B-A4E7-66EA90B2D03D}" dt="2024-04-16T08:46:16.921" v="1366" actId="1076"/>
          <ac:picMkLst>
            <pc:docMk/>
            <pc:sldMk cId="2979493005" sldId="510"/>
            <ac:picMk id="4" creationId="{1E9E5BA5-E307-494D-AF04-A5808F595C61}"/>
          </ac:picMkLst>
        </pc:picChg>
        <pc:picChg chg="add del mod">
          <ac:chgData name="Cheng" userId="3a88d6cb-836f-4403-a697-66e391d41931" providerId="ADAL" clId="{3CE73F27-702C-462B-A4E7-66EA90B2D03D}" dt="2024-04-16T08:45:55.404" v="1363" actId="478"/>
          <ac:picMkLst>
            <pc:docMk/>
            <pc:sldMk cId="2979493005" sldId="510"/>
            <ac:picMk id="70" creationId="{1D47CDE7-0D90-4BB8-B15F-E11D08F7FB2C}"/>
          </ac:picMkLst>
        </pc:picChg>
        <pc:picChg chg="del">
          <ac:chgData name="Cheng" userId="3a88d6cb-836f-4403-a697-66e391d41931" providerId="ADAL" clId="{3CE73F27-702C-462B-A4E7-66EA90B2D03D}" dt="2024-04-15T05:38:05.768" v="273" actId="478"/>
          <ac:picMkLst>
            <pc:docMk/>
            <pc:sldMk cId="2979493005" sldId="510"/>
            <ac:picMk id="79" creationId="{A71A98FD-7673-33D8-2E4C-64792C0353EB}"/>
          </ac:picMkLst>
        </pc:picChg>
      </pc:sldChg>
      <pc:sldChg chg="addSp delSp modSp mod">
        <pc:chgData name="Cheng" userId="3a88d6cb-836f-4403-a697-66e391d41931" providerId="ADAL" clId="{3CE73F27-702C-462B-A4E7-66EA90B2D03D}" dt="2024-04-15T19:58:18.038" v="1320" actId="1076"/>
        <pc:sldMkLst>
          <pc:docMk/>
          <pc:sldMk cId="839318077" sldId="511"/>
        </pc:sldMkLst>
        <pc:spChg chg="del">
          <ac:chgData name="Cheng" userId="3a88d6cb-836f-4403-a697-66e391d41931" providerId="ADAL" clId="{3CE73F27-702C-462B-A4E7-66EA90B2D03D}" dt="2024-04-15T06:09:27.778" v="470" actId="478"/>
          <ac:spMkLst>
            <pc:docMk/>
            <pc:sldMk cId="839318077" sldId="511"/>
            <ac:spMk id="4" creationId="{452D5044-89A1-5CF8-930F-9CD8FAF289E5}"/>
          </ac:spMkLst>
        </pc:spChg>
        <pc:spChg chg="add mod">
          <ac:chgData name="Cheng" userId="3a88d6cb-836f-4403-a697-66e391d41931" providerId="ADAL" clId="{3CE73F27-702C-462B-A4E7-66EA90B2D03D}" dt="2024-04-15T19:30:59.263" v="1041" actId="14100"/>
          <ac:spMkLst>
            <pc:docMk/>
            <pc:sldMk cId="839318077" sldId="511"/>
            <ac:spMk id="15" creationId="{CBDA8E64-31FD-4250-8F82-579A7A04B15C}"/>
          </ac:spMkLst>
        </pc:spChg>
        <pc:spChg chg="add del mod">
          <ac:chgData name="Cheng" userId="3a88d6cb-836f-4403-a697-66e391d41931" providerId="ADAL" clId="{3CE73F27-702C-462B-A4E7-66EA90B2D03D}" dt="2024-04-15T19:34:14.068" v="1056" actId="478"/>
          <ac:spMkLst>
            <pc:docMk/>
            <pc:sldMk cId="839318077" sldId="511"/>
            <ac:spMk id="16" creationId="{567F2A7D-C0B8-4A45-8265-4F43CF165367}"/>
          </ac:spMkLst>
        </pc:spChg>
        <pc:spChg chg="mod">
          <ac:chgData name="Cheng" userId="3a88d6cb-836f-4403-a697-66e391d41931" providerId="ADAL" clId="{3CE73F27-702C-462B-A4E7-66EA90B2D03D}" dt="2024-04-15T18:53:43.435" v="896"/>
          <ac:spMkLst>
            <pc:docMk/>
            <pc:sldMk cId="839318077" sldId="511"/>
            <ac:spMk id="18" creationId="{F07191B1-FFEB-4CD9-A73A-32273659E19C}"/>
          </ac:spMkLst>
        </pc:spChg>
        <pc:spChg chg="mod">
          <ac:chgData name="Cheng" userId="3a88d6cb-836f-4403-a697-66e391d41931" providerId="ADAL" clId="{3CE73F27-702C-462B-A4E7-66EA90B2D03D}" dt="2024-04-15T18:53:43.435" v="896"/>
          <ac:spMkLst>
            <pc:docMk/>
            <pc:sldMk cId="839318077" sldId="511"/>
            <ac:spMk id="19" creationId="{DFC33F4A-9757-4AE6-8341-F3A246FD990C}"/>
          </ac:spMkLst>
        </pc:spChg>
        <pc:spChg chg="mod">
          <ac:chgData name="Cheng" userId="3a88d6cb-836f-4403-a697-66e391d41931" providerId="ADAL" clId="{3CE73F27-702C-462B-A4E7-66EA90B2D03D}" dt="2024-04-15T18:53:43.435" v="896"/>
          <ac:spMkLst>
            <pc:docMk/>
            <pc:sldMk cId="839318077" sldId="511"/>
            <ac:spMk id="20" creationId="{5F5EFEC7-D6EF-4EF7-87B2-35EACA23B192}"/>
          </ac:spMkLst>
        </pc:spChg>
        <pc:spChg chg="del">
          <ac:chgData name="Cheng" userId="3a88d6cb-836f-4403-a697-66e391d41931" providerId="ADAL" clId="{3CE73F27-702C-462B-A4E7-66EA90B2D03D}" dt="2024-04-15T18:53:43.033" v="895" actId="478"/>
          <ac:spMkLst>
            <pc:docMk/>
            <pc:sldMk cId="839318077" sldId="511"/>
            <ac:spMk id="21" creationId="{0CB38676-4964-151C-BDB3-7FA2D9BD1DE0}"/>
          </ac:spMkLst>
        </pc:spChg>
        <pc:spChg chg="del">
          <ac:chgData name="Cheng" userId="3a88d6cb-836f-4403-a697-66e391d41931" providerId="ADAL" clId="{3CE73F27-702C-462B-A4E7-66EA90B2D03D}" dt="2024-04-15T18:53:43.033" v="895" actId="478"/>
          <ac:spMkLst>
            <pc:docMk/>
            <pc:sldMk cId="839318077" sldId="511"/>
            <ac:spMk id="22" creationId="{14AEB0B1-733E-99B1-18B4-97871158C565}"/>
          </ac:spMkLst>
        </pc:spChg>
        <pc:spChg chg="del">
          <ac:chgData name="Cheng" userId="3a88d6cb-836f-4403-a697-66e391d41931" providerId="ADAL" clId="{3CE73F27-702C-462B-A4E7-66EA90B2D03D}" dt="2024-04-15T18:53:43.033" v="895" actId="478"/>
          <ac:spMkLst>
            <pc:docMk/>
            <pc:sldMk cId="839318077" sldId="511"/>
            <ac:spMk id="23" creationId="{19359497-12A1-0649-C576-F2DBE7046649}"/>
          </ac:spMkLst>
        </pc:spChg>
        <pc:spChg chg="del">
          <ac:chgData name="Cheng" userId="3a88d6cb-836f-4403-a697-66e391d41931" providerId="ADAL" clId="{3CE73F27-702C-462B-A4E7-66EA90B2D03D}" dt="2024-04-15T18:53:43.033" v="895" actId="478"/>
          <ac:spMkLst>
            <pc:docMk/>
            <pc:sldMk cId="839318077" sldId="511"/>
            <ac:spMk id="24" creationId="{A7A6ABE0-F0A1-8E24-9AED-79B2E74606FD}"/>
          </ac:spMkLst>
        </pc:spChg>
        <pc:spChg chg="del">
          <ac:chgData name="Cheng" userId="3a88d6cb-836f-4403-a697-66e391d41931" providerId="ADAL" clId="{3CE73F27-702C-462B-A4E7-66EA90B2D03D}" dt="2024-04-15T18:53:43.033" v="895" actId="478"/>
          <ac:spMkLst>
            <pc:docMk/>
            <pc:sldMk cId="839318077" sldId="511"/>
            <ac:spMk id="25" creationId="{B643412B-86CE-B01D-3220-948B47037AAF}"/>
          </ac:spMkLst>
        </pc:spChg>
        <pc:spChg chg="del">
          <ac:chgData name="Cheng" userId="3a88d6cb-836f-4403-a697-66e391d41931" providerId="ADAL" clId="{3CE73F27-702C-462B-A4E7-66EA90B2D03D}" dt="2024-04-15T19:35:57.297" v="1088" actId="478"/>
          <ac:spMkLst>
            <pc:docMk/>
            <pc:sldMk cId="839318077" sldId="511"/>
            <ac:spMk id="26" creationId="{BCFADA63-035A-0825-0586-B7119CA10959}"/>
          </ac:spMkLst>
        </pc:spChg>
        <pc:spChg chg="mod">
          <ac:chgData name="Cheng" userId="3a88d6cb-836f-4403-a697-66e391d41931" providerId="ADAL" clId="{3CE73F27-702C-462B-A4E7-66EA90B2D03D}" dt="2024-04-15T18:53:43.435" v="896"/>
          <ac:spMkLst>
            <pc:docMk/>
            <pc:sldMk cId="839318077" sldId="511"/>
            <ac:spMk id="27" creationId="{9B09CC18-5CD2-4E14-AAAB-E13673EBCC25}"/>
          </ac:spMkLst>
        </pc:spChg>
        <pc:spChg chg="mod">
          <ac:chgData name="Cheng" userId="3a88d6cb-836f-4403-a697-66e391d41931" providerId="ADAL" clId="{3CE73F27-702C-462B-A4E7-66EA90B2D03D}" dt="2024-04-15T05:32:46.460" v="228"/>
          <ac:spMkLst>
            <pc:docMk/>
            <pc:sldMk cId="839318077" sldId="511"/>
            <ac:spMk id="28" creationId="{00000000-0000-0000-0000-000000000000}"/>
          </ac:spMkLst>
        </pc:spChg>
        <pc:spChg chg="mod">
          <ac:chgData name="Cheng" userId="3a88d6cb-836f-4403-a697-66e391d41931" providerId="ADAL" clId="{3CE73F27-702C-462B-A4E7-66EA90B2D03D}" dt="2024-04-15T18:53:43.435" v="896"/>
          <ac:spMkLst>
            <pc:docMk/>
            <pc:sldMk cId="839318077" sldId="511"/>
            <ac:spMk id="28" creationId="{F9668D61-A832-4322-B29F-E530497CE841}"/>
          </ac:spMkLst>
        </pc:spChg>
        <pc:spChg chg="mod">
          <ac:chgData name="Cheng" userId="3a88d6cb-836f-4403-a697-66e391d41931" providerId="ADAL" clId="{3CE73F27-702C-462B-A4E7-66EA90B2D03D}" dt="2024-04-15T05:31:31.895" v="199"/>
          <ac:spMkLst>
            <pc:docMk/>
            <pc:sldMk cId="839318077" sldId="511"/>
            <ac:spMk id="29" creationId="{00000000-0000-0000-0000-000000000000}"/>
          </ac:spMkLst>
        </pc:spChg>
        <pc:spChg chg="mod">
          <ac:chgData name="Cheng" userId="3a88d6cb-836f-4403-a697-66e391d41931" providerId="ADAL" clId="{3CE73F27-702C-462B-A4E7-66EA90B2D03D}" dt="2024-04-15T18:53:43.435" v="896"/>
          <ac:spMkLst>
            <pc:docMk/>
            <pc:sldMk cId="839318077" sldId="511"/>
            <ac:spMk id="29" creationId="{E3B9B953-CE52-4071-8142-7DB268517AE9}"/>
          </ac:spMkLst>
        </pc:spChg>
        <pc:spChg chg="add mod">
          <ac:chgData name="Cheng" userId="3a88d6cb-836f-4403-a697-66e391d41931" providerId="ADAL" clId="{3CE73F27-702C-462B-A4E7-66EA90B2D03D}" dt="2024-04-15T19:35:57.695" v="1089"/>
          <ac:spMkLst>
            <pc:docMk/>
            <pc:sldMk cId="839318077" sldId="511"/>
            <ac:spMk id="30" creationId="{4B6D02C9-D0E7-4B70-9044-FFB76F66EFCB}"/>
          </ac:spMkLst>
        </pc:spChg>
        <pc:spChg chg="mod">
          <ac:chgData name="Cheng" userId="3a88d6cb-836f-4403-a697-66e391d41931" providerId="ADAL" clId="{3CE73F27-702C-462B-A4E7-66EA90B2D03D}" dt="2024-04-15T19:30:30.192" v="1037" actId="114"/>
          <ac:spMkLst>
            <pc:docMk/>
            <pc:sldMk cId="839318077" sldId="511"/>
            <ac:spMk id="75" creationId="{106F58A0-29A2-1DD6-BD86-3D72989D6B3F}"/>
          </ac:spMkLst>
        </pc:spChg>
        <pc:spChg chg="mod">
          <ac:chgData name="Cheng" userId="3a88d6cb-836f-4403-a697-66e391d41931" providerId="ADAL" clId="{3CE73F27-702C-462B-A4E7-66EA90B2D03D}" dt="2024-04-15T19:33:58.707" v="1055" actId="20577"/>
          <ac:spMkLst>
            <pc:docMk/>
            <pc:sldMk cId="839318077" sldId="511"/>
            <ac:spMk id="78" creationId="{C8772CF9-3B2B-CF8E-86F0-C2340567FF5D}"/>
          </ac:spMkLst>
        </pc:spChg>
        <pc:grpChg chg="add mod">
          <ac:chgData name="Cheng" userId="3a88d6cb-836f-4403-a697-66e391d41931" providerId="ADAL" clId="{3CE73F27-702C-462B-A4E7-66EA90B2D03D}" dt="2024-04-15T19:58:18.038" v="1320" actId="1076"/>
          <ac:grpSpMkLst>
            <pc:docMk/>
            <pc:sldMk cId="839318077" sldId="511"/>
            <ac:grpSpMk id="17" creationId="{3066F70D-EC76-4BD4-9084-79BC818CD9BE}"/>
          </ac:grpSpMkLst>
        </pc:grpChg>
        <pc:grpChg chg="mod">
          <ac:chgData name="Cheng" userId="3a88d6cb-836f-4403-a697-66e391d41931" providerId="ADAL" clId="{3CE73F27-702C-462B-A4E7-66EA90B2D03D}" dt="2024-04-15T19:30:46.696" v="1039" actId="1076"/>
          <ac:grpSpMkLst>
            <pc:docMk/>
            <pc:sldMk cId="839318077" sldId="511"/>
            <ac:grpSpMk id="77" creationId="{6D9ED3DE-C3AA-402A-9580-A20DBBC6D7A4}"/>
          </ac:grpSpMkLst>
        </pc:grpChg>
        <pc:picChg chg="mod">
          <ac:chgData name="Cheng" userId="3a88d6cb-836f-4403-a697-66e391d41931" providerId="ADAL" clId="{3CE73F27-702C-462B-A4E7-66EA90B2D03D}" dt="2024-04-15T19:30:46.696" v="1039" actId="1076"/>
          <ac:picMkLst>
            <pc:docMk/>
            <pc:sldMk cId="839318077" sldId="511"/>
            <ac:picMk id="79" creationId="{D6B31CEB-CCBB-992E-4ACA-F320E2F8E2AC}"/>
          </ac:picMkLst>
        </pc:picChg>
      </pc:sldChg>
      <pc:sldChg chg="addSp delSp modSp mod">
        <pc:chgData name="Cheng" userId="3a88d6cb-836f-4403-a697-66e391d41931" providerId="ADAL" clId="{3CE73F27-702C-462B-A4E7-66EA90B2D03D}" dt="2024-04-15T19:58:09.781" v="1319" actId="1076"/>
        <pc:sldMkLst>
          <pc:docMk/>
          <pc:sldMk cId="464295276" sldId="512"/>
        </pc:sldMkLst>
        <pc:spChg chg="add del mod">
          <ac:chgData name="Cheng" userId="3a88d6cb-836f-4403-a697-66e391d41931" providerId="ADAL" clId="{3CE73F27-702C-462B-A4E7-66EA90B2D03D}" dt="2024-04-15T05:06:14.424" v="16" actId="11529"/>
          <ac:spMkLst>
            <pc:docMk/>
            <pc:sldMk cId="464295276" sldId="512"/>
            <ac:spMk id="3" creationId="{9E5A7312-D4D8-42DC-B0D5-521B89238294}"/>
          </ac:spMkLst>
        </pc:spChg>
        <pc:spChg chg="del">
          <ac:chgData name="Cheng" userId="3a88d6cb-836f-4403-a697-66e391d41931" providerId="ADAL" clId="{3CE73F27-702C-462B-A4E7-66EA90B2D03D}" dt="2024-04-15T06:09:22.123" v="468" actId="478"/>
          <ac:spMkLst>
            <pc:docMk/>
            <pc:sldMk cId="464295276" sldId="512"/>
            <ac:spMk id="4" creationId="{452D5044-89A1-5CF8-930F-9CD8FAF289E5}"/>
          </ac:spMkLst>
        </pc:spChg>
        <pc:spChg chg="mod">
          <ac:chgData name="Cheng" userId="3a88d6cb-836f-4403-a697-66e391d41931" providerId="ADAL" clId="{3CE73F27-702C-462B-A4E7-66EA90B2D03D}" dt="2024-04-15T19:58:07.118" v="1318" actId="1076"/>
          <ac:spMkLst>
            <pc:docMk/>
            <pc:sldMk cId="464295276" sldId="512"/>
            <ac:spMk id="8" creationId="{42383919-FE35-9C44-DEEE-A3B99ADAEB85}"/>
          </ac:spMkLst>
        </pc:spChg>
        <pc:spChg chg="mod">
          <ac:chgData name="Cheng" userId="3a88d6cb-836f-4403-a697-66e391d41931" providerId="ADAL" clId="{3CE73F27-702C-462B-A4E7-66EA90B2D03D}" dt="2024-04-15T19:58:03.574" v="1317" actId="1076"/>
          <ac:spMkLst>
            <pc:docMk/>
            <pc:sldMk cId="464295276" sldId="512"/>
            <ac:spMk id="14" creationId="{D4CCC15A-A5BA-B487-2639-B7F9821CA563}"/>
          </ac:spMkLst>
        </pc:spChg>
        <pc:spChg chg="mod">
          <ac:chgData name="Cheng" userId="3a88d6cb-836f-4403-a697-66e391d41931" providerId="ADAL" clId="{3CE73F27-702C-462B-A4E7-66EA90B2D03D}" dt="2024-04-15T19:38:37.920" v="1125" actId="20577"/>
          <ac:spMkLst>
            <pc:docMk/>
            <pc:sldMk cId="464295276" sldId="512"/>
            <ac:spMk id="15" creationId="{7408D1F5-8087-E7E9-D9E4-4BFB97177051}"/>
          </ac:spMkLst>
        </pc:spChg>
        <pc:spChg chg="add del mod">
          <ac:chgData name="Cheng" userId="3a88d6cb-836f-4403-a697-66e391d41931" providerId="ADAL" clId="{3CE73F27-702C-462B-A4E7-66EA90B2D03D}" dt="2024-04-15T05:05:36.906" v="9" actId="478"/>
          <ac:spMkLst>
            <pc:docMk/>
            <pc:sldMk cId="464295276" sldId="512"/>
            <ac:spMk id="16" creationId="{4815D838-0F34-4C89-B555-32649AA9C348}"/>
          </ac:spMkLst>
        </pc:spChg>
        <pc:spChg chg="add mod">
          <ac:chgData name="Cheng" userId="3a88d6cb-836f-4403-a697-66e391d41931" providerId="ADAL" clId="{3CE73F27-702C-462B-A4E7-66EA90B2D03D}" dt="2024-04-15T05:05:36.906" v="9" actId="478"/>
          <ac:spMkLst>
            <pc:docMk/>
            <pc:sldMk cId="464295276" sldId="512"/>
            <ac:spMk id="17" creationId="{8BE969A2-043F-46BE-9E3F-FF2C5B21DD07}"/>
          </ac:spMkLst>
        </pc:spChg>
        <pc:spChg chg="add del mod">
          <ac:chgData name="Cheng" userId="3a88d6cb-836f-4403-a697-66e391d41931" providerId="ADAL" clId="{3CE73F27-702C-462B-A4E7-66EA90B2D03D}" dt="2024-04-15T19:34:19.093" v="1057" actId="478"/>
          <ac:spMkLst>
            <pc:docMk/>
            <pc:sldMk cId="464295276" sldId="512"/>
            <ac:spMk id="18" creationId="{572C49AE-DAC5-4AAF-84A7-923734247B89}"/>
          </ac:spMkLst>
        </pc:spChg>
        <pc:spChg chg="mod">
          <ac:chgData name="Cheng" userId="3a88d6cb-836f-4403-a697-66e391d41931" providerId="ADAL" clId="{3CE73F27-702C-462B-A4E7-66EA90B2D03D}" dt="2024-04-15T18:54:04.218" v="898"/>
          <ac:spMkLst>
            <pc:docMk/>
            <pc:sldMk cId="464295276" sldId="512"/>
            <ac:spMk id="19" creationId="{F7310698-3AC9-44C5-BE9A-C151AE9D4DD0}"/>
          </ac:spMkLst>
        </pc:spChg>
        <pc:spChg chg="mod">
          <ac:chgData name="Cheng" userId="3a88d6cb-836f-4403-a697-66e391d41931" providerId="ADAL" clId="{3CE73F27-702C-462B-A4E7-66EA90B2D03D}" dt="2024-04-15T18:54:04.218" v="898"/>
          <ac:spMkLst>
            <pc:docMk/>
            <pc:sldMk cId="464295276" sldId="512"/>
            <ac:spMk id="20" creationId="{94DEE7E4-4F7D-4D61-94AA-FD4A24209B17}"/>
          </ac:spMkLst>
        </pc:spChg>
        <pc:spChg chg="mod">
          <ac:chgData name="Cheng" userId="3a88d6cb-836f-4403-a697-66e391d41931" providerId="ADAL" clId="{3CE73F27-702C-462B-A4E7-66EA90B2D03D}" dt="2024-04-15T18:54:04.218" v="898"/>
          <ac:spMkLst>
            <pc:docMk/>
            <pc:sldMk cId="464295276" sldId="512"/>
            <ac:spMk id="21" creationId="{1DC98B40-ECFA-412C-9423-650012B79B17}"/>
          </ac:spMkLst>
        </pc:spChg>
        <pc:spChg chg="mod">
          <ac:chgData name="Cheng" userId="3a88d6cb-836f-4403-a697-66e391d41931" providerId="ADAL" clId="{3CE73F27-702C-462B-A4E7-66EA90B2D03D}" dt="2024-04-15T18:54:04.218" v="898"/>
          <ac:spMkLst>
            <pc:docMk/>
            <pc:sldMk cId="464295276" sldId="512"/>
            <ac:spMk id="22" creationId="{8D7498E9-9248-40BB-8E23-3A76AC3567D6}"/>
          </ac:spMkLst>
        </pc:spChg>
        <pc:spChg chg="mod">
          <ac:chgData name="Cheng" userId="3a88d6cb-836f-4403-a697-66e391d41931" providerId="ADAL" clId="{3CE73F27-702C-462B-A4E7-66EA90B2D03D}" dt="2024-04-15T18:54:04.218" v="898"/>
          <ac:spMkLst>
            <pc:docMk/>
            <pc:sldMk cId="464295276" sldId="512"/>
            <ac:spMk id="23" creationId="{CBCDA135-7AA8-4644-9806-1163EC928DA7}"/>
          </ac:spMkLst>
        </pc:spChg>
        <pc:spChg chg="mod">
          <ac:chgData name="Cheng" userId="3a88d6cb-836f-4403-a697-66e391d41931" providerId="ADAL" clId="{3CE73F27-702C-462B-A4E7-66EA90B2D03D}" dt="2024-04-15T18:54:04.218" v="898"/>
          <ac:spMkLst>
            <pc:docMk/>
            <pc:sldMk cId="464295276" sldId="512"/>
            <ac:spMk id="24" creationId="{4D70B708-57C8-4187-8D99-CB6CBD17D313}"/>
          </ac:spMkLst>
        </pc:spChg>
        <pc:spChg chg="del">
          <ac:chgData name="Cheng" userId="3a88d6cb-836f-4403-a697-66e391d41931" providerId="ADAL" clId="{3CE73F27-702C-462B-A4E7-66EA90B2D03D}" dt="2024-04-15T18:54:03.801" v="897" actId="478"/>
          <ac:spMkLst>
            <pc:docMk/>
            <pc:sldMk cId="464295276" sldId="512"/>
            <ac:spMk id="25" creationId="{DB79FF9F-B178-2130-B8FE-19412AEF511D}"/>
          </ac:spMkLst>
        </pc:spChg>
        <pc:spChg chg="del">
          <ac:chgData name="Cheng" userId="3a88d6cb-836f-4403-a697-66e391d41931" providerId="ADAL" clId="{3CE73F27-702C-462B-A4E7-66EA90B2D03D}" dt="2024-04-15T18:54:03.801" v="897" actId="478"/>
          <ac:spMkLst>
            <pc:docMk/>
            <pc:sldMk cId="464295276" sldId="512"/>
            <ac:spMk id="26" creationId="{1C6165A5-D327-FCB7-FE3C-B03E0ECCD681}"/>
          </ac:spMkLst>
        </pc:spChg>
        <pc:spChg chg="add mod">
          <ac:chgData name="Cheng" userId="3a88d6cb-836f-4403-a697-66e391d41931" providerId="ADAL" clId="{3CE73F27-702C-462B-A4E7-66EA90B2D03D}" dt="2024-04-15T19:36:01.162" v="1091"/>
          <ac:spMkLst>
            <pc:docMk/>
            <pc:sldMk cId="464295276" sldId="512"/>
            <ac:spMk id="27" creationId="{686BCBF1-2151-4F09-97AD-E823615F1CEC}"/>
          </ac:spMkLst>
        </pc:spChg>
        <pc:spChg chg="mod">
          <ac:chgData name="Cheng" userId="3a88d6cb-836f-4403-a697-66e391d41931" providerId="ADAL" clId="{3CE73F27-702C-462B-A4E7-66EA90B2D03D}" dt="2024-04-15T05:32:50.375" v="230"/>
          <ac:spMkLst>
            <pc:docMk/>
            <pc:sldMk cId="464295276" sldId="512"/>
            <ac:spMk id="28" creationId="{00000000-0000-0000-0000-000000000000}"/>
          </ac:spMkLst>
        </pc:spChg>
        <pc:spChg chg="mod">
          <ac:chgData name="Cheng" userId="3a88d6cb-836f-4403-a697-66e391d41931" providerId="ADAL" clId="{3CE73F27-702C-462B-A4E7-66EA90B2D03D}" dt="2024-04-15T05:31:28.148" v="197"/>
          <ac:spMkLst>
            <pc:docMk/>
            <pc:sldMk cId="464295276" sldId="512"/>
            <ac:spMk id="29" creationId="{00000000-0000-0000-0000-000000000000}"/>
          </ac:spMkLst>
        </pc:spChg>
        <pc:spChg chg="del">
          <ac:chgData name="Cheng" userId="3a88d6cb-836f-4403-a697-66e391d41931" providerId="ADAL" clId="{3CE73F27-702C-462B-A4E7-66EA90B2D03D}" dt="2024-04-15T18:54:03.801" v="897" actId="478"/>
          <ac:spMkLst>
            <pc:docMk/>
            <pc:sldMk cId="464295276" sldId="512"/>
            <ac:spMk id="31" creationId="{0A049B50-1A97-3AEF-A73A-DCC4F7F4BF9F}"/>
          </ac:spMkLst>
        </pc:spChg>
        <pc:spChg chg="del">
          <ac:chgData name="Cheng" userId="3a88d6cb-836f-4403-a697-66e391d41931" providerId="ADAL" clId="{3CE73F27-702C-462B-A4E7-66EA90B2D03D}" dt="2024-04-15T18:54:03.801" v="897" actId="478"/>
          <ac:spMkLst>
            <pc:docMk/>
            <pc:sldMk cId="464295276" sldId="512"/>
            <ac:spMk id="32" creationId="{275CAE32-AED5-4CD7-EFD5-74608CC31BE3}"/>
          </ac:spMkLst>
        </pc:spChg>
        <pc:spChg chg="del">
          <ac:chgData name="Cheng" userId="3a88d6cb-836f-4403-a697-66e391d41931" providerId="ADAL" clId="{3CE73F27-702C-462B-A4E7-66EA90B2D03D}" dt="2024-04-15T18:54:03.801" v="897" actId="478"/>
          <ac:spMkLst>
            <pc:docMk/>
            <pc:sldMk cId="464295276" sldId="512"/>
            <ac:spMk id="33" creationId="{D7D63703-08E9-96BC-28CC-FF588912996F}"/>
          </ac:spMkLst>
        </pc:spChg>
        <pc:spChg chg="del">
          <ac:chgData name="Cheng" userId="3a88d6cb-836f-4403-a697-66e391d41931" providerId="ADAL" clId="{3CE73F27-702C-462B-A4E7-66EA90B2D03D}" dt="2024-04-15T19:36:00.796" v="1090" actId="478"/>
          <ac:spMkLst>
            <pc:docMk/>
            <pc:sldMk cId="464295276" sldId="512"/>
            <ac:spMk id="34" creationId="{D819E149-9F7F-D150-D462-8B3E36C4F151}"/>
          </ac:spMkLst>
        </pc:spChg>
        <pc:grpChg chg="add mod">
          <ac:chgData name="Cheng" userId="3a88d6cb-836f-4403-a697-66e391d41931" providerId="ADAL" clId="{3CE73F27-702C-462B-A4E7-66EA90B2D03D}" dt="2024-04-15T19:58:00.935" v="1316" actId="1076"/>
          <ac:grpSpMkLst>
            <pc:docMk/>
            <pc:sldMk cId="464295276" sldId="512"/>
            <ac:grpSpMk id="12" creationId="{2F3C8204-35E4-4B3F-90EE-08FF3329F54F}"/>
          </ac:grpSpMkLst>
        </pc:grpChg>
        <pc:grpChg chg="add mod">
          <ac:chgData name="Cheng" userId="3a88d6cb-836f-4403-a697-66e391d41931" providerId="ADAL" clId="{3CE73F27-702C-462B-A4E7-66EA90B2D03D}" dt="2024-04-15T19:58:09.781" v="1319" actId="1076"/>
          <ac:grpSpMkLst>
            <pc:docMk/>
            <pc:sldMk cId="464295276" sldId="512"/>
            <ac:grpSpMk id="16" creationId="{DD03B33B-069F-466B-AFF8-3D0B8B4E1B8E}"/>
          </ac:grpSpMkLst>
        </pc:grpChg>
        <pc:graphicFrameChg chg="add del mod">
          <ac:chgData name="Cheng" userId="3a88d6cb-836f-4403-a697-66e391d41931" providerId="ADAL" clId="{3CE73F27-702C-462B-A4E7-66EA90B2D03D}" dt="2024-04-15T05:05:57.195" v="14" actId="478"/>
          <ac:graphicFrameMkLst>
            <pc:docMk/>
            <pc:sldMk cId="464295276" sldId="512"/>
            <ac:graphicFrameMk id="2" creationId="{14AF9094-68A2-41A5-9E2F-F7F87E18599E}"/>
          </ac:graphicFrameMkLst>
        </pc:graphicFrameChg>
        <pc:picChg chg="del">
          <ac:chgData name="Cheng" userId="3a88d6cb-836f-4403-a697-66e391d41931" providerId="ADAL" clId="{3CE73F27-702C-462B-A4E7-66EA90B2D03D}" dt="2024-04-15T05:05:03.681" v="2" actId="478"/>
          <ac:picMkLst>
            <pc:docMk/>
            <pc:sldMk cId="464295276" sldId="512"/>
            <ac:picMk id="11" creationId="{D951EDF7-B532-7CE2-F1B2-9EE44887E0A4}"/>
          </ac:picMkLst>
        </pc:picChg>
        <pc:picChg chg="add mod">
          <ac:chgData name="Cheng" userId="3a88d6cb-836f-4403-a697-66e391d41931" providerId="ADAL" clId="{3CE73F27-702C-462B-A4E7-66EA90B2D03D}" dt="2024-04-15T05:05:36.906" v="9" actId="478"/>
          <ac:picMkLst>
            <pc:docMk/>
            <pc:sldMk cId="464295276" sldId="512"/>
            <ac:picMk id="13" creationId="{20E58906-01B3-4BB4-A7C8-8E3DE5991154}"/>
          </ac:picMkLst>
        </pc:picChg>
      </pc:sldChg>
      <pc:sldChg chg="addSp delSp modSp mod">
        <pc:chgData name="Cheng" userId="3a88d6cb-836f-4403-a697-66e391d41931" providerId="ADAL" clId="{3CE73F27-702C-462B-A4E7-66EA90B2D03D}" dt="2024-04-15T19:57:49.669" v="1315" actId="1076"/>
        <pc:sldMkLst>
          <pc:docMk/>
          <pc:sldMk cId="2814298993" sldId="513"/>
        </pc:sldMkLst>
        <pc:spChg chg="mod">
          <ac:chgData name="Cheng" userId="3a88d6cb-836f-4403-a697-66e391d41931" providerId="ADAL" clId="{3CE73F27-702C-462B-A4E7-66EA90B2D03D}" dt="2024-04-15T19:57:44.013" v="1314" actId="1076"/>
          <ac:spMkLst>
            <pc:docMk/>
            <pc:sldMk cId="2814298993" sldId="513"/>
            <ac:spMk id="2" creationId="{17147B26-DFEB-FD44-4EF8-A10FEA5EA0AA}"/>
          </ac:spMkLst>
        </pc:spChg>
        <pc:spChg chg="del">
          <ac:chgData name="Cheng" userId="3a88d6cb-836f-4403-a697-66e391d41931" providerId="ADAL" clId="{3CE73F27-702C-462B-A4E7-66EA90B2D03D}" dt="2024-04-15T06:09:18.405" v="466" actId="478"/>
          <ac:spMkLst>
            <pc:docMk/>
            <pc:sldMk cId="2814298993" sldId="513"/>
            <ac:spMk id="4" creationId="{452D5044-89A1-5CF8-930F-9CD8FAF289E5}"/>
          </ac:spMkLst>
        </pc:spChg>
        <pc:spChg chg="del">
          <ac:chgData name="Cheng" userId="3a88d6cb-836f-4403-a697-66e391d41931" providerId="ADAL" clId="{3CE73F27-702C-462B-A4E7-66EA90B2D03D}" dt="2024-04-15T05:06:45.891" v="17" actId="478"/>
          <ac:spMkLst>
            <pc:docMk/>
            <pc:sldMk cId="2814298993" sldId="513"/>
            <ac:spMk id="6" creationId="{9F459408-E8C9-4252-AADA-5F67B9AFF192}"/>
          </ac:spMkLst>
        </pc:spChg>
        <pc:spChg chg="del">
          <ac:chgData name="Cheng" userId="3a88d6cb-836f-4403-a697-66e391d41931" providerId="ADAL" clId="{3CE73F27-702C-462B-A4E7-66EA90B2D03D}" dt="2024-04-15T05:06:45.891" v="17" actId="478"/>
          <ac:spMkLst>
            <pc:docMk/>
            <pc:sldMk cId="2814298993" sldId="513"/>
            <ac:spMk id="7" creationId="{E2CE08EE-F83A-42D4-0F6E-30A768811F1D}"/>
          </ac:spMkLst>
        </pc:spChg>
        <pc:spChg chg="del">
          <ac:chgData name="Cheng" userId="3a88d6cb-836f-4403-a697-66e391d41931" providerId="ADAL" clId="{3CE73F27-702C-462B-A4E7-66EA90B2D03D}" dt="2024-04-15T18:54:11.877" v="899" actId="478"/>
          <ac:spMkLst>
            <pc:docMk/>
            <pc:sldMk cId="2814298993" sldId="513"/>
            <ac:spMk id="9" creationId="{32787D74-F8B2-AA1D-C3FD-CBD3A7791E95}"/>
          </ac:spMkLst>
        </pc:spChg>
        <pc:spChg chg="del">
          <ac:chgData name="Cheng" userId="3a88d6cb-836f-4403-a697-66e391d41931" providerId="ADAL" clId="{3CE73F27-702C-462B-A4E7-66EA90B2D03D}" dt="2024-04-15T05:06:45.891" v="17" actId="478"/>
          <ac:spMkLst>
            <pc:docMk/>
            <pc:sldMk cId="2814298993" sldId="513"/>
            <ac:spMk id="9" creationId="{C8996D08-A6A7-F773-F87F-3F721C2179B1}"/>
          </ac:spMkLst>
        </pc:spChg>
        <pc:spChg chg="del">
          <ac:chgData name="Cheng" userId="3a88d6cb-836f-4403-a697-66e391d41931" providerId="ADAL" clId="{3CE73F27-702C-462B-A4E7-66EA90B2D03D}" dt="2024-04-15T18:54:11.877" v="899" actId="478"/>
          <ac:spMkLst>
            <pc:docMk/>
            <pc:sldMk cId="2814298993" sldId="513"/>
            <ac:spMk id="10" creationId="{2227785E-AAEB-2390-C71F-68D1ED9439B4}"/>
          </ac:spMkLst>
        </pc:spChg>
        <pc:spChg chg="del">
          <ac:chgData name="Cheng" userId="3a88d6cb-836f-4403-a697-66e391d41931" providerId="ADAL" clId="{3CE73F27-702C-462B-A4E7-66EA90B2D03D}" dt="2024-04-15T18:54:11.877" v="899" actId="478"/>
          <ac:spMkLst>
            <pc:docMk/>
            <pc:sldMk cId="2814298993" sldId="513"/>
            <ac:spMk id="11" creationId="{B74923FC-A395-9EC3-847F-6304F1036CDF}"/>
          </ac:spMkLst>
        </pc:spChg>
        <pc:spChg chg="del">
          <ac:chgData name="Cheng" userId="3a88d6cb-836f-4403-a697-66e391d41931" providerId="ADAL" clId="{3CE73F27-702C-462B-A4E7-66EA90B2D03D}" dt="2024-04-15T18:54:11.877" v="899" actId="478"/>
          <ac:spMkLst>
            <pc:docMk/>
            <pc:sldMk cId="2814298993" sldId="513"/>
            <ac:spMk id="12" creationId="{3E0DE897-4893-1E74-5F0D-4BA6992C20FB}"/>
          </ac:spMkLst>
        </pc:spChg>
        <pc:spChg chg="add del mod">
          <ac:chgData name="Cheng" userId="3a88d6cb-836f-4403-a697-66e391d41931" providerId="ADAL" clId="{3CE73F27-702C-462B-A4E7-66EA90B2D03D}" dt="2024-04-15T05:07:06.110" v="27" actId="478"/>
          <ac:spMkLst>
            <pc:docMk/>
            <pc:sldMk cId="2814298993" sldId="513"/>
            <ac:spMk id="13" creationId="{39FE0BF3-4EEA-4E4C-9AB5-EDD998C1BCCD}"/>
          </ac:spMkLst>
        </pc:spChg>
        <pc:spChg chg="del">
          <ac:chgData name="Cheng" userId="3a88d6cb-836f-4403-a697-66e391d41931" providerId="ADAL" clId="{3CE73F27-702C-462B-A4E7-66EA90B2D03D}" dt="2024-04-15T18:54:11.877" v="899" actId="478"/>
          <ac:spMkLst>
            <pc:docMk/>
            <pc:sldMk cId="2814298993" sldId="513"/>
            <ac:spMk id="13" creationId="{9DC8DCE4-2A39-BE1B-0BE5-98FAD78759D5}"/>
          </ac:spMkLst>
        </pc:spChg>
        <pc:spChg chg="add del mod">
          <ac:chgData name="Cheng" userId="3a88d6cb-836f-4403-a697-66e391d41931" providerId="ADAL" clId="{3CE73F27-702C-462B-A4E7-66EA90B2D03D}" dt="2024-04-15T05:07:06.110" v="27" actId="478"/>
          <ac:spMkLst>
            <pc:docMk/>
            <pc:sldMk cId="2814298993" sldId="513"/>
            <ac:spMk id="14" creationId="{44E6E634-2818-46FA-90E8-7ED92BFE606C}"/>
          </ac:spMkLst>
        </pc:spChg>
        <pc:spChg chg="del">
          <ac:chgData name="Cheng" userId="3a88d6cb-836f-4403-a697-66e391d41931" providerId="ADAL" clId="{3CE73F27-702C-462B-A4E7-66EA90B2D03D}" dt="2024-04-15T19:36:05.522" v="1092" actId="478"/>
          <ac:spMkLst>
            <pc:docMk/>
            <pc:sldMk cId="2814298993" sldId="513"/>
            <ac:spMk id="14" creationId="{6D0A9757-51D7-3091-176F-8F3BCED4352C}"/>
          </ac:spMkLst>
        </pc:spChg>
        <pc:spChg chg="add del mod">
          <ac:chgData name="Cheng" userId="3a88d6cb-836f-4403-a697-66e391d41931" providerId="ADAL" clId="{3CE73F27-702C-462B-A4E7-66EA90B2D03D}" dt="2024-04-15T05:07:06.110" v="27" actId="478"/>
          <ac:spMkLst>
            <pc:docMk/>
            <pc:sldMk cId="2814298993" sldId="513"/>
            <ac:spMk id="15" creationId="{B5686801-A4F6-43FF-A58C-03913EF77C08}"/>
          </ac:spMkLst>
        </pc:spChg>
        <pc:spChg chg="add del mod">
          <ac:chgData name="Cheng" userId="3a88d6cb-836f-4403-a697-66e391d41931" providerId="ADAL" clId="{3CE73F27-702C-462B-A4E7-66EA90B2D03D}" dt="2024-04-15T05:07:06.110" v="27" actId="478"/>
          <ac:spMkLst>
            <pc:docMk/>
            <pc:sldMk cId="2814298993" sldId="513"/>
            <ac:spMk id="16" creationId="{F7ECDD6C-37F7-4C03-96B7-11E7F7E6495D}"/>
          </ac:spMkLst>
        </pc:spChg>
        <pc:spChg chg="add del mod">
          <ac:chgData name="Cheng" userId="3a88d6cb-836f-4403-a697-66e391d41931" providerId="ADAL" clId="{3CE73F27-702C-462B-A4E7-66EA90B2D03D}" dt="2024-04-15T05:07:06.110" v="27" actId="478"/>
          <ac:spMkLst>
            <pc:docMk/>
            <pc:sldMk cId="2814298993" sldId="513"/>
            <ac:spMk id="17" creationId="{3AFD81C3-D113-408E-A12B-3B33F273F4EA}"/>
          </ac:spMkLst>
        </pc:spChg>
        <pc:spChg chg="mod">
          <ac:chgData name="Cheng" userId="3a88d6cb-836f-4403-a697-66e391d41931" providerId="ADAL" clId="{3CE73F27-702C-462B-A4E7-66EA90B2D03D}" dt="2024-04-15T18:54:12.341" v="900"/>
          <ac:spMkLst>
            <pc:docMk/>
            <pc:sldMk cId="2814298993" sldId="513"/>
            <ac:spMk id="18" creationId="{CE3A694C-9919-406E-A3E8-1C48DB4CA681}"/>
          </ac:spMkLst>
        </pc:spChg>
        <pc:spChg chg="add del mod">
          <ac:chgData name="Cheng" userId="3a88d6cb-836f-4403-a697-66e391d41931" providerId="ADAL" clId="{3CE73F27-702C-462B-A4E7-66EA90B2D03D}" dt="2024-04-15T05:07:06.110" v="27" actId="478"/>
          <ac:spMkLst>
            <pc:docMk/>
            <pc:sldMk cId="2814298993" sldId="513"/>
            <ac:spMk id="18" creationId="{EE6661BA-70D7-4262-AE95-CB3F95D12641}"/>
          </ac:spMkLst>
        </pc:spChg>
        <pc:spChg chg="mod">
          <ac:chgData name="Cheng" userId="3a88d6cb-836f-4403-a697-66e391d41931" providerId="ADAL" clId="{3CE73F27-702C-462B-A4E7-66EA90B2D03D}" dt="2024-04-15T18:54:12.341" v="900"/>
          <ac:spMkLst>
            <pc:docMk/>
            <pc:sldMk cId="2814298993" sldId="513"/>
            <ac:spMk id="19" creationId="{52EC52AB-08C3-4FD0-9335-17876704C752}"/>
          </ac:spMkLst>
        </pc:spChg>
        <pc:spChg chg="mod">
          <ac:chgData name="Cheng" userId="3a88d6cb-836f-4403-a697-66e391d41931" providerId="ADAL" clId="{3CE73F27-702C-462B-A4E7-66EA90B2D03D}" dt="2024-04-15T18:55:00.087" v="914" actId="1076"/>
          <ac:spMkLst>
            <pc:docMk/>
            <pc:sldMk cId="2814298993" sldId="513"/>
            <ac:spMk id="20" creationId="{F2813EDA-7062-440C-A76F-612B90903F59}"/>
          </ac:spMkLst>
        </pc:spChg>
        <pc:spChg chg="add mod">
          <ac:chgData name="Cheng" userId="3a88d6cb-836f-4403-a697-66e391d41931" providerId="ADAL" clId="{3CE73F27-702C-462B-A4E7-66EA90B2D03D}" dt="2024-04-15T05:54:10.702" v="345" actId="1076"/>
          <ac:spMkLst>
            <pc:docMk/>
            <pc:sldMk cId="2814298993" sldId="513"/>
            <ac:spMk id="22" creationId="{FFF7FEA6-CD30-4819-90E9-C776115D1901}"/>
          </ac:spMkLst>
        </pc:spChg>
        <pc:spChg chg="add mod">
          <ac:chgData name="Cheng" userId="3a88d6cb-836f-4403-a697-66e391d41931" providerId="ADAL" clId="{3CE73F27-702C-462B-A4E7-66EA90B2D03D}" dt="2024-04-15T05:54:24.213" v="348" actId="1076"/>
          <ac:spMkLst>
            <pc:docMk/>
            <pc:sldMk cId="2814298993" sldId="513"/>
            <ac:spMk id="23" creationId="{82C78A28-5B15-4811-BAC9-2445337D364A}"/>
          </ac:spMkLst>
        </pc:spChg>
        <pc:spChg chg="add mod">
          <ac:chgData name="Cheng" userId="3a88d6cb-836f-4403-a697-66e391d41931" providerId="ADAL" clId="{3CE73F27-702C-462B-A4E7-66EA90B2D03D}" dt="2024-04-15T05:54:18.528" v="347" actId="1076"/>
          <ac:spMkLst>
            <pc:docMk/>
            <pc:sldMk cId="2814298993" sldId="513"/>
            <ac:spMk id="24" creationId="{B83F8EB4-8BEE-4D04-AF38-9FDB7CB313E3}"/>
          </ac:spMkLst>
        </pc:spChg>
        <pc:spChg chg="add mod">
          <ac:chgData name="Cheng" userId="3a88d6cb-836f-4403-a697-66e391d41931" providerId="ADAL" clId="{3CE73F27-702C-462B-A4E7-66EA90B2D03D}" dt="2024-04-15T05:53:59.879" v="343" actId="1076"/>
          <ac:spMkLst>
            <pc:docMk/>
            <pc:sldMk cId="2814298993" sldId="513"/>
            <ac:spMk id="25" creationId="{BE3D68AD-DA58-4377-BBD7-F2B72BA01496}"/>
          </ac:spMkLst>
        </pc:spChg>
        <pc:spChg chg="add mod">
          <ac:chgData name="Cheng" userId="3a88d6cb-836f-4403-a697-66e391d41931" providerId="ADAL" clId="{3CE73F27-702C-462B-A4E7-66EA90B2D03D}" dt="2024-04-15T05:54:06.651" v="344" actId="1076"/>
          <ac:spMkLst>
            <pc:docMk/>
            <pc:sldMk cId="2814298993" sldId="513"/>
            <ac:spMk id="26" creationId="{8E6D532A-7F6E-4B96-88B3-35E1038038C4}"/>
          </ac:spMkLst>
        </pc:spChg>
        <pc:spChg chg="mod">
          <ac:chgData name="Cheng" userId="3a88d6cb-836f-4403-a697-66e391d41931" providerId="ADAL" clId="{3CE73F27-702C-462B-A4E7-66EA90B2D03D}" dt="2024-04-15T18:54:12.341" v="900"/>
          <ac:spMkLst>
            <pc:docMk/>
            <pc:sldMk cId="2814298993" sldId="513"/>
            <ac:spMk id="27" creationId="{7C39720F-CA2C-4AA4-A484-CB78BC078DD6}"/>
          </ac:spMkLst>
        </pc:spChg>
        <pc:spChg chg="mod">
          <ac:chgData name="Cheng" userId="3a88d6cb-836f-4403-a697-66e391d41931" providerId="ADAL" clId="{3CE73F27-702C-462B-A4E7-66EA90B2D03D}" dt="2024-04-15T05:31:01.205" v="186"/>
          <ac:spMkLst>
            <pc:docMk/>
            <pc:sldMk cId="2814298993" sldId="513"/>
            <ac:spMk id="28" creationId="{00000000-0000-0000-0000-000000000000}"/>
          </ac:spMkLst>
        </pc:spChg>
        <pc:spChg chg="mod">
          <ac:chgData name="Cheng" userId="3a88d6cb-836f-4403-a697-66e391d41931" providerId="ADAL" clId="{3CE73F27-702C-462B-A4E7-66EA90B2D03D}" dt="2024-04-15T18:54:12.341" v="900"/>
          <ac:spMkLst>
            <pc:docMk/>
            <pc:sldMk cId="2814298993" sldId="513"/>
            <ac:spMk id="28" creationId="{A3D360C2-E04F-4B7D-B9C6-DF9AE9D6DBC6}"/>
          </ac:spMkLst>
        </pc:spChg>
        <pc:spChg chg="mod">
          <ac:chgData name="Cheng" userId="3a88d6cb-836f-4403-a697-66e391d41931" providerId="ADAL" clId="{3CE73F27-702C-462B-A4E7-66EA90B2D03D}" dt="2024-04-15T05:31:08.973" v="191"/>
          <ac:spMkLst>
            <pc:docMk/>
            <pc:sldMk cId="2814298993" sldId="513"/>
            <ac:spMk id="29" creationId="{00000000-0000-0000-0000-000000000000}"/>
          </ac:spMkLst>
        </pc:spChg>
        <pc:spChg chg="mod">
          <ac:chgData name="Cheng" userId="3a88d6cb-836f-4403-a697-66e391d41931" providerId="ADAL" clId="{3CE73F27-702C-462B-A4E7-66EA90B2D03D}" dt="2024-04-15T18:54:50.401" v="913" actId="1076"/>
          <ac:spMkLst>
            <pc:docMk/>
            <pc:sldMk cId="2814298993" sldId="513"/>
            <ac:spMk id="29" creationId="{6A161CA3-1CB6-4A95-96F7-870CB100B5CF}"/>
          </ac:spMkLst>
        </pc:spChg>
        <pc:spChg chg="add mod">
          <ac:chgData name="Cheng" userId="3a88d6cb-836f-4403-a697-66e391d41931" providerId="ADAL" clId="{3CE73F27-702C-462B-A4E7-66EA90B2D03D}" dt="2024-04-15T19:36:08.640" v="1094" actId="1076"/>
          <ac:spMkLst>
            <pc:docMk/>
            <pc:sldMk cId="2814298993" sldId="513"/>
            <ac:spMk id="30" creationId="{EC9B22F2-D1A4-4B0D-9D5C-68DE7D4078D7}"/>
          </ac:spMkLst>
        </pc:spChg>
        <pc:spChg chg="add mod">
          <ac:chgData name="Cheng" userId="3a88d6cb-836f-4403-a697-66e391d41931" providerId="ADAL" clId="{3CE73F27-702C-462B-A4E7-66EA90B2D03D}" dt="2024-04-15T05:54:15.342" v="346" actId="1076"/>
          <ac:spMkLst>
            <pc:docMk/>
            <pc:sldMk cId="2814298993" sldId="513"/>
            <ac:spMk id="31" creationId="{B43F5386-39F4-4321-BCD2-D89716F6D760}"/>
          </ac:spMkLst>
        </pc:spChg>
        <pc:spChg chg="add del mod">
          <ac:chgData name="Cheng" userId="3a88d6cb-836f-4403-a697-66e391d41931" providerId="ADAL" clId="{3CE73F27-702C-462B-A4E7-66EA90B2D03D}" dt="2024-04-15T19:34:46.106" v="1064" actId="478"/>
          <ac:spMkLst>
            <pc:docMk/>
            <pc:sldMk cId="2814298993" sldId="513"/>
            <ac:spMk id="32" creationId="{B496DA26-A231-430A-997B-5AE7DE34DCD9}"/>
          </ac:spMkLst>
        </pc:spChg>
        <pc:grpChg chg="add mod">
          <ac:chgData name="Cheng" userId="3a88d6cb-836f-4403-a697-66e391d41931" providerId="ADAL" clId="{3CE73F27-702C-462B-A4E7-66EA90B2D03D}" dt="2024-04-15T19:57:49.669" v="1315" actId="1076"/>
          <ac:grpSpMkLst>
            <pc:docMk/>
            <pc:sldMk cId="2814298993" sldId="513"/>
            <ac:grpSpMk id="17" creationId="{19237B26-3129-4A54-8FF1-65A36009D0D0}"/>
          </ac:grpSpMkLst>
        </pc:grpChg>
        <pc:graphicFrameChg chg="del">
          <ac:chgData name="Cheng" userId="3a88d6cb-836f-4403-a697-66e391d41931" providerId="ADAL" clId="{3CE73F27-702C-462B-A4E7-66EA90B2D03D}" dt="2024-04-15T05:06:45.891" v="17" actId="478"/>
          <ac:graphicFrameMkLst>
            <pc:docMk/>
            <pc:sldMk cId="2814298993" sldId="513"/>
            <ac:graphicFrameMk id="3" creationId="{65412CD1-EA5F-0D1B-C430-3EFC2C632A34}"/>
          </ac:graphicFrameMkLst>
        </pc:graphicFrameChg>
        <pc:picChg chg="add mod">
          <ac:chgData name="Cheng" userId="3a88d6cb-836f-4403-a697-66e391d41931" providerId="ADAL" clId="{3CE73F27-702C-462B-A4E7-66EA90B2D03D}" dt="2024-04-15T05:06:56.794" v="22"/>
          <ac:picMkLst>
            <pc:docMk/>
            <pc:sldMk cId="2814298993" sldId="513"/>
            <ac:picMk id="19" creationId="{339AF15D-117E-491B-9878-09972F00C3DA}"/>
          </ac:picMkLst>
        </pc:picChg>
        <pc:picChg chg="add mod">
          <ac:chgData name="Cheng" userId="3a88d6cb-836f-4403-a697-66e391d41931" providerId="ADAL" clId="{3CE73F27-702C-462B-A4E7-66EA90B2D03D}" dt="2024-04-15T05:07:02.951" v="26"/>
          <ac:picMkLst>
            <pc:docMk/>
            <pc:sldMk cId="2814298993" sldId="513"/>
            <ac:picMk id="20" creationId="{7A4A5504-C1A1-4F1A-BC85-942685FA14A0}"/>
          </ac:picMkLst>
        </pc:picChg>
        <pc:picChg chg="add mod">
          <ac:chgData name="Cheng" userId="3a88d6cb-836f-4403-a697-66e391d41931" providerId="ADAL" clId="{3CE73F27-702C-462B-A4E7-66EA90B2D03D}" dt="2024-04-15T05:53:54.639" v="342" actId="14100"/>
          <ac:picMkLst>
            <pc:docMk/>
            <pc:sldMk cId="2814298993" sldId="513"/>
            <ac:picMk id="21" creationId="{CC912650-24CF-4BEC-AF53-E997305CDFC3}"/>
          </ac:picMkLst>
        </pc:picChg>
        <pc:cxnChg chg="add mod">
          <ac:chgData name="Cheng" userId="3a88d6cb-836f-4403-a697-66e391d41931" providerId="ADAL" clId="{3CE73F27-702C-462B-A4E7-66EA90B2D03D}" dt="2024-04-15T19:57:44.013" v="1314" actId="1076"/>
          <ac:cxnSpMkLst>
            <pc:docMk/>
            <pc:sldMk cId="2814298993" sldId="513"/>
            <ac:cxnSpMk id="33" creationId="{D0CEAA30-17AE-4959-9E98-AEFF14902AF0}"/>
          </ac:cxnSpMkLst>
        </pc:cxnChg>
      </pc:sldChg>
      <pc:sldChg chg="addSp delSp modSp mod">
        <pc:chgData name="Cheng" userId="3a88d6cb-836f-4403-a697-66e391d41931" providerId="ADAL" clId="{3CE73F27-702C-462B-A4E7-66EA90B2D03D}" dt="2024-04-15T19:56:55.674" v="1307" actId="1076"/>
        <pc:sldMkLst>
          <pc:docMk/>
          <pc:sldMk cId="1152059987" sldId="514"/>
        </pc:sldMkLst>
        <pc:spChg chg="mod">
          <ac:chgData name="Cheng" userId="3a88d6cb-836f-4403-a697-66e391d41931" providerId="ADAL" clId="{3CE73F27-702C-462B-A4E7-66EA90B2D03D}" dt="2024-04-15T19:56:47.618" v="1305" actId="1076"/>
          <ac:spMkLst>
            <pc:docMk/>
            <pc:sldMk cId="1152059987" sldId="514"/>
            <ac:spMk id="2" creationId="{17147B26-DFEB-FD44-4EF8-A10FEA5EA0AA}"/>
          </ac:spMkLst>
        </pc:spChg>
        <pc:spChg chg="del mod">
          <ac:chgData name="Cheng" userId="3a88d6cb-836f-4403-a697-66e391d41931" providerId="ADAL" clId="{3CE73F27-702C-462B-A4E7-66EA90B2D03D}" dt="2024-04-15T19:34:50.427" v="1067" actId="478"/>
          <ac:spMkLst>
            <pc:docMk/>
            <pc:sldMk cId="1152059987" sldId="514"/>
            <ac:spMk id="4" creationId="{452D5044-89A1-5CF8-930F-9CD8FAF289E5}"/>
          </ac:spMkLst>
        </pc:spChg>
        <pc:spChg chg="mod">
          <ac:chgData name="Cheng" userId="3a88d6cb-836f-4403-a697-66e391d41931" providerId="ADAL" clId="{3CE73F27-702C-462B-A4E7-66EA90B2D03D}" dt="2024-04-15T19:56:42.651" v="1304" actId="1076"/>
          <ac:spMkLst>
            <pc:docMk/>
            <pc:sldMk cId="1152059987" sldId="514"/>
            <ac:spMk id="8" creationId="{D790A8D4-A559-454A-0603-D7EADA8784FF}"/>
          </ac:spMkLst>
        </pc:spChg>
        <pc:spChg chg="mod">
          <ac:chgData name="Cheng" userId="3a88d6cb-836f-4403-a697-66e391d41931" providerId="ADAL" clId="{3CE73F27-702C-462B-A4E7-66EA90B2D03D}" dt="2024-04-15T19:49:48.794" v="1240" actId="1076"/>
          <ac:spMkLst>
            <pc:docMk/>
            <pc:sldMk cId="1152059987" sldId="514"/>
            <ac:spMk id="10" creationId="{7C7A9E58-788A-3107-3B42-1CDE9B4FB730}"/>
          </ac:spMkLst>
        </pc:spChg>
        <pc:spChg chg="add mod">
          <ac:chgData name="Cheng" userId="3a88d6cb-836f-4403-a697-66e391d41931" providerId="ADAL" clId="{3CE73F27-702C-462B-A4E7-66EA90B2D03D}" dt="2024-04-15T05:33:26.858" v="238" actId="1076"/>
          <ac:spMkLst>
            <pc:docMk/>
            <pc:sldMk cId="1152059987" sldId="514"/>
            <ac:spMk id="12" creationId="{A666C93A-B523-48F1-A5C9-B24920B84586}"/>
          </ac:spMkLst>
        </pc:spChg>
        <pc:spChg chg="mod">
          <ac:chgData name="Cheng" userId="3a88d6cb-836f-4403-a697-66e391d41931" providerId="ADAL" clId="{3CE73F27-702C-462B-A4E7-66EA90B2D03D}" dt="2024-04-15T18:56:01.820" v="920"/>
          <ac:spMkLst>
            <pc:docMk/>
            <pc:sldMk cId="1152059987" sldId="514"/>
            <ac:spMk id="13" creationId="{51280F66-0462-4300-973A-64A587408F75}"/>
          </ac:spMkLst>
        </pc:spChg>
        <pc:spChg chg="add del mod">
          <ac:chgData name="Cheng" userId="3a88d6cb-836f-4403-a697-66e391d41931" providerId="ADAL" clId="{3CE73F27-702C-462B-A4E7-66EA90B2D03D}" dt="2024-04-15T05:33:30.740" v="240"/>
          <ac:spMkLst>
            <pc:docMk/>
            <pc:sldMk cId="1152059987" sldId="514"/>
            <ac:spMk id="13" creationId="{A87FDF61-367C-4BFD-BAF2-4CE5CB8DFCF1}"/>
          </ac:spMkLst>
        </pc:spChg>
        <pc:spChg chg="mod">
          <ac:chgData name="Cheng" userId="3a88d6cb-836f-4403-a697-66e391d41931" providerId="ADAL" clId="{3CE73F27-702C-462B-A4E7-66EA90B2D03D}" dt="2024-04-15T18:56:01.820" v="920"/>
          <ac:spMkLst>
            <pc:docMk/>
            <pc:sldMk cId="1152059987" sldId="514"/>
            <ac:spMk id="14" creationId="{44961AC7-B0D1-4643-8614-3DC3771DA9B1}"/>
          </ac:spMkLst>
        </pc:spChg>
        <pc:spChg chg="mod">
          <ac:chgData name="Cheng" userId="3a88d6cb-836f-4403-a697-66e391d41931" providerId="ADAL" clId="{3CE73F27-702C-462B-A4E7-66EA90B2D03D}" dt="2024-04-15T18:56:01.820" v="920"/>
          <ac:spMkLst>
            <pc:docMk/>
            <pc:sldMk cId="1152059987" sldId="514"/>
            <ac:spMk id="15" creationId="{012128BF-7FAA-4B5F-B619-5D891AC932DB}"/>
          </ac:spMkLst>
        </pc:spChg>
        <pc:spChg chg="mod">
          <ac:chgData name="Cheng" userId="3a88d6cb-836f-4403-a697-66e391d41931" providerId="ADAL" clId="{3CE73F27-702C-462B-A4E7-66EA90B2D03D}" dt="2024-04-15T18:56:01.820" v="920"/>
          <ac:spMkLst>
            <pc:docMk/>
            <pc:sldMk cId="1152059987" sldId="514"/>
            <ac:spMk id="16" creationId="{3BEA2C3E-5854-45A6-8EF6-E841010B0693}"/>
          </ac:spMkLst>
        </pc:spChg>
        <pc:spChg chg="mod">
          <ac:chgData name="Cheng" userId="3a88d6cb-836f-4403-a697-66e391d41931" providerId="ADAL" clId="{3CE73F27-702C-462B-A4E7-66EA90B2D03D}" dt="2024-04-15T18:56:20.524" v="925"/>
          <ac:spMkLst>
            <pc:docMk/>
            <pc:sldMk cId="1152059987" sldId="514"/>
            <ac:spMk id="17" creationId="{7197A642-E05B-4F5E-A0FC-9F43FF4AD633}"/>
          </ac:spMkLst>
        </pc:spChg>
        <pc:spChg chg="del">
          <ac:chgData name="Cheng" userId="3a88d6cb-836f-4403-a697-66e391d41931" providerId="ADAL" clId="{3CE73F27-702C-462B-A4E7-66EA90B2D03D}" dt="2024-04-15T18:56:01.347" v="919" actId="478"/>
          <ac:spMkLst>
            <pc:docMk/>
            <pc:sldMk cId="1152059987" sldId="514"/>
            <ac:spMk id="18" creationId="{4EC8B486-A798-CD29-7D4E-C4912589AE29}"/>
          </ac:spMkLst>
        </pc:spChg>
        <pc:spChg chg="del">
          <ac:chgData name="Cheng" userId="3a88d6cb-836f-4403-a697-66e391d41931" providerId="ADAL" clId="{3CE73F27-702C-462B-A4E7-66EA90B2D03D}" dt="2024-04-15T18:56:01.347" v="919" actId="478"/>
          <ac:spMkLst>
            <pc:docMk/>
            <pc:sldMk cId="1152059987" sldId="514"/>
            <ac:spMk id="19" creationId="{4115F077-D616-B8F7-34CB-3E4CE2B19592}"/>
          </ac:spMkLst>
        </pc:spChg>
        <pc:spChg chg="del">
          <ac:chgData name="Cheng" userId="3a88d6cb-836f-4403-a697-66e391d41931" providerId="ADAL" clId="{3CE73F27-702C-462B-A4E7-66EA90B2D03D}" dt="2024-04-15T18:56:01.347" v="919" actId="478"/>
          <ac:spMkLst>
            <pc:docMk/>
            <pc:sldMk cId="1152059987" sldId="514"/>
            <ac:spMk id="20" creationId="{717E77E4-21DE-D126-3775-75898B9AC72E}"/>
          </ac:spMkLst>
        </pc:spChg>
        <pc:spChg chg="del">
          <ac:chgData name="Cheng" userId="3a88d6cb-836f-4403-a697-66e391d41931" providerId="ADAL" clId="{3CE73F27-702C-462B-A4E7-66EA90B2D03D}" dt="2024-04-15T18:56:01.347" v="919" actId="478"/>
          <ac:spMkLst>
            <pc:docMk/>
            <pc:sldMk cId="1152059987" sldId="514"/>
            <ac:spMk id="21" creationId="{49D49586-7862-32B5-B434-36AB0605AF30}"/>
          </ac:spMkLst>
        </pc:spChg>
        <pc:spChg chg="del">
          <ac:chgData name="Cheng" userId="3a88d6cb-836f-4403-a697-66e391d41931" providerId="ADAL" clId="{3CE73F27-702C-462B-A4E7-66EA90B2D03D}" dt="2024-04-15T18:56:01.347" v="919" actId="478"/>
          <ac:spMkLst>
            <pc:docMk/>
            <pc:sldMk cId="1152059987" sldId="514"/>
            <ac:spMk id="22" creationId="{624B653E-941D-2BE3-6892-FFA600F27B8A}"/>
          </ac:spMkLst>
        </pc:spChg>
        <pc:spChg chg="del">
          <ac:chgData name="Cheng" userId="3a88d6cb-836f-4403-a697-66e391d41931" providerId="ADAL" clId="{3CE73F27-702C-462B-A4E7-66EA90B2D03D}" dt="2024-04-15T19:36:19.777" v="1099" actId="478"/>
          <ac:spMkLst>
            <pc:docMk/>
            <pc:sldMk cId="1152059987" sldId="514"/>
            <ac:spMk id="23" creationId="{16E7F838-72A7-62BF-B908-A582AC294523}"/>
          </ac:spMkLst>
        </pc:spChg>
        <pc:spChg chg="mod">
          <ac:chgData name="Cheng" userId="3a88d6cb-836f-4403-a697-66e391d41931" providerId="ADAL" clId="{3CE73F27-702C-462B-A4E7-66EA90B2D03D}" dt="2024-04-15T18:56:34.572" v="931" actId="1076"/>
          <ac:spMkLst>
            <pc:docMk/>
            <pc:sldMk cId="1152059987" sldId="514"/>
            <ac:spMk id="24" creationId="{39DA0407-E23D-40DC-A9FB-91842ABC071D}"/>
          </ac:spMkLst>
        </pc:spChg>
        <pc:spChg chg="add mod">
          <ac:chgData name="Cheng" userId="3a88d6cb-836f-4403-a697-66e391d41931" providerId="ADAL" clId="{3CE73F27-702C-462B-A4E7-66EA90B2D03D}" dt="2024-04-15T19:36:20.122" v="1100"/>
          <ac:spMkLst>
            <pc:docMk/>
            <pc:sldMk cId="1152059987" sldId="514"/>
            <ac:spMk id="25" creationId="{782DCC72-4E4E-48E6-AE24-EA94CB2AA15F}"/>
          </ac:spMkLst>
        </pc:spChg>
        <pc:spChg chg="mod">
          <ac:chgData name="Cheng" userId="3a88d6cb-836f-4403-a697-66e391d41931" providerId="ADAL" clId="{3CE73F27-702C-462B-A4E7-66EA90B2D03D}" dt="2024-04-15T05:33:40.383" v="245" actId="108"/>
          <ac:spMkLst>
            <pc:docMk/>
            <pc:sldMk cId="1152059987" sldId="514"/>
            <ac:spMk id="28" creationId="{00000000-0000-0000-0000-000000000000}"/>
          </ac:spMkLst>
        </pc:spChg>
        <pc:spChg chg="del">
          <ac:chgData name="Cheng" userId="3a88d6cb-836f-4403-a697-66e391d41931" providerId="ADAL" clId="{3CE73F27-702C-462B-A4E7-66EA90B2D03D}" dt="2024-04-15T05:33:22.679" v="237" actId="478"/>
          <ac:spMkLst>
            <pc:docMk/>
            <pc:sldMk cId="1152059987" sldId="514"/>
            <ac:spMk id="29" creationId="{00000000-0000-0000-0000-000000000000}"/>
          </ac:spMkLst>
        </pc:spChg>
        <pc:grpChg chg="add mod">
          <ac:chgData name="Cheng" userId="3a88d6cb-836f-4403-a697-66e391d41931" providerId="ADAL" clId="{3CE73F27-702C-462B-A4E7-66EA90B2D03D}" dt="2024-04-15T19:56:55.674" v="1307" actId="1076"/>
          <ac:grpSpMkLst>
            <pc:docMk/>
            <pc:sldMk cId="1152059987" sldId="514"/>
            <ac:grpSpMk id="12" creationId="{47668435-F9BC-487C-8F21-1A4AEC77838A}"/>
          </ac:grpSpMkLst>
        </pc:grpChg>
        <pc:picChg chg="add mod">
          <ac:chgData name="Cheng" userId="3a88d6cb-836f-4403-a697-66e391d41931" providerId="ADAL" clId="{3CE73F27-702C-462B-A4E7-66EA90B2D03D}" dt="2024-04-15T05:15:29.042" v="81"/>
          <ac:picMkLst>
            <pc:docMk/>
            <pc:sldMk cId="1152059987" sldId="514"/>
            <ac:picMk id="11" creationId="{87D180A0-6EB2-4A46-BEDA-7665DF06382F}"/>
          </ac:picMkLst>
        </pc:picChg>
        <pc:cxnChg chg="add mod">
          <ac:chgData name="Cheng" userId="3a88d6cb-836f-4403-a697-66e391d41931" providerId="ADAL" clId="{3CE73F27-702C-462B-A4E7-66EA90B2D03D}" dt="2024-04-15T19:56:47.618" v="1305" actId="1076"/>
          <ac:cxnSpMkLst>
            <pc:docMk/>
            <pc:sldMk cId="1152059987" sldId="514"/>
            <ac:cxnSpMk id="26" creationId="{AFF07D2E-5F2A-4604-88CC-8DEB2B3AC261}"/>
          </ac:cxnSpMkLst>
        </pc:cxnChg>
      </pc:sldChg>
      <pc:sldChg chg="add del">
        <pc:chgData name="Cheng" userId="3a88d6cb-836f-4403-a697-66e391d41931" providerId="ADAL" clId="{3CE73F27-702C-462B-A4E7-66EA90B2D03D}" dt="2024-04-15T05:15:33.803" v="83" actId="47"/>
        <pc:sldMkLst>
          <pc:docMk/>
          <pc:sldMk cId="113417049" sldId="515"/>
        </pc:sldMkLst>
      </pc:sldChg>
      <pc:sldChg chg="addSp delSp modSp add mod">
        <pc:chgData name="Cheng" userId="3a88d6cb-836f-4403-a697-66e391d41931" providerId="ADAL" clId="{3CE73F27-702C-462B-A4E7-66EA90B2D03D}" dt="2024-04-15T19:56:29.778" v="1303" actId="1076"/>
        <pc:sldMkLst>
          <pc:docMk/>
          <pc:sldMk cId="277086447" sldId="515"/>
        </pc:sldMkLst>
        <pc:spChg chg="mod">
          <ac:chgData name="Cheng" userId="3a88d6cb-836f-4403-a697-66e391d41931" providerId="ADAL" clId="{3CE73F27-702C-462B-A4E7-66EA90B2D03D}" dt="2024-04-15T19:56:20.391" v="1301" actId="1076"/>
          <ac:spMkLst>
            <pc:docMk/>
            <pc:sldMk cId="277086447" sldId="515"/>
            <ac:spMk id="2" creationId="{17147B26-DFEB-FD44-4EF8-A10FEA5EA0AA}"/>
          </ac:spMkLst>
        </pc:spChg>
        <pc:spChg chg="del mod">
          <ac:chgData name="Cheng" userId="3a88d6cb-836f-4403-a697-66e391d41931" providerId="ADAL" clId="{3CE73F27-702C-462B-A4E7-66EA90B2D03D}" dt="2024-04-15T19:34:52.311" v="1068" actId="478"/>
          <ac:spMkLst>
            <pc:docMk/>
            <pc:sldMk cId="277086447" sldId="515"/>
            <ac:spMk id="4" creationId="{452D5044-89A1-5CF8-930F-9CD8FAF289E5}"/>
          </ac:spMkLst>
        </pc:spChg>
        <pc:spChg chg="del">
          <ac:chgData name="Cheng" userId="3a88d6cb-836f-4403-a697-66e391d41931" providerId="ADAL" clId="{3CE73F27-702C-462B-A4E7-66EA90B2D03D}" dt="2024-04-15T05:33:54.895" v="246" actId="478"/>
          <ac:spMkLst>
            <pc:docMk/>
            <pc:sldMk cId="277086447" sldId="515"/>
            <ac:spMk id="5" creationId="{A53D0D9E-A768-0E75-8E09-52B6B614AB86}"/>
          </ac:spMkLst>
        </pc:spChg>
        <pc:spChg chg="del">
          <ac:chgData name="Cheng" userId="3a88d6cb-836f-4403-a697-66e391d41931" providerId="ADAL" clId="{3CE73F27-702C-462B-A4E7-66EA90B2D03D}" dt="2024-04-15T05:28:14.214" v="140" actId="478"/>
          <ac:spMkLst>
            <pc:docMk/>
            <pc:sldMk cId="277086447" sldId="515"/>
            <ac:spMk id="8" creationId="{D790A8D4-A559-454A-0603-D7EADA8784FF}"/>
          </ac:spMkLst>
        </pc:spChg>
        <pc:spChg chg="del">
          <ac:chgData name="Cheng" userId="3a88d6cb-836f-4403-a697-66e391d41931" providerId="ADAL" clId="{3CE73F27-702C-462B-A4E7-66EA90B2D03D}" dt="2024-04-15T05:28:19.214" v="142" actId="478"/>
          <ac:spMkLst>
            <pc:docMk/>
            <pc:sldMk cId="277086447" sldId="515"/>
            <ac:spMk id="10" creationId="{7C7A9E58-788A-3107-3B42-1CDE9B4FB730}"/>
          </ac:spMkLst>
        </pc:spChg>
        <pc:spChg chg="add mod">
          <ac:chgData name="Cheng" userId="3a88d6cb-836f-4403-a697-66e391d41931" providerId="ADAL" clId="{3CE73F27-702C-462B-A4E7-66EA90B2D03D}" dt="2024-04-15T19:52:12.827" v="1271" actId="108"/>
          <ac:spMkLst>
            <pc:docMk/>
            <pc:sldMk cId="277086447" sldId="515"/>
            <ac:spMk id="11" creationId="{BD3E7B03-7B2D-404F-87FE-BC82D180BA0A}"/>
          </ac:spMkLst>
        </pc:spChg>
        <pc:spChg chg="add mod">
          <ac:chgData name="Cheng" userId="3a88d6cb-836f-4403-a697-66e391d41931" providerId="ADAL" clId="{3CE73F27-702C-462B-A4E7-66EA90B2D03D}" dt="2024-04-15T05:33:55.300" v="247"/>
          <ac:spMkLst>
            <pc:docMk/>
            <pc:sldMk cId="277086447" sldId="515"/>
            <ac:spMk id="12" creationId="{2BA3834F-6FCA-4872-92E5-76E198B005DB}"/>
          </ac:spMkLst>
        </pc:spChg>
        <pc:spChg chg="add mod">
          <ac:chgData name="Cheng" userId="3a88d6cb-836f-4403-a697-66e391d41931" providerId="ADAL" clId="{3CE73F27-702C-462B-A4E7-66EA90B2D03D}" dt="2024-04-15T05:33:55.300" v="247"/>
          <ac:spMkLst>
            <pc:docMk/>
            <pc:sldMk cId="277086447" sldId="515"/>
            <ac:spMk id="13" creationId="{1213041A-8B17-4021-9EBC-32D733A1AF42}"/>
          </ac:spMkLst>
        </pc:spChg>
        <pc:spChg chg="mod">
          <ac:chgData name="Cheng" userId="3a88d6cb-836f-4403-a697-66e391d41931" providerId="ADAL" clId="{3CE73F27-702C-462B-A4E7-66EA90B2D03D}" dt="2024-04-15T18:56:47.126" v="933"/>
          <ac:spMkLst>
            <pc:docMk/>
            <pc:sldMk cId="277086447" sldId="515"/>
            <ac:spMk id="13" creationId="{88AC74B6-5A4F-4AF8-AEB1-B832195B980D}"/>
          </ac:spMkLst>
        </pc:spChg>
        <pc:spChg chg="mod">
          <ac:chgData name="Cheng" userId="3a88d6cb-836f-4403-a697-66e391d41931" providerId="ADAL" clId="{3CE73F27-702C-462B-A4E7-66EA90B2D03D}" dt="2024-04-15T18:56:47.126" v="933"/>
          <ac:spMkLst>
            <pc:docMk/>
            <pc:sldMk cId="277086447" sldId="515"/>
            <ac:spMk id="14" creationId="{2744B1BC-1FD5-45A4-8E82-ACD9C1A1C4C7}"/>
          </ac:spMkLst>
        </pc:spChg>
        <pc:spChg chg="add mod">
          <ac:chgData name="Cheng" userId="3a88d6cb-836f-4403-a697-66e391d41931" providerId="ADAL" clId="{3CE73F27-702C-462B-A4E7-66EA90B2D03D}" dt="2024-04-15T05:33:55.300" v="247"/>
          <ac:spMkLst>
            <pc:docMk/>
            <pc:sldMk cId="277086447" sldId="515"/>
            <ac:spMk id="14" creationId="{49D49934-5AF8-4BFA-A2CA-78593568D6D2}"/>
          </ac:spMkLst>
        </pc:spChg>
        <pc:spChg chg="mod">
          <ac:chgData name="Cheng" userId="3a88d6cb-836f-4403-a697-66e391d41931" providerId="ADAL" clId="{3CE73F27-702C-462B-A4E7-66EA90B2D03D}" dt="2024-04-15T18:56:47.126" v="933"/>
          <ac:spMkLst>
            <pc:docMk/>
            <pc:sldMk cId="277086447" sldId="515"/>
            <ac:spMk id="15" creationId="{467CFD5C-CB96-4C7C-A729-829F923C3D60}"/>
          </ac:spMkLst>
        </pc:spChg>
        <pc:spChg chg="add mod">
          <ac:chgData name="Cheng" userId="3a88d6cb-836f-4403-a697-66e391d41931" providerId="ADAL" clId="{3CE73F27-702C-462B-A4E7-66EA90B2D03D}" dt="2024-04-15T05:33:55.300" v="247"/>
          <ac:spMkLst>
            <pc:docMk/>
            <pc:sldMk cId="277086447" sldId="515"/>
            <ac:spMk id="15" creationId="{EBD745F7-818A-4CC0-A745-3C2BD7E27386}"/>
          </ac:spMkLst>
        </pc:spChg>
        <pc:spChg chg="add mod">
          <ac:chgData name="Cheng" userId="3a88d6cb-836f-4403-a697-66e391d41931" providerId="ADAL" clId="{3CE73F27-702C-462B-A4E7-66EA90B2D03D}" dt="2024-04-15T05:33:55.300" v="247"/>
          <ac:spMkLst>
            <pc:docMk/>
            <pc:sldMk cId="277086447" sldId="515"/>
            <ac:spMk id="16" creationId="{2F75885A-875A-4116-9CEE-E82CD7F77BD9}"/>
          </ac:spMkLst>
        </pc:spChg>
        <pc:spChg chg="mod">
          <ac:chgData name="Cheng" userId="3a88d6cb-836f-4403-a697-66e391d41931" providerId="ADAL" clId="{3CE73F27-702C-462B-A4E7-66EA90B2D03D}" dt="2024-04-15T18:56:47.126" v="933"/>
          <ac:spMkLst>
            <pc:docMk/>
            <pc:sldMk cId="277086447" sldId="515"/>
            <ac:spMk id="16" creationId="{572DDFC0-E16C-46A7-9360-183D87B2DE9E}"/>
          </ac:spMkLst>
        </pc:spChg>
        <pc:spChg chg="mod">
          <ac:chgData name="Cheng" userId="3a88d6cb-836f-4403-a697-66e391d41931" providerId="ADAL" clId="{3CE73F27-702C-462B-A4E7-66EA90B2D03D}" dt="2024-04-15T18:56:47.126" v="933"/>
          <ac:spMkLst>
            <pc:docMk/>
            <pc:sldMk cId="277086447" sldId="515"/>
            <ac:spMk id="17" creationId="{A3B3A6E0-64F6-41E7-9BF9-98004575D932}"/>
          </ac:spMkLst>
        </pc:spChg>
        <pc:spChg chg="mod">
          <ac:chgData name="Cheng" userId="3a88d6cb-836f-4403-a697-66e391d41931" providerId="ADAL" clId="{3CE73F27-702C-462B-A4E7-66EA90B2D03D}" dt="2024-04-15T18:56:47.126" v="933"/>
          <ac:spMkLst>
            <pc:docMk/>
            <pc:sldMk cId="277086447" sldId="515"/>
            <ac:spMk id="18" creationId="{37BA4847-ED6F-44C8-9EF7-521395DBC0CF}"/>
          </ac:spMkLst>
        </pc:spChg>
        <pc:spChg chg="add mod">
          <ac:chgData name="Cheng" userId="3a88d6cb-836f-4403-a697-66e391d41931" providerId="ADAL" clId="{3CE73F27-702C-462B-A4E7-66EA90B2D03D}" dt="2024-04-15T19:36:32.648" v="1102"/>
          <ac:spMkLst>
            <pc:docMk/>
            <pc:sldMk cId="277086447" sldId="515"/>
            <ac:spMk id="19" creationId="{5BFE719A-25DF-4FD2-B886-D0270EB6A3E4}"/>
          </ac:spMkLst>
        </pc:spChg>
        <pc:spChg chg="del">
          <ac:chgData name="Cheng" userId="3a88d6cb-836f-4403-a697-66e391d41931" providerId="ADAL" clId="{3CE73F27-702C-462B-A4E7-66EA90B2D03D}" dt="2024-04-15T18:56:46.783" v="932" actId="478"/>
          <ac:spMkLst>
            <pc:docMk/>
            <pc:sldMk cId="277086447" sldId="515"/>
            <ac:spMk id="20" creationId="{CF6AB365-6FF1-E870-6D77-EE4095792D54}"/>
          </ac:spMkLst>
        </pc:spChg>
        <pc:spChg chg="del">
          <ac:chgData name="Cheng" userId="3a88d6cb-836f-4403-a697-66e391d41931" providerId="ADAL" clId="{3CE73F27-702C-462B-A4E7-66EA90B2D03D}" dt="2024-04-15T18:56:46.783" v="932" actId="478"/>
          <ac:spMkLst>
            <pc:docMk/>
            <pc:sldMk cId="277086447" sldId="515"/>
            <ac:spMk id="21" creationId="{6E45BFE2-01FD-9133-3162-2A90026AF389}"/>
          </ac:spMkLst>
        </pc:spChg>
        <pc:spChg chg="del">
          <ac:chgData name="Cheng" userId="3a88d6cb-836f-4403-a697-66e391d41931" providerId="ADAL" clId="{3CE73F27-702C-462B-A4E7-66EA90B2D03D}" dt="2024-04-15T18:56:46.783" v="932" actId="478"/>
          <ac:spMkLst>
            <pc:docMk/>
            <pc:sldMk cId="277086447" sldId="515"/>
            <ac:spMk id="22" creationId="{D2332C3C-0613-75AB-A353-E140FCED62EA}"/>
          </ac:spMkLst>
        </pc:spChg>
        <pc:spChg chg="del">
          <ac:chgData name="Cheng" userId="3a88d6cb-836f-4403-a697-66e391d41931" providerId="ADAL" clId="{3CE73F27-702C-462B-A4E7-66EA90B2D03D}" dt="2024-04-15T18:56:46.783" v="932" actId="478"/>
          <ac:spMkLst>
            <pc:docMk/>
            <pc:sldMk cId="277086447" sldId="515"/>
            <ac:spMk id="23" creationId="{1025D5C7-3271-CF88-5395-63845F0899E0}"/>
          </ac:spMkLst>
        </pc:spChg>
        <pc:spChg chg="del">
          <ac:chgData name="Cheng" userId="3a88d6cb-836f-4403-a697-66e391d41931" providerId="ADAL" clId="{3CE73F27-702C-462B-A4E7-66EA90B2D03D}" dt="2024-04-15T18:56:46.783" v="932" actId="478"/>
          <ac:spMkLst>
            <pc:docMk/>
            <pc:sldMk cId="277086447" sldId="515"/>
            <ac:spMk id="24" creationId="{E29D8D74-E66E-0BA3-BA6E-F2197739BC3F}"/>
          </ac:spMkLst>
        </pc:spChg>
        <pc:spChg chg="del">
          <ac:chgData name="Cheng" userId="3a88d6cb-836f-4403-a697-66e391d41931" providerId="ADAL" clId="{3CE73F27-702C-462B-A4E7-66EA90B2D03D}" dt="2024-04-15T19:36:23.561" v="1101" actId="478"/>
          <ac:spMkLst>
            <pc:docMk/>
            <pc:sldMk cId="277086447" sldId="515"/>
            <ac:spMk id="25" creationId="{C01D48AD-09FE-CEC4-FAD1-9613E912DE4C}"/>
          </ac:spMkLst>
        </pc:spChg>
        <pc:spChg chg="del">
          <ac:chgData name="Cheng" userId="3a88d6cb-836f-4403-a697-66e391d41931" providerId="ADAL" clId="{3CE73F27-702C-462B-A4E7-66EA90B2D03D}" dt="2024-04-15T05:33:54.895" v="246" actId="478"/>
          <ac:spMkLst>
            <pc:docMk/>
            <pc:sldMk cId="277086447" sldId="515"/>
            <ac:spMk id="27" creationId="{00000000-0000-0000-0000-000000000000}"/>
          </ac:spMkLst>
        </pc:spChg>
        <pc:spChg chg="del">
          <ac:chgData name="Cheng" userId="3a88d6cb-836f-4403-a697-66e391d41931" providerId="ADAL" clId="{3CE73F27-702C-462B-A4E7-66EA90B2D03D}" dt="2024-04-15T05:33:54.895" v="246" actId="478"/>
          <ac:spMkLst>
            <pc:docMk/>
            <pc:sldMk cId="277086447" sldId="515"/>
            <ac:spMk id="28" creationId="{00000000-0000-0000-0000-000000000000}"/>
          </ac:spMkLst>
        </pc:spChg>
        <pc:spChg chg="del">
          <ac:chgData name="Cheng" userId="3a88d6cb-836f-4403-a697-66e391d41931" providerId="ADAL" clId="{3CE73F27-702C-462B-A4E7-66EA90B2D03D}" dt="2024-04-15T05:33:54.895" v="246" actId="478"/>
          <ac:spMkLst>
            <pc:docMk/>
            <pc:sldMk cId="277086447" sldId="515"/>
            <ac:spMk id="29" creationId="{00000000-0000-0000-0000-000000000000}"/>
          </ac:spMkLst>
        </pc:spChg>
        <pc:spChg chg="del">
          <ac:chgData name="Cheng" userId="3a88d6cb-836f-4403-a697-66e391d41931" providerId="ADAL" clId="{3CE73F27-702C-462B-A4E7-66EA90B2D03D}" dt="2024-04-15T05:33:54.895" v="246" actId="478"/>
          <ac:spMkLst>
            <pc:docMk/>
            <pc:sldMk cId="277086447" sldId="515"/>
            <ac:spMk id="30" creationId="{00000000-0000-0000-0000-000000000000}"/>
          </ac:spMkLst>
        </pc:spChg>
        <pc:grpChg chg="add mod">
          <ac:chgData name="Cheng" userId="3a88d6cb-836f-4403-a697-66e391d41931" providerId="ADAL" clId="{3CE73F27-702C-462B-A4E7-66EA90B2D03D}" dt="2024-04-15T19:56:29.778" v="1303" actId="1076"/>
          <ac:grpSpMkLst>
            <pc:docMk/>
            <pc:sldMk cId="277086447" sldId="515"/>
            <ac:grpSpMk id="12" creationId="{0C4CB3F0-6201-4942-85B8-0B4FA31BFDA0}"/>
          </ac:grpSpMkLst>
        </pc:grpChg>
        <pc:cxnChg chg="add mod">
          <ac:chgData name="Cheng" userId="3a88d6cb-836f-4403-a697-66e391d41931" providerId="ADAL" clId="{3CE73F27-702C-462B-A4E7-66EA90B2D03D}" dt="2024-04-15T19:56:20.391" v="1301" actId="1076"/>
          <ac:cxnSpMkLst>
            <pc:docMk/>
            <pc:sldMk cId="277086447" sldId="515"/>
            <ac:cxnSpMk id="26" creationId="{2CF63EA3-5655-4101-A81F-712663388A39}"/>
          </ac:cxnSpMkLst>
        </pc:cxnChg>
      </pc:sldChg>
      <pc:sldChg chg="addSp delSp modSp add mod">
        <pc:chgData name="Cheng" userId="3a88d6cb-836f-4403-a697-66e391d41931" providerId="ADAL" clId="{3CE73F27-702C-462B-A4E7-66EA90B2D03D}" dt="2024-04-15T20:01:43.316" v="1346" actId="108"/>
        <pc:sldMkLst>
          <pc:docMk/>
          <pc:sldMk cId="1515457661" sldId="516"/>
        </pc:sldMkLst>
        <pc:spChg chg="add del mod">
          <ac:chgData name="Cheng" userId="3a88d6cb-836f-4403-a697-66e391d41931" providerId="ADAL" clId="{3CE73F27-702C-462B-A4E7-66EA90B2D03D}" dt="2024-04-15T19:55:57.110" v="1296" actId="1076"/>
          <ac:spMkLst>
            <pc:docMk/>
            <pc:sldMk cId="1515457661" sldId="516"/>
            <ac:spMk id="2" creationId="{17147B26-DFEB-FD44-4EF8-A10FEA5EA0AA}"/>
          </ac:spMkLst>
        </pc:spChg>
        <pc:spChg chg="mod">
          <ac:chgData name="Cheng" userId="3a88d6cb-836f-4403-a697-66e391d41931" providerId="ADAL" clId="{3CE73F27-702C-462B-A4E7-66EA90B2D03D}" dt="2024-04-15T20:01:11.433" v="1343" actId="255"/>
          <ac:spMkLst>
            <pc:docMk/>
            <pc:sldMk cId="1515457661" sldId="516"/>
            <ac:spMk id="3" creationId="{0FE0AEB1-6D42-D0F5-4225-AC6E3F68AD8C}"/>
          </ac:spMkLst>
        </pc:spChg>
        <pc:spChg chg="del mod">
          <ac:chgData name="Cheng" userId="3a88d6cb-836f-4403-a697-66e391d41931" providerId="ADAL" clId="{3CE73F27-702C-462B-A4E7-66EA90B2D03D}" dt="2024-04-15T19:34:57.751" v="1069" actId="478"/>
          <ac:spMkLst>
            <pc:docMk/>
            <pc:sldMk cId="1515457661" sldId="516"/>
            <ac:spMk id="4" creationId="{452D5044-89A1-5CF8-930F-9CD8FAF289E5}"/>
          </ac:spMkLst>
        </pc:spChg>
        <pc:spChg chg="del">
          <ac:chgData name="Cheng" userId="3a88d6cb-836f-4403-a697-66e391d41931" providerId="ADAL" clId="{3CE73F27-702C-462B-A4E7-66EA90B2D03D}" dt="2024-04-15T05:34:00.676" v="248" actId="478"/>
          <ac:spMkLst>
            <pc:docMk/>
            <pc:sldMk cId="1515457661" sldId="516"/>
            <ac:spMk id="5" creationId="{A53D0D9E-A768-0E75-8E09-52B6B614AB86}"/>
          </ac:spMkLst>
        </pc:spChg>
        <pc:spChg chg="add del mod">
          <ac:chgData name="Cheng" userId="3a88d6cb-836f-4403-a697-66e391d41931" providerId="ADAL" clId="{3CE73F27-702C-462B-A4E7-66EA90B2D03D}" dt="2024-04-15T05:28:37.984" v="147" actId="478"/>
          <ac:spMkLst>
            <pc:docMk/>
            <pc:sldMk cId="1515457661" sldId="516"/>
            <ac:spMk id="6" creationId="{BB0442C1-EB2C-4270-B569-90A857BAF231}"/>
          </ac:spMkLst>
        </pc:spChg>
        <pc:spChg chg="mod">
          <ac:chgData name="Cheng" userId="3a88d6cb-836f-4403-a697-66e391d41931" providerId="ADAL" clId="{3CE73F27-702C-462B-A4E7-66EA90B2D03D}" dt="2024-04-15T06:04:29.968" v="444" actId="108"/>
          <ac:spMkLst>
            <pc:docMk/>
            <pc:sldMk cId="1515457661" sldId="516"/>
            <ac:spMk id="11" creationId="{BD3E7B03-7B2D-404F-87FE-BC82D180BA0A}"/>
          </ac:spMkLst>
        </pc:spChg>
        <pc:spChg chg="add del mod">
          <ac:chgData name="Cheng" userId="3a88d6cb-836f-4403-a697-66e391d41931" providerId="ADAL" clId="{3CE73F27-702C-462B-A4E7-66EA90B2D03D}" dt="2024-04-15T05:28:37.608" v="146"/>
          <ac:spMkLst>
            <pc:docMk/>
            <pc:sldMk cId="1515457661" sldId="516"/>
            <ac:spMk id="12" creationId="{6D0B656B-1A77-48E3-ADAF-4AB718C58F48}"/>
          </ac:spMkLst>
        </pc:spChg>
        <pc:spChg chg="add mod">
          <ac:chgData name="Cheng" userId="3a88d6cb-836f-4403-a697-66e391d41931" providerId="ADAL" clId="{3CE73F27-702C-462B-A4E7-66EA90B2D03D}" dt="2024-04-15T20:01:43.316" v="1346" actId="108"/>
          <ac:spMkLst>
            <pc:docMk/>
            <pc:sldMk cId="1515457661" sldId="516"/>
            <ac:spMk id="13" creationId="{58C9AC55-C9B1-4AE4-A2C4-D0192A8DDC0E}"/>
          </ac:spMkLst>
        </pc:spChg>
        <pc:spChg chg="add mod">
          <ac:chgData name="Cheng" userId="3a88d6cb-836f-4403-a697-66e391d41931" providerId="ADAL" clId="{3CE73F27-702C-462B-A4E7-66EA90B2D03D}" dt="2024-04-15T05:34:01.063" v="249"/>
          <ac:spMkLst>
            <pc:docMk/>
            <pc:sldMk cId="1515457661" sldId="516"/>
            <ac:spMk id="14" creationId="{A04CCFB3-AAE2-408A-86B4-990194604008}"/>
          </ac:spMkLst>
        </pc:spChg>
        <pc:spChg chg="mod">
          <ac:chgData name="Cheng" userId="3a88d6cb-836f-4403-a697-66e391d41931" providerId="ADAL" clId="{3CE73F27-702C-462B-A4E7-66EA90B2D03D}" dt="2024-04-15T18:56:52.720" v="935"/>
          <ac:spMkLst>
            <pc:docMk/>
            <pc:sldMk cId="1515457661" sldId="516"/>
            <ac:spMk id="14" creationId="{FB33A25B-9D45-4977-A360-8A6E001C7A21}"/>
          </ac:spMkLst>
        </pc:spChg>
        <pc:spChg chg="mod">
          <ac:chgData name="Cheng" userId="3a88d6cb-836f-4403-a697-66e391d41931" providerId="ADAL" clId="{3CE73F27-702C-462B-A4E7-66EA90B2D03D}" dt="2024-04-15T18:56:52.720" v="935"/>
          <ac:spMkLst>
            <pc:docMk/>
            <pc:sldMk cId="1515457661" sldId="516"/>
            <ac:spMk id="15" creationId="{593C24AB-44CB-4DE3-93EA-EA560CB7286C}"/>
          </ac:spMkLst>
        </pc:spChg>
        <pc:spChg chg="add mod">
          <ac:chgData name="Cheng" userId="3a88d6cb-836f-4403-a697-66e391d41931" providerId="ADAL" clId="{3CE73F27-702C-462B-A4E7-66EA90B2D03D}" dt="2024-04-15T05:34:01.063" v="249"/>
          <ac:spMkLst>
            <pc:docMk/>
            <pc:sldMk cId="1515457661" sldId="516"/>
            <ac:spMk id="15" creationId="{E5E6E6E9-EF3C-42A0-B027-5B8DAAA6E5D1}"/>
          </ac:spMkLst>
        </pc:spChg>
        <pc:spChg chg="mod">
          <ac:chgData name="Cheng" userId="3a88d6cb-836f-4403-a697-66e391d41931" providerId="ADAL" clId="{3CE73F27-702C-462B-A4E7-66EA90B2D03D}" dt="2024-04-15T18:56:52.720" v="935"/>
          <ac:spMkLst>
            <pc:docMk/>
            <pc:sldMk cId="1515457661" sldId="516"/>
            <ac:spMk id="16" creationId="{897A3491-1D23-4612-BEE3-5CD9C46A1267}"/>
          </ac:spMkLst>
        </pc:spChg>
        <pc:spChg chg="add mod">
          <ac:chgData name="Cheng" userId="3a88d6cb-836f-4403-a697-66e391d41931" providerId="ADAL" clId="{3CE73F27-702C-462B-A4E7-66EA90B2D03D}" dt="2024-04-15T05:34:01.063" v="249"/>
          <ac:spMkLst>
            <pc:docMk/>
            <pc:sldMk cId="1515457661" sldId="516"/>
            <ac:spMk id="16" creationId="{94D5329A-3529-4B78-9AAB-779A41F1010E}"/>
          </ac:spMkLst>
        </pc:spChg>
        <pc:spChg chg="mod">
          <ac:chgData name="Cheng" userId="3a88d6cb-836f-4403-a697-66e391d41931" providerId="ADAL" clId="{3CE73F27-702C-462B-A4E7-66EA90B2D03D}" dt="2024-04-15T18:56:52.720" v="935"/>
          <ac:spMkLst>
            <pc:docMk/>
            <pc:sldMk cId="1515457661" sldId="516"/>
            <ac:spMk id="17" creationId="{35C1ECF9-37DD-4DB8-B19D-74C948FFD56E}"/>
          </ac:spMkLst>
        </pc:spChg>
        <pc:spChg chg="add mod">
          <ac:chgData name="Cheng" userId="3a88d6cb-836f-4403-a697-66e391d41931" providerId="ADAL" clId="{3CE73F27-702C-462B-A4E7-66EA90B2D03D}" dt="2024-04-15T05:34:01.063" v="249"/>
          <ac:spMkLst>
            <pc:docMk/>
            <pc:sldMk cId="1515457661" sldId="516"/>
            <ac:spMk id="17" creationId="{9FF08B67-EB3D-461D-A78D-24664E0B89BF}"/>
          </ac:spMkLst>
        </pc:spChg>
        <pc:spChg chg="mod">
          <ac:chgData name="Cheng" userId="3a88d6cb-836f-4403-a697-66e391d41931" providerId="ADAL" clId="{3CE73F27-702C-462B-A4E7-66EA90B2D03D}" dt="2024-04-15T18:56:52.720" v="935"/>
          <ac:spMkLst>
            <pc:docMk/>
            <pc:sldMk cId="1515457661" sldId="516"/>
            <ac:spMk id="18" creationId="{9CEEA51C-8B9C-4F05-A884-DEEE4134B8C3}"/>
          </ac:spMkLst>
        </pc:spChg>
        <pc:spChg chg="add mod">
          <ac:chgData name="Cheng" userId="3a88d6cb-836f-4403-a697-66e391d41931" providerId="ADAL" clId="{3CE73F27-702C-462B-A4E7-66EA90B2D03D}" dt="2024-04-15T05:34:01.063" v="249"/>
          <ac:spMkLst>
            <pc:docMk/>
            <pc:sldMk cId="1515457661" sldId="516"/>
            <ac:spMk id="18" creationId="{A843D0D0-C569-4C12-975A-90E60FE707AD}"/>
          </ac:spMkLst>
        </pc:spChg>
        <pc:spChg chg="mod">
          <ac:chgData name="Cheng" userId="3a88d6cb-836f-4403-a697-66e391d41931" providerId="ADAL" clId="{3CE73F27-702C-462B-A4E7-66EA90B2D03D}" dt="2024-04-15T18:56:52.720" v="935"/>
          <ac:spMkLst>
            <pc:docMk/>
            <pc:sldMk cId="1515457661" sldId="516"/>
            <ac:spMk id="19" creationId="{E9B24FF5-2257-494D-B7E1-F8DDFB1B1E8B}"/>
          </ac:spMkLst>
        </pc:spChg>
        <pc:spChg chg="add mod">
          <ac:chgData name="Cheng" userId="3a88d6cb-836f-4403-a697-66e391d41931" providerId="ADAL" clId="{3CE73F27-702C-462B-A4E7-66EA90B2D03D}" dt="2024-04-15T19:36:36.129" v="1104"/>
          <ac:spMkLst>
            <pc:docMk/>
            <pc:sldMk cId="1515457661" sldId="516"/>
            <ac:spMk id="20" creationId="{E3A12280-6E3E-4EA0-AE9D-AC5A7CF5E11C}"/>
          </ac:spMkLst>
        </pc:spChg>
        <pc:spChg chg="del">
          <ac:chgData name="Cheng" userId="3a88d6cb-836f-4403-a697-66e391d41931" providerId="ADAL" clId="{3CE73F27-702C-462B-A4E7-66EA90B2D03D}" dt="2024-04-15T18:56:52.052" v="934" actId="478"/>
          <ac:spMkLst>
            <pc:docMk/>
            <pc:sldMk cId="1515457661" sldId="516"/>
            <ac:spMk id="22" creationId="{A0A1C6BC-CD00-46FB-0BEC-13F441712E78}"/>
          </ac:spMkLst>
        </pc:spChg>
        <pc:spChg chg="del">
          <ac:chgData name="Cheng" userId="3a88d6cb-836f-4403-a697-66e391d41931" providerId="ADAL" clId="{3CE73F27-702C-462B-A4E7-66EA90B2D03D}" dt="2024-04-15T18:56:52.052" v="934" actId="478"/>
          <ac:spMkLst>
            <pc:docMk/>
            <pc:sldMk cId="1515457661" sldId="516"/>
            <ac:spMk id="23" creationId="{348B8158-E87E-3729-F027-BC68FBDCA469}"/>
          </ac:spMkLst>
        </pc:spChg>
        <pc:spChg chg="del">
          <ac:chgData name="Cheng" userId="3a88d6cb-836f-4403-a697-66e391d41931" providerId="ADAL" clId="{3CE73F27-702C-462B-A4E7-66EA90B2D03D}" dt="2024-04-15T18:56:52.052" v="934" actId="478"/>
          <ac:spMkLst>
            <pc:docMk/>
            <pc:sldMk cId="1515457661" sldId="516"/>
            <ac:spMk id="24" creationId="{E8C52106-F399-7B9C-9A2F-51FC2EDDAD17}"/>
          </ac:spMkLst>
        </pc:spChg>
        <pc:spChg chg="del">
          <ac:chgData name="Cheng" userId="3a88d6cb-836f-4403-a697-66e391d41931" providerId="ADAL" clId="{3CE73F27-702C-462B-A4E7-66EA90B2D03D}" dt="2024-04-15T18:56:52.052" v="934" actId="478"/>
          <ac:spMkLst>
            <pc:docMk/>
            <pc:sldMk cId="1515457661" sldId="516"/>
            <ac:spMk id="25" creationId="{C1EBD314-3282-15B7-12B1-1C67450511A4}"/>
          </ac:spMkLst>
        </pc:spChg>
        <pc:spChg chg="del">
          <ac:chgData name="Cheng" userId="3a88d6cb-836f-4403-a697-66e391d41931" providerId="ADAL" clId="{3CE73F27-702C-462B-A4E7-66EA90B2D03D}" dt="2024-04-15T18:56:52.052" v="934" actId="478"/>
          <ac:spMkLst>
            <pc:docMk/>
            <pc:sldMk cId="1515457661" sldId="516"/>
            <ac:spMk id="26" creationId="{5BD91247-C76D-0843-2152-38A2E4152372}"/>
          </ac:spMkLst>
        </pc:spChg>
        <pc:spChg chg="del">
          <ac:chgData name="Cheng" userId="3a88d6cb-836f-4403-a697-66e391d41931" providerId="ADAL" clId="{3CE73F27-702C-462B-A4E7-66EA90B2D03D}" dt="2024-04-15T05:34:00.676" v="248" actId="478"/>
          <ac:spMkLst>
            <pc:docMk/>
            <pc:sldMk cId="1515457661" sldId="516"/>
            <ac:spMk id="27" creationId="{00000000-0000-0000-0000-000000000000}"/>
          </ac:spMkLst>
        </pc:spChg>
        <pc:spChg chg="del">
          <ac:chgData name="Cheng" userId="3a88d6cb-836f-4403-a697-66e391d41931" providerId="ADAL" clId="{3CE73F27-702C-462B-A4E7-66EA90B2D03D}" dt="2024-04-15T19:36:35.696" v="1103" actId="478"/>
          <ac:spMkLst>
            <pc:docMk/>
            <pc:sldMk cId="1515457661" sldId="516"/>
            <ac:spMk id="27" creationId="{DC3E4DE2-DBDF-9F23-49F1-21E682F0FD23}"/>
          </ac:spMkLst>
        </pc:spChg>
        <pc:spChg chg="del">
          <ac:chgData name="Cheng" userId="3a88d6cb-836f-4403-a697-66e391d41931" providerId="ADAL" clId="{3CE73F27-702C-462B-A4E7-66EA90B2D03D}" dt="2024-04-15T05:34:00.676" v="248" actId="478"/>
          <ac:spMkLst>
            <pc:docMk/>
            <pc:sldMk cId="1515457661" sldId="516"/>
            <ac:spMk id="28" creationId="{00000000-0000-0000-0000-000000000000}"/>
          </ac:spMkLst>
        </pc:spChg>
        <pc:spChg chg="del">
          <ac:chgData name="Cheng" userId="3a88d6cb-836f-4403-a697-66e391d41931" providerId="ADAL" clId="{3CE73F27-702C-462B-A4E7-66EA90B2D03D}" dt="2024-04-15T05:34:00.676" v="248" actId="478"/>
          <ac:spMkLst>
            <pc:docMk/>
            <pc:sldMk cId="1515457661" sldId="516"/>
            <ac:spMk id="29" creationId="{00000000-0000-0000-0000-000000000000}"/>
          </ac:spMkLst>
        </pc:spChg>
        <pc:spChg chg="del">
          <ac:chgData name="Cheng" userId="3a88d6cb-836f-4403-a697-66e391d41931" providerId="ADAL" clId="{3CE73F27-702C-462B-A4E7-66EA90B2D03D}" dt="2024-04-15T05:34:00.676" v="248" actId="478"/>
          <ac:spMkLst>
            <pc:docMk/>
            <pc:sldMk cId="1515457661" sldId="516"/>
            <ac:spMk id="30" creationId="{00000000-0000-0000-0000-000000000000}"/>
          </ac:spMkLst>
        </pc:spChg>
        <pc:grpChg chg="add mod">
          <ac:chgData name="Cheng" userId="3a88d6cb-836f-4403-a697-66e391d41931" providerId="ADAL" clId="{3CE73F27-702C-462B-A4E7-66EA90B2D03D}" dt="2024-04-15T19:56:06.887" v="1299" actId="1076"/>
          <ac:grpSpMkLst>
            <pc:docMk/>
            <pc:sldMk cId="1515457661" sldId="516"/>
            <ac:grpSpMk id="12" creationId="{73159AD6-C38F-4ECD-A3CC-8C2913E4DB63}"/>
          </ac:grpSpMkLst>
        </pc:grpChg>
        <pc:cxnChg chg="add mod">
          <ac:chgData name="Cheng" userId="3a88d6cb-836f-4403-a697-66e391d41931" providerId="ADAL" clId="{3CE73F27-702C-462B-A4E7-66EA90B2D03D}" dt="2024-04-15T19:55:57.110" v="1296" actId="1076"/>
          <ac:cxnSpMkLst>
            <pc:docMk/>
            <pc:sldMk cId="1515457661" sldId="516"/>
            <ac:cxnSpMk id="21" creationId="{93B9910A-2859-4D28-9D6D-4D9F24B0399A}"/>
          </ac:cxnSpMkLst>
        </pc:cxnChg>
      </pc:sldChg>
      <pc:sldChg chg="addSp delSp modSp add mod">
        <pc:chgData name="Cheng" userId="3a88d6cb-836f-4403-a697-66e391d41931" providerId="ADAL" clId="{3CE73F27-702C-462B-A4E7-66EA90B2D03D}" dt="2024-04-15T20:04:04.021" v="1361" actId="948"/>
        <pc:sldMkLst>
          <pc:docMk/>
          <pc:sldMk cId="4086731233" sldId="517"/>
        </pc:sldMkLst>
        <pc:spChg chg="mod">
          <ac:chgData name="Cheng" userId="3a88d6cb-836f-4403-a697-66e391d41931" providerId="ADAL" clId="{3CE73F27-702C-462B-A4E7-66EA90B2D03D}" dt="2024-04-15T19:54:56.435" v="1289" actId="1076"/>
          <ac:spMkLst>
            <pc:docMk/>
            <pc:sldMk cId="4086731233" sldId="517"/>
            <ac:spMk id="2" creationId="{17147B26-DFEB-FD44-4EF8-A10FEA5EA0AA}"/>
          </ac:spMkLst>
        </pc:spChg>
        <pc:spChg chg="del mod">
          <ac:chgData name="Cheng" userId="3a88d6cb-836f-4403-a697-66e391d41931" providerId="ADAL" clId="{3CE73F27-702C-462B-A4E7-66EA90B2D03D}" dt="2024-04-15T19:34:59.529" v="1070" actId="478"/>
          <ac:spMkLst>
            <pc:docMk/>
            <pc:sldMk cId="4086731233" sldId="517"/>
            <ac:spMk id="4" creationId="{452D5044-89A1-5CF8-930F-9CD8FAF289E5}"/>
          </ac:spMkLst>
        </pc:spChg>
        <pc:spChg chg="del">
          <ac:chgData name="Cheng" userId="3a88d6cb-836f-4403-a697-66e391d41931" providerId="ADAL" clId="{3CE73F27-702C-462B-A4E7-66EA90B2D03D}" dt="2024-04-15T05:34:05.707" v="250" actId="478"/>
          <ac:spMkLst>
            <pc:docMk/>
            <pc:sldMk cId="4086731233" sldId="517"/>
            <ac:spMk id="5" creationId="{A53D0D9E-A768-0E75-8E09-52B6B614AB86}"/>
          </ac:spMkLst>
        </pc:spChg>
        <pc:spChg chg="del">
          <ac:chgData name="Cheng" userId="3a88d6cb-836f-4403-a697-66e391d41931" providerId="ADAL" clId="{3CE73F27-702C-462B-A4E7-66EA90B2D03D}" dt="2024-04-15T18:56:58.265" v="936" actId="478"/>
          <ac:spMkLst>
            <pc:docMk/>
            <pc:sldMk cId="4086731233" sldId="517"/>
            <ac:spMk id="9" creationId="{D98FB8F5-045E-7D5F-0090-E4A1FC389996}"/>
          </ac:spMkLst>
        </pc:spChg>
        <pc:spChg chg="del">
          <ac:chgData name="Cheng" userId="3a88d6cb-836f-4403-a697-66e391d41931" providerId="ADAL" clId="{3CE73F27-702C-462B-A4E7-66EA90B2D03D}" dt="2024-04-15T18:56:58.265" v="936" actId="478"/>
          <ac:spMkLst>
            <pc:docMk/>
            <pc:sldMk cId="4086731233" sldId="517"/>
            <ac:spMk id="10" creationId="{E040CA0A-76A4-7CA4-D370-9058AE9679F6}"/>
          </ac:spMkLst>
        </pc:spChg>
        <pc:spChg chg="del">
          <ac:chgData name="Cheng" userId="3a88d6cb-836f-4403-a697-66e391d41931" providerId="ADAL" clId="{3CE73F27-702C-462B-A4E7-66EA90B2D03D}" dt="2024-04-15T05:30:22.086" v="180" actId="478"/>
          <ac:spMkLst>
            <pc:docMk/>
            <pc:sldMk cId="4086731233" sldId="517"/>
            <ac:spMk id="11" creationId="{BD3E7B03-7B2D-404F-87FE-BC82D180BA0A}"/>
          </ac:spMkLst>
        </pc:spChg>
        <pc:spChg chg="del">
          <ac:chgData name="Cheng" userId="3a88d6cb-836f-4403-a697-66e391d41931" providerId="ADAL" clId="{3CE73F27-702C-462B-A4E7-66EA90B2D03D}" dt="2024-04-15T18:56:58.265" v="936" actId="478"/>
          <ac:spMkLst>
            <pc:docMk/>
            <pc:sldMk cId="4086731233" sldId="517"/>
            <ac:spMk id="11" creationId="{D3716E93-FD5E-BE29-ECA1-0098A4C52DB5}"/>
          </ac:spMkLst>
        </pc:spChg>
        <pc:spChg chg="add mod">
          <ac:chgData name="Cheng" userId="3a88d6cb-836f-4403-a697-66e391d41931" providerId="ADAL" clId="{3CE73F27-702C-462B-A4E7-66EA90B2D03D}" dt="2024-04-15T20:04:04.021" v="1361" actId="948"/>
          <ac:spMkLst>
            <pc:docMk/>
            <pc:sldMk cId="4086731233" sldId="517"/>
            <ac:spMk id="12" creationId="{370C1CFD-A9FD-4313-A710-CCD0F5439C5B}"/>
          </ac:spMkLst>
        </pc:spChg>
        <pc:spChg chg="del">
          <ac:chgData name="Cheng" userId="3a88d6cb-836f-4403-a697-66e391d41931" providerId="ADAL" clId="{3CE73F27-702C-462B-A4E7-66EA90B2D03D}" dt="2024-04-15T05:30:19.761" v="179" actId="478"/>
          <ac:spMkLst>
            <pc:docMk/>
            <pc:sldMk cId="4086731233" sldId="517"/>
            <ac:spMk id="13" creationId="{58C9AC55-C9B1-4AE4-A2C4-D0192A8DDC0E}"/>
          </ac:spMkLst>
        </pc:spChg>
        <pc:spChg chg="del">
          <ac:chgData name="Cheng" userId="3a88d6cb-836f-4403-a697-66e391d41931" providerId="ADAL" clId="{3CE73F27-702C-462B-A4E7-66EA90B2D03D}" dt="2024-04-15T18:56:58.265" v="936" actId="478"/>
          <ac:spMkLst>
            <pc:docMk/>
            <pc:sldMk cId="4086731233" sldId="517"/>
            <ac:spMk id="13" creationId="{C6E8ECCA-AEE8-23BB-0975-F64045702FF1}"/>
          </ac:spMkLst>
        </pc:spChg>
        <pc:spChg chg="add mod">
          <ac:chgData name="Cheng" userId="3a88d6cb-836f-4403-a697-66e391d41931" providerId="ADAL" clId="{3CE73F27-702C-462B-A4E7-66EA90B2D03D}" dt="2024-04-15T05:34:06.084" v="251"/>
          <ac:spMkLst>
            <pc:docMk/>
            <pc:sldMk cId="4086731233" sldId="517"/>
            <ac:spMk id="14" creationId="{A1A741FA-2D07-407F-9FDE-B908F8466BC0}"/>
          </ac:spMkLst>
        </pc:spChg>
        <pc:spChg chg="add mod">
          <ac:chgData name="Cheng" userId="3a88d6cb-836f-4403-a697-66e391d41931" providerId="ADAL" clId="{3CE73F27-702C-462B-A4E7-66EA90B2D03D}" dt="2024-04-15T05:34:06.084" v="251"/>
          <ac:spMkLst>
            <pc:docMk/>
            <pc:sldMk cId="4086731233" sldId="517"/>
            <ac:spMk id="15" creationId="{1EEEEF4F-72DF-4E8B-B431-A8755363D99A}"/>
          </ac:spMkLst>
        </pc:spChg>
        <pc:spChg chg="mod">
          <ac:chgData name="Cheng" userId="3a88d6cb-836f-4403-a697-66e391d41931" providerId="ADAL" clId="{3CE73F27-702C-462B-A4E7-66EA90B2D03D}" dt="2024-04-15T18:56:58.689" v="937"/>
          <ac:spMkLst>
            <pc:docMk/>
            <pc:sldMk cId="4086731233" sldId="517"/>
            <ac:spMk id="15" creationId="{D7863FE7-A401-4D6E-AFA2-3D5C5DF871FC}"/>
          </ac:spMkLst>
        </pc:spChg>
        <pc:spChg chg="add mod">
          <ac:chgData name="Cheng" userId="3a88d6cb-836f-4403-a697-66e391d41931" providerId="ADAL" clId="{3CE73F27-702C-462B-A4E7-66EA90B2D03D}" dt="2024-04-15T05:34:06.084" v="251"/>
          <ac:spMkLst>
            <pc:docMk/>
            <pc:sldMk cId="4086731233" sldId="517"/>
            <ac:spMk id="16" creationId="{34BBF1FD-53B9-44D5-B18C-E65B2FB076C7}"/>
          </ac:spMkLst>
        </pc:spChg>
        <pc:spChg chg="mod">
          <ac:chgData name="Cheng" userId="3a88d6cb-836f-4403-a697-66e391d41931" providerId="ADAL" clId="{3CE73F27-702C-462B-A4E7-66EA90B2D03D}" dt="2024-04-15T18:56:58.689" v="937"/>
          <ac:spMkLst>
            <pc:docMk/>
            <pc:sldMk cId="4086731233" sldId="517"/>
            <ac:spMk id="16" creationId="{7F188F76-460E-474E-8225-C9AC0663C2E5}"/>
          </ac:spMkLst>
        </pc:spChg>
        <pc:spChg chg="add mod">
          <ac:chgData name="Cheng" userId="3a88d6cb-836f-4403-a697-66e391d41931" providerId="ADAL" clId="{3CE73F27-702C-462B-A4E7-66EA90B2D03D}" dt="2024-04-15T05:34:06.084" v="251"/>
          <ac:spMkLst>
            <pc:docMk/>
            <pc:sldMk cId="4086731233" sldId="517"/>
            <ac:spMk id="17" creationId="{2CAB0643-DB4B-47BD-BA02-FC77638EE6CF}"/>
          </ac:spMkLst>
        </pc:spChg>
        <pc:spChg chg="mod">
          <ac:chgData name="Cheng" userId="3a88d6cb-836f-4403-a697-66e391d41931" providerId="ADAL" clId="{3CE73F27-702C-462B-A4E7-66EA90B2D03D}" dt="2024-04-15T18:56:58.689" v="937"/>
          <ac:spMkLst>
            <pc:docMk/>
            <pc:sldMk cId="4086731233" sldId="517"/>
            <ac:spMk id="17" creationId="{D8914282-6683-4226-B119-D3D5C6B01778}"/>
          </ac:spMkLst>
        </pc:spChg>
        <pc:spChg chg="add mod">
          <ac:chgData name="Cheng" userId="3a88d6cb-836f-4403-a697-66e391d41931" providerId="ADAL" clId="{3CE73F27-702C-462B-A4E7-66EA90B2D03D}" dt="2024-04-15T05:34:06.084" v="251"/>
          <ac:spMkLst>
            <pc:docMk/>
            <pc:sldMk cId="4086731233" sldId="517"/>
            <ac:spMk id="18" creationId="{599FD863-2341-42F0-9F51-4C2BD3B974CF}"/>
          </ac:spMkLst>
        </pc:spChg>
        <pc:spChg chg="mod">
          <ac:chgData name="Cheng" userId="3a88d6cb-836f-4403-a697-66e391d41931" providerId="ADAL" clId="{3CE73F27-702C-462B-A4E7-66EA90B2D03D}" dt="2024-04-15T18:56:58.689" v="937"/>
          <ac:spMkLst>
            <pc:docMk/>
            <pc:sldMk cId="4086731233" sldId="517"/>
            <ac:spMk id="18" creationId="{EB0495FE-BED1-417C-A014-D5665CB4B7F7}"/>
          </ac:spMkLst>
        </pc:spChg>
        <pc:spChg chg="del">
          <ac:chgData name="Cheng" userId="3a88d6cb-836f-4403-a697-66e391d41931" providerId="ADAL" clId="{3CE73F27-702C-462B-A4E7-66EA90B2D03D}" dt="2024-04-15T18:56:58.265" v="936" actId="478"/>
          <ac:spMkLst>
            <pc:docMk/>
            <pc:sldMk cId="4086731233" sldId="517"/>
            <ac:spMk id="19" creationId="{547863C0-A79A-BB68-A8A8-C286D5CC96CA}"/>
          </ac:spMkLst>
        </pc:spChg>
        <pc:spChg chg="del">
          <ac:chgData name="Cheng" userId="3a88d6cb-836f-4403-a697-66e391d41931" providerId="ADAL" clId="{3CE73F27-702C-462B-A4E7-66EA90B2D03D}" dt="2024-04-15T19:36:43.912" v="1105" actId="478"/>
          <ac:spMkLst>
            <pc:docMk/>
            <pc:sldMk cId="4086731233" sldId="517"/>
            <ac:spMk id="20" creationId="{441F1000-AE26-2AFB-6DE1-8A6C7A4D39A1}"/>
          </ac:spMkLst>
        </pc:spChg>
        <pc:spChg chg="mod">
          <ac:chgData name="Cheng" userId="3a88d6cb-836f-4403-a697-66e391d41931" providerId="ADAL" clId="{3CE73F27-702C-462B-A4E7-66EA90B2D03D}" dt="2024-04-15T18:56:58.689" v="937"/>
          <ac:spMkLst>
            <pc:docMk/>
            <pc:sldMk cId="4086731233" sldId="517"/>
            <ac:spMk id="21" creationId="{0C5B5313-DD69-40C8-B638-A996664FAF84}"/>
          </ac:spMkLst>
        </pc:spChg>
        <pc:spChg chg="mod">
          <ac:chgData name="Cheng" userId="3a88d6cb-836f-4403-a697-66e391d41931" providerId="ADAL" clId="{3CE73F27-702C-462B-A4E7-66EA90B2D03D}" dt="2024-04-15T18:56:58.689" v="937"/>
          <ac:spMkLst>
            <pc:docMk/>
            <pc:sldMk cId="4086731233" sldId="517"/>
            <ac:spMk id="22" creationId="{1FC257A1-C99B-4BB8-8B99-B34662265F2D}"/>
          </ac:spMkLst>
        </pc:spChg>
        <pc:spChg chg="add mod">
          <ac:chgData name="Cheng" userId="3a88d6cb-836f-4403-a697-66e391d41931" providerId="ADAL" clId="{3CE73F27-702C-462B-A4E7-66EA90B2D03D}" dt="2024-04-15T19:36:44.350" v="1106"/>
          <ac:spMkLst>
            <pc:docMk/>
            <pc:sldMk cId="4086731233" sldId="517"/>
            <ac:spMk id="23" creationId="{D2B0382D-9792-4D65-B001-3D2B04636F4B}"/>
          </ac:spMkLst>
        </pc:spChg>
        <pc:spChg chg="del">
          <ac:chgData name="Cheng" userId="3a88d6cb-836f-4403-a697-66e391d41931" providerId="ADAL" clId="{3CE73F27-702C-462B-A4E7-66EA90B2D03D}" dt="2024-04-15T05:34:05.707" v="250" actId="478"/>
          <ac:spMkLst>
            <pc:docMk/>
            <pc:sldMk cId="4086731233" sldId="517"/>
            <ac:spMk id="27" creationId="{00000000-0000-0000-0000-000000000000}"/>
          </ac:spMkLst>
        </pc:spChg>
        <pc:spChg chg="del">
          <ac:chgData name="Cheng" userId="3a88d6cb-836f-4403-a697-66e391d41931" providerId="ADAL" clId="{3CE73F27-702C-462B-A4E7-66EA90B2D03D}" dt="2024-04-15T05:34:05.707" v="250" actId="478"/>
          <ac:spMkLst>
            <pc:docMk/>
            <pc:sldMk cId="4086731233" sldId="517"/>
            <ac:spMk id="28" creationId="{00000000-0000-0000-0000-000000000000}"/>
          </ac:spMkLst>
        </pc:spChg>
        <pc:spChg chg="del">
          <ac:chgData name="Cheng" userId="3a88d6cb-836f-4403-a697-66e391d41931" providerId="ADAL" clId="{3CE73F27-702C-462B-A4E7-66EA90B2D03D}" dt="2024-04-15T05:34:05.707" v="250" actId="478"/>
          <ac:spMkLst>
            <pc:docMk/>
            <pc:sldMk cId="4086731233" sldId="517"/>
            <ac:spMk id="29" creationId="{00000000-0000-0000-0000-000000000000}"/>
          </ac:spMkLst>
        </pc:spChg>
        <pc:spChg chg="del">
          <ac:chgData name="Cheng" userId="3a88d6cb-836f-4403-a697-66e391d41931" providerId="ADAL" clId="{3CE73F27-702C-462B-A4E7-66EA90B2D03D}" dt="2024-04-15T05:34:05.707" v="250" actId="478"/>
          <ac:spMkLst>
            <pc:docMk/>
            <pc:sldMk cId="4086731233" sldId="517"/>
            <ac:spMk id="30" creationId="{00000000-0000-0000-0000-000000000000}"/>
          </ac:spMkLst>
        </pc:spChg>
        <pc:grpChg chg="add mod">
          <ac:chgData name="Cheng" userId="3a88d6cb-836f-4403-a697-66e391d41931" providerId="ADAL" clId="{3CE73F27-702C-462B-A4E7-66EA90B2D03D}" dt="2024-04-15T19:55:04.312" v="1291" actId="1076"/>
          <ac:grpSpMkLst>
            <pc:docMk/>
            <pc:sldMk cId="4086731233" sldId="517"/>
            <ac:grpSpMk id="14" creationId="{0803172B-9E79-4D69-8B5A-1B1D4CD4E18D}"/>
          </ac:grpSpMkLst>
        </pc:grpChg>
        <pc:cxnChg chg="add mod">
          <ac:chgData name="Cheng" userId="3a88d6cb-836f-4403-a697-66e391d41931" providerId="ADAL" clId="{3CE73F27-702C-462B-A4E7-66EA90B2D03D}" dt="2024-04-15T19:54:56.435" v="1289" actId="1076"/>
          <ac:cxnSpMkLst>
            <pc:docMk/>
            <pc:sldMk cId="4086731233" sldId="517"/>
            <ac:cxnSpMk id="24" creationId="{ECF3FC12-72EA-4A27-A7F4-1A9B04D64E15}"/>
          </ac:cxnSpMkLst>
        </pc:cxnChg>
      </pc:sldChg>
      <pc:sldChg chg="addSp delSp modSp add mod">
        <pc:chgData name="Cheng" userId="3a88d6cb-836f-4403-a697-66e391d41931" providerId="ADAL" clId="{3CE73F27-702C-462B-A4E7-66EA90B2D03D}" dt="2024-04-15T20:02:55.613" v="1357" actId="948"/>
        <pc:sldMkLst>
          <pc:docMk/>
          <pc:sldMk cId="3173435574" sldId="518"/>
        </pc:sldMkLst>
        <pc:spChg chg="mod">
          <ac:chgData name="Cheng" userId="3a88d6cb-836f-4403-a697-66e391d41931" providerId="ADAL" clId="{3CE73F27-702C-462B-A4E7-66EA90B2D03D}" dt="2024-04-15T19:54:47.737" v="1288" actId="1076"/>
          <ac:spMkLst>
            <pc:docMk/>
            <pc:sldMk cId="3173435574" sldId="518"/>
            <ac:spMk id="2" creationId="{17147B26-DFEB-FD44-4EF8-A10FEA5EA0AA}"/>
          </ac:spMkLst>
        </pc:spChg>
        <pc:spChg chg="del mod">
          <ac:chgData name="Cheng" userId="3a88d6cb-836f-4403-a697-66e391d41931" providerId="ADAL" clId="{3CE73F27-702C-462B-A4E7-66EA90B2D03D}" dt="2024-04-15T19:35:01.230" v="1071" actId="478"/>
          <ac:spMkLst>
            <pc:docMk/>
            <pc:sldMk cId="3173435574" sldId="518"/>
            <ac:spMk id="4" creationId="{452D5044-89A1-5CF8-930F-9CD8FAF289E5}"/>
          </ac:spMkLst>
        </pc:spChg>
        <pc:spChg chg="add mod">
          <ac:chgData name="Cheng" userId="3a88d6cb-836f-4403-a697-66e391d41931" providerId="ADAL" clId="{3CE73F27-702C-462B-A4E7-66EA90B2D03D}" dt="2024-04-15T20:02:55.613" v="1357" actId="948"/>
          <ac:spMkLst>
            <pc:docMk/>
            <pc:sldMk cId="3173435574" sldId="518"/>
            <ac:spMk id="10" creationId="{8662D9EA-07DB-42E7-9F44-FA6BCBEA1488}"/>
          </ac:spMkLst>
        </pc:spChg>
        <pc:spChg chg="del">
          <ac:chgData name="Cheng" userId="3a88d6cb-836f-4403-a697-66e391d41931" providerId="ADAL" clId="{3CE73F27-702C-462B-A4E7-66EA90B2D03D}" dt="2024-04-15T05:34:55.759" v="257" actId="478"/>
          <ac:spMkLst>
            <pc:docMk/>
            <pc:sldMk cId="3173435574" sldId="518"/>
            <ac:spMk id="12" creationId="{370C1CFD-A9FD-4313-A710-CCD0F5439C5B}"/>
          </ac:spMkLst>
        </pc:spChg>
        <pc:spChg chg="mod">
          <ac:chgData name="Cheng" userId="3a88d6cb-836f-4403-a697-66e391d41931" providerId="ADAL" clId="{3CE73F27-702C-462B-A4E7-66EA90B2D03D}" dt="2024-04-15T18:57:03.619" v="938"/>
          <ac:spMkLst>
            <pc:docMk/>
            <pc:sldMk cId="3173435574" sldId="518"/>
            <ac:spMk id="12" creationId="{575BA46C-2320-4AB1-A38F-03EE153F4D57}"/>
          </ac:spMkLst>
        </pc:spChg>
        <pc:spChg chg="mod">
          <ac:chgData name="Cheng" userId="3a88d6cb-836f-4403-a697-66e391d41931" providerId="ADAL" clId="{3CE73F27-702C-462B-A4E7-66EA90B2D03D}" dt="2024-04-15T18:57:03.619" v="938"/>
          <ac:spMkLst>
            <pc:docMk/>
            <pc:sldMk cId="3173435574" sldId="518"/>
            <ac:spMk id="13" creationId="{92ED7297-3BCD-4091-AD79-9C8CF9877530}"/>
          </ac:spMkLst>
        </pc:spChg>
        <pc:spChg chg="mod">
          <ac:chgData name="Cheng" userId="3a88d6cb-836f-4403-a697-66e391d41931" providerId="ADAL" clId="{3CE73F27-702C-462B-A4E7-66EA90B2D03D}" dt="2024-04-15T18:57:03.619" v="938"/>
          <ac:spMkLst>
            <pc:docMk/>
            <pc:sldMk cId="3173435574" sldId="518"/>
            <ac:spMk id="14" creationId="{60C340C7-A3A7-42A2-9010-654F69E34727}"/>
          </ac:spMkLst>
        </pc:spChg>
        <pc:spChg chg="mod">
          <ac:chgData name="Cheng" userId="3a88d6cb-836f-4403-a697-66e391d41931" providerId="ADAL" clId="{3CE73F27-702C-462B-A4E7-66EA90B2D03D}" dt="2024-04-15T18:57:03.619" v="938"/>
          <ac:spMkLst>
            <pc:docMk/>
            <pc:sldMk cId="3173435574" sldId="518"/>
            <ac:spMk id="15" creationId="{6722A2D1-1E46-42C6-AF17-B0AEFD1304B3}"/>
          </ac:spMkLst>
        </pc:spChg>
        <pc:spChg chg="mod">
          <ac:chgData name="Cheng" userId="3a88d6cb-836f-4403-a697-66e391d41931" providerId="ADAL" clId="{3CE73F27-702C-462B-A4E7-66EA90B2D03D}" dt="2024-04-15T05:34:33.718" v="255" actId="108"/>
          <ac:spMkLst>
            <pc:docMk/>
            <pc:sldMk cId="3173435574" sldId="518"/>
            <ac:spMk id="16" creationId="{34BBF1FD-53B9-44D5-B18C-E65B2FB076C7}"/>
          </ac:spMkLst>
        </pc:spChg>
        <pc:spChg chg="mod">
          <ac:chgData name="Cheng" userId="3a88d6cb-836f-4403-a697-66e391d41931" providerId="ADAL" clId="{3CE73F27-702C-462B-A4E7-66EA90B2D03D}" dt="2024-04-15T18:57:03.619" v="938"/>
          <ac:spMkLst>
            <pc:docMk/>
            <pc:sldMk cId="3173435574" sldId="518"/>
            <ac:spMk id="16" creationId="{D5704056-2A99-4614-9FCE-E02114440A82}"/>
          </ac:spMkLst>
        </pc:spChg>
        <pc:spChg chg="mod">
          <ac:chgData name="Cheng" userId="3a88d6cb-836f-4403-a697-66e391d41931" providerId="ADAL" clId="{3CE73F27-702C-462B-A4E7-66EA90B2D03D}" dt="2024-04-15T18:57:03.619" v="938"/>
          <ac:spMkLst>
            <pc:docMk/>
            <pc:sldMk cId="3173435574" sldId="518"/>
            <ac:spMk id="17" creationId="{6D6D9ED9-9DA7-4F97-A2C7-E6B35394B4BD}"/>
          </ac:spMkLst>
        </pc:spChg>
        <pc:spChg chg="mod">
          <ac:chgData name="Cheng" userId="3a88d6cb-836f-4403-a697-66e391d41931" providerId="ADAL" clId="{3CE73F27-702C-462B-A4E7-66EA90B2D03D}" dt="2024-04-15T05:34:38.078" v="256" actId="108"/>
          <ac:spMkLst>
            <pc:docMk/>
            <pc:sldMk cId="3173435574" sldId="518"/>
            <ac:spMk id="18" creationId="{599FD863-2341-42F0-9F51-4C2BD3B974CF}"/>
          </ac:spMkLst>
        </pc:spChg>
        <pc:spChg chg="mod">
          <ac:chgData name="Cheng" userId="3a88d6cb-836f-4403-a697-66e391d41931" providerId="ADAL" clId="{3CE73F27-702C-462B-A4E7-66EA90B2D03D}" dt="2024-04-15T18:57:07.677" v="941"/>
          <ac:spMkLst>
            <pc:docMk/>
            <pc:sldMk cId="3173435574" sldId="518"/>
            <ac:spMk id="19" creationId="{A85CBF40-A29B-491F-B1E5-17199E3105A4}"/>
          </ac:spMkLst>
        </pc:spChg>
        <pc:spChg chg="del">
          <ac:chgData name="Cheng" userId="3a88d6cb-836f-4403-a697-66e391d41931" providerId="ADAL" clId="{3CE73F27-702C-462B-A4E7-66EA90B2D03D}" dt="2024-04-15T18:57:07.311" v="940" actId="478"/>
          <ac:spMkLst>
            <pc:docMk/>
            <pc:sldMk cId="3173435574" sldId="518"/>
            <ac:spMk id="20" creationId="{299654BF-4CE5-8204-7718-9E6791EA83F7}"/>
          </ac:spMkLst>
        </pc:spChg>
        <pc:spChg chg="del">
          <ac:chgData name="Cheng" userId="3a88d6cb-836f-4403-a697-66e391d41931" providerId="ADAL" clId="{3CE73F27-702C-462B-A4E7-66EA90B2D03D}" dt="2024-04-15T18:57:07.311" v="940" actId="478"/>
          <ac:spMkLst>
            <pc:docMk/>
            <pc:sldMk cId="3173435574" sldId="518"/>
            <ac:spMk id="21" creationId="{124AD48A-656D-3C64-1417-D850F6D0D697}"/>
          </ac:spMkLst>
        </pc:spChg>
        <pc:spChg chg="del">
          <ac:chgData name="Cheng" userId="3a88d6cb-836f-4403-a697-66e391d41931" providerId="ADAL" clId="{3CE73F27-702C-462B-A4E7-66EA90B2D03D}" dt="2024-04-15T18:57:07.311" v="940" actId="478"/>
          <ac:spMkLst>
            <pc:docMk/>
            <pc:sldMk cId="3173435574" sldId="518"/>
            <ac:spMk id="22" creationId="{6C74D059-3E0C-AA19-BBEC-5E37FC90DE07}"/>
          </ac:spMkLst>
        </pc:spChg>
        <pc:spChg chg="del">
          <ac:chgData name="Cheng" userId="3a88d6cb-836f-4403-a697-66e391d41931" providerId="ADAL" clId="{3CE73F27-702C-462B-A4E7-66EA90B2D03D}" dt="2024-04-15T18:57:07.311" v="940" actId="478"/>
          <ac:spMkLst>
            <pc:docMk/>
            <pc:sldMk cId="3173435574" sldId="518"/>
            <ac:spMk id="23" creationId="{5C386836-600D-193F-A4FA-7CCCF0C2B539}"/>
          </ac:spMkLst>
        </pc:spChg>
        <pc:spChg chg="del">
          <ac:chgData name="Cheng" userId="3a88d6cb-836f-4403-a697-66e391d41931" providerId="ADAL" clId="{3CE73F27-702C-462B-A4E7-66EA90B2D03D}" dt="2024-04-15T18:57:07.311" v="940" actId="478"/>
          <ac:spMkLst>
            <pc:docMk/>
            <pc:sldMk cId="3173435574" sldId="518"/>
            <ac:spMk id="24" creationId="{C68373D4-5034-AA20-901C-00A18EE74A2E}"/>
          </ac:spMkLst>
        </pc:spChg>
        <pc:spChg chg="del">
          <ac:chgData name="Cheng" userId="3a88d6cb-836f-4403-a697-66e391d41931" providerId="ADAL" clId="{3CE73F27-702C-462B-A4E7-66EA90B2D03D}" dt="2024-04-15T19:36:47.582" v="1107" actId="478"/>
          <ac:spMkLst>
            <pc:docMk/>
            <pc:sldMk cId="3173435574" sldId="518"/>
            <ac:spMk id="25" creationId="{0D6012B4-7D2E-EB1D-A282-8C1BE2842983}"/>
          </ac:spMkLst>
        </pc:spChg>
        <pc:spChg chg="mod">
          <ac:chgData name="Cheng" userId="3a88d6cb-836f-4403-a697-66e391d41931" providerId="ADAL" clId="{3CE73F27-702C-462B-A4E7-66EA90B2D03D}" dt="2024-04-15T18:57:07.677" v="941"/>
          <ac:spMkLst>
            <pc:docMk/>
            <pc:sldMk cId="3173435574" sldId="518"/>
            <ac:spMk id="26" creationId="{6E298DFE-06CB-4DBE-B529-A9E02401F2FC}"/>
          </ac:spMkLst>
        </pc:spChg>
        <pc:spChg chg="mod">
          <ac:chgData name="Cheng" userId="3a88d6cb-836f-4403-a697-66e391d41931" providerId="ADAL" clId="{3CE73F27-702C-462B-A4E7-66EA90B2D03D}" dt="2024-04-15T18:57:07.677" v="941"/>
          <ac:spMkLst>
            <pc:docMk/>
            <pc:sldMk cId="3173435574" sldId="518"/>
            <ac:spMk id="27" creationId="{992CD835-6334-425C-8321-BF9B64F6DC52}"/>
          </ac:spMkLst>
        </pc:spChg>
        <pc:spChg chg="mod">
          <ac:chgData name="Cheng" userId="3a88d6cb-836f-4403-a697-66e391d41931" providerId="ADAL" clId="{3CE73F27-702C-462B-A4E7-66EA90B2D03D}" dt="2024-04-15T18:57:37.744" v="948"/>
          <ac:spMkLst>
            <pc:docMk/>
            <pc:sldMk cId="3173435574" sldId="518"/>
            <ac:spMk id="28" creationId="{612FE2FB-DF16-4D32-9AF6-FF1725A440DD}"/>
          </ac:spMkLst>
        </pc:spChg>
        <pc:spChg chg="mod">
          <ac:chgData name="Cheng" userId="3a88d6cb-836f-4403-a697-66e391d41931" providerId="ADAL" clId="{3CE73F27-702C-462B-A4E7-66EA90B2D03D}" dt="2024-04-15T18:57:07.677" v="941"/>
          <ac:spMkLst>
            <pc:docMk/>
            <pc:sldMk cId="3173435574" sldId="518"/>
            <ac:spMk id="29" creationId="{7450A4AA-8E0E-4E86-A05B-58310974FF18}"/>
          </ac:spMkLst>
        </pc:spChg>
        <pc:spChg chg="mod">
          <ac:chgData name="Cheng" userId="3a88d6cb-836f-4403-a697-66e391d41931" providerId="ADAL" clId="{3CE73F27-702C-462B-A4E7-66EA90B2D03D}" dt="2024-04-15T18:57:48.605" v="957" actId="14100"/>
          <ac:spMkLst>
            <pc:docMk/>
            <pc:sldMk cId="3173435574" sldId="518"/>
            <ac:spMk id="30" creationId="{8E5EC3BE-9E2D-4383-9010-83A3735C0EF9}"/>
          </ac:spMkLst>
        </pc:spChg>
        <pc:spChg chg="add mod">
          <ac:chgData name="Cheng" userId="3a88d6cb-836f-4403-a697-66e391d41931" providerId="ADAL" clId="{3CE73F27-702C-462B-A4E7-66EA90B2D03D}" dt="2024-04-15T19:36:48.051" v="1108"/>
          <ac:spMkLst>
            <pc:docMk/>
            <pc:sldMk cId="3173435574" sldId="518"/>
            <ac:spMk id="31" creationId="{D90D6EEA-E9C2-433A-B78D-3DBA4A1470DD}"/>
          </ac:spMkLst>
        </pc:spChg>
        <pc:grpChg chg="add del mod">
          <ac:chgData name="Cheng" userId="3a88d6cb-836f-4403-a697-66e391d41931" providerId="ADAL" clId="{3CE73F27-702C-462B-A4E7-66EA90B2D03D}" dt="2024-04-15T18:57:04.548" v="939"/>
          <ac:grpSpMkLst>
            <pc:docMk/>
            <pc:sldMk cId="3173435574" sldId="518"/>
            <ac:grpSpMk id="11" creationId="{3FF30664-120F-43B1-8074-6608E9CAA380}"/>
          </ac:grpSpMkLst>
        </pc:grpChg>
        <pc:grpChg chg="add mod">
          <ac:chgData name="Cheng" userId="3a88d6cb-836f-4403-a697-66e391d41931" providerId="ADAL" clId="{3CE73F27-702C-462B-A4E7-66EA90B2D03D}" dt="2024-04-15T19:54:41.313" v="1287" actId="1076"/>
          <ac:grpSpMkLst>
            <pc:docMk/>
            <pc:sldMk cId="3173435574" sldId="518"/>
            <ac:grpSpMk id="18" creationId="{1BB94214-CACF-4DF0-A64E-8E2ADD0D39DC}"/>
          </ac:grpSpMkLst>
        </pc:grpChg>
        <pc:cxnChg chg="add mod">
          <ac:chgData name="Cheng" userId="3a88d6cb-836f-4403-a697-66e391d41931" providerId="ADAL" clId="{3CE73F27-702C-462B-A4E7-66EA90B2D03D}" dt="2024-04-15T19:54:47.737" v="1288" actId="1076"/>
          <ac:cxnSpMkLst>
            <pc:docMk/>
            <pc:sldMk cId="3173435574" sldId="518"/>
            <ac:cxnSpMk id="32" creationId="{06C6F571-6B8E-468B-87BA-D2E527175C8B}"/>
          </ac:cxnSpMkLst>
        </pc:cxnChg>
      </pc:sldChg>
      <pc:sldChg chg="addSp delSp modSp add mod">
        <pc:chgData name="Cheng" userId="3a88d6cb-836f-4403-a697-66e391d41931" providerId="ADAL" clId="{3CE73F27-702C-462B-A4E7-66EA90B2D03D}" dt="2024-04-15T20:03:21.346" v="1359" actId="207"/>
        <pc:sldMkLst>
          <pc:docMk/>
          <pc:sldMk cId="4231194849" sldId="519"/>
        </pc:sldMkLst>
        <pc:spChg chg="mod">
          <ac:chgData name="Cheng" userId="3a88d6cb-836f-4403-a697-66e391d41931" providerId="ADAL" clId="{3CE73F27-702C-462B-A4E7-66EA90B2D03D}" dt="2024-04-15T20:03:21.346" v="1359" actId="207"/>
          <ac:spMkLst>
            <pc:docMk/>
            <pc:sldMk cId="4231194849" sldId="519"/>
            <ac:spMk id="2" creationId="{17147B26-DFEB-FD44-4EF8-A10FEA5EA0AA}"/>
          </ac:spMkLst>
        </pc:spChg>
        <pc:spChg chg="del mod">
          <ac:chgData name="Cheng" userId="3a88d6cb-836f-4403-a697-66e391d41931" providerId="ADAL" clId="{3CE73F27-702C-462B-A4E7-66EA90B2D03D}" dt="2024-04-15T19:35:02.898" v="1072" actId="478"/>
          <ac:spMkLst>
            <pc:docMk/>
            <pc:sldMk cId="4231194849" sldId="519"/>
            <ac:spMk id="4" creationId="{452D5044-89A1-5CF8-930F-9CD8FAF289E5}"/>
          </ac:spMkLst>
        </pc:spChg>
        <pc:spChg chg="del">
          <ac:chgData name="Cheng" userId="3a88d6cb-836f-4403-a697-66e391d41931" providerId="ADAL" clId="{3CE73F27-702C-462B-A4E7-66EA90B2D03D}" dt="2024-04-15T18:57:57.765" v="958" actId="478"/>
          <ac:spMkLst>
            <pc:docMk/>
            <pc:sldMk cId="4231194849" sldId="519"/>
            <ac:spMk id="9" creationId="{B64EF934-792E-2A7A-0D35-BA833F187B62}"/>
          </ac:spMkLst>
        </pc:spChg>
        <pc:spChg chg="del">
          <ac:chgData name="Cheng" userId="3a88d6cb-836f-4403-a697-66e391d41931" providerId="ADAL" clId="{3CE73F27-702C-462B-A4E7-66EA90B2D03D}" dt="2024-04-15T05:35:26.933" v="265" actId="478"/>
          <ac:spMkLst>
            <pc:docMk/>
            <pc:sldMk cId="4231194849" sldId="519"/>
            <ac:spMk id="10" creationId="{8662D9EA-07DB-42E7-9F44-FA6BCBEA1488}"/>
          </ac:spMkLst>
        </pc:spChg>
        <pc:spChg chg="del">
          <ac:chgData name="Cheng" userId="3a88d6cb-836f-4403-a697-66e391d41931" providerId="ADAL" clId="{3CE73F27-702C-462B-A4E7-66EA90B2D03D}" dt="2024-04-15T18:57:57.765" v="958" actId="478"/>
          <ac:spMkLst>
            <pc:docMk/>
            <pc:sldMk cId="4231194849" sldId="519"/>
            <ac:spMk id="10" creationId="{F3446C29-8003-7C2D-B88F-A9F1829BE79C}"/>
          </ac:spMkLst>
        </pc:spChg>
        <pc:spChg chg="add mod">
          <ac:chgData name="Cheng" userId="3a88d6cb-836f-4403-a697-66e391d41931" providerId="ADAL" clId="{3CE73F27-702C-462B-A4E7-66EA90B2D03D}" dt="2024-04-15T20:03:12.519" v="1358" actId="207"/>
          <ac:spMkLst>
            <pc:docMk/>
            <pc:sldMk cId="4231194849" sldId="519"/>
            <ac:spMk id="11" creationId="{1F74E488-7C38-4242-9170-13F4E1A9E4BA}"/>
          </ac:spMkLst>
        </pc:spChg>
        <pc:spChg chg="del">
          <ac:chgData name="Cheng" userId="3a88d6cb-836f-4403-a697-66e391d41931" providerId="ADAL" clId="{3CE73F27-702C-462B-A4E7-66EA90B2D03D}" dt="2024-04-15T18:57:57.765" v="958" actId="478"/>
          <ac:spMkLst>
            <pc:docMk/>
            <pc:sldMk cId="4231194849" sldId="519"/>
            <ac:spMk id="12" creationId="{727F2205-51F8-A8EE-5AF8-55FAF2FA2E0C}"/>
          </ac:spMkLst>
        </pc:spChg>
        <pc:spChg chg="del">
          <ac:chgData name="Cheng" userId="3a88d6cb-836f-4403-a697-66e391d41931" providerId="ADAL" clId="{3CE73F27-702C-462B-A4E7-66EA90B2D03D}" dt="2024-04-15T18:57:57.765" v="958" actId="478"/>
          <ac:spMkLst>
            <pc:docMk/>
            <pc:sldMk cId="4231194849" sldId="519"/>
            <ac:spMk id="13" creationId="{1A1C75D1-9DBB-511C-32A3-C71DD169521E}"/>
          </ac:spMkLst>
        </pc:spChg>
        <pc:spChg chg="mod">
          <ac:chgData name="Cheng" userId="3a88d6cb-836f-4403-a697-66e391d41931" providerId="ADAL" clId="{3CE73F27-702C-462B-A4E7-66EA90B2D03D}" dt="2024-04-15T18:57:58.225" v="959"/>
          <ac:spMkLst>
            <pc:docMk/>
            <pc:sldMk cId="4231194849" sldId="519"/>
            <ac:spMk id="15" creationId="{40A88AE5-6EAA-4644-9D60-072487114EAD}"/>
          </ac:spMkLst>
        </pc:spChg>
        <pc:spChg chg="mod">
          <ac:chgData name="Cheng" userId="3a88d6cb-836f-4403-a697-66e391d41931" providerId="ADAL" clId="{3CE73F27-702C-462B-A4E7-66EA90B2D03D}" dt="2024-04-15T18:57:58.225" v="959"/>
          <ac:spMkLst>
            <pc:docMk/>
            <pc:sldMk cId="4231194849" sldId="519"/>
            <ac:spMk id="16" creationId="{AC16EB44-DDF5-40FE-A427-CBB27F13F2DC}"/>
          </ac:spMkLst>
        </pc:spChg>
        <pc:spChg chg="mod">
          <ac:chgData name="Cheng" userId="3a88d6cb-836f-4403-a697-66e391d41931" providerId="ADAL" clId="{3CE73F27-702C-462B-A4E7-66EA90B2D03D}" dt="2024-04-15T18:57:58.225" v="959"/>
          <ac:spMkLst>
            <pc:docMk/>
            <pc:sldMk cId="4231194849" sldId="519"/>
            <ac:spMk id="17" creationId="{6506C026-443E-4000-A1E2-AE2C726713D8}"/>
          </ac:spMkLst>
        </pc:spChg>
        <pc:spChg chg="mod">
          <ac:chgData name="Cheng" userId="3a88d6cb-836f-4403-a697-66e391d41931" providerId="ADAL" clId="{3CE73F27-702C-462B-A4E7-66EA90B2D03D}" dt="2024-04-15T18:57:58.225" v="959"/>
          <ac:spMkLst>
            <pc:docMk/>
            <pc:sldMk cId="4231194849" sldId="519"/>
            <ac:spMk id="18" creationId="{34FF95FF-CC31-4439-A195-946939084907}"/>
          </ac:spMkLst>
        </pc:spChg>
        <pc:spChg chg="del">
          <ac:chgData name="Cheng" userId="3a88d6cb-836f-4403-a697-66e391d41931" providerId="ADAL" clId="{3CE73F27-702C-462B-A4E7-66EA90B2D03D}" dt="2024-04-15T18:57:57.765" v="958" actId="478"/>
          <ac:spMkLst>
            <pc:docMk/>
            <pc:sldMk cId="4231194849" sldId="519"/>
            <ac:spMk id="19" creationId="{0D5E18BD-13A7-7461-0179-B63FFEA50697}"/>
          </ac:spMkLst>
        </pc:spChg>
        <pc:spChg chg="del">
          <ac:chgData name="Cheng" userId="3a88d6cb-836f-4403-a697-66e391d41931" providerId="ADAL" clId="{3CE73F27-702C-462B-A4E7-66EA90B2D03D}" dt="2024-04-15T19:36:54.374" v="1109" actId="478"/>
          <ac:spMkLst>
            <pc:docMk/>
            <pc:sldMk cId="4231194849" sldId="519"/>
            <ac:spMk id="20" creationId="{69D42CD0-AF7C-681D-74E7-B8A268CFE404}"/>
          </ac:spMkLst>
        </pc:spChg>
        <pc:spChg chg="mod">
          <ac:chgData name="Cheng" userId="3a88d6cb-836f-4403-a697-66e391d41931" providerId="ADAL" clId="{3CE73F27-702C-462B-A4E7-66EA90B2D03D}" dt="2024-04-15T18:57:58.225" v="959"/>
          <ac:spMkLst>
            <pc:docMk/>
            <pc:sldMk cId="4231194849" sldId="519"/>
            <ac:spMk id="21" creationId="{3A5ADE1F-2ED2-4B35-A701-FEDCEBDF8994}"/>
          </ac:spMkLst>
        </pc:spChg>
        <pc:spChg chg="mod">
          <ac:chgData name="Cheng" userId="3a88d6cb-836f-4403-a697-66e391d41931" providerId="ADAL" clId="{3CE73F27-702C-462B-A4E7-66EA90B2D03D}" dt="2024-04-15T18:57:58.225" v="959"/>
          <ac:spMkLst>
            <pc:docMk/>
            <pc:sldMk cId="4231194849" sldId="519"/>
            <ac:spMk id="22" creationId="{0D9744F3-1FAE-4AD9-959A-75125427F11F}"/>
          </ac:spMkLst>
        </pc:spChg>
        <pc:spChg chg="add mod">
          <ac:chgData name="Cheng" userId="3a88d6cb-836f-4403-a697-66e391d41931" providerId="ADAL" clId="{3CE73F27-702C-462B-A4E7-66EA90B2D03D}" dt="2024-04-15T19:36:54.819" v="1110"/>
          <ac:spMkLst>
            <pc:docMk/>
            <pc:sldMk cId="4231194849" sldId="519"/>
            <ac:spMk id="23" creationId="{65CB142F-4D8C-4EA2-80DF-D79FCC6DD00F}"/>
          </ac:spMkLst>
        </pc:spChg>
        <pc:grpChg chg="add mod">
          <ac:chgData name="Cheng" userId="3a88d6cb-836f-4403-a697-66e391d41931" providerId="ADAL" clId="{3CE73F27-702C-462B-A4E7-66EA90B2D03D}" dt="2024-04-15T19:54:24.218" v="1285" actId="1076"/>
          <ac:grpSpMkLst>
            <pc:docMk/>
            <pc:sldMk cId="4231194849" sldId="519"/>
            <ac:grpSpMk id="14" creationId="{9937A195-0343-45E4-B5D1-095ADC02ACB4}"/>
          </ac:grpSpMkLst>
        </pc:grpChg>
        <pc:cxnChg chg="add mod">
          <ac:chgData name="Cheng" userId="3a88d6cb-836f-4403-a697-66e391d41931" providerId="ADAL" clId="{3CE73F27-702C-462B-A4E7-66EA90B2D03D}" dt="2024-04-15T19:44:42.390" v="1185" actId="14100"/>
          <ac:cxnSpMkLst>
            <pc:docMk/>
            <pc:sldMk cId="4231194849" sldId="519"/>
            <ac:cxnSpMk id="24" creationId="{E9DAF5DA-BDD5-4C1F-90E6-0199EFCED168}"/>
          </ac:cxnSpMkLst>
        </pc:cxnChg>
      </pc:sldChg>
      <pc:sldChg chg="addSp delSp modSp add mod">
        <pc:chgData name="Cheng" userId="3a88d6cb-836f-4403-a697-66e391d41931" providerId="ADAL" clId="{3CE73F27-702C-462B-A4E7-66EA90B2D03D}" dt="2024-04-15T20:03:24.190" v="1360" actId="207"/>
        <pc:sldMkLst>
          <pc:docMk/>
          <pc:sldMk cId="4042061169" sldId="520"/>
        </pc:sldMkLst>
        <pc:spChg chg="mod">
          <ac:chgData name="Cheng" userId="3a88d6cb-836f-4403-a697-66e391d41931" providerId="ADAL" clId="{3CE73F27-702C-462B-A4E7-66EA90B2D03D}" dt="2024-04-15T20:03:24.190" v="1360" actId="207"/>
          <ac:spMkLst>
            <pc:docMk/>
            <pc:sldMk cId="4042061169" sldId="520"/>
            <ac:spMk id="2" creationId="{17147B26-DFEB-FD44-4EF8-A10FEA5EA0AA}"/>
          </ac:spMkLst>
        </pc:spChg>
        <pc:spChg chg="del mod">
          <ac:chgData name="Cheng" userId="3a88d6cb-836f-4403-a697-66e391d41931" providerId="ADAL" clId="{3CE73F27-702C-462B-A4E7-66EA90B2D03D}" dt="2024-04-15T19:35:04.637" v="1073" actId="478"/>
          <ac:spMkLst>
            <pc:docMk/>
            <pc:sldMk cId="4042061169" sldId="520"/>
            <ac:spMk id="4" creationId="{452D5044-89A1-5CF8-930F-9CD8FAF289E5}"/>
          </ac:spMkLst>
        </pc:spChg>
        <pc:spChg chg="del">
          <ac:chgData name="Cheng" userId="3a88d6cb-836f-4403-a697-66e391d41931" providerId="ADAL" clId="{3CE73F27-702C-462B-A4E7-66EA90B2D03D}" dt="2024-04-15T18:58:02.978" v="960" actId="478"/>
          <ac:spMkLst>
            <pc:docMk/>
            <pc:sldMk cId="4042061169" sldId="520"/>
            <ac:spMk id="9" creationId="{7E48A0B6-77CC-2F8B-E1C0-B1B29CA574F6}"/>
          </ac:spMkLst>
        </pc:spChg>
        <pc:spChg chg="add mod">
          <ac:chgData name="Cheng" userId="3a88d6cb-836f-4403-a697-66e391d41931" providerId="ADAL" clId="{3CE73F27-702C-462B-A4E7-66EA90B2D03D}" dt="2024-04-15T05:59:42.149" v="390" actId="2711"/>
          <ac:spMkLst>
            <pc:docMk/>
            <pc:sldMk cId="4042061169" sldId="520"/>
            <ac:spMk id="10" creationId="{342B7960-C8DE-47E7-BCEE-D8527852AE96}"/>
          </ac:spMkLst>
        </pc:spChg>
        <pc:spChg chg="del">
          <ac:chgData name="Cheng" userId="3a88d6cb-836f-4403-a697-66e391d41931" providerId="ADAL" clId="{3CE73F27-702C-462B-A4E7-66EA90B2D03D}" dt="2024-04-15T05:35:45.515" v="269" actId="478"/>
          <ac:spMkLst>
            <pc:docMk/>
            <pc:sldMk cId="4042061169" sldId="520"/>
            <ac:spMk id="11" creationId="{1F74E488-7C38-4242-9170-13F4E1A9E4BA}"/>
          </ac:spMkLst>
        </pc:spChg>
        <pc:spChg chg="del">
          <ac:chgData name="Cheng" userId="3a88d6cb-836f-4403-a697-66e391d41931" providerId="ADAL" clId="{3CE73F27-702C-462B-A4E7-66EA90B2D03D}" dt="2024-04-15T18:58:02.978" v="960" actId="478"/>
          <ac:spMkLst>
            <pc:docMk/>
            <pc:sldMk cId="4042061169" sldId="520"/>
            <ac:spMk id="11" creationId="{27A832A6-A18A-60E3-D9E0-4A7112738CEB}"/>
          </ac:spMkLst>
        </pc:spChg>
        <pc:spChg chg="del">
          <ac:chgData name="Cheng" userId="3a88d6cb-836f-4403-a697-66e391d41931" providerId="ADAL" clId="{3CE73F27-702C-462B-A4E7-66EA90B2D03D}" dt="2024-04-15T18:58:02.978" v="960" actId="478"/>
          <ac:spMkLst>
            <pc:docMk/>
            <pc:sldMk cId="4042061169" sldId="520"/>
            <ac:spMk id="12" creationId="{897951E5-1CDE-3BF2-065C-E0C9D3477308}"/>
          </ac:spMkLst>
        </pc:spChg>
        <pc:spChg chg="del">
          <ac:chgData name="Cheng" userId="3a88d6cb-836f-4403-a697-66e391d41931" providerId="ADAL" clId="{3CE73F27-702C-462B-A4E7-66EA90B2D03D}" dt="2024-04-15T18:58:02.978" v="960" actId="478"/>
          <ac:spMkLst>
            <pc:docMk/>
            <pc:sldMk cId="4042061169" sldId="520"/>
            <ac:spMk id="13" creationId="{D0A3C116-572C-7F56-DBA7-52BC711C2AE8}"/>
          </ac:spMkLst>
        </pc:spChg>
        <pc:spChg chg="add mod">
          <ac:chgData name="Cheng" userId="3a88d6cb-836f-4403-a697-66e391d41931" providerId="ADAL" clId="{3CE73F27-702C-462B-A4E7-66EA90B2D03D}" dt="2024-04-15T18:58:03.387" v="961"/>
          <ac:spMkLst>
            <pc:docMk/>
            <pc:sldMk cId="4042061169" sldId="520"/>
            <ac:spMk id="15" creationId="{A85CBF40-A29B-491F-B1E5-17199E3105A4}"/>
          </ac:spMkLst>
        </pc:spChg>
        <pc:spChg chg="add mod">
          <ac:chgData name="Cheng" userId="3a88d6cb-836f-4403-a697-66e391d41931" providerId="ADAL" clId="{3CE73F27-702C-462B-A4E7-66EA90B2D03D}" dt="2024-04-15T18:58:03.387" v="961"/>
          <ac:spMkLst>
            <pc:docMk/>
            <pc:sldMk cId="4042061169" sldId="520"/>
            <ac:spMk id="16" creationId="{6E298DFE-06CB-4DBE-B529-A9E02401F2FC}"/>
          </ac:spMkLst>
        </pc:spChg>
        <pc:spChg chg="add mod">
          <ac:chgData name="Cheng" userId="3a88d6cb-836f-4403-a697-66e391d41931" providerId="ADAL" clId="{3CE73F27-702C-462B-A4E7-66EA90B2D03D}" dt="2024-04-15T18:58:03.387" v="961"/>
          <ac:spMkLst>
            <pc:docMk/>
            <pc:sldMk cId="4042061169" sldId="520"/>
            <ac:spMk id="17" creationId="{992CD835-6334-425C-8321-BF9B64F6DC52}"/>
          </ac:spMkLst>
        </pc:spChg>
        <pc:spChg chg="add mod">
          <ac:chgData name="Cheng" userId="3a88d6cb-836f-4403-a697-66e391d41931" providerId="ADAL" clId="{3CE73F27-702C-462B-A4E7-66EA90B2D03D}" dt="2024-04-15T18:58:03.387" v="961"/>
          <ac:spMkLst>
            <pc:docMk/>
            <pc:sldMk cId="4042061169" sldId="520"/>
            <ac:spMk id="18" creationId="{612FE2FB-DF16-4D32-9AF6-FF1725A440DD}"/>
          </ac:spMkLst>
        </pc:spChg>
        <pc:spChg chg="del">
          <ac:chgData name="Cheng" userId="3a88d6cb-836f-4403-a697-66e391d41931" providerId="ADAL" clId="{3CE73F27-702C-462B-A4E7-66EA90B2D03D}" dt="2024-04-15T18:58:02.978" v="960" actId="478"/>
          <ac:spMkLst>
            <pc:docMk/>
            <pc:sldMk cId="4042061169" sldId="520"/>
            <ac:spMk id="19" creationId="{9C873D81-6568-490D-6322-C16609548075}"/>
          </ac:spMkLst>
        </pc:spChg>
        <pc:spChg chg="del">
          <ac:chgData name="Cheng" userId="3a88d6cb-836f-4403-a697-66e391d41931" providerId="ADAL" clId="{3CE73F27-702C-462B-A4E7-66EA90B2D03D}" dt="2024-04-15T19:36:59.342" v="1111" actId="478"/>
          <ac:spMkLst>
            <pc:docMk/>
            <pc:sldMk cId="4042061169" sldId="520"/>
            <ac:spMk id="20" creationId="{1A957EE7-9B29-52C8-9FEF-F149FEAC8666}"/>
          </ac:spMkLst>
        </pc:spChg>
        <pc:spChg chg="add mod">
          <ac:chgData name="Cheng" userId="3a88d6cb-836f-4403-a697-66e391d41931" providerId="ADAL" clId="{3CE73F27-702C-462B-A4E7-66EA90B2D03D}" dt="2024-04-15T18:58:03.387" v="961"/>
          <ac:spMkLst>
            <pc:docMk/>
            <pc:sldMk cId="4042061169" sldId="520"/>
            <ac:spMk id="21" creationId="{7450A4AA-8E0E-4E86-A05B-58310974FF18}"/>
          </ac:spMkLst>
        </pc:spChg>
        <pc:spChg chg="add mod">
          <ac:chgData name="Cheng" userId="3a88d6cb-836f-4403-a697-66e391d41931" providerId="ADAL" clId="{3CE73F27-702C-462B-A4E7-66EA90B2D03D}" dt="2024-04-15T18:58:03.387" v="961"/>
          <ac:spMkLst>
            <pc:docMk/>
            <pc:sldMk cId="4042061169" sldId="520"/>
            <ac:spMk id="22" creationId="{8E5EC3BE-9E2D-4383-9010-83A3735C0EF9}"/>
          </ac:spMkLst>
        </pc:spChg>
        <pc:spChg chg="add mod">
          <ac:chgData name="Cheng" userId="3a88d6cb-836f-4403-a697-66e391d41931" providerId="ADAL" clId="{3CE73F27-702C-462B-A4E7-66EA90B2D03D}" dt="2024-04-15T19:36:59.778" v="1112"/>
          <ac:spMkLst>
            <pc:docMk/>
            <pc:sldMk cId="4042061169" sldId="520"/>
            <ac:spMk id="23" creationId="{9F71997A-D5DF-45DB-86F1-6ABC560B613E}"/>
          </ac:spMkLst>
        </pc:spChg>
        <pc:grpChg chg="add mod">
          <ac:chgData name="Cheng" userId="3a88d6cb-836f-4403-a697-66e391d41931" providerId="ADAL" clId="{3CE73F27-702C-462B-A4E7-66EA90B2D03D}" dt="2024-04-15T19:54:08.257" v="1283" actId="1076"/>
          <ac:grpSpMkLst>
            <pc:docMk/>
            <pc:sldMk cId="4042061169" sldId="520"/>
            <ac:grpSpMk id="14" creationId="{1BB94214-CACF-4DF0-A64E-8E2ADD0D39DC}"/>
          </ac:grpSpMkLst>
        </pc:grpChg>
        <pc:cxnChg chg="add mod">
          <ac:chgData name="Cheng" userId="3a88d6cb-836f-4403-a697-66e391d41931" providerId="ADAL" clId="{3CE73F27-702C-462B-A4E7-66EA90B2D03D}" dt="2024-04-15T19:54:17.476" v="1284" actId="1076"/>
          <ac:cxnSpMkLst>
            <pc:docMk/>
            <pc:sldMk cId="4042061169" sldId="520"/>
            <ac:cxnSpMk id="24" creationId="{7C5FA1FC-0600-4B11-9018-54498330EFF1}"/>
          </ac:cxnSpMkLst>
        </pc:cxnChg>
      </pc:sldChg>
      <pc:sldChg chg="addSp delSp modSp add mod">
        <pc:chgData name="Cheng" userId="3a88d6cb-836f-4403-a697-66e391d41931" providerId="ADAL" clId="{3CE73F27-702C-462B-A4E7-66EA90B2D03D}" dt="2024-04-16T15:06:54.716" v="1381" actId="20577"/>
        <pc:sldMkLst>
          <pc:docMk/>
          <pc:sldMk cId="2149007670" sldId="1153"/>
        </pc:sldMkLst>
        <pc:spChg chg="mod">
          <ac:chgData name="Cheng" userId="3a88d6cb-836f-4403-a697-66e391d41931" providerId="ADAL" clId="{3CE73F27-702C-462B-A4E7-66EA90B2D03D}" dt="2024-04-15T17:10:56.312" v="540" actId="20577"/>
          <ac:spMkLst>
            <pc:docMk/>
            <pc:sldMk cId="2149007670" sldId="1153"/>
            <ac:spMk id="8" creationId="{B568EB13-14AC-42A9-9F18-8FC470F305A9}"/>
          </ac:spMkLst>
        </pc:spChg>
        <pc:spChg chg="mod">
          <ac:chgData name="Cheng" userId="3a88d6cb-836f-4403-a697-66e391d41931" providerId="ADAL" clId="{3CE73F27-702C-462B-A4E7-66EA90B2D03D}" dt="2024-04-15T17:11:29.180" v="541"/>
          <ac:spMkLst>
            <pc:docMk/>
            <pc:sldMk cId="2149007670" sldId="1153"/>
            <ac:spMk id="11" creationId="{8F7AA675-AF1F-4742-BE4E-377921E78A13}"/>
          </ac:spMkLst>
        </pc:spChg>
        <pc:spChg chg="mod">
          <ac:chgData name="Cheng" userId="3a88d6cb-836f-4403-a697-66e391d41931" providerId="ADAL" clId="{3CE73F27-702C-462B-A4E7-66EA90B2D03D}" dt="2024-04-15T17:11:29.180" v="541"/>
          <ac:spMkLst>
            <pc:docMk/>
            <pc:sldMk cId="2149007670" sldId="1153"/>
            <ac:spMk id="12" creationId="{752A7601-B17D-4181-BE63-7E1BAFD29A88}"/>
          </ac:spMkLst>
        </pc:spChg>
        <pc:spChg chg="mod">
          <ac:chgData name="Cheng" userId="3a88d6cb-836f-4403-a697-66e391d41931" providerId="ADAL" clId="{3CE73F27-702C-462B-A4E7-66EA90B2D03D}" dt="2024-04-15T17:11:29.180" v="541"/>
          <ac:spMkLst>
            <pc:docMk/>
            <pc:sldMk cId="2149007670" sldId="1153"/>
            <ac:spMk id="13" creationId="{3304163C-2ADB-473F-8087-8856A5218E10}"/>
          </ac:spMkLst>
        </pc:spChg>
        <pc:spChg chg="mod">
          <ac:chgData name="Cheng" userId="3a88d6cb-836f-4403-a697-66e391d41931" providerId="ADAL" clId="{3CE73F27-702C-462B-A4E7-66EA90B2D03D}" dt="2024-04-15T17:11:29.180" v="541"/>
          <ac:spMkLst>
            <pc:docMk/>
            <pc:sldMk cId="2149007670" sldId="1153"/>
            <ac:spMk id="14" creationId="{E4697436-C290-416D-9586-E6F373BB6602}"/>
          </ac:spMkLst>
        </pc:spChg>
        <pc:spChg chg="mod">
          <ac:chgData name="Cheng" userId="3a88d6cb-836f-4403-a697-66e391d41931" providerId="ADAL" clId="{3CE73F27-702C-462B-A4E7-66EA90B2D03D}" dt="2024-04-16T15:06:54.716" v="1381" actId="20577"/>
          <ac:spMkLst>
            <pc:docMk/>
            <pc:sldMk cId="2149007670" sldId="1153"/>
            <ac:spMk id="15" creationId="{DFC60655-5406-4909-A655-F5360364FD36}"/>
          </ac:spMkLst>
        </pc:spChg>
        <pc:spChg chg="mod">
          <ac:chgData name="Cheng" userId="3a88d6cb-836f-4403-a697-66e391d41931" providerId="ADAL" clId="{3CE73F27-702C-462B-A4E7-66EA90B2D03D}" dt="2024-04-15T17:11:29.180" v="541"/>
          <ac:spMkLst>
            <pc:docMk/>
            <pc:sldMk cId="2149007670" sldId="1153"/>
            <ac:spMk id="16" creationId="{C128CC10-81FD-42E1-BFCA-01124914D426}"/>
          </ac:spMkLst>
        </pc:spChg>
        <pc:spChg chg="mod">
          <ac:chgData name="Cheng" userId="3a88d6cb-836f-4403-a697-66e391d41931" providerId="ADAL" clId="{3CE73F27-702C-462B-A4E7-66EA90B2D03D}" dt="2024-04-15T17:11:29.180" v="541"/>
          <ac:spMkLst>
            <pc:docMk/>
            <pc:sldMk cId="2149007670" sldId="1153"/>
            <ac:spMk id="17" creationId="{D787D005-721D-4DF8-B04E-1CD691859FE2}"/>
          </ac:spMkLst>
        </pc:spChg>
        <pc:grpChg chg="add del mod">
          <ac:chgData name="Cheng" userId="3a88d6cb-836f-4403-a697-66e391d41931" providerId="ADAL" clId="{3CE73F27-702C-462B-A4E7-66EA90B2D03D}" dt="2024-04-15T17:11:30.716" v="542"/>
          <ac:grpSpMkLst>
            <pc:docMk/>
            <pc:sldMk cId="2149007670" sldId="1153"/>
            <ac:grpSpMk id="10" creationId="{AC1DF3E5-5154-4DD5-90CC-61FD56279CF4}"/>
          </ac:grpSpMkLst>
        </pc:grpChg>
      </pc:sldChg>
      <pc:sldMasterChg chg="delSldLayout">
        <pc:chgData name="Cheng" userId="3a88d6cb-836f-4403-a697-66e391d41931" providerId="ADAL" clId="{3CE73F27-702C-462B-A4E7-66EA90B2D03D}" dt="2024-04-15T18:59:17.853" v="963" actId="47"/>
        <pc:sldMasterMkLst>
          <pc:docMk/>
          <pc:sldMasterMk cId="1853700043" sldId="2147483693"/>
        </pc:sldMasterMkLst>
        <pc:sldLayoutChg chg="del">
          <pc:chgData name="Cheng" userId="3a88d6cb-836f-4403-a697-66e391d41931" providerId="ADAL" clId="{3CE73F27-702C-462B-A4E7-66EA90B2D03D}" dt="2024-04-15T17:12:59.124" v="577" actId="47"/>
          <pc:sldLayoutMkLst>
            <pc:docMk/>
            <pc:sldMasterMk cId="1853700043" sldId="2147483693"/>
            <pc:sldLayoutMk cId="928937345" sldId="2147483705"/>
          </pc:sldLayoutMkLst>
        </pc:sldLayoutChg>
        <pc:sldLayoutChg chg="del">
          <pc:chgData name="Cheng" userId="3a88d6cb-836f-4403-a697-66e391d41931" providerId="ADAL" clId="{3CE73F27-702C-462B-A4E7-66EA90B2D03D}" dt="2024-04-15T18:59:17.853" v="963" actId="47"/>
          <pc:sldLayoutMkLst>
            <pc:docMk/>
            <pc:sldMasterMk cId="1853700043" sldId="2147483693"/>
            <pc:sldLayoutMk cId="3384294416" sldId="2147483707"/>
          </pc:sldLayoutMkLst>
        </pc:sldLayoutChg>
      </pc:sldMasterChg>
    </pc:docChg>
  </pc:docChgLst>
  <pc:docChgLst>
    <pc:chgData name="JianboCheng" userId="3a88d6cb-836f-4403-a697-66e391d41931" providerId="ADAL" clId="{4612FBA1-969C-4116-9A7C-B8B9D44D72C4}"/>
    <pc:docChg chg="undo custSel addSld modSld sldOrd">
      <pc:chgData name="JianboCheng" userId="3a88d6cb-836f-4403-a697-66e391d41931" providerId="ADAL" clId="{4612FBA1-969C-4116-9A7C-B8B9D44D72C4}" dt="2024-03-22T04:48:41.071" v="535" actId="20577"/>
      <pc:docMkLst>
        <pc:docMk/>
      </pc:docMkLst>
      <pc:sldChg chg="addSp modSp mod">
        <pc:chgData name="JianboCheng" userId="3a88d6cb-836f-4403-a697-66e391d41931" providerId="ADAL" clId="{4612FBA1-969C-4116-9A7C-B8B9D44D72C4}" dt="2024-03-22T04:23:49.271" v="517" actId="20577"/>
        <pc:sldMkLst>
          <pc:docMk/>
          <pc:sldMk cId="0" sldId="494"/>
        </pc:sldMkLst>
        <pc:spChg chg="mod">
          <ac:chgData name="JianboCheng" userId="3a88d6cb-836f-4403-a697-66e391d41931" providerId="ADAL" clId="{4612FBA1-969C-4116-9A7C-B8B9D44D72C4}" dt="2023-12-06T03:03:03.332" v="421" actId="108"/>
          <ac:spMkLst>
            <pc:docMk/>
            <pc:sldMk cId="0" sldId="494"/>
            <ac:spMk id="3" creationId="{00000000-0000-0000-0000-000000000000}"/>
          </ac:spMkLst>
        </pc:spChg>
        <pc:spChg chg="add mod">
          <ac:chgData name="JianboCheng" userId="3a88d6cb-836f-4403-a697-66e391d41931" providerId="ADAL" clId="{4612FBA1-969C-4116-9A7C-B8B9D44D72C4}" dt="2024-03-22T04:23:49.271" v="517" actId="20577"/>
          <ac:spMkLst>
            <pc:docMk/>
            <pc:sldMk cId="0" sldId="494"/>
            <ac:spMk id="4" creationId="{58C6D120-3D57-A248-2EDB-07013C038B2B}"/>
          </ac:spMkLst>
        </pc:spChg>
      </pc:sldChg>
      <pc:sldChg chg="addSp modSp">
        <pc:chgData name="JianboCheng" userId="3a88d6cb-836f-4403-a697-66e391d41931" providerId="ADAL" clId="{4612FBA1-969C-4116-9A7C-B8B9D44D72C4}" dt="2024-03-22T04:23:56.954" v="518"/>
        <pc:sldMkLst>
          <pc:docMk/>
          <pc:sldMk cId="0" sldId="495"/>
        </pc:sldMkLst>
        <pc:spChg chg="add mod">
          <ac:chgData name="JianboCheng" userId="3a88d6cb-836f-4403-a697-66e391d41931" providerId="ADAL" clId="{4612FBA1-969C-4116-9A7C-B8B9D44D72C4}" dt="2024-03-22T04:23:56.954" v="518"/>
          <ac:spMkLst>
            <pc:docMk/>
            <pc:sldMk cId="0" sldId="495"/>
            <ac:spMk id="4" creationId="{452D5044-89A1-5CF8-930F-9CD8FAF289E5}"/>
          </ac:spMkLst>
        </pc:spChg>
      </pc:sldChg>
      <pc:sldChg chg="addSp modSp">
        <pc:chgData name="JianboCheng" userId="3a88d6cb-836f-4403-a697-66e391d41931" providerId="ADAL" clId="{4612FBA1-969C-4116-9A7C-B8B9D44D72C4}" dt="2024-03-22T04:24:00.570" v="519"/>
        <pc:sldMkLst>
          <pc:docMk/>
          <pc:sldMk cId="0" sldId="496"/>
        </pc:sldMkLst>
        <pc:spChg chg="add mod">
          <ac:chgData name="JianboCheng" userId="3a88d6cb-836f-4403-a697-66e391d41931" providerId="ADAL" clId="{4612FBA1-969C-4116-9A7C-B8B9D44D72C4}" dt="2024-03-22T04:24:00.570" v="519"/>
          <ac:spMkLst>
            <pc:docMk/>
            <pc:sldMk cId="0" sldId="496"/>
            <ac:spMk id="2" creationId="{4CC87AB4-D6AD-E944-C46B-CD59B3B676BC}"/>
          </ac:spMkLst>
        </pc:spChg>
      </pc:sldChg>
      <pc:sldChg chg="addSp modSp">
        <pc:chgData name="JianboCheng" userId="3a88d6cb-836f-4403-a697-66e391d41931" providerId="ADAL" clId="{4612FBA1-969C-4116-9A7C-B8B9D44D72C4}" dt="2024-03-22T04:24:03.207" v="520"/>
        <pc:sldMkLst>
          <pc:docMk/>
          <pc:sldMk cId="0" sldId="497"/>
        </pc:sldMkLst>
        <pc:spChg chg="add mod">
          <ac:chgData name="JianboCheng" userId="3a88d6cb-836f-4403-a697-66e391d41931" providerId="ADAL" clId="{4612FBA1-969C-4116-9A7C-B8B9D44D72C4}" dt="2024-03-22T04:24:03.207" v="520"/>
          <ac:spMkLst>
            <pc:docMk/>
            <pc:sldMk cId="0" sldId="497"/>
            <ac:spMk id="3" creationId="{93AAE808-26B8-8364-03E6-3F16DD75A7BB}"/>
          </ac:spMkLst>
        </pc:spChg>
      </pc:sldChg>
      <pc:sldChg chg="addSp modSp">
        <pc:chgData name="JianboCheng" userId="3a88d6cb-836f-4403-a697-66e391d41931" providerId="ADAL" clId="{4612FBA1-969C-4116-9A7C-B8B9D44D72C4}" dt="2024-03-22T04:48:41.071" v="535" actId="20577"/>
        <pc:sldMkLst>
          <pc:docMk/>
          <pc:sldMk cId="0" sldId="498"/>
        </pc:sldMkLst>
        <pc:spChg chg="add mod">
          <ac:chgData name="JianboCheng" userId="3a88d6cb-836f-4403-a697-66e391d41931" providerId="ADAL" clId="{4612FBA1-969C-4116-9A7C-B8B9D44D72C4}" dt="2024-03-22T04:24:06.127" v="521"/>
          <ac:spMkLst>
            <pc:docMk/>
            <pc:sldMk cId="0" sldId="498"/>
            <ac:spMk id="4" creationId="{211C7B82-AC57-C510-CC6F-64C0AAB3CB35}"/>
          </ac:spMkLst>
        </pc:spChg>
        <pc:spChg chg="mod">
          <ac:chgData name="JianboCheng" userId="3a88d6cb-836f-4403-a697-66e391d41931" providerId="ADAL" clId="{4612FBA1-969C-4116-9A7C-B8B9D44D72C4}" dt="2024-03-22T04:48:41.071" v="535" actId="20577"/>
          <ac:spMkLst>
            <pc:docMk/>
            <pc:sldMk cId="0" sldId="498"/>
            <ac:spMk id="21" creationId="{00000000-0000-0000-0000-000000000000}"/>
          </ac:spMkLst>
        </pc:spChg>
      </pc:sldChg>
      <pc:sldChg chg="addSp modSp">
        <pc:chgData name="JianboCheng" userId="3a88d6cb-836f-4403-a697-66e391d41931" providerId="ADAL" clId="{4612FBA1-969C-4116-9A7C-B8B9D44D72C4}" dt="2024-03-22T04:24:09.213" v="522"/>
        <pc:sldMkLst>
          <pc:docMk/>
          <pc:sldMk cId="0" sldId="499"/>
        </pc:sldMkLst>
        <pc:spChg chg="add mod">
          <ac:chgData name="JianboCheng" userId="3a88d6cb-836f-4403-a697-66e391d41931" providerId="ADAL" clId="{4612FBA1-969C-4116-9A7C-B8B9D44D72C4}" dt="2024-03-22T04:24:09.213" v="522"/>
          <ac:spMkLst>
            <pc:docMk/>
            <pc:sldMk cId="0" sldId="499"/>
            <ac:spMk id="3" creationId="{1086C360-8778-8EBF-D1FA-302ADB3AAA20}"/>
          </ac:spMkLst>
        </pc:spChg>
      </pc:sldChg>
      <pc:sldChg chg="addSp modSp">
        <pc:chgData name="JianboCheng" userId="3a88d6cb-836f-4403-a697-66e391d41931" providerId="ADAL" clId="{4612FBA1-969C-4116-9A7C-B8B9D44D72C4}" dt="2024-03-22T04:24:15.901" v="524"/>
        <pc:sldMkLst>
          <pc:docMk/>
          <pc:sldMk cId="0" sldId="500"/>
        </pc:sldMkLst>
        <pc:spChg chg="add mod">
          <ac:chgData name="JianboCheng" userId="3a88d6cb-836f-4403-a697-66e391d41931" providerId="ADAL" clId="{4612FBA1-969C-4116-9A7C-B8B9D44D72C4}" dt="2024-03-22T04:24:15.901" v="524"/>
          <ac:spMkLst>
            <pc:docMk/>
            <pc:sldMk cId="0" sldId="500"/>
            <ac:spMk id="9" creationId="{B2184ABF-ADDE-FBCD-9E7A-664BD17D7720}"/>
          </ac:spMkLst>
        </pc:spChg>
      </pc:sldChg>
      <pc:sldChg chg="addSp modSp">
        <pc:chgData name="JianboCheng" userId="3a88d6cb-836f-4403-a697-66e391d41931" providerId="ADAL" clId="{4612FBA1-969C-4116-9A7C-B8B9D44D72C4}" dt="2024-03-22T04:24:13.030" v="523"/>
        <pc:sldMkLst>
          <pc:docMk/>
          <pc:sldMk cId="0" sldId="501"/>
        </pc:sldMkLst>
        <pc:spChg chg="add mod">
          <ac:chgData name="JianboCheng" userId="3a88d6cb-836f-4403-a697-66e391d41931" providerId="ADAL" clId="{4612FBA1-969C-4116-9A7C-B8B9D44D72C4}" dt="2024-03-22T04:24:13.030" v="523"/>
          <ac:spMkLst>
            <pc:docMk/>
            <pc:sldMk cId="0" sldId="501"/>
            <ac:spMk id="2" creationId="{F4641A6F-2327-0CF3-0E11-94D64D688AE1}"/>
          </ac:spMkLst>
        </pc:spChg>
      </pc:sldChg>
      <pc:sldChg chg="addSp modSp">
        <pc:chgData name="JianboCheng" userId="3a88d6cb-836f-4403-a697-66e391d41931" providerId="ADAL" clId="{4612FBA1-969C-4116-9A7C-B8B9D44D72C4}" dt="2024-03-22T04:24:20.372" v="526"/>
        <pc:sldMkLst>
          <pc:docMk/>
          <pc:sldMk cId="0" sldId="502"/>
        </pc:sldMkLst>
        <pc:spChg chg="add mod">
          <ac:chgData name="JianboCheng" userId="3a88d6cb-836f-4403-a697-66e391d41931" providerId="ADAL" clId="{4612FBA1-969C-4116-9A7C-B8B9D44D72C4}" dt="2024-03-22T04:24:20.372" v="526"/>
          <ac:spMkLst>
            <pc:docMk/>
            <pc:sldMk cId="0" sldId="502"/>
            <ac:spMk id="9" creationId="{35292F6A-82B7-8089-DB0F-24C47CA85B8D}"/>
          </ac:spMkLst>
        </pc:spChg>
      </pc:sldChg>
      <pc:sldChg chg="addSp modSp">
        <pc:chgData name="JianboCheng" userId="3a88d6cb-836f-4403-a697-66e391d41931" providerId="ADAL" clId="{4612FBA1-969C-4116-9A7C-B8B9D44D72C4}" dt="2024-03-22T04:24:18.565" v="525"/>
        <pc:sldMkLst>
          <pc:docMk/>
          <pc:sldMk cId="0" sldId="503"/>
        </pc:sldMkLst>
        <pc:spChg chg="add mod">
          <ac:chgData name="JianboCheng" userId="3a88d6cb-836f-4403-a697-66e391d41931" providerId="ADAL" clId="{4612FBA1-969C-4116-9A7C-B8B9D44D72C4}" dt="2024-03-22T04:24:18.565" v="525"/>
          <ac:spMkLst>
            <pc:docMk/>
            <pc:sldMk cId="0" sldId="503"/>
            <ac:spMk id="2" creationId="{A030CF68-A15E-16D7-121D-D680AB5CD6BF}"/>
          </ac:spMkLst>
        </pc:spChg>
      </pc:sldChg>
      <pc:sldChg chg="addSp modSp mod">
        <pc:chgData name="JianboCheng" userId="3a88d6cb-836f-4403-a697-66e391d41931" providerId="ADAL" clId="{4612FBA1-969C-4116-9A7C-B8B9D44D72C4}" dt="2024-03-22T04:24:28.423" v="529"/>
        <pc:sldMkLst>
          <pc:docMk/>
          <pc:sldMk cId="0" sldId="504"/>
        </pc:sldMkLst>
        <pc:spChg chg="add mod">
          <ac:chgData name="JianboCheng" userId="3a88d6cb-836f-4403-a697-66e391d41931" providerId="ADAL" clId="{4612FBA1-969C-4116-9A7C-B8B9D44D72C4}" dt="2023-12-06T03:04:19.091" v="437" actId="20577"/>
          <ac:spMkLst>
            <pc:docMk/>
            <pc:sldMk cId="0" sldId="504"/>
            <ac:spMk id="2" creationId="{AC867A18-0BC3-BB98-2E2E-8201E39B228E}"/>
          </ac:spMkLst>
        </pc:spChg>
        <pc:spChg chg="add mod">
          <ac:chgData name="JianboCheng" userId="3a88d6cb-836f-4403-a697-66e391d41931" providerId="ADAL" clId="{4612FBA1-969C-4116-9A7C-B8B9D44D72C4}" dt="2024-03-22T04:24:28.423" v="529"/>
          <ac:spMkLst>
            <pc:docMk/>
            <pc:sldMk cId="0" sldId="504"/>
            <ac:spMk id="3" creationId="{7731B209-D82E-1BEB-BBBD-16D8246E77C1}"/>
          </ac:spMkLst>
        </pc:spChg>
      </pc:sldChg>
      <pc:sldChg chg="addSp delSp modSp mod ord">
        <pc:chgData name="JianboCheng" userId="3a88d6cb-836f-4403-a697-66e391d41931" providerId="ADAL" clId="{4612FBA1-969C-4116-9A7C-B8B9D44D72C4}" dt="2024-03-22T04:24:24.609" v="528"/>
        <pc:sldMkLst>
          <pc:docMk/>
          <pc:sldMk cId="0" sldId="505"/>
        </pc:sldMkLst>
        <pc:spChg chg="add mod">
          <ac:chgData name="JianboCheng" userId="3a88d6cb-836f-4403-a697-66e391d41931" providerId="ADAL" clId="{4612FBA1-969C-4116-9A7C-B8B9D44D72C4}" dt="2024-03-22T04:24:24.609" v="528"/>
          <ac:spMkLst>
            <pc:docMk/>
            <pc:sldMk cId="0" sldId="505"/>
            <ac:spMk id="2" creationId="{DF6A590A-DA47-90EB-A325-E8037AE9A77C}"/>
          </ac:spMkLst>
        </pc:spChg>
        <pc:spChg chg="mod">
          <ac:chgData name="JianboCheng" userId="3a88d6cb-836f-4403-a697-66e391d41931" providerId="ADAL" clId="{4612FBA1-969C-4116-9A7C-B8B9D44D72C4}" dt="2023-12-06T03:05:14.650" v="441" actId="20577"/>
          <ac:spMkLst>
            <pc:docMk/>
            <pc:sldMk cId="0" sldId="505"/>
            <ac:spMk id="3" creationId="{00000000-0000-0000-0000-000000000000}"/>
          </ac:spMkLst>
        </pc:spChg>
        <pc:spChg chg="mod">
          <ac:chgData name="JianboCheng" userId="3a88d6cb-836f-4403-a697-66e391d41931" providerId="ADAL" clId="{4612FBA1-969C-4116-9A7C-B8B9D44D72C4}" dt="2023-12-06T03:04:13.510" v="422" actId="1076"/>
          <ac:spMkLst>
            <pc:docMk/>
            <pc:sldMk cId="0" sldId="505"/>
            <ac:spMk id="23" creationId="{00000000-0000-0000-0000-000000000000}"/>
          </ac:spMkLst>
        </pc:spChg>
        <pc:spChg chg="del">
          <ac:chgData name="JianboCheng" userId="3a88d6cb-836f-4403-a697-66e391d41931" providerId="ADAL" clId="{4612FBA1-969C-4116-9A7C-B8B9D44D72C4}" dt="2023-12-04T04:08:13.621" v="2" actId="478"/>
          <ac:spMkLst>
            <pc:docMk/>
            <pc:sldMk cId="0" sldId="505"/>
            <ac:spMk id="24" creationId="{00000000-0000-0000-0000-000000000000}"/>
          </ac:spMkLst>
        </pc:spChg>
        <pc:picChg chg="del">
          <ac:chgData name="JianboCheng" userId="3a88d6cb-836f-4403-a697-66e391d41931" providerId="ADAL" clId="{4612FBA1-969C-4116-9A7C-B8B9D44D72C4}" dt="2023-12-04T04:08:11.291" v="1" actId="478"/>
          <ac:picMkLst>
            <pc:docMk/>
            <pc:sldMk cId="0" sldId="505"/>
            <ac:picMk id="9" creationId="{00000000-0000-0000-0000-000000000000}"/>
          </ac:picMkLst>
        </pc:picChg>
      </pc:sldChg>
      <pc:sldChg chg="addSp delSp modSp add mod">
        <pc:chgData name="JianboCheng" userId="3a88d6cb-836f-4403-a697-66e391d41931" providerId="ADAL" clId="{4612FBA1-969C-4116-9A7C-B8B9D44D72C4}" dt="2024-03-22T04:24:22.744" v="527"/>
        <pc:sldMkLst>
          <pc:docMk/>
          <pc:sldMk cId="2289422630" sldId="506"/>
        </pc:sldMkLst>
        <pc:spChg chg="add del mod">
          <ac:chgData name="JianboCheng" userId="3a88d6cb-836f-4403-a697-66e391d41931" providerId="ADAL" clId="{4612FBA1-969C-4116-9A7C-B8B9D44D72C4}" dt="2023-12-06T03:05:58.772" v="447" actId="478"/>
          <ac:spMkLst>
            <pc:docMk/>
            <pc:sldMk cId="2289422630" sldId="506"/>
            <ac:spMk id="2" creationId="{FF62B7C0-5299-1CCD-B3B1-33BFB6AFC2CD}"/>
          </ac:spMkLst>
        </pc:spChg>
        <pc:spChg chg="mod">
          <ac:chgData name="JianboCheng" userId="3a88d6cb-836f-4403-a697-66e391d41931" providerId="ADAL" clId="{4612FBA1-969C-4116-9A7C-B8B9D44D72C4}" dt="2023-12-06T03:05:07.238" v="438" actId="20577"/>
          <ac:spMkLst>
            <pc:docMk/>
            <pc:sldMk cId="2289422630" sldId="506"/>
            <ac:spMk id="3" creationId="{00000000-0000-0000-0000-000000000000}"/>
          </ac:spMkLst>
        </pc:spChg>
        <pc:spChg chg="add mod">
          <ac:chgData name="JianboCheng" userId="3a88d6cb-836f-4403-a697-66e391d41931" providerId="ADAL" clId="{4612FBA1-969C-4116-9A7C-B8B9D44D72C4}" dt="2023-12-06T03:06:30.817" v="451" actId="1582"/>
          <ac:spMkLst>
            <pc:docMk/>
            <pc:sldMk cId="2289422630" sldId="506"/>
            <ac:spMk id="10" creationId="{10BFF2B7-7449-E30F-D13C-1B980975483A}"/>
          </ac:spMkLst>
        </pc:spChg>
        <pc:spChg chg="add mod">
          <ac:chgData name="JianboCheng" userId="3a88d6cb-836f-4403-a697-66e391d41931" providerId="ADAL" clId="{4612FBA1-969C-4116-9A7C-B8B9D44D72C4}" dt="2023-12-06T03:08:47.002" v="511" actId="20577"/>
          <ac:spMkLst>
            <pc:docMk/>
            <pc:sldMk cId="2289422630" sldId="506"/>
            <ac:spMk id="11" creationId="{F94F8863-960F-9ADE-4A69-DDC040ED467E}"/>
          </ac:spMkLst>
        </pc:spChg>
        <pc:spChg chg="add mod">
          <ac:chgData name="JianboCheng" userId="3a88d6cb-836f-4403-a697-66e391d41931" providerId="ADAL" clId="{4612FBA1-969C-4116-9A7C-B8B9D44D72C4}" dt="2023-12-06T03:08:16.148" v="481" actId="208"/>
          <ac:spMkLst>
            <pc:docMk/>
            <pc:sldMk cId="2289422630" sldId="506"/>
            <ac:spMk id="12" creationId="{7F1471E2-7E85-9B2F-2F62-9E0D95028786}"/>
          </ac:spMkLst>
        </pc:spChg>
        <pc:spChg chg="add mod">
          <ac:chgData name="JianboCheng" userId="3a88d6cb-836f-4403-a697-66e391d41931" providerId="ADAL" clId="{4612FBA1-969C-4116-9A7C-B8B9D44D72C4}" dt="2023-12-06T03:08:54.944" v="512" actId="207"/>
          <ac:spMkLst>
            <pc:docMk/>
            <pc:sldMk cId="2289422630" sldId="506"/>
            <ac:spMk id="13" creationId="{3FA5BD6A-6E83-5E61-B0E0-418D69322C65}"/>
          </ac:spMkLst>
        </pc:spChg>
        <pc:spChg chg="add mod">
          <ac:chgData name="JianboCheng" userId="3a88d6cb-836f-4403-a697-66e391d41931" providerId="ADAL" clId="{4612FBA1-969C-4116-9A7C-B8B9D44D72C4}" dt="2024-03-22T04:24:22.744" v="527"/>
          <ac:spMkLst>
            <pc:docMk/>
            <pc:sldMk cId="2289422630" sldId="506"/>
            <ac:spMk id="14" creationId="{282FCA60-8A9C-760A-DA30-336FE43B38C9}"/>
          </ac:spMkLst>
        </pc:spChg>
        <pc:spChg chg="mod">
          <ac:chgData name="JianboCheng" userId="3a88d6cb-836f-4403-a697-66e391d41931" providerId="ADAL" clId="{4612FBA1-969C-4116-9A7C-B8B9D44D72C4}" dt="2023-12-06T03:05:48.696" v="444" actId="1076"/>
          <ac:spMkLst>
            <pc:docMk/>
            <pc:sldMk cId="2289422630" sldId="506"/>
            <ac:spMk id="24" creationId="{00000000-0000-0000-0000-000000000000}"/>
          </ac:spMkLst>
        </pc:spChg>
        <pc:picChg chg="mod">
          <ac:chgData name="JianboCheng" userId="3a88d6cb-836f-4403-a697-66e391d41931" providerId="ADAL" clId="{4612FBA1-969C-4116-9A7C-B8B9D44D72C4}" dt="2023-12-04T04:21:09.805" v="344" actId="1076"/>
          <ac:picMkLst>
            <pc:docMk/>
            <pc:sldMk cId="2289422630" sldId="506"/>
            <ac:picMk id="9" creationId="{00000000-0000-0000-0000-000000000000}"/>
          </ac:picMkLst>
        </pc:picChg>
      </pc:sldChg>
    </pc:docChg>
  </pc:docChgLst>
  <pc:docChgLst>
    <pc:chgData name="JianboCheng" userId="3a88d6cb-836f-4403-a697-66e391d41931" providerId="ADAL" clId="{50760CA7-023D-4364-87E0-1F63CA86DE0D}"/>
    <pc:docChg chg="custSel modSld">
      <pc:chgData name="JianboCheng" userId="3a88d6cb-836f-4403-a697-66e391d41931" providerId="ADAL" clId="{50760CA7-023D-4364-87E0-1F63CA86DE0D}" dt="2024-04-22T00:39:19.229" v="456"/>
      <pc:docMkLst>
        <pc:docMk/>
      </pc:docMkLst>
      <pc:sldChg chg="addSp delSp modSp mod">
        <pc:chgData name="JianboCheng" userId="3a88d6cb-836f-4403-a697-66e391d41931" providerId="ADAL" clId="{50760CA7-023D-4364-87E0-1F63CA86DE0D}" dt="2024-04-22T00:39:19.229" v="456"/>
        <pc:sldMkLst>
          <pc:docMk/>
          <pc:sldMk cId="3061096682" sldId="508"/>
        </pc:sldMkLst>
        <pc:spChg chg="add mod">
          <ac:chgData name="JianboCheng" userId="3a88d6cb-836f-4403-a697-66e391d41931" providerId="ADAL" clId="{50760CA7-023D-4364-87E0-1F63CA86DE0D}" dt="2024-04-22T00:39:19.229" v="456"/>
          <ac:spMkLst>
            <pc:docMk/>
            <pc:sldMk cId="3061096682" sldId="508"/>
            <ac:spMk id="3" creationId="{DB0881F3-A702-CF08-B48D-24A8E580FDDE}"/>
          </ac:spMkLst>
        </pc:spChg>
        <pc:spChg chg="del">
          <ac:chgData name="JianboCheng" userId="3a88d6cb-836f-4403-a697-66e391d41931" providerId="ADAL" clId="{50760CA7-023D-4364-87E0-1F63CA86DE0D}" dt="2024-04-22T00:39:18.821" v="455" actId="478"/>
          <ac:spMkLst>
            <pc:docMk/>
            <pc:sldMk cId="3061096682" sldId="508"/>
            <ac:spMk id="8" creationId="{C093F0DC-1184-2336-E8B5-9AD19A682401}"/>
          </ac:spMkLst>
        </pc:spChg>
      </pc:sldChg>
      <pc:sldChg chg="addSp delSp modSp mod">
        <pc:chgData name="JianboCheng" userId="3a88d6cb-836f-4403-a697-66e391d41931" providerId="ADAL" clId="{50760CA7-023D-4364-87E0-1F63CA86DE0D}" dt="2024-04-22T00:39:15.114" v="454"/>
        <pc:sldMkLst>
          <pc:docMk/>
          <pc:sldMk cId="2227338559" sldId="1154"/>
        </pc:sldMkLst>
        <pc:spChg chg="add mod">
          <ac:chgData name="JianboCheng" userId="3a88d6cb-836f-4403-a697-66e391d41931" providerId="ADAL" clId="{50760CA7-023D-4364-87E0-1F63CA86DE0D}" dt="2024-04-22T00:39:15.114" v="454"/>
          <ac:spMkLst>
            <pc:docMk/>
            <pc:sldMk cId="2227338559" sldId="1154"/>
            <ac:spMk id="2" creationId="{2B0768C2-8B28-B84C-F3B0-12371F3D1F3B}"/>
          </ac:spMkLst>
        </pc:spChg>
        <pc:spChg chg="del">
          <ac:chgData name="JianboCheng" userId="3a88d6cb-836f-4403-a697-66e391d41931" providerId="ADAL" clId="{50760CA7-023D-4364-87E0-1F63CA86DE0D}" dt="2024-04-22T00:39:14.708" v="453" actId="478"/>
          <ac:spMkLst>
            <pc:docMk/>
            <pc:sldMk cId="2227338559" sldId="1154"/>
            <ac:spMk id="8" creationId="{C093F0DC-1184-2336-E8B5-9AD19A682401}"/>
          </ac:spMkLst>
        </pc:spChg>
      </pc:sldChg>
      <pc:sldChg chg="addSp delSp modSp mod">
        <pc:chgData name="JianboCheng" userId="3a88d6cb-836f-4403-a697-66e391d41931" providerId="ADAL" clId="{50760CA7-023D-4364-87E0-1F63CA86DE0D}" dt="2024-04-22T00:39:11.123" v="452"/>
        <pc:sldMkLst>
          <pc:docMk/>
          <pc:sldMk cId="2786486858" sldId="1155"/>
        </pc:sldMkLst>
        <pc:spChg chg="add mod">
          <ac:chgData name="JianboCheng" userId="3a88d6cb-836f-4403-a697-66e391d41931" providerId="ADAL" clId="{50760CA7-023D-4364-87E0-1F63CA86DE0D}" dt="2024-04-22T00:39:11.123" v="452"/>
          <ac:spMkLst>
            <pc:docMk/>
            <pc:sldMk cId="2786486858" sldId="1155"/>
            <ac:spMk id="2" creationId="{05341858-43A4-9CA9-A292-09352F695714}"/>
          </ac:spMkLst>
        </pc:spChg>
        <pc:spChg chg="del">
          <ac:chgData name="JianboCheng" userId="3a88d6cb-836f-4403-a697-66e391d41931" providerId="ADAL" clId="{50760CA7-023D-4364-87E0-1F63CA86DE0D}" dt="2024-04-22T00:39:10.652" v="451" actId="478"/>
          <ac:spMkLst>
            <pc:docMk/>
            <pc:sldMk cId="2786486858" sldId="1155"/>
            <ac:spMk id="8" creationId="{C093F0DC-1184-2336-E8B5-9AD19A682401}"/>
          </ac:spMkLst>
        </pc:spChg>
      </pc:sldChg>
      <pc:sldChg chg="addSp delSp modSp mod">
        <pc:chgData name="JianboCheng" userId="3a88d6cb-836f-4403-a697-66e391d41931" providerId="ADAL" clId="{50760CA7-023D-4364-87E0-1F63CA86DE0D}" dt="2024-04-22T00:39:06.268" v="450"/>
        <pc:sldMkLst>
          <pc:docMk/>
          <pc:sldMk cId="2690974364" sldId="1156"/>
        </pc:sldMkLst>
        <pc:spChg chg="add mod">
          <ac:chgData name="JianboCheng" userId="3a88d6cb-836f-4403-a697-66e391d41931" providerId="ADAL" clId="{50760CA7-023D-4364-87E0-1F63CA86DE0D}" dt="2024-04-22T00:39:06.268" v="450"/>
          <ac:spMkLst>
            <pc:docMk/>
            <pc:sldMk cId="2690974364" sldId="1156"/>
            <ac:spMk id="2" creationId="{701C5456-D518-E566-5A9B-F7F6B318A804}"/>
          </ac:spMkLst>
        </pc:spChg>
        <pc:spChg chg="del">
          <ac:chgData name="JianboCheng" userId="3a88d6cb-836f-4403-a697-66e391d41931" providerId="ADAL" clId="{50760CA7-023D-4364-87E0-1F63CA86DE0D}" dt="2024-04-22T00:39:05.682" v="449" actId="478"/>
          <ac:spMkLst>
            <pc:docMk/>
            <pc:sldMk cId="2690974364" sldId="1156"/>
            <ac:spMk id="8" creationId="{C093F0DC-1184-2336-E8B5-9AD19A682401}"/>
          </ac:spMkLst>
        </pc:spChg>
      </pc:sldChg>
      <pc:sldChg chg="addSp delSp modSp mod">
        <pc:chgData name="JianboCheng" userId="3a88d6cb-836f-4403-a697-66e391d41931" providerId="ADAL" clId="{50760CA7-023D-4364-87E0-1F63CA86DE0D}" dt="2024-04-22T00:39:01.680" v="448" actId="1035"/>
        <pc:sldMkLst>
          <pc:docMk/>
          <pc:sldMk cId="2758232660" sldId="1157"/>
        </pc:sldMkLst>
        <pc:spChg chg="add mod">
          <ac:chgData name="JianboCheng" userId="3a88d6cb-836f-4403-a697-66e391d41931" providerId="ADAL" clId="{50760CA7-023D-4364-87E0-1F63CA86DE0D}" dt="2024-04-22T00:38:59.811" v="447"/>
          <ac:spMkLst>
            <pc:docMk/>
            <pc:sldMk cId="2758232660" sldId="1157"/>
            <ac:spMk id="2" creationId="{44982258-CDDB-E5B6-6064-2596F17E644C}"/>
          </ac:spMkLst>
        </pc:spChg>
        <pc:spChg chg="del">
          <ac:chgData name="JianboCheng" userId="3a88d6cb-836f-4403-a697-66e391d41931" providerId="ADAL" clId="{50760CA7-023D-4364-87E0-1F63CA86DE0D}" dt="2024-04-22T00:38:59.371" v="446" actId="478"/>
          <ac:spMkLst>
            <pc:docMk/>
            <pc:sldMk cId="2758232660" sldId="1157"/>
            <ac:spMk id="8" creationId="{C093F0DC-1184-2336-E8B5-9AD19A682401}"/>
          </ac:spMkLst>
        </pc:spChg>
        <pc:picChg chg="mod">
          <ac:chgData name="JianboCheng" userId="3a88d6cb-836f-4403-a697-66e391d41931" providerId="ADAL" clId="{50760CA7-023D-4364-87E0-1F63CA86DE0D}" dt="2024-04-22T00:39:01.680" v="448" actId="1035"/>
          <ac:picMkLst>
            <pc:docMk/>
            <pc:sldMk cId="2758232660" sldId="1157"/>
            <ac:picMk id="44" creationId="{656774F4-E7D7-4964-8324-3E06F908D286}"/>
          </ac:picMkLst>
        </pc:picChg>
      </pc:sldChg>
      <pc:sldChg chg="addSp delSp modSp mod">
        <pc:chgData name="JianboCheng" userId="3a88d6cb-836f-4403-a697-66e391d41931" providerId="ADAL" clId="{50760CA7-023D-4364-87E0-1F63CA86DE0D}" dt="2024-04-22T00:38:55.366" v="445"/>
        <pc:sldMkLst>
          <pc:docMk/>
          <pc:sldMk cId="3870055033" sldId="1158"/>
        </pc:sldMkLst>
        <pc:spChg chg="add mod">
          <ac:chgData name="JianboCheng" userId="3a88d6cb-836f-4403-a697-66e391d41931" providerId="ADAL" clId="{50760CA7-023D-4364-87E0-1F63CA86DE0D}" dt="2024-04-22T00:38:55.366" v="445"/>
          <ac:spMkLst>
            <pc:docMk/>
            <pc:sldMk cId="3870055033" sldId="1158"/>
            <ac:spMk id="4" creationId="{7961377A-3BA4-74FD-96F9-36FDE99BA1F6}"/>
          </ac:spMkLst>
        </pc:spChg>
        <pc:spChg chg="del">
          <ac:chgData name="JianboCheng" userId="3a88d6cb-836f-4403-a697-66e391d41931" providerId="ADAL" clId="{50760CA7-023D-4364-87E0-1F63CA86DE0D}" dt="2024-04-22T00:38:54.958" v="444" actId="478"/>
          <ac:spMkLst>
            <pc:docMk/>
            <pc:sldMk cId="3870055033" sldId="1158"/>
            <ac:spMk id="8" creationId="{C093F0DC-1184-2336-E8B5-9AD19A682401}"/>
          </ac:spMkLst>
        </pc:spChg>
      </pc:sldChg>
      <pc:sldChg chg="addSp delSp modSp mod">
        <pc:chgData name="JianboCheng" userId="3a88d6cb-836f-4403-a697-66e391d41931" providerId="ADAL" clId="{50760CA7-023D-4364-87E0-1F63CA86DE0D}" dt="2024-04-22T00:38:48.755" v="443"/>
        <pc:sldMkLst>
          <pc:docMk/>
          <pc:sldMk cId="3704872796" sldId="1159"/>
        </pc:sldMkLst>
        <pc:spChg chg="add mod">
          <ac:chgData name="JianboCheng" userId="3a88d6cb-836f-4403-a697-66e391d41931" providerId="ADAL" clId="{50760CA7-023D-4364-87E0-1F63CA86DE0D}" dt="2024-04-22T00:38:48.755" v="443"/>
          <ac:spMkLst>
            <pc:docMk/>
            <pc:sldMk cId="3704872796" sldId="1159"/>
            <ac:spMk id="3" creationId="{D2A5FF90-11BC-8BA6-E9A7-70FCD2FFE9EF}"/>
          </ac:spMkLst>
        </pc:spChg>
        <pc:spChg chg="del">
          <ac:chgData name="JianboCheng" userId="3a88d6cb-836f-4403-a697-66e391d41931" providerId="ADAL" clId="{50760CA7-023D-4364-87E0-1F63CA86DE0D}" dt="2024-04-22T00:38:48.362" v="442" actId="478"/>
          <ac:spMkLst>
            <pc:docMk/>
            <pc:sldMk cId="3704872796" sldId="1159"/>
            <ac:spMk id="8" creationId="{C093F0DC-1184-2336-E8B5-9AD19A682401}"/>
          </ac:spMkLst>
        </pc:spChg>
      </pc:sldChg>
      <pc:sldChg chg="addSp delSp modSp mod">
        <pc:chgData name="JianboCheng" userId="3a88d6cb-836f-4403-a697-66e391d41931" providerId="ADAL" clId="{50760CA7-023D-4364-87E0-1F63CA86DE0D}" dt="2024-04-22T00:38:42.519" v="441"/>
        <pc:sldMkLst>
          <pc:docMk/>
          <pc:sldMk cId="4228806600" sldId="1160"/>
        </pc:sldMkLst>
        <pc:spChg chg="add mod">
          <ac:chgData name="JianboCheng" userId="3a88d6cb-836f-4403-a697-66e391d41931" providerId="ADAL" clId="{50760CA7-023D-4364-87E0-1F63CA86DE0D}" dt="2024-04-22T00:38:42.519" v="441"/>
          <ac:spMkLst>
            <pc:docMk/>
            <pc:sldMk cId="4228806600" sldId="1160"/>
            <ac:spMk id="2" creationId="{C7EF9EE2-7C6A-102A-12C2-F4D0BC928BCA}"/>
          </ac:spMkLst>
        </pc:spChg>
        <pc:spChg chg="del">
          <ac:chgData name="JianboCheng" userId="3a88d6cb-836f-4403-a697-66e391d41931" providerId="ADAL" clId="{50760CA7-023D-4364-87E0-1F63CA86DE0D}" dt="2024-04-22T00:38:42.014" v="440" actId="478"/>
          <ac:spMkLst>
            <pc:docMk/>
            <pc:sldMk cId="4228806600" sldId="1160"/>
            <ac:spMk id="8" creationId="{C093F0DC-1184-2336-E8B5-9AD19A682401}"/>
          </ac:spMkLst>
        </pc:spChg>
      </pc:sldChg>
      <pc:sldChg chg="addSp delSp modSp mod">
        <pc:chgData name="JianboCheng" userId="3a88d6cb-836f-4403-a697-66e391d41931" providerId="ADAL" clId="{50760CA7-023D-4364-87E0-1F63CA86DE0D}" dt="2024-04-22T00:38:34.177" v="439"/>
        <pc:sldMkLst>
          <pc:docMk/>
          <pc:sldMk cId="407335646" sldId="1161"/>
        </pc:sldMkLst>
        <pc:spChg chg="add mod">
          <ac:chgData name="JianboCheng" userId="3a88d6cb-836f-4403-a697-66e391d41931" providerId="ADAL" clId="{50760CA7-023D-4364-87E0-1F63CA86DE0D}" dt="2024-04-22T00:38:34.177" v="439"/>
          <ac:spMkLst>
            <pc:docMk/>
            <pc:sldMk cId="407335646" sldId="1161"/>
            <ac:spMk id="2" creationId="{9C6CE21D-46D2-8C01-EC5A-AC9591788319}"/>
          </ac:spMkLst>
        </pc:spChg>
        <pc:spChg chg="del">
          <ac:chgData name="JianboCheng" userId="3a88d6cb-836f-4403-a697-66e391d41931" providerId="ADAL" clId="{50760CA7-023D-4364-87E0-1F63CA86DE0D}" dt="2024-04-22T00:38:33.628" v="438" actId="478"/>
          <ac:spMkLst>
            <pc:docMk/>
            <pc:sldMk cId="407335646" sldId="1161"/>
            <ac:spMk id="8" creationId="{C093F0DC-1184-2336-E8B5-9AD19A682401}"/>
          </ac:spMkLst>
        </pc:spChg>
      </pc:sldChg>
      <pc:sldChg chg="addSp delSp modSp mod">
        <pc:chgData name="JianboCheng" userId="3a88d6cb-836f-4403-a697-66e391d41931" providerId="ADAL" clId="{50760CA7-023D-4364-87E0-1F63CA86DE0D}" dt="2024-04-22T00:38:28.868" v="437"/>
        <pc:sldMkLst>
          <pc:docMk/>
          <pc:sldMk cId="807421075" sldId="1162"/>
        </pc:sldMkLst>
        <pc:spChg chg="add mod">
          <ac:chgData name="JianboCheng" userId="3a88d6cb-836f-4403-a697-66e391d41931" providerId="ADAL" clId="{50760CA7-023D-4364-87E0-1F63CA86DE0D}" dt="2024-04-22T00:38:28.868" v="437"/>
          <ac:spMkLst>
            <pc:docMk/>
            <pc:sldMk cId="807421075" sldId="1162"/>
            <ac:spMk id="2" creationId="{0AE754DC-9904-F916-DD55-DA13E4F0F110}"/>
          </ac:spMkLst>
        </pc:spChg>
        <pc:spChg chg="del">
          <ac:chgData name="JianboCheng" userId="3a88d6cb-836f-4403-a697-66e391d41931" providerId="ADAL" clId="{50760CA7-023D-4364-87E0-1F63CA86DE0D}" dt="2024-04-22T00:38:28.382" v="436" actId="478"/>
          <ac:spMkLst>
            <pc:docMk/>
            <pc:sldMk cId="807421075" sldId="1162"/>
            <ac:spMk id="8" creationId="{C093F0DC-1184-2336-E8B5-9AD19A682401}"/>
          </ac:spMkLst>
        </pc:spChg>
      </pc:sldChg>
      <pc:sldChg chg="addSp delSp modSp mod">
        <pc:chgData name="JianboCheng" userId="3a88d6cb-836f-4403-a697-66e391d41931" providerId="ADAL" clId="{50760CA7-023D-4364-87E0-1F63CA86DE0D}" dt="2024-04-22T00:38:24.064" v="435"/>
        <pc:sldMkLst>
          <pc:docMk/>
          <pc:sldMk cId="3396322322" sldId="1163"/>
        </pc:sldMkLst>
        <pc:spChg chg="add mod">
          <ac:chgData name="JianboCheng" userId="3a88d6cb-836f-4403-a697-66e391d41931" providerId="ADAL" clId="{50760CA7-023D-4364-87E0-1F63CA86DE0D}" dt="2024-04-22T00:38:24.064" v="435"/>
          <ac:spMkLst>
            <pc:docMk/>
            <pc:sldMk cId="3396322322" sldId="1163"/>
            <ac:spMk id="3" creationId="{36FAE564-7588-A89C-CA29-E401FCBCB883}"/>
          </ac:spMkLst>
        </pc:spChg>
        <pc:spChg chg="del">
          <ac:chgData name="JianboCheng" userId="3a88d6cb-836f-4403-a697-66e391d41931" providerId="ADAL" clId="{50760CA7-023D-4364-87E0-1F63CA86DE0D}" dt="2024-04-22T00:38:23.636" v="434" actId="478"/>
          <ac:spMkLst>
            <pc:docMk/>
            <pc:sldMk cId="3396322322" sldId="1163"/>
            <ac:spMk id="8" creationId="{C093F0DC-1184-2336-E8B5-9AD19A682401}"/>
          </ac:spMkLst>
        </pc:spChg>
      </pc:sldChg>
      <pc:sldChg chg="addSp delSp modSp mod">
        <pc:chgData name="JianboCheng" userId="3a88d6cb-836f-4403-a697-66e391d41931" providerId="ADAL" clId="{50760CA7-023D-4364-87E0-1F63CA86DE0D}" dt="2024-04-22T00:38:19.615" v="433"/>
        <pc:sldMkLst>
          <pc:docMk/>
          <pc:sldMk cId="3963050169" sldId="1164"/>
        </pc:sldMkLst>
        <pc:spChg chg="add mod">
          <ac:chgData name="JianboCheng" userId="3a88d6cb-836f-4403-a697-66e391d41931" providerId="ADAL" clId="{50760CA7-023D-4364-87E0-1F63CA86DE0D}" dt="2024-04-22T00:38:19.615" v="433"/>
          <ac:spMkLst>
            <pc:docMk/>
            <pc:sldMk cId="3963050169" sldId="1164"/>
            <ac:spMk id="2" creationId="{35B5894F-C480-BFBB-9F52-D2397087B09A}"/>
          </ac:spMkLst>
        </pc:spChg>
        <pc:spChg chg="del">
          <ac:chgData name="JianboCheng" userId="3a88d6cb-836f-4403-a697-66e391d41931" providerId="ADAL" clId="{50760CA7-023D-4364-87E0-1F63CA86DE0D}" dt="2024-04-22T00:38:19.144" v="432" actId="478"/>
          <ac:spMkLst>
            <pc:docMk/>
            <pc:sldMk cId="3963050169" sldId="1164"/>
            <ac:spMk id="8" creationId="{C093F0DC-1184-2336-E8B5-9AD19A682401}"/>
          </ac:spMkLst>
        </pc:spChg>
      </pc:sldChg>
      <pc:sldChg chg="addSp delSp modSp mod">
        <pc:chgData name="JianboCheng" userId="3a88d6cb-836f-4403-a697-66e391d41931" providerId="ADAL" clId="{50760CA7-023D-4364-87E0-1F63CA86DE0D}" dt="2024-04-22T00:38:14.474" v="431"/>
        <pc:sldMkLst>
          <pc:docMk/>
          <pc:sldMk cId="1440397213" sldId="1165"/>
        </pc:sldMkLst>
        <pc:spChg chg="add mod">
          <ac:chgData name="JianboCheng" userId="3a88d6cb-836f-4403-a697-66e391d41931" providerId="ADAL" clId="{50760CA7-023D-4364-87E0-1F63CA86DE0D}" dt="2024-04-22T00:38:14.474" v="431"/>
          <ac:spMkLst>
            <pc:docMk/>
            <pc:sldMk cId="1440397213" sldId="1165"/>
            <ac:spMk id="2" creationId="{29C985A6-65D3-042A-C136-09590B6FB954}"/>
          </ac:spMkLst>
        </pc:spChg>
        <pc:spChg chg="del">
          <ac:chgData name="JianboCheng" userId="3a88d6cb-836f-4403-a697-66e391d41931" providerId="ADAL" clId="{50760CA7-023D-4364-87E0-1F63CA86DE0D}" dt="2024-04-22T00:38:13.991" v="430" actId="478"/>
          <ac:spMkLst>
            <pc:docMk/>
            <pc:sldMk cId="1440397213" sldId="1165"/>
            <ac:spMk id="8" creationId="{C093F0DC-1184-2336-E8B5-9AD19A682401}"/>
          </ac:spMkLst>
        </pc:spChg>
      </pc:sldChg>
      <pc:sldChg chg="delSp modSp mod">
        <pc:chgData name="JianboCheng" userId="3a88d6cb-836f-4403-a697-66e391d41931" providerId="ADAL" clId="{50760CA7-023D-4364-87E0-1F63CA86DE0D}" dt="2024-04-22T00:38:06.014" v="429" actId="20577"/>
        <pc:sldMkLst>
          <pc:docMk/>
          <pc:sldMk cId="1850809519" sldId="1166"/>
        </pc:sldMkLst>
        <pc:spChg chg="mod">
          <ac:chgData name="JianboCheng" userId="3a88d6cb-836f-4403-a697-66e391d41931" providerId="ADAL" clId="{50760CA7-023D-4364-87E0-1F63CA86DE0D}" dt="2024-04-22T00:38:06.014" v="429" actId="20577"/>
          <ac:spMkLst>
            <pc:docMk/>
            <pc:sldMk cId="1850809519" sldId="1166"/>
            <ac:spMk id="8" creationId="{C093F0DC-1184-2336-E8B5-9AD19A682401}"/>
          </ac:spMkLst>
        </pc:spChg>
        <pc:spChg chg="mod">
          <ac:chgData name="JianboCheng" userId="3a88d6cb-836f-4403-a697-66e391d41931" providerId="ADAL" clId="{50760CA7-023D-4364-87E0-1F63CA86DE0D}" dt="2024-04-22T00:34:01.209" v="283" actId="20577"/>
          <ac:spMkLst>
            <pc:docMk/>
            <pc:sldMk cId="1850809519" sldId="1166"/>
            <ac:spMk id="13" creationId="{53B02D9C-6143-4C03-8AA1-A75C0BD07BD8}"/>
          </ac:spMkLst>
        </pc:spChg>
        <pc:spChg chg="del">
          <ac:chgData name="JianboCheng" userId="3a88d6cb-836f-4403-a697-66e391d41931" providerId="ADAL" clId="{50760CA7-023D-4364-87E0-1F63CA86DE0D}" dt="2024-04-22T00:28:39.088" v="0" actId="478"/>
          <ac:spMkLst>
            <pc:docMk/>
            <pc:sldMk cId="1850809519" sldId="1166"/>
            <ac:spMk id="14" creationId="{0BC07E1A-B71B-4375-9771-41A7F7A6D81F}"/>
          </ac:spMkLst>
        </pc:spChg>
        <pc:spChg chg="mod">
          <ac:chgData name="JianboCheng" userId="3a88d6cb-836f-4403-a697-66e391d41931" providerId="ADAL" clId="{50760CA7-023D-4364-87E0-1F63CA86DE0D}" dt="2024-04-22T00:37:55.911" v="425" actId="20577"/>
          <ac:spMkLst>
            <pc:docMk/>
            <pc:sldMk cId="1850809519" sldId="1166"/>
            <ac:spMk id="17" creationId="{793207E0-07A0-4C7D-94A3-B8890291199A}"/>
          </ac:spMkLst>
        </pc:spChg>
        <pc:spChg chg="del">
          <ac:chgData name="JianboCheng" userId="3a88d6cb-836f-4403-a697-66e391d41931" providerId="ADAL" clId="{50760CA7-023D-4364-87E0-1F63CA86DE0D}" dt="2024-04-22T00:28:39.088" v="0" actId="478"/>
          <ac:spMkLst>
            <pc:docMk/>
            <pc:sldMk cId="1850809519" sldId="1166"/>
            <ac:spMk id="19" creationId="{D944DFF9-ACE1-464A-AE3E-2AE849C3E71F}"/>
          </ac:spMkLst>
        </pc:spChg>
        <pc:spChg chg="mod">
          <ac:chgData name="JianboCheng" userId="3a88d6cb-836f-4403-a697-66e391d41931" providerId="ADAL" clId="{50760CA7-023D-4364-87E0-1F63CA86DE0D}" dt="2024-04-22T00:34:11.751" v="285" actId="1076"/>
          <ac:spMkLst>
            <pc:docMk/>
            <pc:sldMk cId="1850809519" sldId="1166"/>
            <ac:spMk id="29" creationId="{CBBFE3DA-601D-4ED2-B4C9-E8B504DCEB78}"/>
          </ac:spMkLst>
        </pc:spChg>
        <pc:spChg chg="del">
          <ac:chgData name="JianboCheng" userId="3a88d6cb-836f-4403-a697-66e391d41931" providerId="ADAL" clId="{50760CA7-023D-4364-87E0-1F63CA86DE0D}" dt="2024-04-22T00:28:39.088" v="0" actId="478"/>
          <ac:spMkLst>
            <pc:docMk/>
            <pc:sldMk cId="1850809519" sldId="1166"/>
            <ac:spMk id="30" creationId="{2DE25EC3-3674-4AB3-87B3-5D15E745CE68}"/>
          </ac:spMkLst>
        </pc:spChg>
        <pc:spChg chg="del">
          <ac:chgData name="JianboCheng" userId="3a88d6cb-836f-4403-a697-66e391d41931" providerId="ADAL" clId="{50760CA7-023D-4364-87E0-1F63CA86DE0D}" dt="2024-04-22T00:28:39.088" v="0" actId="478"/>
          <ac:spMkLst>
            <pc:docMk/>
            <pc:sldMk cId="1850809519" sldId="1166"/>
            <ac:spMk id="31" creationId="{C2D4E11D-100E-4B0E-804A-50773EE6E2F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EA57B-CB03-45B2-A920-E3388A2B6EFF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61D53-81D0-48EC-A42E-07DAC222F3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47975-04F3-4B68-9A22-B7FCD9BDA76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838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002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696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5" y="605269"/>
            <a:ext cx="8308975" cy="424732"/>
          </a:xfrm>
          <a:prstGeom prst="rect">
            <a:avLst/>
          </a:prstGeom>
        </p:spPr>
        <p:txBody>
          <a:bodyPr lIns="91440" tIns="45720" rIns="91440" bIns="46800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175" b="1" kern="1200" spc="75" dirty="0">
                <a:solidFill>
                  <a:schemeClr val="accent2"/>
                </a:solidFill>
                <a:effectLst/>
                <a:latin typeface="+mj-ea"/>
                <a:ea typeface="+mj-ea"/>
                <a:cs typeface="+mn-cs"/>
              </a:defRPr>
            </a:lvl1pPr>
          </a:lstStyle>
          <a:p>
            <a:pPr marL="0" lvl="0" indent="0" algn="just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zh-CN" altLang="en-US" dirty="0"/>
              <a:t>单击此处编辑母版标题样式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91932" y="6235700"/>
            <a:ext cx="6326968" cy="234842"/>
          </a:xfrm>
          <a:prstGeom prst="rect">
            <a:avLst/>
          </a:prstGeom>
        </p:spPr>
        <p:txBody>
          <a:bodyPr lIns="91440" tIns="45720" rIns="0" bIns="45720"/>
          <a:lstStyle>
            <a:lvl1pPr marL="0" indent="0" algn="r">
              <a:buNone/>
              <a:defRPr sz="900"/>
            </a:lvl1pPr>
          </a:lstStyle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请在此处输入参考文献或标明他人贡献；请在此处输入参考文献或标明他人贡献</a:t>
            </a:r>
          </a:p>
        </p:txBody>
      </p:sp>
    </p:spTree>
    <p:extLst>
      <p:ext uri="{BB962C8B-B14F-4D97-AF65-F5344CB8AC3E}">
        <p14:creationId xmlns:p14="http://schemas.microsoft.com/office/powerpoint/2010/main" val="166910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920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16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26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847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65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870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033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9401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44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jp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FC60655-5406-4909-A655-F5360364FD36}"/>
              </a:ext>
            </a:extLst>
          </p:cNvPr>
          <p:cNvSpPr/>
          <p:nvPr/>
        </p:nvSpPr>
        <p:spPr>
          <a:xfrm>
            <a:off x="1557338" y="1230029"/>
            <a:ext cx="9077325" cy="25282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Unified Study of the Charmed-Meson Pair System Using the Complex Scaling Method</a:t>
            </a:r>
            <a:endParaRPr lang="en-US" altLang="zh-CN" sz="4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/>
            <a:endParaRPr lang="zh-CN" altLang="en-US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E2F28D7-0B63-4C12-95A9-F503AC790E29}"/>
              </a:ext>
            </a:extLst>
          </p:cNvPr>
          <p:cNvSpPr/>
          <p:nvPr/>
        </p:nvSpPr>
        <p:spPr>
          <a:xfrm>
            <a:off x="1687717" y="6391519"/>
            <a:ext cx="242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0000FF"/>
                </a:solidFill>
              </a:rPr>
              <a:t> 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568EB13-14AC-42A9-9F18-8FC470F305A9}"/>
              </a:ext>
            </a:extLst>
          </p:cNvPr>
          <p:cNvSpPr/>
          <p:nvPr/>
        </p:nvSpPr>
        <p:spPr>
          <a:xfrm>
            <a:off x="4151283" y="4433642"/>
            <a:ext cx="4168195" cy="1658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345D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汇报人：程剑波</a:t>
            </a:r>
            <a:endParaRPr lang="en-US" altLang="zh-CN" sz="2800" b="1" dirty="0">
              <a:solidFill>
                <a:srgbClr val="345DA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345D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汇报时间：</a:t>
            </a:r>
            <a:r>
              <a:rPr lang="en-US" altLang="zh-CN" sz="2800" b="1" dirty="0">
                <a:solidFill>
                  <a:srgbClr val="345DA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2024.4.22</a:t>
            </a:r>
          </a:p>
          <a:p>
            <a:pPr algn="ctr">
              <a:lnSpc>
                <a:spcPct val="125000"/>
              </a:lnSpc>
            </a:pPr>
            <a:r>
              <a:rPr lang="zh-CN" altLang="en-US" sz="28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山东</a:t>
            </a:r>
            <a:r>
              <a:rPr lang="zh-CN" altLang="en-US" sz="28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青岛</a:t>
            </a:r>
            <a:endParaRPr lang="en-US" altLang="zh-CN" sz="2800" b="1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5A60B69-C010-49A3-A6C2-EFF456612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383" y="230816"/>
            <a:ext cx="2445849" cy="64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07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4918E2AB-8593-4AF4-9D52-0DBB32B15167}"/>
              </a:ext>
            </a:extLst>
          </p:cNvPr>
          <p:cNvGrpSpPr/>
          <p:nvPr/>
        </p:nvGrpSpPr>
        <p:grpSpPr>
          <a:xfrm>
            <a:off x="91831" y="61633"/>
            <a:ext cx="11945816" cy="530253"/>
            <a:chOff x="0" y="-26992"/>
            <a:chExt cx="9144000" cy="531236"/>
          </a:xfrm>
        </p:grpSpPr>
        <p:sp>
          <p:nvSpPr>
            <p:cNvPr id="23" name="矩形 4">
              <a:extLst>
                <a:ext uri="{FF2B5EF4-FFF2-40B4-BE49-F238E27FC236}">
                  <a16:creationId xmlns:a16="http://schemas.microsoft.com/office/drawing/2014/main" id="{C83DA439-823A-49AC-8CA4-ED9DD18286B7}"/>
                </a:ext>
              </a:extLst>
            </p:cNvPr>
            <p:cNvSpPr/>
            <p:nvPr/>
          </p:nvSpPr>
          <p:spPr>
            <a:xfrm>
              <a:off x="0" y="0"/>
              <a:ext cx="9144000" cy="50424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>
              <a:outerShdw blurRad="228600" dist="50800" dir="5400000" algn="t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D58ACD7C-754D-4FB1-A026-63198FE251D5}"/>
                </a:ext>
              </a:extLst>
            </p:cNvPr>
            <p:cNvSpPr txBox="1"/>
            <p:nvPr/>
          </p:nvSpPr>
          <p:spPr>
            <a:xfrm>
              <a:off x="198912" y="18987"/>
              <a:ext cx="2078860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Motivation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2EB6D840-F50E-4271-8675-53BCC07E8912}"/>
                </a:ext>
              </a:extLst>
            </p:cNvPr>
            <p:cNvSpPr txBox="1"/>
            <p:nvPr/>
          </p:nvSpPr>
          <p:spPr>
            <a:xfrm>
              <a:off x="2533457" y="14286"/>
              <a:ext cx="1985758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Method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262B2736-3591-4674-8715-C406E8623431}"/>
                </a:ext>
              </a:extLst>
            </p:cNvPr>
            <p:cNvSpPr txBox="1"/>
            <p:nvPr/>
          </p:nvSpPr>
          <p:spPr>
            <a:xfrm>
              <a:off x="7159359" y="9820"/>
              <a:ext cx="1611867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Summary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07D1DB81-3A0F-4848-BC5E-101473E38277}"/>
                </a:ext>
              </a:extLst>
            </p:cNvPr>
            <p:cNvSpPr/>
            <p:nvPr/>
          </p:nvSpPr>
          <p:spPr>
            <a:xfrm>
              <a:off x="4708057" y="-26992"/>
              <a:ext cx="2344615" cy="50424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Results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633875A-D672-48A1-A320-48CD87FEF62F}"/>
                  </a:ext>
                </a:extLst>
              </p:cNvPr>
              <p:cNvSpPr txBox="1"/>
              <p:nvPr/>
            </p:nvSpPr>
            <p:spPr>
              <a:xfrm>
                <a:off x="494768" y="1140481"/>
                <a:ext cx="515184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𝑐𝑐</m:t>
                        </m:r>
                      </m:sub>
                    </m:sSub>
                  </m:oMath>
                </a14:m>
                <a:r>
                  <a:rPr lang="en-US" altLang="zh-CN" sz="1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3900</m:t>
                    </m:r>
                    <m:r>
                      <a:rPr lang="en-US" altLang="zh-CN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633875A-D672-48A1-A320-48CD87FEF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68" y="1140481"/>
                <a:ext cx="5151847" cy="523220"/>
              </a:xfrm>
              <a:prstGeom prst="rect">
                <a:avLst/>
              </a:prstGeom>
              <a:blipFill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9B333C8F-6DBA-4CB2-8FEB-614AD14D6B6D}"/>
              </a:ext>
            </a:extLst>
          </p:cNvPr>
          <p:cNvCxnSpPr>
            <a:cxnSpLocks/>
          </p:cNvCxnSpPr>
          <p:nvPr/>
        </p:nvCxnSpPr>
        <p:spPr>
          <a:xfrm>
            <a:off x="530612" y="1667505"/>
            <a:ext cx="4162526" cy="788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3FE5DBED-4BA2-4FE3-AB85-41F7038C66EA}"/>
                  </a:ext>
                </a:extLst>
              </p:cNvPr>
              <p:cNvSpPr txBox="1"/>
              <p:nvPr/>
            </p:nvSpPr>
            <p:spPr>
              <a:xfrm>
                <a:off x="3963267" y="2128614"/>
                <a:ext cx="283036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Bound state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en-US" altLang="zh-CN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m=-0.41 MeV</a:t>
                </a: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3FE5DBED-4BA2-4FE3-AB85-41F7038C6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267" y="2128614"/>
                <a:ext cx="2830369" cy="369332"/>
              </a:xfrm>
              <a:prstGeom prst="rect">
                <a:avLst/>
              </a:prstGeom>
              <a:blipFill>
                <a:blip r:embed="rId3"/>
                <a:stretch>
                  <a:fillRect l="-1724" t="-8197" r="-1724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853DBE4-CA79-408A-9C09-F19780562AA3}"/>
                  </a:ext>
                </a:extLst>
              </p:cNvPr>
              <p:cNvSpPr txBox="1"/>
              <p:nvPr/>
            </p:nvSpPr>
            <p:spPr>
              <a:xfrm>
                <a:off x="351692" y="2127313"/>
                <a:ext cx="590599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𝑐𝑐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DD</m:t>
                        </m:r>
                      </m:e>
                      <m:sup>
                        <m:r>
                          <a:rPr lang="en-US" altLang="zh-CN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  <m:sup>
                        <m:r>
                          <a:rPr lang="en-US" altLang="zh-CN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𝐽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CN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853DBE4-CA79-408A-9C09-F19780562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92" y="2127313"/>
                <a:ext cx="5905993" cy="369332"/>
              </a:xfrm>
              <a:prstGeom prst="rect">
                <a:avLst/>
              </a:prstGeom>
              <a:blipFill>
                <a:blip r:embed="rId4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1319A52-9843-4308-9432-E73ABDA6E7AA}"/>
                  </a:ext>
                </a:extLst>
              </p:cNvPr>
              <p:cNvSpPr txBox="1"/>
              <p:nvPr/>
            </p:nvSpPr>
            <p:spPr>
              <a:xfrm>
                <a:off x="417144" y="3014397"/>
                <a:ext cx="5905993" cy="5003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3900</m:t>
                        </m:r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  <m:sup>
                        <m:r>
                          <a:rPr lang="en-US" altLang="zh-CN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𝐽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𝑃𝐶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+−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CN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1319A52-9843-4308-9432-E73ABDA6E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44" y="3014397"/>
                <a:ext cx="5905993" cy="500393"/>
              </a:xfrm>
              <a:prstGeom prst="rect">
                <a:avLst/>
              </a:prstGeom>
              <a:blipFill>
                <a:blip r:embed="rId5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圆角矩形 16">
            <a:extLst>
              <a:ext uri="{FF2B5EF4-FFF2-40B4-BE49-F238E27FC236}">
                <a16:creationId xmlns:a16="http://schemas.microsoft.com/office/drawing/2014/main" id="{4049C361-9F3C-4DB4-AB50-224505942599}"/>
              </a:ext>
            </a:extLst>
          </p:cNvPr>
          <p:cNvSpPr/>
          <p:nvPr/>
        </p:nvSpPr>
        <p:spPr>
          <a:xfrm>
            <a:off x="494768" y="2948571"/>
            <a:ext cx="5533292" cy="708615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CC99">
                    <a:alpha val="50000"/>
                  </a:srgbClr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342892" fontAlgn="base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latin typeface="Arial" panose="020B0604020202020204" pitchFamily="34" charset="0"/>
              <a:ea typeface="宋体" charset="0"/>
              <a:cs typeface="宋体" charset="0"/>
            </a:endParaRPr>
          </a:p>
        </p:txBody>
      </p:sp>
      <p:sp>
        <p:nvSpPr>
          <p:cNvPr id="42" name="内容占位符 2">
            <a:extLst>
              <a:ext uri="{FF2B5EF4-FFF2-40B4-BE49-F238E27FC236}">
                <a16:creationId xmlns:a16="http://schemas.microsoft.com/office/drawing/2014/main" id="{108FE6E5-0C63-4242-A797-890D55F3BE82}"/>
              </a:ext>
            </a:extLst>
          </p:cNvPr>
          <p:cNvSpPr txBox="1"/>
          <p:nvPr/>
        </p:nvSpPr>
        <p:spPr>
          <a:xfrm>
            <a:off x="1586193" y="4485059"/>
            <a:ext cx="2454360" cy="36933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Virtual state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A167A6E4-C6DC-4614-9390-30923427A9A5}"/>
                  </a:ext>
                </a:extLst>
              </p:cNvPr>
              <p:cNvSpPr txBox="1"/>
              <p:nvPr/>
            </p:nvSpPr>
            <p:spPr>
              <a:xfrm>
                <a:off x="1326171" y="3884323"/>
                <a:ext cx="283036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en-US" altLang="zh-CN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=-34.6 MeV</a:t>
                </a: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A167A6E4-C6DC-4614-9390-30923427A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171" y="3884323"/>
                <a:ext cx="2830369" cy="369332"/>
              </a:xfrm>
              <a:prstGeom prst="rect">
                <a:avLst/>
              </a:prstGeom>
              <a:blipFill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内容占位符 2">
                <a:extLst>
                  <a:ext uri="{FF2B5EF4-FFF2-40B4-BE49-F238E27FC236}">
                    <a16:creationId xmlns:a16="http://schemas.microsoft.com/office/drawing/2014/main" id="{2A167505-C6D0-4733-BCFD-6EF8735A8C25}"/>
                  </a:ext>
                </a:extLst>
              </p:cNvPr>
              <p:cNvSpPr txBox="1"/>
              <p:nvPr/>
            </p:nvSpPr>
            <p:spPr>
              <a:xfrm>
                <a:off x="2890704" y="5085794"/>
                <a:ext cx="4209573" cy="7757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CN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Instantaneous approximation: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altLang="zh-CN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Avoided the left-hand cut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case.</a:t>
                </a:r>
                <a:endParaRPr lang="zh-CN" alt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内容占位符 2">
                <a:extLst>
                  <a:ext uri="{FF2B5EF4-FFF2-40B4-BE49-F238E27FC236}">
                    <a16:creationId xmlns:a16="http://schemas.microsoft.com/office/drawing/2014/main" id="{2A167505-C6D0-4733-BCFD-6EF8735A8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704" y="5085794"/>
                <a:ext cx="4209573" cy="775743"/>
              </a:xfrm>
              <a:prstGeom prst="rect">
                <a:avLst/>
              </a:prstGeom>
              <a:blipFill>
                <a:blip r:embed="rId7"/>
                <a:stretch>
                  <a:fillRect l="-1447" t="-3906" b="-117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下箭头 5">
            <a:extLst>
              <a:ext uri="{FF2B5EF4-FFF2-40B4-BE49-F238E27FC236}">
                <a16:creationId xmlns:a16="http://schemas.microsoft.com/office/drawing/2014/main" id="{8C78ADF6-DFCE-497B-ACBC-DA11FE9C1948}"/>
              </a:ext>
            </a:extLst>
          </p:cNvPr>
          <p:cNvSpPr/>
          <p:nvPr/>
        </p:nvSpPr>
        <p:spPr>
          <a:xfrm rot="16200000">
            <a:off x="2476521" y="5393746"/>
            <a:ext cx="207952" cy="52137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/>
          <a:lstStyle/>
          <a:p>
            <a:pPr defTabSz="342892" fontAlgn="base">
              <a:spcBef>
                <a:spcPct val="0"/>
              </a:spcBef>
              <a:spcAft>
                <a:spcPct val="0"/>
              </a:spcAft>
            </a:pPr>
            <a:endParaRPr lang="en-US" altLang="en-US" sz="1350" dirty="0">
              <a:solidFill>
                <a:schemeClr val="tx1"/>
              </a:solidFill>
              <a:latin typeface="Arial" panose="020B0604020202020204" pitchFamily="34" charset="0"/>
              <a:ea typeface="宋体" charset="0"/>
              <a:cs typeface="宋体" charset="0"/>
            </a:endParaRPr>
          </a:p>
        </p:txBody>
      </p:sp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9C6CE21D-46D2-8C01-EC5A-AC9591788319}"/>
              </a:ext>
            </a:extLst>
          </p:cNvPr>
          <p:cNvSpPr txBox="1"/>
          <p:nvPr/>
        </p:nvSpPr>
        <p:spPr>
          <a:xfrm>
            <a:off x="10777464" y="6078114"/>
            <a:ext cx="993882" cy="6481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/15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35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4918E2AB-8593-4AF4-9D52-0DBB32B15167}"/>
              </a:ext>
            </a:extLst>
          </p:cNvPr>
          <p:cNvGrpSpPr/>
          <p:nvPr/>
        </p:nvGrpSpPr>
        <p:grpSpPr>
          <a:xfrm>
            <a:off x="91831" y="61633"/>
            <a:ext cx="11945816" cy="530253"/>
            <a:chOff x="0" y="-26992"/>
            <a:chExt cx="9144000" cy="531236"/>
          </a:xfrm>
        </p:grpSpPr>
        <p:sp>
          <p:nvSpPr>
            <p:cNvPr id="23" name="矩形 4">
              <a:extLst>
                <a:ext uri="{FF2B5EF4-FFF2-40B4-BE49-F238E27FC236}">
                  <a16:creationId xmlns:a16="http://schemas.microsoft.com/office/drawing/2014/main" id="{C83DA439-823A-49AC-8CA4-ED9DD18286B7}"/>
                </a:ext>
              </a:extLst>
            </p:cNvPr>
            <p:cNvSpPr/>
            <p:nvPr/>
          </p:nvSpPr>
          <p:spPr>
            <a:xfrm>
              <a:off x="0" y="0"/>
              <a:ext cx="9144000" cy="50424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>
              <a:outerShdw blurRad="228600" dist="50800" dir="5400000" algn="t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D58ACD7C-754D-4FB1-A026-63198FE251D5}"/>
                </a:ext>
              </a:extLst>
            </p:cNvPr>
            <p:cNvSpPr txBox="1"/>
            <p:nvPr/>
          </p:nvSpPr>
          <p:spPr>
            <a:xfrm>
              <a:off x="198912" y="18987"/>
              <a:ext cx="2078860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Motivation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2EB6D840-F50E-4271-8675-53BCC07E8912}"/>
                </a:ext>
              </a:extLst>
            </p:cNvPr>
            <p:cNvSpPr txBox="1"/>
            <p:nvPr/>
          </p:nvSpPr>
          <p:spPr>
            <a:xfrm>
              <a:off x="2533457" y="14286"/>
              <a:ext cx="1985758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Method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262B2736-3591-4674-8715-C406E8623431}"/>
                </a:ext>
              </a:extLst>
            </p:cNvPr>
            <p:cNvSpPr txBox="1"/>
            <p:nvPr/>
          </p:nvSpPr>
          <p:spPr>
            <a:xfrm>
              <a:off x="7159359" y="9820"/>
              <a:ext cx="1611867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Summary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07D1DB81-3A0F-4848-BC5E-101473E38277}"/>
                </a:ext>
              </a:extLst>
            </p:cNvPr>
            <p:cNvSpPr/>
            <p:nvPr/>
          </p:nvSpPr>
          <p:spPr>
            <a:xfrm>
              <a:off x="4708057" y="-26992"/>
              <a:ext cx="2344615" cy="50424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Results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A633875A-D672-48A1-A320-48CD87FEF62F}"/>
              </a:ext>
            </a:extLst>
          </p:cNvPr>
          <p:cNvSpPr txBox="1"/>
          <p:nvPr/>
        </p:nvSpPr>
        <p:spPr>
          <a:xfrm>
            <a:off x="494768" y="1140481"/>
            <a:ext cx="51518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pole trajectories</a:t>
            </a: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9B333C8F-6DBA-4CB2-8FEB-614AD14D6B6D}"/>
              </a:ext>
            </a:extLst>
          </p:cNvPr>
          <p:cNvCxnSpPr>
            <a:cxnSpLocks/>
          </p:cNvCxnSpPr>
          <p:nvPr/>
        </p:nvCxnSpPr>
        <p:spPr>
          <a:xfrm>
            <a:off x="530612" y="1667505"/>
            <a:ext cx="4162526" cy="788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C5397B08-34FF-463C-A529-277385651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12" y="1898628"/>
            <a:ext cx="4854575" cy="439022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100DA60-BC31-48D2-A748-C21D945F0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739" y="2289908"/>
            <a:ext cx="5346633" cy="2913550"/>
          </a:xfrm>
          <a:prstGeom prst="rect">
            <a:avLst/>
          </a:prstGeom>
        </p:spPr>
      </p:pic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0AE754DC-9904-F916-DD55-DA13E4F0F110}"/>
              </a:ext>
            </a:extLst>
          </p:cNvPr>
          <p:cNvSpPr txBox="1"/>
          <p:nvPr/>
        </p:nvSpPr>
        <p:spPr>
          <a:xfrm>
            <a:off x="10777464" y="6078114"/>
            <a:ext cx="993882" cy="6481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/15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421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4918E2AB-8593-4AF4-9D52-0DBB32B15167}"/>
              </a:ext>
            </a:extLst>
          </p:cNvPr>
          <p:cNvGrpSpPr/>
          <p:nvPr/>
        </p:nvGrpSpPr>
        <p:grpSpPr>
          <a:xfrm>
            <a:off x="91831" y="61633"/>
            <a:ext cx="11945816" cy="530253"/>
            <a:chOff x="0" y="-26992"/>
            <a:chExt cx="9144000" cy="531236"/>
          </a:xfrm>
        </p:grpSpPr>
        <p:sp>
          <p:nvSpPr>
            <p:cNvPr id="23" name="矩形 4">
              <a:extLst>
                <a:ext uri="{FF2B5EF4-FFF2-40B4-BE49-F238E27FC236}">
                  <a16:creationId xmlns:a16="http://schemas.microsoft.com/office/drawing/2014/main" id="{C83DA439-823A-49AC-8CA4-ED9DD18286B7}"/>
                </a:ext>
              </a:extLst>
            </p:cNvPr>
            <p:cNvSpPr/>
            <p:nvPr/>
          </p:nvSpPr>
          <p:spPr>
            <a:xfrm>
              <a:off x="0" y="0"/>
              <a:ext cx="9144000" cy="50424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>
              <a:outerShdw blurRad="228600" dist="50800" dir="5400000" algn="t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D58ACD7C-754D-4FB1-A026-63198FE251D5}"/>
                </a:ext>
              </a:extLst>
            </p:cNvPr>
            <p:cNvSpPr txBox="1"/>
            <p:nvPr/>
          </p:nvSpPr>
          <p:spPr>
            <a:xfrm>
              <a:off x="198912" y="18987"/>
              <a:ext cx="2078860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Motivation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2EB6D840-F50E-4271-8675-53BCC07E8912}"/>
                </a:ext>
              </a:extLst>
            </p:cNvPr>
            <p:cNvSpPr txBox="1"/>
            <p:nvPr/>
          </p:nvSpPr>
          <p:spPr>
            <a:xfrm>
              <a:off x="2533457" y="14286"/>
              <a:ext cx="1985758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Method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262B2736-3591-4674-8715-C406E8623431}"/>
                </a:ext>
              </a:extLst>
            </p:cNvPr>
            <p:cNvSpPr txBox="1"/>
            <p:nvPr/>
          </p:nvSpPr>
          <p:spPr>
            <a:xfrm>
              <a:off x="7159359" y="9820"/>
              <a:ext cx="1611867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Summary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07D1DB81-3A0F-4848-BC5E-101473E38277}"/>
                </a:ext>
              </a:extLst>
            </p:cNvPr>
            <p:cNvSpPr/>
            <p:nvPr/>
          </p:nvSpPr>
          <p:spPr>
            <a:xfrm>
              <a:off x="4708057" y="-26992"/>
              <a:ext cx="2344615" cy="50424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Results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A633875A-D672-48A1-A320-48CD87FEF62F}"/>
              </a:ext>
            </a:extLst>
          </p:cNvPr>
          <p:cNvSpPr txBox="1"/>
          <p:nvPr/>
        </p:nvSpPr>
        <p:spPr>
          <a:xfrm>
            <a:off x="494768" y="1140481"/>
            <a:ext cx="51518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with nonlocal regulator </a:t>
            </a: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9B333C8F-6DBA-4CB2-8FEB-614AD14D6B6D}"/>
              </a:ext>
            </a:extLst>
          </p:cNvPr>
          <p:cNvCxnSpPr>
            <a:cxnSpLocks/>
          </p:cNvCxnSpPr>
          <p:nvPr/>
        </p:nvCxnSpPr>
        <p:spPr>
          <a:xfrm>
            <a:off x="530612" y="1667505"/>
            <a:ext cx="4162526" cy="788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id="{1E02361E-A2C4-46A6-B299-9A0313B90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91" y="2085724"/>
            <a:ext cx="9663723" cy="4128983"/>
          </a:xfrm>
          <a:prstGeom prst="rect">
            <a:avLst/>
          </a:prstGeom>
        </p:spPr>
      </p:pic>
      <p:sp>
        <p:nvSpPr>
          <p:cNvPr id="14" name="圆角矩形 16">
            <a:extLst>
              <a:ext uri="{FF2B5EF4-FFF2-40B4-BE49-F238E27FC236}">
                <a16:creationId xmlns:a16="http://schemas.microsoft.com/office/drawing/2014/main" id="{F6597754-8A70-4D25-946D-EB56BDBE6154}"/>
              </a:ext>
            </a:extLst>
          </p:cNvPr>
          <p:cNvSpPr/>
          <p:nvPr/>
        </p:nvSpPr>
        <p:spPr>
          <a:xfrm>
            <a:off x="7957361" y="3672255"/>
            <a:ext cx="1100670" cy="407376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CC99">
                    <a:alpha val="50000"/>
                  </a:srgbClr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342892" fontAlgn="base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latin typeface="Arial" panose="020B0604020202020204" pitchFamily="34" charset="0"/>
              <a:ea typeface="宋体" charset="0"/>
              <a:cs typeface="宋体" charset="0"/>
            </a:endParaRPr>
          </a:p>
        </p:txBody>
      </p:sp>
      <p:sp>
        <p:nvSpPr>
          <p:cNvPr id="17" name="圆角矩形 16">
            <a:extLst>
              <a:ext uri="{FF2B5EF4-FFF2-40B4-BE49-F238E27FC236}">
                <a16:creationId xmlns:a16="http://schemas.microsoft.com/office/drawing/2014/main" id="{3EE7D273-4FCD-45FB-A110-E554F3082F3B}"/>
              </a:ext>
            </a:extLst>
          </p:cNvPr>
          <p:cNvSpPr/>
          <p:nvPr/>
        </p:nvSpPr>
        <p:spPr>
          <a:xfrm>
            <a:off x="2517853" y="3640994"/>
            <a:ext cx="1100670" cy="407376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CC99">
                    <a:alpha val="50000"/>
                  </a:srgbClr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342892" fontAlgn="base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latin typeface="Arial" panose="020B0604020202020204" pitchFamily="34" charset="0"/>
              <a:ea typeface="宋体" charset="0"/>
              <a:cs typeface="宋体" charset="0"/>
            </a:endParaRPr>
          </a:p>
        </p:txBody>
      </p:sp>
      <p:sp>
        <p:nvSpPr>
          <p:cNvPr id="3" name="灯片编号占位符 5">
            <a:extLst>
              <a:ext uri="{FF2B5EF4-FFF2-40B4-BE49-F238E27FC236}">
                <a16:creationId xmlns:a16="http://schemas.microsoft.com/office/drawing/2014/main" id="{36FAE564-7588-A89C-CA29-E401FCBCB883}"/>
              </a:ext>
            </a:extLst>
          </p:cNvPr>
          <p:cNvSpPr txBox="1"/>
          <p:nvPr/>
        </p:nvSpPr>
        <p:spPr>
          <a:xfrm>
            <a:off x="10777464" y="6078114"/>
            <a:ext cx="993882" cy="6481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/15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322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4918E2AB-8593-4AF4-9D52-0DBB32B15167}"/>
              </a:ext>
            </a:extLst>
          </p:cNvPr>
          <p:cNvGrpSpPr/>
          <p:nvPr/>
        </p:nvGrpSpPr>
        <p:grpSpPr>
          <a:xfrm>
            <a:off x="91831" y="61633"/>
            <a:ext cx="11945816" cy="530253"/>
            <a:chOff x="0" y="-26992"/>
            <a:chExt cx="9144000" cy="531236"/>
          </a:xfrm>
        </p:grpSpPr>
        <p:sp>
          <p:nvSpPr>
            <p:cNvPr id="23" name="矩形 4">
              <a:extLst>
                <a:ext uri="{FF2B5EF4-FFF2-40B4-BE49-F238E27FC236}">
                  <a16:creationId xmlns:a16="http://schemas.microsoft.com/office/drawing/2014/main" id="{C83DA439-823A-49AC-8CA4-ED9DD18286B7}"/>
                </a:ext>
              </a:extLst>
            </p:cNvPr>
            <p:cNvSpPr/>
            <p:nvPr/>
          </p:nvSpPr>
          <p:spPr>
            <a:xfrm>
              <a:off x="0" y="0"/>
              <a:ext cx="9144000" cy="50424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>
              <a:outerShdw blurRad="228600" dist="50800" dir="5400000" algn="t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D58ACD7C-754D-4FB1-A026-63198FE251D5}"/>
                </a:ext>
              </a:extLst>
            </p:cNvPr>
            <p:cNvSpPr txBox="1"/>
            <p:nvPr/>
          </p:nvSpPr>
          <p:spPr>
            <a:xfrm>
              <a:off x="198912" y="18987"/>
              <a:ext cx="2078860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Motivation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2EB6D840-F50E-4271-8675-53BCC07E8912}"/>
                </a:ext>
              </a:extLst>
            </p:cNvPr>
            <p:cNvSpPr txBox="1"/>
            <p:nvPr/>
          </p:nvSpPr>
          <p:spPr>
            <a:xfrm>
              <a:off x="2533457" y="14286"/>
              <a:ext cx="1985758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Method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262B2736-3591-4674-8715-C406E8623431}"/>
                </a:ext>
              </a:extLst>
            </p:cNvPr>
            <p:cNvSpPr txBox="1"/>
            <p:nvPr/>
          </p:nvSpPr>
          <p:spPr>
            <a:xfrm>
              <a:off x="7159359" y="9820"/>
              <a:ext cx="1611867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Summary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07D1DB81-3A0F-4848-BC5E-101473E38277}"/>
                </a:ext>
              </a:extLst>
            </p:cNvPr>
            <p:cNvSpPr/>
            <p:nvPr/>
          </p:nvSpPr>
          <p:spPr>
            <a:xfrm>
              <a:off x="4708057" y="-26992"/>
              <a:ext cx="2344615" cy="50424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Results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A633875A-D672-48A1-A320-48CD87FEF62F}"/>
              </a:ext>
            </a:extLst>
          </p:cNvPr>
          <p:cNvSpPr txBox="1"/>
          <p:nvPr/>
        </p:nvSpPr>
        <p:spPr>
          <a:xfrm>
            <a:off x="494768" y="1140481"/>
            <a:ext cx="51518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with local regulator </a:t>
            </a: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9B333C8F-6DBA-4CB2-8FEB-614AD14D6B6D}"/>
              </a:ext>
            </a:extLst>
          </p:cNvPr>
          <p:cNvCxnSpPr>
            <a:cxnSpLocks/>
          </p:cNvCxnSpPr>
          <p:nvPr/>
        </p:nvCxnSpPr>
        <p:spPr>
          <a:xfrm>
            <a:off x="530612" y="1667505"/>
            <a:ext cx="4162526" cy="788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0347F694-1950-44B6-BAA6-8CDFAD84A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861" y="2108987"/>
            <a:ext cx="7909169" cy="3507962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65260A27-13E4-4256-96AA-C3875F426618}"/>
              </a:ext>
            </a:extLst>
          </p:cNvPr>
          <p:cNvSpPr txBox="1"/>
          <p:nvPr/>
        </p:nvSpPr>
        <p:spPr>
          <a:xfrm>
            <a:off x="3102054" y="5865882"/>
            <a:ext cx="27477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Regulator independence!</a:t>
            </a:r>
            <a:endParaRPr lang="zh-CN" altLang="en-US" dirty="0"/>
          </a:p>
        </p:txBody>
      </p:sp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35B5894F-C480-BFBB-9F52-D2397087B09A}"/>
              </a:ext>
            </a:extLst>
          </p:cNvPr>
          <p:cNvSpPr txBox="1"/>
          <p:nvPr/>
        </p:nvSpPr>
        <p:spPr>
          <a:xfrm>
            <a:off x="10777464" y="6078114"/>
            <a:ext cx="993882" cy="6481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/15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050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4918E2AB-8593-4AF4-9D52-0DBB32B15167}"/>
              </a:ext>
            </a:extLst>
          </p:cNvPr>
          <p:cNvGrpSpPr/>
          <p:nvPr/>
        </p:nvGrpSpPr>
        <p:grpSpPr>
          <a:xfrm>
            <a:off x="91831" y="88575"/>
            <a:ext cx="11945816" cy="503311"/>
            <a:chOff x="0" y="0"/>
            <a:chExt cx="9144000" cy="504244"/>
          </a:xfrm>
        </p:grpSpPr>
        <p:sp>
          <p:nvSpPr>
            <p:cNvPr id="23" name="矩形 4">
              <a:extLst>
                <a:ext uri="{FF2B5EF4-FFF2-40B4-BE49-F238E27FC236}">
                  <a16:creationId xmlns:a16="http://schemas.microsoft.com/office/drawing/2014/main" id="{C83DA439-823A-49AC-8CA4-ED9DD18286B7}"/>
                </a:ext>
              </a:extLst>
            </p:cNvPr>
            <p:cNvSpPr/>
            <p:nvPr/>
          </p:nvSpPr>
          <p:spPr>
            <a:xfrm>
              <a:off x="0" y="0"/>
              <a:ext cx="9144000" cy="50424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>
              <a:outerShdw blurRad="228600" dist="50800" dir="5400000" algn="t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D58ACD7C-754D-4FB1-A026-63198FE251D5}"/>
                </a:ext>
              </a:extLst>
            </p:cNvPr>
            <p:cNvSpPr txBox="1"/>
            <p:nvPr/>
          </p:nvSpPr>
          <p:spPr>
            <a:xfrm>
              <a:off x="198912" y="18987"/>
              <a:ext cx="2078860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Motivation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2EB6D840-F50E-4271-8675-53BCC07E8912}"/>
                </a:ext>
              </a:extLst>
            </p:cNvPr>
            <p:cNvSpPr txBox="1"/>
            <p:nvPr/>
          </p:nvSpPr>
          <p:spPr>
            <a:xfrm>
              <a:off x="2533457" y="14286"/>
              <a:ext cx="1985758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Method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262B2736-3591-4674-8715-C406E8623431}"/>
                </a:ext>
              </a:extLst>
            </p:cNvPr>
            <p:cNvSpPr txBox="1"/>
            <p:nvPr/>
          </p:nvSpPr>
          <p:spPr>
            <a:xfrm>
              <a:off x="4626773" y="0"/>
              <a:ext cx="1611867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Results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07D1DB81-3A0F-4848-BC5E-101473E38277}"/>
                </a:ext>
              </a:extLst>
            </p:cNvPr>
            <p:cNvSpPr/>
            <p:nvPr/>
          </p:nvSpPr>
          <p:spPr>
            <a:xfrm>
              <a:off x="6700174" y="0"/>
              <a:ext cx="2344615" cy="50424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Summary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A633875A-D672-48A1-A320-48CD87FEF62F}"/>
              </a:ext>
            </a:extLst>
          </p:cNvPr>
          <p:cNvSpPr txBox="1"/>
          <p:nvPr/>
        </p:nvSpPr>
        <p:spPr>
          <a:xfrm>
            <a:off x="494768" y="1140481"/>
            <a:ext cx="51518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9B333C8F-6DBA-4CB2-8FEB-614AD14D6B6D}"/>
              </a:ext>
            </a:extLst>
          </p:cNvPr>
          <p:cNvCxnSpPr>
            <a:cxnSpLocks/>
          </p:cNvCxnSpPr>
          <p:nvPr/>
        </p:nvCxnSpPr>
        <p:spPr>
          <a:xfrm>
            <a:off x="530612" y="1667505"/>
            <a:ext cx="4162526" cy="788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54">
            <a:extLst>
              <a:ext uri="{FF2B5EF4-FFF2-40B4-BE49-F238E27FC236}">
                <a16:creationId xmlns:a16="http://schemas.microsoft.com/office/drawing/2014/main" id="{53B02D9C-6143-4C03-8AA1-A75C0BD07BD8}"/>
              </a:ext>
            </a:extLst>
          </p:cNvPr>
          <p:cNvSpPr txBox="1"/>
          <p:nvPr/>
        </p:nvSpPr>
        <p:spPr>
          <a:xfrm>
            <a:off x="1631837" y="2042621"/>
            <a:ext cx="8253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employ a unified framework to address both double-charm and hidden-charm tetraquark states.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54">
                <a:extLst>
                  <a:ext uri="{FF2B5EF4-FFF2-40B4-BE49-F238E27FC236}">
                    <a16:creationId xmlns:a16="http://schemas.microsoft.com/office/drawing/2014/main" id="{0BC07E1A-B71B-4375-9771-41A7F7A6D81F}"/>
                  </a:ext>
                </a:extLst>
              </p:cNvPr>
              <p:cNvSpPr txBox="1"/>
              <p:nvPr/>
            </p:nvSpPr>
            <p:spPr>
              <a:xfrm>
                <a:off x="1537761" y="5117354"/>
                <a:ext cx="8515820" cy="852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predict several resonances such as P-wave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𝐽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sup>
                        </m:sSup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=0(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sup>
                    </m:sSup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𝐽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𝑃𝐶</m:t>
                            </m:r>
                          </m:sup>
                        </m:sSup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−+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文本框 54">
                <a:extLst>
                  <a:ext uri="{FF2B5EF4-FFF2-40B4-BE49-F238E27FC236}">
                    <a16:creationId xmlns:a16="http://schemas.microsoft.com/office/drawing/2014/main" id="{0BC07E1A-B71B-4375-9771-41A7F7A6D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761" y="5117354"/>
                <a:ext cx="8515820" cy="852156"/>
              </a:xfrm>
              <a:prstGeom prst="rect">
                <a:avLst/>
              </a:prstGeom>
              <a:blipFill>
                <a:blip r:embed="rId2"/>
                <a:stretch>
                  <a:fillRect l="-1074" t="-5714" b="-1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菱形 15">
            <a:extLst>
              <a:ext uri="{FF2B5EF4-FFF2-40B4-BE49-F238E27FC236}">
                <a16:creationId xmlns:a16="http://schemas.microsoft.com/office/drawing/2014/main" id="{392E0484-7AEC-4082-820C-8C5D40D4673D}"/>
              </a:ext>
            </a:extLst>
          </p:cNvPr>
          <p:cNvSpPr/>
          <p:nvPr/>
        </p:nvSpPr>
        <p:spPr>
          <a:xfrm>
            <a:off x="862003" y="2105747"/>
            <a:ext cx="357396" cy="325914"/>
          </a:xfrm>
          <a:prstGeom prst="diamond">
            <a:avLst/>
          </a:prstGeom>
          <a:solidFill>
            <a:srgbClr val="C00000"/>
          </a:solidFill>
          <a:ln w="9525">
            <a:noFill/>
          </a:ln>
        </p:spPr>
        <p:txBody>
          <a:bodyPr anchor="ctr" anchorCtr="0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795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54">
                <a:extLst>
                  <a:ext uri="{FF2B5EF4-FFF2-40B4-BE49-F238E27FC236}">
                    <a16:creationId xmlns:a16="http://schemas.microsoft.com/office/drawing/2014/main" id="{793207E0-07A0-4C7D-94A3-B8890291199A}"/>
                  </a:ext>
                </a:extLst>
              </p:cNvPr>
              <p:cNvSpPr txBox="1"/>
              <p:nvPr/>
            </p:nvSpPr>
            <p:spPr>
              <a:xfrm>
                <a:off x="1631836" y="3043460"/>
                <a:ext cx="84217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achieve reasonable results among Y(3872), X(3872),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𝑐𝑐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using only parameter Λ.</a:t>
                </a:r>
              </a:p>
            </p:txBody>
          </p:sp>
        </mc:Choice>
        <mc:Fallback xmlns="">
          <p:sp>
            <p:nvSpPr>
              <p:cNvPr id="17" name="文本框 54">
                <a:extLst>
                  <a:ext uri="{FF2B5EF4-FFF2-40B4-BE49-F238E27FC236}">
                    <a16:creationId xmlns:a16="http://schemas.microsoft.com/office/drawing/2014/main" id="{793207E0-07A0-4C7D-94A3-B88902911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836" y="3043460"/>
                <a:ext cx="8421745" cy="830997"/>
              </a:xfrm>
              <a:prstGeom prst="rect">
                <a:avLst/>
              </a:prstGeom>
              <a:blipFill>
                <a:blip r:embed="rId3"/>
                <a:stretch>
                  <a:fillRect l="-1159" t="-5839" b="-153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54">
            <a:extLst>
              <a:ext uri="{FF2B5EF4-FFF2-40B4-BE49-F238E27FC236}">
                <a16:creationId xmlns:a16="http://schemas.microsoft.com/office/drawing/2014/main" id="{D944DFF9-ACE1-464A-AE3E-2AE849C3E71F}"/>
              </a:ext>
            </a:extLst>
          </p:cNvPr>
          <p:cNvSpPr txBox="1"/>
          <p:nvPr/>
        </p:nvSpPr>
        <p:spPr>
          <a:xfrm>
            <a:off x="1631837" y="4296120"/>
            <a:ext cx="7725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results are independent of the choice of regulator. </a:t>
            </a:r>
          </a:p>
        </p:txBody>
      </p:sp>
      <p:sp>
        <p:nvSpPr>
          <p:cNvPr id="29" name="菱形 28">
            <a:extLst>
              <a:ext uri="{FF2B5EF4-FFF2-40B4-BE49-F238E27FC236}">
                <a16:creationId xmlns:a16="http://schemas.microsoft.com/office/drawing/2014/main" id="{CBBFE3DA-601D-4ED2-B4C9-E8B504DCEB78}"/>
              </a:ext>
            </a:extLst>
          </p:cNvPr>
          <p:cNvSpPr/>
          <p:nvPr/>
        </p:nvSpPr>
        <p:spPr>
          <a:xfrm>
            <a:off x="861388" y="3070457"/>
            <a:ext cx="357396" cy="325914"/>
          </a:xfrm>
          <a:prstGeom prst="diamond">
            <a:avLst/>
          </a:prstGeom>
          <a:solidFill>
            <a:srgbClr val="C00000"/>
          </a:solidFill>
          <a:ln w="9525">
            <a:noFill/>
          </a:ln>
        </p:spPr>
        <p:txBody>
          <a:bodyPr anchor="ctr" anchorCtr="0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795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0" name="菱形 29">
            <a:extLst>
              <a:ext uri="{FF2B5EF4-FFF2-40B4-BE49-F238E27FC236}">
                <a16:creationId xmlns:a16="http://schemas.microsoft.com/office/drawing/2014/main" id="{2DE25EC3-3674-4AB3-87B3-5D15E745CE68}"/>
              </a:ext>
            </a:extLst>
          </p:cNvPr>
          <p:cNvSpPr/>
          <p:nvPr/>
        </p:nvSpPr>
        <p:spPr>
          <a:xfrm>
            <a:off x="890612" y="4363995"/>
            <a:ext cx="357396" cy="325914"/>
          </a:xfrm>
          <a:prstGeom prst="diamond">
            <a:avLst/>
          </a:prstGeom>
          <a:solidFill>
            <a:srgbClr val="C00000"/>
          </a:solidFill>
          <a:ln w="9525">
            <a:noFill/>
          </a:ln>
        </p:spPr>
        <p:txBody>
          <a:bodyPr anchor="ctr" anchorCtr="0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795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1" name="菱形 30">
            <a:extLst>
              <a:ext uri="{FF2B5EF4-FFF2-40B4-BE49-F238E27FC236}">
                <a16:creationId xmlns:a16="http://schemas.microsoft.com/office/drawing/2014/main" id="{C2D4E11D-100E-4B0E-804A-50773EE6E2F7}"/>
              </a:ext>
            </a:extLst>
          </p:cNvPr>
          <p:cNvSpPr/>
          <p:nvPr/>
        </p:nvSpPr>
        <p:spPr>
          <a:xfrm>
            <a:off x="861388" y="5190495"/>
            <a:ext cx="357396" cy="325914"/>
          </a:xfrm>
          <a:prstGeom prst="diamond">
            <a:avLst/>
          </a:prstGeom>
          <a:solidFill>
            <a:srgbClr val="C00000"/>
          </a:solidFill>
          <a:ln w="9525">
            <a:noFill/>
          </a:ln>
        </p:spPr>
        <p:txBody>
          <a:bodyPr anchor="ctr" anchorCtr="0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795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2" name="内容占位符 2">
            <a:extLst>
              <a:ext uri="{FF2B5EF4-FFF2-40B4-BE49-F238E27FC236}">
                <a16:creationId xmlns:a16="http://schemas.microsoft.com/office/drawing/2014/main" id="{F3441BBC-341B-4615-B060-BC348B4D5C85}"/>
              </a:ext>
            </a:extLst>
          </p:cNvPr>
          <p:cNvSpPr txBox="1"/>
          <p:nvPr/>
        </p:nvSpPr>
        <p:spPr>
          <a:xfrm>
            <a:off x="5169877" y="1261644"/>
            <a:ext cx="6635262" cy="624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arXiv:2403.01727</a:t>
            </a:r>
          </a:p>
          <a:p>
            <a:pPr marL="0" indent="0">
              <a:buNone/>
            </a:pP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Zi-Yang Lin, Jun-Zhang Wang, Jian-Bo Cheng, Lu-Meng, and Shi-Lin Zhu</a:t>
            </a:r>
          </a:p>
        </p:txBody>
      </p:sp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29C985A6-65D3-042A-C136-09590B6FB954}"/>
              </a:ext>
            </a:extLst>
          </p:cNvPr>
          <p:cNvSpPr txBox="1"/>
          <p:nvPr/>
        </p:nvSpPr>
        <p:spPr>
          <a:xfrm>
            <a:off x="10777464" y="6078114"/>
            <a:ext cx="993882" cy="6481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/15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397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5">
            <a:extLst>
              <a:ext uri="{FF2B5EF4-FFF2-40B4-BE49-F238E27FC236}">
                <a16:creationId xmlns:a16="http://schemas.microsoft.com/office/drawing/2014/main" id="{C093F0DC-1184-2336-E8B5-9AD19A682401}"/>
              </a:ext>
            </a:extLst>
          </p:cNvPr>
          <p:cNvSpPr txBox="1"/>
          <p:nvPr/>
        </p:nvSpPr>
        <p:spPr>
          <a:xfrm>
            <a:off x="10777464" y="6078114"/>
            <a:ext cx="993882" cy="6481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/15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918E2AB-8593-4AF4-9D52-0DBB32B15167}"/>
              </a:ext>
            </a:extLst>
          </p:cNvPr>
          <p:cNvGrpSpPr/>
          <p:nvPr/>
        </p:nvGrpSpPr>
        <p:grpSpPr>
          <a:xfrm>
            <a:off x="91831" y="88575"/>
            <a:ext cx="11945816" cy="503311"/>
            <a:chOff x="0" y="0"/>
            <a:chExt cx="9144000" cy="504244"/>
          </a:xfrm>
        </p:grpSpPr>
        <p:sp>
          <p:nvSpPr>
            <p:cNvPr id="23" name="矩形 4">
              <a:extLst>
                <a:ext uri="{FF2B5EF4-FFF2-40B4-BE49-F238E27FC236}">
                  <a16:creationId xmlns:a16="http://schemas.microsoft.com/office/drawing/2014/main" id="{C83DA439-823A-49AC-8CA4-ED9DD18286B7}"/>
                </a:ext>
              </a:extLst>
            </p:cNvPr>
            <p:cNvSpPr/>
            <p:nvPr/>
          </p:nvSpPr>
          <p:spPr>
            <a:xfrm>
              <a:off x="0" y="0"/>
              <a:ext cx="9144000" cy="50424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>
              <a:outerShdw blurRad="228600" dist="50800" dir="5400000" algn="t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D58ACD7C-754D-4FB1-A026-63198FE251D5}"/>
                </a:ext>
              </a:extLst>
            </p:cNvPr>
            <p:cNvSpPr txBox="1"/>
            <p:nvPr/>
          </p:nvSpPr>
          <p:spPr>
            <a:xfrm>
              <a:off x="198912" y="18987"/>
              <a:ext cx="2078860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Motivation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2EB6D840-F50E-4271-8675-53BCC07E8912}"/>
                </a:ext>
              </a:extLst>
            </p:cNvPr>
            <p:cNvSpPr txBox="1"/>
            <p:nvPr/>
          </p:nvSpPr>
          <p:spPr>
            <a:xfrm>
              <a:off x="2533457" y="14286"/>
              <a:ext cx="1985758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Method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262B2736-3591-4674-8715-C406E8623431}"/>
                </a:ext>
              </a:extLst>
            </p:cNvPr>
            <p:cNvSpPr txBox="1"/>
            <p:nvPr/>
          </p:nvSpPr>
          <p:spPr>
            <a:xfrm>
              <a:off x="4626773" y="0"/>
              <a:ext cx="1611867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Results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07D1DB81-3A0F-4848-BC5E-101473E38277}"/>
                </a:ext>
              </a:extLst>
            </p:cNvPr>
            <p:cNvSpPr/>
            <p:nvPr/>
          </p:nvSpPr>
          <p:spPr>
            <a:xfrm>
              <a:off x="6700174" y="0"/>
              <a:ext cx="2344615" cy="50424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Summary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A633875A-D672-48A1-A320-48CD87FEF62F}"/>
              </a:ext>
            </a:extLst>
          </p:cNvPr>
          <p:cNvSpPr txBox="1"/>
          <p:nvPr/>
        </p:nvSpPr>
        <p:spPr>
          <a:xfrm>
            <a:off x="494768" y="1140481"/>
            <a:ext cx="51518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Outlook</a:t>
            </a: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9B333C8F-6DBA-4CB2-8FEB-614AD14D6B6D}"/>
              </a:ext>
            </a:extLst>
          </p:cNvPr>
          <p:cNvCxnSpPr>
            <a:cxnSpLocks/>
          </p:cNvCxnSpPr>
          <p:nvPr/>
        </p:nvCxnSpPr>
        <p:spPr>
          <a:xfrm>
            <a:off x="530612" y="1667505"/>
            <a:ext cx="4162526" cy="788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54">
                <a:extLst>
                  <a:ext uri="{FF2B5EF4-FFF2-40B4-BE49-F238E27FC236}">
                    <a16:creationId xmlns:a16="http://schemas.microsoft.com/office/drawing/2014/main" id="{53B02D9C-6143-4C03-8AA1-A75C0BD07BD8}"/>
                  </a:ext>
                </a:extLst>
              </p:cNvPr>
              <p:cNvSpPr txBox="1"/>
              <p:nvPr/>
            </p:nvSpPr>
            <p:spPr>
              <a:xfrm>
                <a:off x="1631837" y="2042621"/>
                <a:ext cx="8253458" cy="1216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is promise in identifying P-wave resonances in other systems, such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(2900)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4220</m:t>
                        </m:r>
                      </m:e>
                    </m:d>
                    <m:r>
                      <a:rPr lang="en-US" altLang="zh-CN" sz="24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</m:acc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sz="24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S- and P-wave two bottom meson system.</a:t>
                </a:r>
              </a:p>
            </p:txBody>
          </p:sp>
        </mc:Choice>
        <mc:Fallback>
          <p:sp>
            <p:nvSpPr>
              <p:cNvPr id="13" name="文本框 54">
                <a:extLst>
                  <a:ext uri="{FF2B5EF4-FFF2-40B4-BE49-F238E27FC236}">
                    <a16:creationId xmlns:a16="http://schemas.microsoft.com/office/drawing/2014/main" id="{53B02D9C-6143-4C03-8AA1-A75C0BD07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837" y="2042621"/>
                <a:ext cx="8253458" cy="1216551"/>
              </a:xfrm>
              <a:prstGeom prst="rect">
                <a:avLst/>
              </a:prstGeom>
              <a:blipFill>
                <a:blip r:embed="rId2"/>
                <a:stretch>
                  <a:fillRect l="-1182" t="-4000" r="-1551" b="-10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菱形 15">
            <a:extLst>
              <a:ext uri="{FF2B5EF4-FFF2-40B4-BE49-F238E27FC236}">
                <a16:creationId xmlns:a16="http://schemas.microsoft.com/office/drawing/2014/main" id="{392E0484-7AEC-4082-820C-8C5D40D4673D}"/>
              </a:ext>
            </a:extLst>
          </p:cNvPr>
          <p:cNvSpPr/>
          <p:nvPr/>
        </p:nvSpPr>
        <p:spPr>
          <a:xfrm>
            <a:off x="862003" y="2105747"/>
            <a:ext cx="357396" cy="325914"/>
          </a:xfrm>
          <a:prstGeom prst="diamond">
            <a:avLst/>
          </a:prstGeom>
          <a:solidFill>
            <a:srgbClr val="C00000"/>
          </a:solidFill>
          <a:ln w="9525">
            <a:noFill/>
          </a:ln>
        </p:spPr>
        <p:txBody>
          <a:bodyPr anchor="ctr" anchorCtr="0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795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7" name="文本框 54">
            <a:extLst>
              <a:ext uri="{FF2B5EF4-FFF2-40B4-BE49-F238E27FC236}">
                <a16:creationId xmlns:a16="http://schemas.microsoft.com/office/drawing/2014/main" id="{793207E0-07A0-4C7D-94A3-B8890291199A}"/>
              </a:ext>
            </a:extLst>
          </p:cNvPr>
          <p:cNvSpPr txBox="1"/>
          <p:nvPr/>
        </p:nvSpPr>
        <p:spPr>
          <a:xfrm>
            <a:off x="1631837" y="3685833"/>
            <a:ext cx="8421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left-hand cut when dealing with the virtual states.</a:t>
            </a:r>
          </a:p>
        </p:txBody>
      </p:sp>
      <p:sp>
        <p:nvSpPr>
          <p:cNvPr id="29" name="菱形 28">
            <a:extLst>
              <a:ext uri="{FF2B5EF4-FFF2-40B4-BE49-F238E27FC236}">
                <a16:creationId xmlns:a16="http://schemas.microsoft.com/office/drawing/2014/main" id="{CBBFE3DA-601D-4ED2-B4C9-E8B504DCEB78}"/>
              </a:ext>
            </a:extLst>
          </p:cNvPr>
          <p:cNvSpPr/>
          <p:nvPr/>
        </p:nvSpPr>
        <p:spPr>
          <a:xfrm>
            <a:off x="862003" y="3779585"/>
            <a:ext cx="357396" cy="325914"/>
          </a:xfrm>
          <a:prstGeom prst="diamond">
            <a:avLst/>
          </a:prstGeom>
          <a:solidFill>
            <a:srgbClr val="C00000"/>
          </a:solidFill>
          <a:ln w="9525">
            <a:noFill/>
          </a:ln>
        </p:spPr>
        <p:txBody>
          <a:bodyPr anchor="ctr" anchorCtr="0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795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809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86927" y="1959930"/>
            <a:ext cx="10766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accent1"/>
                </a:solidFill>
                <a:latin typeface="Impact" panose="020B0806030902050204" pitchFamily="34" charset="0"/>
              </a:rPr>
              <a:t>Thanks!</a:t>
            </a:r>
            <a:endParaRPr lang="zh-CN" altLang="en-US" sz="72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2" name="平行四边形 1">
            <a:extLst>
              <a:ext uri="{FF2B5EF4-FFF2-40B4-BE49-F238E27FC236}">
                <a16:creationId xmlns:a16="http://schemas.microsoft.com/office/drawing/2014/main" id="{2C7D9893-E571-CEAB-8C11-A7FA98176CA2}"/>
              </a:ext>
            </a:extLst>
          </p:cNvPr>
          <p:cNvSpPr/>
          <p:nvPr/>
        </p:nvSpPr>
        <p:spPr>
          <a:xfrm>
            <a:off x="1997043" y="3661300"/>
            <a:ext cx="7650814" cy="492016"/>
          </a:xfrm>
          <a:prstGeom prst="parallelogram">
            <a:avLst>
              <a:gd name="adj" fmla="val 9811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宋体" pitchFamily="2" charset="-122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宋体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宋体" pitchFamily="2" charset="-122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宋体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Calibri" panose="020F0502020204030204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4918E2AB-8593-4AF4-9D52-0DBB32B15167}"/>
              </a:ext>
            </a:extLst>
          </p:cNvPr>
          <p:cNvGrpSpPr/>
          <p:nvPr/>
        </p:nvGrpSpPr>
        <p:grpSpPr>
          <a:xfrm>
            <a:off x="91831" y="88574"/>
            <a:ext cx="11945816" cy="503313"/>
            <a:chOff x="0" y="-1"/>
            <a:chExt cx="9144000" cy="504246"/>
          </a:xfrm>
        </p:grpSpPr>
        <p:sp>
          <p:nvSpPr>
            <p:cNvPr id="23" name="矩形 4">
              <a:extLst>
                <a:ext uri="{FF2B5EF4-FFF2-40B4-BE49-F238E27FC236}">
                  <a16:creationId xmlns:a16="http://schemas.microsoft.com/office/drawing/2014/main" id="{C83DA439-823A-49AC-8CA4-ED9DD18286B7}"/>
                </a:ext>
              </a:extLst>
            </p:cNvPr>
            <p:cNvSpPr/>
            <p:nvPr/>
          </p:nvSpPr>
          <p:spPr>
            <a:xfrm>
              <a:off x="0" y="0"/>
              <a:ext cx="9144000" cy="50424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>
              <a:outerShdw blurRad="228600" dist="50800" dir="5400000" algn="t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D58ACD7C-754D-4FB1-A026-63198FE251D5}"/>
                </a:ext>
              </a:extLst>
            </p:cNvPr>
            <p:cNvSpPr txBox="1"/>
            <p:nvPr/>
          </p:nvSpPr>
          <p:spPr>
            <a:xfrm>
              <a:off x="2756361" y="9820"/>
              <a:ext cx="2078860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Method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2EB6D840-F50E-4271-8675-53BCC07E8912}"/>
                </a:ext>
              </a:extLst>
            </p:cNvPr>
            <p:cNvSpPr txBox="1"/>
            <p:nvPr/>
          </p:nvSpPr>
          <p:spPr>
            <a:xfrm>
              <a:off x="4901405" y="-1"/>
              <a:ext cx="1985758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Results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262B2736-3591-4674-8715-C406E8623431}"/>
                </a:ext>
              </a:extLst>
            </p:cNvPr>
            <p:cNvSpPr txBox="1"/>
            <p:nvPr/>
          </p:nvSpPr>
          <p:spPr>
            <a:xfrm>
              <a:off x="7159359" y="9820"/>
              <a:ext cx="1611867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Summary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07D1DB81-3A0F-4848-BC5E-101473E38277}"/>
                </a:ext>
              </a:extLst>
            </p:cNvPr>
            <p:cNvSpPr/>
            <p:nvPr/>
          </p:nvSpPr>
          <p:spPr>
            <a:xfrm>
              <a:off x="0" y="1"/>
              <a:ext cx="2344615" cy="50424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Motivation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内容占位符 10">
                <a:extLst>
                  <a:ext uri="{FF2B5EF4-FFF2-40B4-BE49-F238E27FC236}">
                    <a16:creationId xmlns:a16="http://schemas.microsoft.com/office/drawing/2014/main" id="{830C94A7-D803-41B1-839E-306B75EE64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7633" y="1192553"/>
                <a:ext cx="5331259" cy="1421294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Feb 2024, BESIII collaboration observed a new particle 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𝐷</m:t>
                    </m:r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内容占位符 10">
                <a:extLst>
                  <a:ext uri="{FF2B5EF4-FFF2-40B4-BE49-F238E27FC236}">
                    <a16:creationId xmlns:a16="http://schemas.microsoft.com/office/drawing/2014/main" id="{830C94A7-D803-41B1-839E-306B75EE6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33" y="1192553"/>
                <a:ext cx="5331259" cy="1421294"/>
              </a:xfrm>
              <a:prstGeom prst="rect">
                <a:avLst/>
              </a:prstGeom>
              <a:blipFill>
                <a:blip r:embed="rId2"/>
                <a:stretch>
                  <a:fillRect l="-2057" t="-7725" r="-3086" b="-85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组合 56">
            <a:extLst>
              <a:ext uri="{FF2B5EF4-FFF2-40B4-BE49-F238E27FC236}">
                <a16:creationId xmlns:a16="http://schemas.microsoft.com/office/drawing/2014/main" id="{3EEDE193-93B9-4689-8E02-924915C58CFF}"/>
              </a:ext>
            </a:extLst>
          </p:cNvPr>
          <p:cNvGrpSpPr/>
          <p:nvPr/>
        </p:nvGrpSpPr>
        <p:grpSpPr>
          <a:xfrm>
            <a:off x="8057663" y="1374236"/>
            <a:ext cx="3005014" cy="4858820"/>
            <a:chOff x="8057663" y="1374236"/>
            <a:chExt cx="3005014" cy="485882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02D9EE3E-E1D9-4A81-9BFA-EA2830A6C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57663" y="1646824"/>
              <a:ext cx="3005014" cy="4586232"/>
            </a:xfrm>
            <a:prstGeom prst="rect">
              <a:avLst/>
            </a:prstGeom>
          </p:spPr>
        </p:pic>
        <p:sp>
          <p:nvSpPr>
            <p:cNvPr id="17" name="内容占位符 2">
              <a:extLst>
                <a:ext uri="{FF2B5EF4-FFF2-40B4-BE49-F238E27FC236}">
                  <a16:creationId xmlns:a16="http://schemas.microsoft.com/office/drawing/2014/main" id="{DF6EB15D-25CD-40BE-8CF8-1D913F11C01B}"/>
                </a:ext>
              </a:extLst>
            </p:cNvPr>
            <p:cNvSpPr txBox="1"/>
            <p:nvPr/>
          </p:nvSpPr>
          <p:spPr>
            <a:xfrm>
              <a:off x="8735335" y="1374236"/>
              <a:ext cx="2014727" cy="33069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zh-CN" sz="1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arXiv</a:t>
              </a:r>
              <a:r>
                <a:rPr lang="en-US" altLang="zh-CN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2402.03829 </a:t>
              </a:r>
              <a:endPara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内容占位符 10">
                <a:extLst>
                  <a:ext uri="{FF2B5EF4-FFF2-40B4-BE49-F238E27FC236}">
                    <a16:creationId xmlns:a16="http://schemas.microsoft.com/office/drawing/2014/main" id="{EEBC775D-E8ED-46F4-8657-655E72F59A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3048" y="2737149"/>
                <a:ext cx="5260919" cy="1190313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Mass: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3872.5±14.2±3.0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MeV</a:t>
                </a:r>
              </a:p>
              <a:p>
                <a:pPr marL="0" indent="0">
                  <a:buNone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Width: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179.7±14.1±7.0</m:t>
                    </m:r>
                  </m:oMath>
                </a14:m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MeV</a:t>
                </a:r>
                <a:endParaRPr lang="en-US" altLang="zh-CN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400" i="1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&gt;20</m:t>
                      </m:r>
                    </m:oMath>
                  </m:oMathPara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内容占位符 10">
                <a:extLst>
                  <a:ext uri="{FF2B5EF4-FFF2-40B4-BE49-F238E27FC236}">
                    <a16:creationId xmlns:a16="http://schemas.microsoft.com/office/drawing/2014/main" id="{EEBC775D-E8ED-46F4-8657-655E72F59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48" y="2737149"/>
                <a:ext cx="5260919" cy="1190313"/>
              </a:xfrm>
              <a:prstGeom prst="rect">
                <a:avLst/>
              </a:prstGeom>
              <a:blipFill>
                <a:blip r:embed="rId4"/>
                <a:stretch>
                  <a:fillRect l="-1854" t="-7179" b="-5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3768C6DC-4275-4DBE-BB80-131A1EEAAB6D}"/>
              </a:ext>
            </a:extLst>
          </p:cNvPr>
          <p:cNvCxnSpPr>
            <a:cxnSpLocks/>
          </p:cNvCxnSpPr>
          <p:nvPr/>
        </p:nvCxnSpPr>
        <p:spPr>
          <a:xfrm flipH="1" flipV="1">
            <a:off x="5383980" y="1749953"/>
            <a:ext cx="3513835" cy="1174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C72E3AF7-619F-4A6D-BFA2-38ECFB8C276F}"/>
              </a:ext>
            </a:extLst>
          </p:cNvPr>
          <p:cNvCxnSpPr>
            <a:cxnSpLocks/>
          </p:cNvCxnSpPr>
          <p:nvPr/>
        </p:nvCxnSpPr>
        <p:spPr>
          <a:xfrm flipH="1" flipV="1">
            <a:off x="5435601" y="1867415"/>
            <a:ext cx="3427867" cy="19425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>
            <a:extLst>
              <a:ext uri="{FF2B5EF4-FFF2-40B4-BE49-F238E27FC236}">
                <a16:creationId xmlns:a16="http://schemas.microsoft.com/office/drawing/2014/main" id="{46AE8361-CBAE-45FE-BC89-11AA3333EF55}"/>
              </a:ext>
            </a:extLst>
          </p:cNvPr>
          <p:cNvSpPr txBox="1"/>
          <p:nvPr/>
        </p:nvSpPr>
        <p:spPr>
          <a:xfrm>
            <a:off x="1492548" y="5973865"/>
            <a:ext cx="40055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BABAR, </a:t>
            </a:r>
            <a:r>
              <a:rPr lang="nn-NO" altLang="zh-CN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Phys. Rev. D 76, 111105 (2007);</a:t>
            </a:r>
          </a:p>
          <a:p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Belle, </a:t>
            </a:r>
            <a:r>
              <a:rPr lang="nn-NO" altLang="zh-CN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Phys. Rev. D 77, 011103 (2008);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B42E3DFF-9206-4E6D-A75A-71FF091CA505}"/>
              </a:ext>
            </a:extLst>
          </p:cNvPr>
          <p:cNvSpPr txBox="1"/>
          <p:nvPr/>
        </p:nvSpPr>
        <p:spPr>
          <a:xfrm>
            <a:off x="694593" y="4208339"/>
            <a:ext cx="62034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2008, BABAR and Belle collaborations observed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G(3900) with</a:t>
            </a:r>
          </a:p>
        </p:txBody>
      </p:sp>
      <p:pic>
        <p:nvPicPr>
          <p:cNvPr id="60" name="图片 59">
            <a:extLst>
              <a:ext uri="{FF2B5EF4-FFF2-40B4-BE49-F238E27FC236}">
                <a16:creationId xmlns:a16="http://schemas.microsoft.com/office/drawing/2014/main" id="{BDEFF40E-0DBC-468A-B42E-5341AF9D3E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528" y="4977972"/>
            <a:ext cx="3592315" cy="762428"/>
          </a:xfrm>
          <a:prstGeom prst="rect">
            <a:avLst/>
          </a:prstGeom>
        </p:spPr>
      </p:pic>
      <p:sp>
        <p:nvSpPr>
          <p:cNvPr id="3" name="灯片编号占位符 5">
            <a:extLst>
              <a:ext uri="{FF2B5EF4-FFF2-40B4-BE49-F238E27FC236}">
                <a16:creationId xmlns:a16="http://schemas.microsoft.com/office/drawing/2014/main" id="{DB0881F3-A702-CF08-B48D-24A8E580FDDE}"/>
              </a:ext>
            </a:extLst>
          </p:cNvPr>
          <p:cNvSpPr txBox="1"/>
          <p:nvPr/>
        </p:nvSpPr>
        <p:spPr>
          <a:xfrm>
            <a:off x="10777464" y="6078114"/>
            <a:ext cx="993882" cy="6481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/15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096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4918E2AB-8593-4AF4-9D52-0DBB32B15167}"/>
              </a:ext>
            </a:extLst>
          </p:cNvPr>
          <p:cNvGrpSpPr/>
          <p:nvPr/>
        </p:nvGrpSpPr>
        <p:grpSpPr>
          <a:xfrm>
            <a:off x="91831" y="88574"/>
            <a:ext cx="11945816" cy="503313"/>
            <a:chOff x="0" y="-1"/>
            <a:chExt cx="9144000" cy="504246"/>
          </a:xfrm>
        </p:grpSpPr>
        <p:sp>
          <p:nvSpPr>
            <p:cNvPr id="23" name="矩形 4">
              <a:extLst>
                <a:ext uri="{FF2B5EF4-FFF2-40B4-BE49-F238E27FC236}">
                  <a16:creationId xmlns:a16="http://schemas.microsoft.com/office/drawing/2014/main" id="{C83DA439-823A-49AC-8CA4-ED9DD18286B7}"/>
                </a:ext>
              </a:extLst>
            </p:cNvPr>
            <p:cNvSpPr/>
            <p:nvPr/>
          </p:nvSpPr>
          <p:spPr>
            <a:xfrm>
              <a:off x="0" y="0"/>
              <a:ext cx="9144000" cy="50424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>
              <a:outerShdw blurRad="228600" dist="50800" dir="5400000" algn="t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D58ACD7C-754D-4FB1-A026-63198FE251D5}"/>
                </a:ext>
              </a:extLst>
            </p:cNvPr>
            <p:cNvSpPr txBox="1"/>
            <p:nvPr/>
          </p:nvSpPr>
          <p:spPr>
            <a:xfrm>
              <a:off x="2756361" y="9820"/>
              <a:ext cx="2078860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Method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2EB6D840-F50E-4271-8675-53BCC07E8912}"/>
                </a:ext>
              </a:extLst>
            </p:cNvPr>
            <p:cNvSpPr txBox="1"/>
            <p:nvPr/>
          </p:nvSpPr>
          <p:spPr>
            <a:xfrm>
              <a:off x="4901405" y="-1"/>
              <a:ext cx="1985758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Results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262B2736-3591-4674-8715-C406E8623431}"/>
                </a:ext>
              </a:extLst>
            </p:cNvPr>
            <p:cNvSpPr txBox="1"/>
            <p:nvPr/>
          </p:nvSpPr>
          <p:spPr>
            <a:xfrm>
              <a:off x="7159359" y="9820"/>
              <a:ext cx="1611867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Summary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07D1DB81-3A0F-4848-BC5E-101473E38277}"/>
                </a:ext>
              </a:extLst>
            </p:cNvPr>
            <p:cNvSpPr/>
            <p:nvPr/>
          </p:nvSpPr>
          <p:spPr>
            <a:xfrm>
              <a:off x="0" y="1"/>
              <a:ext cx="2344615" cy="50424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Motivation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内容占位符 10">
            <a:extLst>
              <a:ext uri="{FF2B5EF4-FFF2-40B4-BE49-F238E27FC236}">
                <a16:creationId xmlns:a16="http://schemas.microsoft.com/office/drawing/2014/main" id="{830C94A7-D803-41B1-839E-306B75EE6414}"/>
              </a:ext>
            </a:extLst>
          </p:cNvPr>
          <p:cNvSpPr txBox="1">
            <a:spLocks/>
          </p:cNvSpPr>
          <p:nvPr/>
        </p:nvSpPr>
        <p:spPr>
          <a:xfrm>
            <a:off x="453552" y="819858"/>
            <a:ext cx="1462644" cy="4542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</a:p>
        </p:txBody>
      </p:sp>
      <p:sp>
        <p:nvSpPr>
          <p:cNvPr id="18" name="内容占位符 10">
            <a:extLst>
              <a:ext uri="{FF2B5EF4-FFF2-40B4-BE49-F238E27FC236}">
                <a16:creationId xmlns:a16="http://schemas.microsoft.com/office/drawing/2014/main" id="{EEBC775D-E8ED-46F4-8657-655E72F59A18}"/>
              </a:ext>
            </a:extLst>
          </p:cNvPr>
          <p:cNvSpPr txBox="1">
            <a:spLocks/>
          </p:cNvSpPr>
          <p:nvPr/>
        </p:nvSpPr>
        <p:spPr>
          <a:xfrm>
            <a:off x="694594" y="1646825"/>
            <a:ext cx="2751992" cy="4542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P-wave dimeson?</a:t>
            </a:r>
          </a:p>
          <a:p>
            <a:pPr marL="0" indent="0">
              <a:buNone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46AE8361-CBAE-45FE-BC89-11AA3333EF55}"/>
                  </a:ext>
                </a:extLst>
              </p:cNvPr>
              <p:cNvSpPr txBox="1"/>
              <p:nvPr/>
            </p:nvSpPr>
            <p:spPr>
              <a:xfrm>
                <a:off x="1228348" y="5041898"/>
                <a:ext cx="400557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Decay channel: </a:t>
                </a:r>
                <a:r>
                  <a:rPr lang="en-US" altLang="zh-CN" sz="16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sSup>
                      <m:sSupPr>
                        <m:ctrlP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acc>
                      <m:accPr>
                        <m:chr m:val="̅"/>
                        <m:ctrlP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altLang="zh-C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zh-C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acc>
                      <m:accPr>
                        <m:chr m:val="̅"/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altLang="zh-C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endParaRPr lang="nn-NO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46AE8361-CBAE-45FE-BC89-11AA3333E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348" y="5041898"/>
                <a:ext cx="4005575" cy="338554"/>
              </a:xfrm>
              <a:prstGeom prst="rect">
                <a:avLst/>
              </a:prstGeom>
              <a:blipFill>
                <a:blip r:embed="rId2"/>
                <a:stretch>
                  <a:fillRect l="-913" t="-7143" b="-196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B42E3DFF-9206-4E6D-A75A-71FF091CA505}"/>
                  </a:ext>
                </a:extLst>
              </p:cNvPr>
              <p:cNvSpPr txBox="1"/>
              <p:nvPr/>
            </p:nvSpPr>
            <p:spPr>
              <a:xfrm>
                <a:off x="591039" y="2275473"/>
                <a:ext cx="5731607" cy="16092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𝐽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𝑃𝐶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−−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CN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Channel: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  <m:sup>
                        <m:r>
                          <a:rPr lang="en-US" altLang="zh-CN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a:rPr lang="en-US" altLang="zh-CN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  <m:sup>
                        <m:r>
                          <a:rPr lang="en-US" altLang="zh-CN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a:rPr lang="en-US" altLang="zh-CN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  <m:sup>
                        <m:r>
                          <a:rPr lang="en-US" altLang="zh-CN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a:rPr lang="en-US" altLang="zh-CN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</m:e>
                      <m:sup>
                        <m:r>
                          <a:rPr lang="en-US" altLang="zh-CN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a:rPr lang="en-US" altLang="zh-CN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CN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B42E3DFF-9206-4E6D-A75A-71FF091CA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39" y="2275473"/>
                <a:ext cx="5731607" cy="1609287"/>
              </a:xfrm>
              <a:prstGeom prst="rect">
                <a:avLst/>
              </a:prstGeom>
              <a:blipFill>
                <a:blip r:embed="rId3"/>
                <a:stretch>
                  <a:fillRect l="-957" t="-18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FC64F622-2160-4E62-9AD8-95090B708CF0}"/>
              </a:ext>
            </a:extLst>
          </p:cNvPr>
          <p:cNvCxnSpPr>
            <a:cxnSpLocks/>
          </p:cNvCxnSpPr>
          <p:nvPr/>
        </p:nvCxnSpPr>
        <p:spPr>
          <a:xfrm>
            <a:off x="453552" y="1290246"/>
            <a:ext cx="146264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圆角矩形 16">
            <a:extLst>
              <a:ext uri="{FF2B5EF4-FFF2-40B4-BE49-F238E27FC236}">
                <a16:creationId xmlns:a16="http://schemas.microsoft.com/office/drawing/2014/main" id="{D8A8EBBB-C12A-46F7-AB48-4BC5265E1EC4}"/>
              </a:ext>
            </a:extLst>
          </p:cNvPr>
          <p:cNvSpPr/>
          <p:nvPr/>
        </p:nvSpPr>
        <p:spPr>
          <a:xfrm>
            <a:off x="1535723" y="2761979"/>
            <a:ext cx="3005014" cy="673173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CC99">
                    <a:alpha val="50000"/>
                  </a:srgbClr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342892" fontAlgn="base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latin typeface="Arial" panose="020B0604020202020204" pitchFamily="34" charset="0"/>
              <a:ea typeface="宋体" charset="0"/>
              <a:cs typeface="宋体" charset="0"/>
            </a:endParaRPr>
          </a:p>
        </p:txBody>
      </p:sp>
      <p:sp>
        <p:nvSpPr>
          <p:cNvPr id="29" name="下箭头 5">
            <a:extLst>
              <a:ext uri="{FF2B5EF4-FFF2-40B4-BE49-F238E27FC236}">
                <a16:creationId xmlns:a16="http://schemas.microsoft.com/office/drawing/2014/main" id="{F537C6A0-465A-4B9D-8620-9E2F441DEE6C}"/>
              </a:ext>
            </a:extLst>
          </p:cNvPr>
          <p:cNvSpPr/>
          <p:nvPr/>
        </p:nvSpPr>
        <p:spPr>
          <a:xfrm>
            <a:off x="2720044" y="3518156"/>
            <a:ext cx="434816" cy="28632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/>
          <a:lstStyle/>
          <a:p>
            <a:pPr defTabSz="342892" fontAlgn="base">
              <a:spcBef>
                <a:spcPct val="0"/>
              </a:spcBef>
              <a:spcAft>
                <a:spcPct val="0"/>
              </a:spcAft>
            </a:pPr>
            <a:endParaRPr lang="en-US" altLang="en-US" sz="1350" dirty="0">
              <a:solidFill>
                <a:schemeClr val="tx1"/>
              </a:solidFill>
              <a:latin typeface="Arial" panose="020B0604020202020204" pitchFamily="34" charset="0"/>
              <a:ea typeface="宋体" charset="0"/>
              <a:cs typeface="宋体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0CCBB24-39A8-4E22-8113-60BBBA029FC1}"/>
              </a:ext>
            </a:extLst>
          </p:cNvPr>
          <p:cNvSpPr txBox="1"/>
          <p:nvPr/>
        </p:nvSpPr>
        <p:spPr>
          <a:xfrm>
            <a:off x="1820476" y="3835890"/>
            <a:ext cx="23294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Decoupled in one-boson-exchange (OBE)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2" name="下箭头 5">
            <a:extLst>
              <a:ext uri="{FF2B5EF4-FFF2-40B4-BE49-F238E27FC236}">
                <a16:creationId xmlns:a16="http://schemas.microsoft.com/office/drawing/2014/main" id="{E47F4FA9-9BE7-4D68-9026-F3860E3FE769}"/>
              </a:ext>
            </a:extLst>
          </p:cNvPr>
          <p:cNvSpPr/>
          <p:nvPr/>
        </p:nvSpPr>
        <p:spPr>
          <a:xfrm>
            <a:off x="2720044" y="4583658"/>
            <a:ext cx="434816" cy="28632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/>
          <a:lstStyle/>
          <a:p>
            <a:pPr defTabSz="342892" fontAlgn="base">
              <a:spcBef>
                <a:spcPct val="0"/>
              </a:spcBef>
              <a:spcAft>
                <a:spcPct val="0"/>
              </a:spcAft>
            </a:pPr>
            <a:endParaRPr lang="en-US" altLang="en-US" sz="1350" dirty="0">
              <a:solidFill>
                <a:schemeClr val="tx1"/>
              </a:solidFill>
              <a:latin typeface="Arial" panose="020B0604020202020204" pitchFamily="34" charset="0"/>
              <a:ea typeface="宋体" charset="0"/>
              <a:cs typeface="宋体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37AD6039-B045-4C1C-9768-3143698F19EA}"/>
                  </a:ext>
                </a:extLst>
              </p:cNvPr>
              <p:cNvSpPr txBox="1"/>
              <p:nvPr/>
            </p:nvSpPr>
            <p:spPr>
              <a:xfrm>
                <a:off x="1592187" y="5789191"/>
                <a:ext cx="225571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Main Channel: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37AD6039-B045-4C1C-9768-3143698F1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187" y="5789191"/>
                <a:ext cx="2255713" cy="369332"/>
              </a:xfrm>
              <a:prstGeom prst="rect">
                <a:avLst/>
              </a:prstGeom>
              <a:blipFill>
                <a:blip r:embed="rId4"/>
                <a:stretch>
                  <a:fillRect l="-2162" t="-11667" r="-270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D107BF4-2853-4A71-9588-F0005B4CB8AE}"/>
              </a:ext>
            </a:extLst>
          </p:cNvPr>
          <p:cNvCxnSpPr>
            <a:cxnSpLocks/>
          </p:cNvCxnSpPr>
          <p:nvPr/>
        </p:nvCxnSpPr>
        <p:spPr>
          <a:xfrm flipH="1">
            <a:off x="6383702" y="937846"/>
            <a:ext cx="24911" cy="5220677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E41F55D4-D7BD-4A14-93D8-2779EE03656A}"/>
                  </a:ext>
                </a:extLst>
              </p:cNvPr>
              <p:cNvSpPr txBox="1"/>
              <p:nvPr/>
            </p:nvSpPr>
            <p:spPr>
              <a:xfrm>
                <a:off x="6561740" y="2761979"/>
                <a:ext cx="5286383" cy="17403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Single channel investigation: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  <m:sup>
                        <m:r>
                          <a:rPr lang="en-US" altLang="zh-CN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a:rPr lang="en-US" altLang="zh-CN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Input: X(3872) as S-wave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  <m:sup>
                        <m:r>
                          <a:rPr lang="en-US" altLang="zh-CN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𝐽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𝑃𝐶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++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E41F55D4-D7BD-4A14-93D8-2779EE036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740" y="2761979"/>
                <a:ext cx="5286383" cy="1740348"/>
              </a:xfrm>
              <a:prstGeom prst="rect">
                <a:avLst/>
              </a:prstGeom>
              <a:blipFill>
                <a:blip r:embed="rId5"/>
                <a:stretch>
                  <a:fillRect l="-922" b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15E2B55E-4C35-4730-9454-FEDBA18416F0}"/>
                  </a:ext>
                </a:extLst>
              </p:cNvPr>
              <p:cNvSpPr txBox="1"/>
              <p:nvPr/>
            </p:nvSpPr>
            <p:spPr>
              <a:xfrm>
                <a:off x="3606291" y="2275473"/>
                <a:ext cx="22865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Denote as</a:t>
                </a:r>
                <a14:m>
                  <m:oMath xmlns:m="http://schemas.openxmlformats.org/officeDocument/2006/math">
                    <m:r>
                      <a:rPr lang="en-US" altLang="zh-CN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𝐘</m:t>
                    </m:r>
                    <m:d>
                      <m:dPr>
                        <m:ctrlPr>
                          <a:rPr lang="en-US" altLang="zh-CN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𝟑𝟖𝟕𝟐</m:t>
                        </m:r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15E2B55E-4C35-4730-9454-FEDBA1841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291" y="2275473"/>
                <a:ext cx="2286509" cy="369332"/>
              </a:xfrm>
              <a:prstGeom prst="rect">
                <a:avLst/>
              </a:prstGeom>
              <a:blipFill>
                <a:blip r:embed="rId6"/>
                <a:stretch>
                  <a:fillRect l="-2400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2B0768C2-8B28-B84C-F3B0-12371F3D1F3B}"/>
              </a:ext>
            </a:extLst>
          </p:cNvPr>
          <p:cNvSpPr txBox="1"/>
          <p:nvPr/>
        </p:nvSpPr>
        <p:spPr>
          <a:xfrm>
            <a:off x="10777464" y="6078114"/>
            <a:ext cx="993882" cy="6481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/15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33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4918E2AB-8593-4AF4-9D52-0DBB32B15167}"/>
              </a:ext>
            </a:extLst>
          </p:cNvPr>
          <p:cNvGrpSpPr/>
          <p:nvPr/>
        </p:nvGrpSpPr>
        <p:grpSpPr>
          <a:xfrm>
            <a:off x="91831" y="88574"/>
            <a:ext cx="11945816" cy="503313"/>
            <a:chOff x="0" y="-1"/>
            <a:chExt cx="9144000" cy="504246"/>
          </a:xfrm>
        </p:grpSpPr>
        <p:sp>
          <p:nvSpPr>
            <p:cNvPr id="23" name="矩形 4">
              <a:extLst>
                <a:ext uri="{FF2B5EF4-FFF2-40B4-BE49-F238E27FC236}">
                  <a16:creationId xmlns:a16="http://schemas.microsoft.com/office/drawing/2014/main" id="{C83DA439-823A-49AC-8CA4-ED9DD18286B7}"/>
                </a:ext>
              </a:extLst>
            </p:cNvPr>
            <p:cNvSpPr/>
            <p:nvPr/>
          </p:nvSpPr>
          <p:spPr>
            <a:xfrm>
              <a:off x="0" y="0"/>
              <a:ext cx="9144000" cy="50424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>
              <a:outerShdw blurRad="228600" dist="50800" dir="5400000" algn="t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D58ACD7C-754D-4FB1-A026-63198FE251D5}"/>
                </a:ext>
              </a:extLst>
            </p:cNvPr>
            <p:cNvSpPr txBox="1"/>
            <p:nvPr/>
          </p:nvSpPr>
          <p:spPr>
            <a:xfrm>
              <a:off x="2756361" y="9820"/>
              <a:ext cx="2078860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Method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2EB6D840-F50E-4271-8675-53BCC07E8912}"/>
                </a:ext>
              </a:extLst>
            </p:cNvPr>
            <p:cNvSpPr txBox="1"/>
            <p:nvPr/>
          </p:nvSpPr>
          <p:spPr>
            <a:xfrm>
              <a:off x="4901405" y="-1"/>
              <a:ext cx="1985758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Results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262B2736-3591-4674-8715-C406E8623431}"/>
                </a:ext>
              </a:extLst>
            </p:cNvPr>
            <p:cNvSpPr txBox="1"/>
            <p:nvPr/>
          </p:nvSpPr>
          <p:spPr>
            <a:xfrm>
              <a:off x="7159359" y="9820"/>
              <a:ext cx="1611867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Summary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07D1DB81-3A0F-4848-BC5E-101473E38277}"/>
                </a:ext>
              </a:extLst>
            </p:cNvPr>
            <p:cNvSpPr/>
            <p:nvPr/>
          </p:nvSpPr>
          <p:spPr>
            <a:xfrm>
              <a:off x="0" y="1"/>
              <a:ext cx="2344615" cy="50424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Motivation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内容占位符 10">
                <a:extLst>
                  <a:ext uri="{FF2B5EF4-FFF2-40B4-BE49-F238E27FC236}">
                    <a16:creationId xmlns:a16="http://schemas.microsoft.com/office/drawing/2014/main" id="{EEBC775D-E8ED-46F4-8657-655E72F59A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32810" y="2575824"/>
                <a:ext cx="6393960" cy="1043981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CN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Explain the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𝒀</m:t>
                    </m:r>
                    <m:d>
                      <m:dPr>
                        <m:ctrlPr>
                          <a:rPr lang="en-US" altLang="zh-CN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𝟑𝟖𝟕𝟐</m:t>
                        </m:r>
                      </m:e>
                    </m:d>
                  </m:oMath>
                </a14:m>
                <a:r>
                  <a:rPr lang="en-US" altLang="zh-CN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𝑿</m:t>
                    </m:r>
                    <m:d>
                      <m:dPr>
                        <m:ctrlPr>
                          <a:rPr lang="en-US" altLang="zh-CN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𝟑𝟖𝟕𝟐</m:t>
                        </m:r>
                      </m:e>
                    </m:d>
                    <m:r>
                      <m:rPr>
                        <m:nor/>
                      </m:rPr>
                      <a:rPr lang="en-US" altLang="zh-CN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𝒄𝒄</m:t>
                        </m:r>
                      </m:sub>
                    </m:sSub>
                  </m:oMath>
                </a14:m>
                <a:r>
                  <a:rPr lang="en-US" altLang="zh-CN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en-US" altLang="zh-CN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</m:sSub>
                    <m:d>
                      <m:dPr>
                        <m:ctrlPr>
                          <a:rPr lang="en-US" altLang="zh-CN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𝟑𝟗𝟎𝟎</m:t>
                        </m:r>
                      </m:e>
                    </m:d>
                  </m:oMath>
                </a14:m>
                <a:r>
                  <a:rPr lang="en-US" altLang="zh-CN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unified framework?</a:t>
                </a:r>
              </a:p>
            </p:txBody>
          </p:sp>
        </mc:Choice>
        <mc:Fallback xmlns="">
          <p:sp>
            <p:nvSpPr>
              <p:cNvPr id="18" name="内容占位符 10">
                <a:extLst>
                  <a:ext uri="{FF2B5EF4-FFF2-40B4-BE49-F238E27FC236}">
                    <a16:creationId xmlns:a16="http://schemas.microsoft.com/office/drawing/2014/main" id="{EEBC775D-E8ED-46F4-8657-655E72F59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810" y="2575824"/>
                <a:ext cx="6393960" cy="1043981"/>
              </a:xfrm>
              <a:prstGeom prst="rect">
                <a:avLst/>
              </a:prstGeom>
              <a:blipFill>
                <a:blip r:embed="rId2"/>
                <a:stretch>
                  <a:fillRect l="-2002" t="-10526" r="-4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05341858-43A4-9CA9-A292-09352F695714}"/>
              </a:ext>
            </a:extLst>
          </p:cNvPr>
          <p:cNvSpPr txBox="1"/>
          <p:nvPr/>
        </p:nvSpPr>
        <p:spPr>
          <a:xfrm>
            <a:off x="10777464" y="6078114"/>
            <a:ext cx="993882" cy="6481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/15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486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4918E2AB-8593-4AF4-9D52-0DBB32B15167}"/>
              </a:ext>
            </a:extLst>
          </p:cNvPr>
          <p:cNvGrpSpPr/>
          <p:nvPr/>
        </p:nvGrpSpPr>
        <p:grpSpPr>
          <a:xfrm>
            <a:off x="91831" y="50669"/>
            <a:ext cx="11945816" cy="541217"/>
            <a:chOff x="0" y="-37976"/>
            <a:chExt cx="9144000" cy="542220"/>
          </a:xfrm>
        </p:grpSpPr>
        <p:sp>
          <p:nvSpPr>
            <p:cNvPr id="23" name="矩形 4">
              <a:extLst>
                <a:ext uri="{FF2B5EF4-FFF2-40B4-BE49-F238E27FC236}">
                  <a16:creationId xmlns:a16="http://schemas.microsoft.com/office/drawing/2014/main" id="{C83DA439-823A-49AC-8CA4-ED9DD18286B7}"/>
                </a:ext>
              </a:extLst>
            </p:cNvPr>
            <p:cNvSpPr/>
            <p:nvPr/>
          </p:nvSpPr>
          <p:spPr>
            <a:xfrm>
              <a:off x="0" y="0"/>
              <a:ext cx="9144000" cy="50424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>
              <a:outerShdw blurRad="228600" dist="50800" dir="5400000" algn="t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D58ACD7C-754D-4FB1-A026-63198FE251D5}"/>
                </a:ext>
              </a:extLst>
            </p:cNvPr>
            <p:cNvSpPr txBox="1"/>
            <p:nvPr/>
          </p:nvSpPr>
          <p:spPr>
            <a:xfrm>
              <a:off x="198912" y="18987"/>
              <a:ext cx="2078860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Motivation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2EB6D840-F50E-4271-8675-53BCC07E8912}"/>
                </a:ext>
              </a:extLst>
            </p:cNvPr>
            <p:cNvSpPr txBox="1"/>
            <p:nvPr/>
          </p:nvSpPr>
          <p:spPr>
            <a:xfrm>
              <a:off x="4901405" y="-1"/>
              <a:ext cx="1985758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Results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262B2736-3591-4674-8715-C406E8623431}"/>
                </a:ext>
              </a:extLst>
            </p:cNvPr>
            <p:cNvSpPr txBox="1"/>
            <p:nvPr/>
          </p:nvSpPr>
          <p:spPr>
            <a:xfrm>
              <a:off x="7159359" y="9820"/>
              <a:ext cx="1611867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Summary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07D1DB81-3A0F-4848-BC5E-101473E38277}"/>
                </a:ext>
              </a:extLst>
            </p:cNvPr>
            <p:cNvSpPr/>
            <p:nvPr/>
          </p:nvSpPr>
          <p:spPr>
            <a:xfrm>
              <a:off x="2452758" y="-37976"/>
              <a:ext cx="2344615" cy="50424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Method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内容占位符 10">
            <a:extLst>
              <a:ext uri="{FF2B5EF4-FFF2-40B4-BE49-F238E27FC236}">
                <a16:creationId xmlns:a16="http://schemas.microsoft.com/office/drawing/2014/main" id="{BAE2D564-8A04-4AE2-9D85-1621A26403EE}"/>
              </a:ext>
            </a:extLst>
          </p:cNvPr>
          <p:cNvSpPr txBox="1">
            <a:spLocks/>
          </p:cNvSpPr>
          <p:nvPr/>
        </p:nvSpPr>
        <p:spPr>
          <a:xfrm>
            <a:off x="5553091" y="1061357"/>
            <a:ext cx="2027832" cy="4542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endParaRPr lang="en-US" altLang="zh-CN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A4E2D87D-5146-4392-BC23-92289DA703FB}"/>
              </a:ext>
            </a:extLst>
          </p:cNvPr>
          <p:cNvCxnSpPr>
            <a:cxnSpLocks/>
          </p:cNvCxnSpPr>
          <p:nvPr/>
        </p:nvCxnSpPr>
        <p:spPr>
          <a:xfrm flipV="1">
            <a:off x="5553091" y="1531745"/>
            <a:ext cx="2027833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A633875A-D672-48A1-A320-48CD87FEF62F}"/>
              </a:ext>
            </a:extLst>
          </p:cNvPr>
          <p:cNvSpPr txBox="1"/>
          <p:nvPr/>
        </p:nvSpPr>
        <p:spPr>
          <a:xfrm>
            <a:off x="494769" y="1140481"/>
            <a:ext cx="17194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Superfield</a:t>
            </a:r>
            <a:endParaRPr lang="en-US" altLang="zh-CN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BB61211-A202-4545-BCB4-99DCE2BEB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36" y="1972489"/>
            <a:ext cx="1915479" cy="4705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FB32DE4-A3A8-40FC-9199-E6EC4D70B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85" y="2455488"/>
            <a:ext cx="1841500" cy="37934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4B6700E-D914-47E1-9ABE-E748FB569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86" y="3141383"/>
            <a:ext cx="1462451" cy="31511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3C62C8C-C112-4835-9EFB-F65BDB8EEA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537" y="3147729"/>
            <a:ext cx="1526495" cy="2635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42EEF2F0-E747-4D72-9DD0-7B9211E73CB1}"/>
                  </a:ext>
                </a:extLst>
              </p:cNvPr>
              <p:cNvSpPr txBox="1"/>
              <p:nvPr/>
            </p:nvSpPr>
            <p:spPr>
              <a:xfrm>
                <a:off x="589086" y="3550854"/>
                <a:ext cx="1724269" cy="3116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  <m:r>
                      <a:rPr lang="en-US" altLang="zh-C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sSup>
                      <m:sSupPr>
                        <m:ctrlPr>
                          <a:rPr lang="en-US" altLang="zh-CN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42EEF2F0-E747-4D72-9DD0-7B9211E73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86" y="3550854"/>
                <a:ext cx="1724269" cy="311688"/>
              </a:xfrm>
              <a:prstGeom prst="rect">
                <a:avLst/>
              </a:prstGeom>
              <a:blipFill>
                <a:blip r:embed="rId6"/>
                <a:stretch>
                  <a:fillRect t="-3846" b="-1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888378DC-9DB5-46B0-92C4-D30EC3FF5EF0}"/>
                  </a:ext>
                </a:extLst>
              </p:cNvPr>
              <p:cNvSpPr txBox="1"/>
              <p:nvPr/>
            </p:nvSpPr>
            <p:spPr>
              <a:xfrm>
                <a:off x="1843943" y="3564733"/>
                <a:ext cx="1407745" cy="333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altLang="zh-CN" sz="1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en-US" altLang="zh-CN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altLang="zh-CN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=(</m:t>
                      </m:r>
                      <m:sSup>
                        <m:sSupPr>
                          <m:ctrlPr>
                            <a:rPr lang="en-US" altLang="zh-CN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altLang="zh-CN" sz="1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p>
                          <m:r>
                            <a:rPr lang="en-US" altLang="zh-CN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∗0</m:t>
                          </m:r>
                        </m:sup>
                      </m:sSup>
                      <m:r>
                        <a:rPr lang="en-US" altLang="zh-CN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∗−</m:t>
                          </m:r>
                        </m:sup>
                      </m:sSup>
                      <m:r>
                        <a:rPr lang="en-US" altLang="zh-CN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888378DC-9DB5-46B0-92C4-D30EC3FF5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943" y="3564733"/>
                <a:ext cx="1407745" cy="333938"/>
              </a:xfrm>
              <a:prstGeom prst="rect">
                <a:avLst/>
              </a:prstGeom>
              <a:blipFill>
                <a:blip r:embed="rId7"/>
                <a:stretch>
                  <a:fillRect t="-3636" b="-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E3EA837E-8B07-40F3-9CB8-3972EE5F3A9F}"/>
              </a:ext>
            </a:extLst>
          </p:cNvPr>
          <p:cNvCxnSpPr>
            <a:cxnSpLocks/>
          </p:cNvCxnSpPr>
          <p:nvPr/>
        </p:nvCxnSpPr>
        <p:spPr>
          <a:xfrm flipH="1">
            <a:off x="4714138" y="889884"/>
            <a:ext cx="24911" cy="5220677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B3B26A51-8CDD-4FB6-9CC6-154A76D5E4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999" y="4063078"/>
            <a:ext cx="1153388" cy="28556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7E4881F-359F-42C3-AEDE-980F843588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79816" y="4088232"/>
            <a:ext cx="1135997" cy="260412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00D3CF6E-904A-4DC1-9497-D602C48E5354}"/>
              </a:ext>
            </a:extLst>
          </p:cNvPr>
          <p:cNvSpPr txBox="1"/>
          <p:nvPr/>
        </p:nvSpPr>
        <p:spPr>
          <a:xfrm>
            <a:off x="1700580" y="4033772"/>
            <a:ext cx="286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zh-CN" altLang="en-US" dirty="0"/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9B333C8F-6DBA-4CB2-8FEB-614AD14D6B6D}"/>
              </a:ext>
            </a:extLst>
          </p:cNvPr>
          <p:cNvCxnSpPr>
            <a:cxnSpLocks/>
          </p:cNvCxnSpPr>
          <p:nvPr/>
        </p:nvCxnSpPr>
        <p:spPr>
          <a:xfrm flipV="1">
            <a:off x="530612" y="1667503"/>
            <a:ext cx="2027833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>
            <a:extLst>
              <a:ext uri="{FF2B5EF4-FFF2-40B4-BE49-F238E27FC236}">
                <a16:creationId xmlns:a16="http://schemas.microsoft.com/office/drawing/2014/main" id="{7E55F3B3-899E-46EE-84D1-F097A34ABC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96243" y="2022977"/>
            <a:ext cx="3754723" cy="1403149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B7D3ED7F-10E4-4965-9219-1FE18D7F3E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33365" y="4971164"/>
            <a:ext cx="2402026" cy="283225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49873B48-28FD-4763-A06A-A3C40082783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24490" y="4940890"/>
            <a:ext cx="2823434" cy="676033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BE81DD1D-FB50-4F2D-8CA5-DD71760031E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41568" y="3768082"/>
            <a:ext cx="2764492" cy="73260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8BDAD632-29CA-4E4F-B92F-A5846302A3B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78453" y="3640579"/>
            <a:ext cx="2739582" cy="9876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F91A534E-CF69-48EF-B2A4-651D3848D8EE}"/>
                  </a:ext>
                </a:extLst>
              </p:cNvPr>
              <p:cNvSpPr txBox="1"/>
              <p:nvPr/>
            </p:nvSpPr>
            <p:spPr>
              <a:xfrm>
                <a:off x="9491751" y="2550460"/>
                <a:ext cx="139507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OBE model</a:t>
                </a:r>
              </a:p>
              <a:p>
                <a:r>
                  <a:rPr lang="en-US" altLang="zh-CN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altLang="zh-CN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  <m:r>
                      <a:rPr lang="en-US" altLang="zh-CN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altLang="zh-CN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altLang="zh-CN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</m:oMath>
                </a14:m>
                <a:r>
                  <a:rPr lang="en-US" altLang="zh-CN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F91A534E-CF69-48EF-B2A4-651D3848D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751" y="2550460"/>
                <a:ext cx="1395079" cy="646331"/>
              </a:xfrm>
              <a:prstGeom prst="rect">
                <a:avLst/>
              </a:prstGeom>
              <a:blipFill>
                <a:blip r:embed="rId15"/>
                <a:stretch>
                  <a:fillRect l="-3493" t="-4717" r="-3493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圆角矩形 16">
            <a:extLst>
              <a:ext uri="{FF2B5EF4-FFF2-40B4-BE49-F238E27FC236}">
                <a16:creationId xmlns:a16="http://schemas.microsoft.com/office/drawing/2014/main" id="{FD104566-065D-435F-B99A-07F6D5278983}"/>
              </a:ext>
            </a:extLst>
          </p:cNvPr>
          <p:cNvSpPr/>
          <p:nvPr/>
        </p:nvSpPr>
        <p:spPr>
          <a:xfrm>
            <a:off x="5274647" y="1985071"/>
            <a:ext cx="4095509" cy="1524030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CC99">
                    <a:alpha val="50000"/>
                  </a:srgbClr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342892" fontAlgn="base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latin typeface="Arial" panose="020B0604020202020204" pitchFamily="34" charset="0"/>
              <a:ea typeface="宋体" charset="0"/>
              <a:cs typeface="宋体" charset="0"/>
            </a:endParaRPr>
          </a:p>
        </p:txBody>
      </p:sp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701C5456-D518-E566-5A9B-F7F6B318A804}"/>
              </a:ext>
            </a:extLst>
          </p:cNvPr>
          <p:cNvSpPr txBox="1"/>
          <p:nvPr/>
        </p:nvSpPr>
        <p:spPr>
          <a:xfrm>
            <a:off x="10777464" y="6078114"/>
            <a:ext cx="993882" cy="6481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/15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974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4918E2AB-8593-4AF4-9D52-0DBB32B15167}"/>
              </a:ext>
            </a:extLst>
          </p:cNvPr>
          <p:cNvGrpSpPr/>
          <p:nvPr/>
        </p:nvGrpSpPr>
        <p:grpSpPr>
          <a:xfrm>
            <a:off x="91831" y="50669"/>
            <a:ext cx="11945816" cy="541217"/>
            <a:chOff x="0" y="-37976"/>
            <a:chExt cx="9144000" cy="542220"/>
          </a:xfrm>
        </p:grpSpPr>
        <p:sp>
          <p:nvSpPr>
            <p:cNvPr id="23" name="矩形 4">
              <a:extLst>
                <a:ext uri="{FF2B5EF4-FFF2-40B4-BE49-F238E27FC236}">
                  <a16:creationId xmlns:a16="http://schemas.microsoft.com/office/drawing/2014/main" id="{C83DA439-823A-49AC-8CA4-ED9DD18286B7}"/>
                </a:ext>
              </a:extLst>
            </p:cNvPr>
            <p:cNvSpPr/>
            <p:nvPr/>
          </p:nvSpPr>
          <p:spPr>
            <a:xfrm>
              <a:off x="0" y="0"/>
              <a:ext cx="9144000" cy="50424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>
              <a:outerShdw blurRad="228600" dist="50800" dir="5400000" algn="t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D58ACD7C-754D-4FB1-A026-63198FE251D5}"/>
                </a:ext>
              </a:extLst>
            </p:cNvPr>
            <p:cNvSpPr txBox="1"/>
            <p:nvPr/>
          </p:nvSpPr>
          <p:spPr>
            <a:xfrm>
              <a:off x="198912" y="18987"/>
              <a:ext cx="2078860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Motivation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2EB6D840-F50E-4271-8675-53BCC07E8912}"/>
                </a:ext>
              </a:extLst>
            </p:cNvPr>
            <p:cNvSpPr txBox="1"/>
            <p:nvPr/>
          </p:nvSpPr>
          <p:spPr>
            <a:xfrm>
              <a:off x="4901405" y="-1"/>
              <a:ext cx="1985758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Results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262B2736-3591-4674-8715-C406E8623431}"/>
                </a:ext>
              </a:extLst>
            </p:cNvPr>
            <p:cNvSpPr txBox="1"/>
            <p:nvPr/>
          </p:nvSpPr>
          <p:spPr>
            <a:xfrm>
              <a:off x="7159359" y="9820"/>
              <a:ext cx="1611867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Summary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07D1DB81-3A0F-4848-BC5E-101473E38277}"/>
                </a:ext>
              </a:extLst>
            </p:cNvPr>
            <p:cNvSpPr/>
            <p:nvPr/>
          </p:nvSpPr>
          <p:spPr>
            <a:xfrm>
              <a:off x="2452758" y="-37976"/>
              <a:ext cx="2344615" cy="50424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Method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A633875A-D672-48A1-A320-48CD87FEF62F}"/>
              </a:ext>
            </a:extLst>
          </p:cNvPr>
          <p:cNvSpPr txBox="1"/>
          <p:nvPr/>
        </p:nvSpPr>
        <p:spPr>
          <a:xfrm>
            <a:off x="494768" y="1140481"/>
            <a:ext cx="51518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 scaling method (CSM)</a:t>
            </a:r>
            <a:endParaRPr lang="en-US" altLang="zh-CN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9B333C8F-6DBA-4CB2-8FEB-614AD14D6B6D}"/>
              </a:ext>
            </a:extLst>
          </p:cNvPr>
          <p:cNvCxnSpPr>
            <a:cxnSpLocks/>
          </p:cNvCxnSpPr>
          <p:nvPr/>
        </p:nvCxnSpPr>
        <p:spPr>
          <a:xfrm>
            <a:off x="530612" y="1667505"/>
            <a:ext cx="4959696" cy="4797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内容占位符 2">
                <a:extLst>
                  <a:ext uri="{FF2B5EF4-FFF2-40B4-BE49-F238E27FC236}">
                    <a16:creationId xmlns:a16="http://schemas.microsoft.com/office/drawing/2014/main" id="{4AE34D3A-8B9C-4D57-91CE-7B17A3A9DA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7578" y="2074456"/>
                <a:ext cx="5298202" cy="519295"/>
              </a:xfrm>
              <a:prstGeom prst="rect">
                <a:avLst/>
              </a:prstGeom>
            </p:spPr>
            <p:txBody>
              <a:bodyPr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Operation: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𝑈</m:t>
                    </m:r>
                    <m:d>
                      <m:d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d>
                    <m:r>
                      <a:rPr lang="en-US" altLang="zh-CN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𝑈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d>
                    <m:r>
                      <a:rPr lang="en-US" altLang="zh-CN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sup>
                    </m:sSup>
                  </m:oMath>
                </a14:m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内容占位符 2">
                <a:extLst>
                  <a:ext uri="{FF2B5EF4-FFF2-40B4-BE49-F238E27FC236}">
                    <a16:creationId xmlns:a16="http://schemas.microsoft.com/office/drawing/2014/main" id="{4AE34D3A-8B9C-4D57-91CE-7B17A3A9D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78" y="2074456"/>
                <a:ext cx="5298202" cy="519295"/>
              </a:xfrm>
              <a:prstGeom prst="rect">
                <a:avLst/>
              </a:prstGeom>
              <a:blipFill>
                <a:blip r:embed="rId2"/>
                <a:stretch>
                  <a:fillRect l="-1494" t="-10588" b="-35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7">
            <a:extLst>
              <a:ext uri="{FF2B5EF4-FFF2-40B4-BE49-F238E27FC236}">
                <a16:creationId xmlns:a16="http://schemas.microsoft.com/office/drawing/2014/main" id="{C99733AC-09C7-4729-9B59-FF0664CF4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54" y="2748365"/>
            <a:ext cx="6423407" cy="75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>
            <a:extLst>
              <a:ext uri="{FF2B5EF4-FFF2-40B4-BE49-F238E27FC236}">
                <a16:creationId xmlns:a16="http://schemas.microsoft.com/office/drawing/2014/main" id="{6FB026DF-1E65-49A1-A799-291534AE3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524" y="1140481"/>
            <a:ext cx="3345045" cy="246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5">
            <a:extLst>
              <a:ext uri="{FF2B5EF4-FFF2-40B4-BE49-F238E27FC236}">
                <a16:creationId xmlns:a16="http://schemas.microsoft.com/office/drawing/2014/main" id="{656774F4-E7D7-4964-8324-3E06F908D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454" y="3998095"/>
            <a:ext cx="3309922" cy="1618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文本框 44">
            <a:extLst>
              <a:ext uri="{FF2B5EF4-FFF2-40B4-BE49-F238E27FC236}">
                <a16:creationId xmlns:a16="http://schemas.microsoft.com/office/drawing/2014/main" id="{11124B0D-2914-4C4C-BD40-261B7EAB8BB9}"/>
              </a:ext>
            </a:extLst>
          </p:cNvPr>
          <p:cNvSpPr txBox="1"/>
          <p:nvPr/>
        </p:nvSpPr>
        <p:spPr>
          <a:xfrm>
            <a:off x="812011" y="5874293"/>
            <a:ext cx="67296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Aguilar, </a:t>
            </a:r>
            <a:r>
              <a:rPr lang="en-US" altLang="zh-CN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Balslev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and Combes (ABC theorem)</a:t>
            </a:r>
          </a:p>
          <a:p>
            <a:pPr indent="0">
              <a:buNone/>
            </a:pPr>
            <a:r>
              <a:rPr lang="en-US" altLang="zh-CN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Commun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. Math. Phys. 22, 269 (1971); </a:t>
            </a:r>
            <a:r>
              <a:rPr lang="en-US" altLang="zh-CN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Commun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. Math. Phys. 22, 280 (1971);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8116AAF-C31F-4F30-B1AE-05F82D4E5D82}"/>
              </a:ext>
            </a:extLst>
          </p:cNvPr>
          <p:cNvGrpSpPr/>
          <p:nvPr/>
        </p:nvGrpSpPr>
        <p:grpSpPr>
          <a:xfrm>
            <a:off x="530612" y="3849171"/>
            <a:ext cx="3904619" cy="1618852"/>
            <a:chOff x="565107" y="4337380"/>
            <a:chExt cx="3904619" cy="850214"/>
          </a:xfrm>
        </p:grpSpPr>
        <p:sp>
          <p:nvSpPr>
            <p:cNvPr id="32" name="内容占位符 2">
              <a:extLst>
                <a:ext uri="{FF2B5EF4-FFF2-40B4-BE49-F238E27FC236}">
                  <a16:creationId xmlns:a16="http://schemas.microsoft.com/office/drawing/2014/main" id="{8D2C257D-ABDE-4297-8E1F-49D075C1CB7B}"/>
                </a:ext>
              </a:extLst>
            </p:cNvPr>
            <p:cNvSpPr txBox="1"/>
            <p:nvPr/>
          </p:nvSpPr>
          <p:spPr>
            <a:xfrm>
              <a:off x="565107" y="4337380"/>
              <a:ext cx="3904619" cy="85021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zh-CN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Character:</a:t>
              </a:r>
            </a:p>
            <a:p>
              <a:pPr marL="0" indent="0">
                <a:buNone/>
              </a:pPr>
              <a:r>
                <a:rPr lang="en-US" altLang="zh-CN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(1) CSM           LPS</a:t>
              </a:r>
            </a:p>
            <a:p>
              <a:pPr marL="0" indent="0">
                <a:buNone/>
              </a:pPr>
              <a:r>
                <a:rPr lang="en-US" altLang="zh-CN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(2) faster</a:t>
              </a:r>
            </a:p>
            <a:p>
              <a:pPr marL="0" indent="0">
                <a:buNone/>
              </a:pPr>
              <a:r>
                <a:rPr lang="en-US" altLang="zh-CN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(3) more intuitive</a:t>
              </a:r>
              <a:endParaRPr lang="zh-CN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" name="直接箭头连接符 2">
              <a:extLst>
                <a:ext uri="{FF2B5EF4-FFF2-40B4-BE49-F238E27FC236}">
                  <a16:creationId xmlns:a16="http://schemas.microsoft.com/office/drawing/2014/main" id="{96095C95-277E-4381-A864-7871171FD09B}"/>
                </a:ext>
              </a:extLst>
            </p:cNvPr>
            <p:cNvCxnSpPr/>
            <p:nvPr/>
          </p:nvCxnSpPr>
          <p:spPr>
            <a:xfrm>
              <a:off x="1703463" y="4637082"/>
              <a:ext cx="621897" cy="0"/>
            </a:xfrm>
            <a:prstGeom prst="straightConnector1">
              <a:avLst/>
            </a:prstGeom>
            <a:ln w="38100">
              <a:solidFill>
                <a:srgbClr val="C4323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44982258-CDDB-E5B6-6064-2596F17E644C}"/>
              </a:ext>
            </a:extLst>
          </p:cNvPr>
          <p:cNvSpPr txBox="1"/>
          <p:nvPr/>
        </p:nvSpPr>
        <p:spPr>
          <a:xfrm>
            <a:off x="10777464" y="6078114"/>
            <a:ext cx="993882" cy="6481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/15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232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4918E2AB-8593-4AF4-9D52-0DBB32B15167}"/>
              </a:ext>
            </a:extLst>
          </p:cNvPr>
          <p:cNvGrpSpPr/>
          <p:nvPr/>
        </p:nvGrpSpPr>
        <p:grpSpPr>
          <a:xfrm>
            <a:off x="91831" y="50669"/>
            <a:ext cx="11945816" cy="541217"/>
            <a:chOff x="0" y="-37976"/>
            <a:chExt cx="9144000" cy="542220"/>
          </a:xfrm>
        </p:grpSpPr>
        <p:sp>
          <p:nvSpPr>
            <p:cNvPr id="23" name="矩形 4">
              <a:extLst>
                <a:ext uri="{FF2B5EF4-FFF2-40B4-BE49-F238E27FC236}">
                  <a16:creationId xmlns:a16="http://schemas.microsoft.com/office/drawing/2014/main" id="{C83DA439-823A-49AC-8CA4-ED9DD18286B7}"/>
                </a:ext>
              </a:extLst>
            </p:cNvPr>
            <p:cNvSpPr/>
            <p:nvPr/>
          </p:nvSpPr>
          <p:spPr>
            <a:xfrm>
              <a:off x="0" y="0"/>
              <a:ext cx="9144000" cy="50424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>
              <a:outerShdw blurRad="228600" dist="50800" dir="5400000" algn="t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D58ACD7C-754D-4FB1-A026-63198FE251D5}"/>
                </a:ext>
              </a:extLst>
            </p:cNvPr>
            <p:cNvSpPr txBox="1"/>
            <p:nvPr/>
          </p:nvSpPr>
          <p:spPr>
            <a:xfrm>
              <a:off x="198912" y="18987"/>
              <a:ext cx="2078860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Motivation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2EB6D840-F50E-4271-8675-53BCC07E8912}"/>
                </a:ext>
              </a:extLst>
            </p:cNvPr>
            <p:cNvSpPr txBox="1"/>
            <p:nvPr/>
          </p:nvSpPr>
          <p:spPr>
            <a:xfrm>
              <a:off x="4901405" y="-1"/>
              <a:ext cx="1985758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Results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262B2736-3591-4674-8715-C406E8623431}"/>
                </a:ext>
              </a:extLst>
            </p:cNvPr>
            <p:cNvSpPr txBox="1"/>
            <p:nvPr/>
          </p:nvSpPr>
          <p:spPr>
            <a:xfrm>
              <a:off x="7159359" y="9820"/>
              <a:ext cx="1611867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Summary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07D1DB81-3A0F-4848-BC5E-101473E38277}"/>
                </a:ext>
              </a:extLst>
            </p:cNvPr>
            <p:cNvSpPr/>
            <p:nvPr/>
          </p:nvSpPr>
          <p:spPr>
            <a:xfrm>
              <a:off x="2452758" y="-37976"/>
              <a:ext cx="2344615" cy="50424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Method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A633875A-D672-48A1-A320-48CD87FEF62F}"/>
              </a:ext>
            </a:extLst>
          </p:cNvPr>
          <p:cNvSpPr txBox="1"/>
          <p:nvPr/>
        </p:nvSpPr>
        <p:spPr>
          <a:xfrm>
            <a:off x="494768" y="1140481"/>
            <a:ext cx="51518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Improved  CSM (ICSM)</a:t>
            </a:r>
            <a:endParaRPr lang="en-US" altLang="zh-CN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9B333C8F-6DBA-4CB2-8FEB-614AD14D6B6D}"/>
              </a:ext>
            </a:extLst>
          </p:cNvPr>
          <p:cNvCxnSpPr>
            <a:cxnSpLocks/>
          </p:cNvCxnSpPr>
          <p:nvPr/>
        </p:nvCxnSpPr>
        <p:spPr>
          <a:xfrm>
            <a:off x="530612" y="1667505"/>
            <a:ext cx="4959696" cy="4797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内容占位符 2">
            <a:extLst>
              <a:ext uri="{FF2B5EF4-FFF2-40B4-BE49-F238E27FC236}">
                <a16:creationId xmlns:a16="http://schemas.microsoft.com/office/drawing/2014/main" id="{8D2C257D-ABDE-4297-8E1F-49D075C1CB7B}"/>
              </a:ext>
            </a:extLst>
          </p:cNvPr>
          <p:cNvSpPr txBox="1"/>
          <p:nvPr/>
        </p:nvSpPr>
        <p:spPr>
          <a:xfrm>
            <a:off x="6652104" y="5619679"/>
            <a:ext cx="2581774" cy="458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Deal with virtual states</a:t>
            </a:r>
            <a:endParaRPr lang="zh-CN" alt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对象 27">
            <a:extLst>
              <a:ext uri="{FF2B5EF4-FFF2-40B4-BE49-F238E27FC236}">
                <a16:creationId xmlns:a16="http://schemas.microsoft.com/office/drawing/2014/main" id="{F711E70E-A77E-4799-A8F5-0F9E78F66D78}"/>
              </a:ext>
            </a:extLst>
          </p:cNvPr>
          <p:cNvSpPr txBox="1"/>
          <p:nvPr/>
        </p:nvSpPr>
        <p:spPr>
          <a:xfrm>
            <a:off x="1490446" y="4953078"/>
            <a:ext cx="1577090" cy="35604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</a:rPr>
              <a:t>CSM contour</a:t>
            </a:r>
            <a:endParaRPr lang="zh-CN" altLang="en-US" sz="16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A5E1AA4-2109-4C9B-A4D3-AC0556229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48" y="1926490"/>
            <a:ext cx="3647314" cy="289516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AA91A15-11AC-4A09-9C67-76398A22D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776" y="1807526"/>
            <a:ext cx="3796625" cy="3027061"/>
          </a:xfrm>
          <a:prstGeom prst="rect">
            <a:avLst/>
          </a:prstGeom>
        </p:spPr>
      </p:pic>
      <p:sp>
        <p:nvSpPr>
          <p:cNvPr id="26" name="对象 27">
            <a:extLst>
              <a:ext uri="{FF2B5EF4-FFF2-40B4-BE49-F238E27FC236}">
                <a16:creationId xmlns:a16="http://schemas.microsoft.com/office/drawing/2014/main" id="{D33F4432-0580-43A1-839A-DC541154BB67}"/>
              </a:ext>
            </a:extLst>
          </p:cNvPr>
          <p:cNvSpPr txBox="1"/>
          <p:nvPr/>
        </p:nvSpPr>
        <p:spPr>
          <a:xfrm>
            <a:off x="6967907" y="4997496"/>
            <a:ext cx="1577090" cy="35604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</a:rPr>
              <a:t>ICSM contour</a:t>
            </a:r>
            <a:endParaRPr lang="zh-CN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97BB7BF-3454-4C2D-A7F5-E0553C0679F7}"/>
              </a:ext>
            </a:extLst>
          </p:cNvPr>
          <p:cNvSpPr txBox="1"/>
          <p:nvPr/>
        </p:nvSpPr>
        <p:spPr>
          <a:xfrm>
            <a:off x="1492548" y="5973865"/>
            <a:ext cx="40055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Chen et.al., </a:t>
            </a:r>
            <a:r>
              <a:rPr lang="nn-NO" altLang="zh-CN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Phys. Rev. D 109, 034006 (2024);</a:t>
            </a:r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7961377A-3BA4-74FD-96F9-36FDE99BA1F6}"/>
              </a:ext>
            </a:extLst>
          </p:cNvPr>
          <p:cNvSpPr txBox="1"/>
          <p:nvPr/>
        </p:nvSpPr>
        <p:spPr>
          <a:xfrm>
            <a:off x="10777464" y="6078114"/>
            <a:ext cx="993882" cy="6481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/15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055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4918E2AB-8593-4AF4-9D52-0DBB32B15167}"/>
              </a:ext>
            </a:extLst>
          </p:cNvPr>
          <p:cNvGrpSpPr/>
          <p:nvPr/>
        </p:nvGrpSpPr>
        <p:grpSpPr>
          <a:xfrm>
            <a:off x="91831" y="50669"/>
            <a:ext cx="11945816" cy="541217"/>
            <a:chOff x="0" y="-37976"/>
            <a:chExt cx="9144000" cy="542220"/>
          </a:xfrm>
        </p:grpSpPr>
        <p:sp>
          <p:nvSpPr>
            <p:cNvPr id="23" name="矩形 4">
              <a:extLst>
                <a:ext uri="{FF2B5EF4-FFF2-40B4-BE49-F238E27FC236}">
                  <a16:creationId xmlns:a16="http://schemas.microsoft.com/office/drawing/2014/main" id="{C83DA439-823A-49AC-8CA4-ED9DD18286B7}"/>
                </a:ext>
              </a:extLst>
            </p:cNvPr>
            <p:cNvSpPr/>
            <p:nvPr/>
          </p:nvSpPr>
          <p:spPr>
            <a:xfrm>
              <a:off x="0" y="0"/>
              <a:ext cx="9144000" cy="50424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>
              <a:outerShdw blurRad="228600" dist="50800" dir="5400000" algn="t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D58ACD7C-754D-4FB1-A026-63198FE251D5}"/>
                </a:ext>
              </a:extLst>
            </p:cNvPr>
            <p:cNvSpPr txBox="1"/>
            <p:nvPr/>
          </p:nvSpPr>
          <p:spPr>
            <a:xfrm>
              <a:off x="198912" y="18987"/>
              <a:ext cx="2078860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Motivation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2EB6D840-F50E-4271-8675-53BCC07E8912}"/>
                </a:ext>
              </a:extLst>
            </p:cNvPr>
            <p:cNvSpPr txBox="1"/>
            <p:nvPr/>
          </p:nvSpPr>
          <p:spPr>
            <a:xfrm>
              <a:off x="4901405" y="-1"/>
              <a:ext cx="1985758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Results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262B2736-3591-4674-8715-C406E8623431}"/>
                </a:ext>
              </a:extLst>
            </p:cNvPr>
            <p:cNvSpPr txBox="1"/>
            <p:nvPr/>
          </p:nvSpPr>
          <p:spPr>
            <a:xfrm>
              <a:off x="7159359" y="9820"/>
              <a:ext cx="1611867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Summary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07D1DB81-3A0F-4848-BC5E-101473E38277}"/>
                </a:ext>
              </a:extLst>
            </p:cNvPr>
            <p:cNvSpPr/>
            <p:nvPr/>
          </p:nvSpPr>
          <p:spPr>
            <a:xfrm>
              <a:off x="2452758" y="-37976"/>
              <a:ext cx="2344615" cy="50424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Method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633875A-D672-48A1-A320-48CD87FEF62F}"/>
                  </a:ext>
                </a:extLst>
              </p:cNvPr>
              <p:cNvSpPr txBox="1"/>
              <p:nvPr/>
            </p:nvSpPr>
            <p:spPr>
              <a:xfrm>
                <a:off x="494768" y="1140481"/>
                <a:ext cx="515184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Schr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altLang="zh-CN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8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acc>
                  </m:oMath>
                </a14:m>
                <a:r>
                  <a:rPr lang="en-US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dinger Equation</a:t>
                </a:r>
                <a:endParaRPr lang="en-US" altLang="zh-CN" sz="1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633875A-D672-48A1-A320-48CD87FEF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68" y="1140481"/>
                <a:ext cx="5151847" cy="523220"/>
              </a:xfrm>
              <a:prstGeom prst="rect">
                <a:avLst/>
              </a:prstGeom>
              <a:blipFill>
                <a:blip r:embed="rId2"/>
                <a:stretch>
                  <a:fillRect l="-2367"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9B333C8F-6DBA-4CB2-8FEB-614AD14D6B6D}"/>
              </a:ext>
            </a:extLst>
          </p:cNvPr>
          <p:cNvCxnSpPr>
            <a:cxnSpLocks/>
          </p:cNvCxnSpPr>
          <p:nvPr/>
        </p:nvCxnSpPr>
        <p:spPr>
          <a:xfrm>
            <a:off x="530612" y="1667505"/>
            <a:ext cx="4162526" cy="788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内容占位符 2">
                <a:extLst>
                  <a:ext uri="{FF2B5EF4-FFF2-40B4-BE49-F238E27FC236}">
                    <a16:creationId xmlns:a16="http://schemas.microsoft.com/office/drawing/2014/main" id="{4AE34D3A-8B9C-4D57-91CE-7B17A3A9DA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7578" y="2074456"/>
                <a:ext cx="5298202" cy="519295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Schr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acc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dinger Equation: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内容占位符 2">
                <a:extLst>
                  <a:ext uri="{FF2B5EF4-FFF2-40B4-BE49-F238E27FC236}">
                    <a16:creationId xmlns:a16="http://schemas.microsoft.com/office/drawing/2014/main" id="{4AE34D3A-8B9C-4D57-91CE-7B17A3A9D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78" y="2074456"/>
                <a:ext cx="5298202" cy="519295"/>
              </a:xfrm>
              <a:prstGeom prst="rect">
                <a:avLst/>
              </a:prstGeom>
              <a:blipFill>
                <a:blip r:embed="rId3"/>
                <a:stretch>
                  <a:fillRect l="-1149" t="-117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CA3F8D00-A3EB-41B7-BD76-921842FA2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533" y="2623731"/>
            <a:ext cx="3845078" cy="583197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670EF5D3-AEC7-4EBF-9A5A-AD5DE3A5FB0F}"/>
              </a:ext>
            </a:extLst>
          </p:cNvPr>
          <p:cNvSpPr txBox="1"/>
          <p:nvPr/>
        </p:nvSpPr>
        <p:spPr>
          <a:xfrm>
            <a:off x="697578" y="3534289"/>
            <a:ext cx="62034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Partial wave decomposition: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DD7E4D-B9E0-4E3D-9E99-3C1C71B4F5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578" y="4004315"/>
            <a:ext cx="4234874" cy="1815537"/>
          </a:xfrm>
          <a:prstGeom prst="rect">
            <a:avLst/>
          </a:prstGeom>
        </p:spPr>
      </p:pic>
      <p:sp>
        <p:nvSpPr>
          <p:cNvPr id="31" name="下箭头 5">
            <a:extLst>
              <a:ext uri="{FF2B5EF4-FFF2-40B4-BE49-F238E27FC236}">
                <a16:creationId xmlns:a16="http://schemas.microsoft.com/office/drawing/2014/main" id="{E3E2746C-E911-4DAE-A035-E518F1B79972}"/>
              </a:ext>
            </a:extLst>
          </p:cNvPr>
          <p:cNvSpPr/>
          <p:nvPr/>
        </p:nvSpPr>
        <p:spPr>
          <a:xfrm rot="16200000">
            <a:off x="5613040" y="2251136"/>
            <a:ext cx="434816" cy="147676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/>
          <a:lstStyle/>
          <a:p>
            <a:pPr defTabSz="342892" fontAlgn="base">
              <a:spcBef>
                <a:spcPct val="0"/>
              </a:spcBef>
              <a:spcAft>
                <a:spcPct val="0"/>
              </a:spcAft>
            </a:pPr>
            <a:endParaRPr lang="en-US" altLang="en-US" sz="1350" dirty="0">
              <a:solidFill>
                <a:schemeClr val="tx1"/>
              </a:solidFill>
              <a:latin typeface="Arial" panose="020B0604020202020204" pitchFamily="34" charset="0"/>
              <a:ea typeface="宋体" charset="0"/>
              <a:cs typeface="宋体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7D6BDB8C-C7D8-4FD1-9B1C-9578F664C9BD}"/>
                  </a:ext>
                </a:extLst>
              </p:cNvPr>
              <p:cNvSpPr txBox="1"/>
              <p:nvPr/>
            </p:nvSpPr>
            <p:spPr>
              <a:xfrm>
                <a:off x="4693138" y="2402426"/>
                <a:ext cx="2059354" cy="317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en-US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sup>
                      </m:sSup>
                      <m:r>
                        <a:rPr lang="en-US" altLang="zh-CN" sz="1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′</m:t>
                      </m:r>
                      <m:sSup>
                        <m:sSupPr>
                          <m:ctrlPr>
                            <a:rPr lang="en-US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7D6BDB8C-C7D8-4FD1-9B1C-9578F664C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138" y="2402426"/>
                <a:ext cx="2059354" cy="317203"/>
              </a:xfrm>
              <a:prstGeom prst="rect">
                <a:avLst/>
              </a:prstGeom>
              <a:blipFill>
                <a:blip r:embed="rId6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3E799212-A7AA-425D-824C-47167E1A92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0019" y="2623731"/>
            <a:ext cx="5213287" cy="678892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3FE5DBED-4BA2-4FE3-AB85-41F7038C66EA}"/>
              </a:ext>
            </a:extLst>
          </p:cNvPr>
          <p:cNvSpPr txBox="1"/>
          <p:nvPr/>
        </p:nvSpPr>
        <p:spPr>
          <a:xfrm>
            <a:off x="6495077" y="4160837"/>
            <a:ext cx="24352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Nonlocal Regulator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790CDD1-6597-41E3-9735-91C1E22B95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64801" y="4058037"/>
            <a:ext cx="2714399" cy="5238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内容占位符 2">
                <a:extLst>
                  <a:ext uri="{FF2B5EF4-FFF2-40B4-BE49-F238E27FC236}">
                    <a16:creationId xmlns:a16="http://schemas.microsoft.com/office/drawing/2014/main" id="{884D7426-FF81-45A1-9A7F-D8D209837EE9}"/>
                  </a:ext>
                </a:extLst>
              </p:cNvPr>
              <p:cNvSpPr txBox="1"/>
              <p:nvPr/>
            </p:nvSpPr>
            <p:spPr>
              <a:xfrm>
                <a:off x="6568832" y="5619679"/>
                <a:ext cx="4410573" cy="45843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</m:oMath>
                </a14:m>
                <a:r>
                  <a:rPr lang="zh-CN" alt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only parameter to be determined.</a:t>
                </a:r>
                <a:endParaRPr lang="zh-CN" alt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内容占位符 2">
                <a:extLst>
                  <a:ext uri="{FF2B5EF4-FFF2-40B4-BE49-F238E27FC236}">
                    <a16:creationId xmlns:a16="http://schemas.microsoft.com/office/drawing/2014/main" id="{884D7426-FF81-45A1-9A7F-D8D209837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832" y="5619679"/>
                <a:ext cx="4410573" cy="458435"/>
              </a:xfrm>
              <a:prstGeom prst="rect">
                <a:avLst/>
              </a:prstGeom>
              <a:blipFill>
                <a:blip r:embed="rId9"/>
                <a:stretch>
                  <a:fillRect t="-8000" r="-692" b="-1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文本框 36">
            <a:extLst>
              <a:ext uri="{FF2B5EF4-FFF2-40B4-BE49-F238E27FC236}">
                <a16:creationId xmlns:a16="http://schemas.microsoft.com/office/drawing/2014/main" id="{6C5CAE94-2A1E-47DD-9504-BC45240BA409}"/>
              </a:ext>
            </a:extLst>
          </p:cNvPr>
          <p:cNvSpPr txBox="1"/>
          <p:nvPr/>
        </p:nvSpPr>
        <p:spPr>
          <a:xfrm>
            <a:off x="6568832" y="4819040"/>
            <a:ext cx="24352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Regulator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B391DAA1-7108-437A-903D-AEDCA85A0E2C}"/>
                  </a:ext>
                </a:extLst>
              </p:cNvPr>
              <p:cNvSpPr txBox="1"/>
              <p:nvPr/>
            </p:nvSpPr>
            <p:spPr>
              <a:xfrm>
                <a:off x="8664800" y="4656480"/>
                <a:ext cx="2687045" cy="623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𝒒</m:t>
                          </m:r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𝒒</m:t>
                          </m:r>
                        </m:e>
                      </m:d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1400" b="0" i="0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Λ</m:t>
                                      </m:r>
                                    </m:e>
                                    <m:sup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1400" b="0" i="0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Λ</m:t>
                                      </m:r>
                                    </m:e>
                                    <m:sup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400" b="1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𝒒</m:t>
                                      </m:r>
                                    </m:e>
                                    <m:sup>
                                      <m:r>
                                        <a:rPr lang="en-US" altLang="zh-CN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sz="1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B391DAA1-7108-437A-903D-AEDCA85A0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4800" y="4656480"/>
                <a:ext cx="2687045" cy="62318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A3628C18-F20A-4ACE-A057-0547640134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87512" y="1618541"/>
            <a:ext cx="3634488" cy="1121695"/>
          </a:xfrm>
          <a:prstGeom prst="rect">
            <a:avLst/>
          </a:prstGeom>
        </p:spPr>
      </p:pic>
      <p:sp>
        <p:nvSpPr>
          <p:cNvPr id="3" name="灯片编号占位符 5">
            <a:extLst>
              <a:ext uri="{FF2B5EF4-FFF2-40B4-BE49-F238E27FC236}">
                <a16:creationId xmlns:a16="http://schemas.microsoft.com/office/drawing/2014/main" id="{D2A5FF90-11BC-8BA6-E9A7-70FCD2FFE9EF}"/>
              </a:ext>
            </a:extLst>
          </p:cNvPr>
          <p:cNvSpPr txBox="1"/>
          <p:nvPr/>
        </p:nvSpPr>
        <p:spPr>
          <a:xfrm>
            <a:off x="10777464" y="6078114"/>
            <a:ext cx="993882" cy="6481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/15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872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4918E2AB-8593-4AF4-9D52-0DBB32B15167}"/>
              </a:ext>
            </a:extLst>
          </p:cNvPr>
          <p:cNvGrpSpPr/>
          <p:nvPr/>
        </p:nvGrpSpPr>
        <p:grpSpPr>
          <a:xfrm>
            <a:off x="91831" y="61633"/>
            <a:ext cx="11945816" cy="530253"/>
            <a:chOff x="0" y="-26992"/>
            <a:chExt cx="9144000" cy="531236"/>
          </a:xfrm>
        </p:grpSpPr>
        <p:sp>
          <p:nvSpPr>
            <p:cNvPr id="23" name="矩形 4">
              <a:extLst>
                <a:ext uri="{FF2B5EF4-FFF2-40B4-BE49-F238E27FC236}">
                  <a16:creationId xmlns:a16="http://schemas.microsoft.com/office/drawing/2014/main" id="{C83DA439-823A-49AC-8CA4-ED9DD18286B7}"/>
                </a:ext>
              </a:extLst>
            </p:cNvPr>
            <p:cNvSpPr/>
            <p:nvPr/>
          </p:nvSpPr>
          <p:spPr>
            <a:xfrm>
              <a:off x="0" y="0"/>
              <a:ext cx="9144000" cy="50424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>
              <a:outerShdw blurRad="228600" dist="50800" dir="5400000" algn="t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D58ACD7C-754D-4FB1-A026-63198FE251D5}"/>
                </a:ext>
              </a:extLst>
            </p:cNvPr>
            <p:cNvSpPr txBox="1"/>
            <p:nvPr/>
          </p:nvSpPr>
          <p:spPr>
            <a:xfrm>
              <a:off x="198912" y="18987"/>
              <a:ext cx="2078860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Motivation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2EB6D840-F50E-4271-8675-53BCC07E8912}"/>
                </a:ext>
              </a:extLst>
            </p:cNvPr>
            <p:cNvSpPr txBox="1"/>
            <p:nvPr/>
          </p:nvSpPr>
          <p:spPr>
            <a:xfrm>
              <a:off x="2533457" y="14286"/>
              <a:ext cx="1985758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Method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262B2736-3591-4674-8715-C406E8623431}"/>
                </a:ext>
              </a:extLst>
            </p:cNvPr>
            <p:cNvSpPr txBox="1"/>
            <p:nvPr/>
          </p:nvSpPr>
          <p:spPr>
            <a:xfrm>
              <a:off x="7159359" y="9820"/>
              <a:ext cx="1611867" cy="466269"/>
            </a:xfrm>
            <a:prstGeom prst="rect">
              <a:avLst/>
            </a:prstGeom>
            <a:noFill/>
          </p:spPr>
          <p:txBody>
            <a:bodyPr wrap="square" lIns="0" tIns="48000" rIns="0" bIns="48000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Summary</a:t>
              </a:r>
              <a:endParaRPr lang="zh-CN" altLang="en-US" sz="24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07D1DB81-3A0F-4848-BC5E-101473E38277}"/>
                </a:ext>
              </a:extLst>
            </p:cNvPr>
            <p:cNvSpPr/>
            <p:nvPr/>
          </p:nvSpPr>
          <p:spPr>
            <a:xfrm>
              <a:off x="4708057" y="-26992"/>
              <a:ext cx="2344615" cy="50424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Results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A633875A-D672-48A1-A320-48CD87FEF62F}"/>
              </a:ext>
            </a:extLst>
          </p:cNvPr>
          <p:cNvSpPr txBox="1"/>
          <p:nvPr/>
        </p:nvSpPr>
        <p:spPr>
          <a:xfrm>
            <a:off x="494768" y="1140481"/>
            <a:ext cx="51518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Y(3872)</a:t>
            </a:r>
            <a:endParaRPr lang="en-US" altLang="zh-CN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9B333C8F-6DBA-4CB2-8FEB-614AD14D6B6D}"/>
              </a:ext>
            </a:extLst>
          </p:cNvPr>
          <p:cNvCxnSpPr>
            <a:cxnSpLocks/>
          </p:cNvCxnSpPr>
          <p:nvPr/>
        </p:nvCxnSpPr>
        <p:spPr>
          <a:xfrm>
            <a:off x="530612" y="1667505"/>
            <a:ext cx="4162526" cy="788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3FE5DBED-4BA2-4FE3-AB85-41F7038C66EA}"/>
              </a:ext>
            </a:extLst>
          </p:cNvPr>
          <p:cNvSpPr txBox="1"/>
          <p:nvPr/>
        </p:nvSpPr>
        <p:spPr>
          <a:xfrm>
            <a:off x="6689235" y="2749236"/>
            <a:ext cx="11886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853DBE4-CA79-408A-9C09-F19780562AA3}"/>
                  </a:ext>
                </a:extLst>
              </p:cNvPr>
              <p:cNvSpPr txBox="1"/>
              <p:nvPr/>
            </p:nvSpPr>
            <p:spPr>
              <a:xfrm>
                <a:off x="589084" y="1994551"/>
                <a:ext cx="5905993" cy="5003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Y(3872):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  <m:sup>
                        <m:r>
                          <a:rPr lang="en-US" altLang="zh-CN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a:rPr lang="en-US" altLang="zh-CN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𝐽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𝑃𝐶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−−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CN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853DBE4-CA79-408A-9C09-F19780562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84" y="1994551"/>
                <a:ext cx="5905993" cy="500393"/>
              </a:xfrm>
              <a:prstGeom prst="rect">
                <a:avLst/>
              </a:prstGeom>
              <a:blipFill>
                <a:blip r:embed="rId2"/>
                <a:stretch>
                  <a:fillRect l="-930" b="-36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1319A52-9843-4308-9432-E73ABDA6E7AA}"/>
                  </a:ext>
                </a:extLst>
              </p:cNvPr>
              <p:cNvSpPr txBox="1"/>
              <p:nvPr/>
            </p:nvSpPr>
            <p:spPr>
              <a:xfrm>
                <a:off x="589083" y="2749236"/>
                <a:ext cx="5905993" cy="5003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X(3872):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  <m:sup>
                        <m:r>
                          <a:rPr lang="en-US" altLang="zh-CN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𝐽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𝑃𝐶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++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CN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1319A52-9843-4308-9432-E73ABDA6E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83" y="2749236"/>
                <a:ext cx="5905993" cy="500393"/>
              </a:xfrm>
              <a:prstGeom prst="rect">
                <a:avLst/>
              </a:prstGeom>
              <a:blipFill>
                <a:blip r:embed="rId3"/>
                <a:stretch>
                  <a:fillRect l="-930" b="-36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圆角矩形 16">
            <a:extLst>
              <a:ext uri="{FF2B5EF4-FFF2-40B4-BE49-F238E27FC236}">
                <a16:creationId xmlns:a16="http://schemas.microsoft.com/office/drawing/2014/main" id="{4049C361-9F3C-4DB4-AB50-224505942599}"/>
              </a:ext>
            </a:extLst>
          </p:cNvPr>
          <p:cNvSpPr/>
          <p:nvPr/>
        </p:nvSpPr>
        <p:spPr>
          <a:xfrm>
            <a:off x="664308" y="2667624"/>
            <a:ext cx="5533292" cy="708615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CC99">
                    <a:alpha val="50000"/>
                  </a:srgbClr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342892" fontAlgn="base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latin typeface="Arial" panose="020B0604020202020204" pitchFamily="34" charset="0"/>
              <a:ea typeface="宋体" charset="0"/>
              <a:cs typeface="宋体" charset="0"/>
            </a:endParaRPr>
          </a:p>
        </p:txBody>
      </p:sp>
      <p:sp>
        <p:nvSpPr>
          <p:cNvPr id="36" name="下箭头 5">
            <a:extLst>
              <a:ext uri="{FF2B5EF4-FFF2-40B4-BE49-F238E27FC236}">
                <a16:creationId xmlns:a16="http://schemas.microsoft.com/office/drawing/2014/main" id="{02F2441D-6862-4158-B1E1-D63C5C80D2CA}"/>
              </a:ext>
            </a:extLst>
          </p:cNvPr>
          <p:cNvSpPr/>
          <p:nvPr/>
        </p:nvSpPr>
        <p:spPr>
          <a:xfrm>
            <a:off x="2632720" y="3376240"/>
            <a:ext cx="434816" cy="52137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/>
          <a:lstStyle/>
          <a:p>
            <a:pPr defTabSz="342892" fontAlgn="base">
              <a:spcBef>
                <a:spcPct val="0"/>
              </a:spcBef>
              <a:spcAft>
                <a:spcPct val="0"/>
              </a:spcAft>
            </a:pPr>
            <a:endParaRPr lang="en-US" altLang="en-US" sz="1350" dirty="0">
              <a:solidFill>
                <a:schemeClr val="tx1"/>
              </a:solidFill>
              <a:latin typeface="Arial" panose="020B0604020202020204" pitchFamily="34" charset="0"/>
              <a:ea typeface="宋体" charset="0"/>
              <a:cs typeface="宋体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A5C70ADB-1177-4DF9-86C6-B67D1E06E2CC}"/>
                  </a:ext>
                </a:extLst>
              </p:cNvPr>
              <p:cNvSpPr txBox="1"/>
              <p:nvPr/>
            </p:nvSpPr>
            <p:spPr>
              <a:xfrm>
                <a:off x="2396878" y="3954145"/>
                <a:ext cx="134131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=0.5 GeV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A5C70ADB-1177-4DF9-86C6-B67D1E06E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878" y="3954145"/>
                <a:ext cx="1341315" cy="369332"/>
              </a:xfrm>
              <a:prstGeom prst="rect">
                <a:avLst/>
              </a:prstGeom>
              <a:blipFill>
                <a:blip r:embed="rId4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下箭头 5">
            <a:extLst>
              <a:ext uri="{FF2B5EF4-FFF2-40B4-BE49-F238E27FC236}">
                <a16:creationId xmlns:a16="http://schemas.microsoft.com/office/drawing/2014/main" id="{EDD24035-00EB-40A5-A89C-A7FFE365260C}"/>
              </a:ext>
            </a:extLst>
          </p:cNvPr>
          <p:cNvSpPr/>
          <p:nvPr/>
        </p:nvSpPr>
        <p:spPr>
          <a:xfrm>
            <a:off x="2632720" y="4380013"/>
            <a:ext cx="434816" cy="52137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/>
          <a:lstStyle/>
          <a:p>
            <a:pPr defTabSz="342892" fontAlgn="base">
              <a:spcBef>
                <a:spcPct val="0"/>
              </a:spcBef>
              <a:spcAft>
                <a:spcPct val="0"/>
              </a:spcAft>
            </a:pPr>
            <a:endParaRPr lang="en-US" altLang="en-US" sz="1350" dirty="0">
              <a:solidFill>
                <a:schemeClr val="tx1"/>
              </a:solidFill>
              <a:latin typeface="Arial" panose="020B0604020202020204" pitchFamily="34" charset="0"/>
              <a:ea typeface="宋体" charset="0"/>
              <a:cs typeface="宋体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B324EC02-3378-41EA-9C14-DC2C34BD4527}"/>
                  </a:ext>
                </a:extLst>
              </p:cNvPr>
              <p:cNvSpPr txBox="1"/>
              <p:nvPr/>
            </p:nvSpPr>
            <p:spPr>
              <a:xfrm>
                <a:off x="3699116" y="3954145"/>
                <a:ext cx="263916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m[X(3872)]=-3.1 MeV</a:t>
                </a: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B324EC02-3378-41EA-9C14-DC2C34BD4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116" y="3954145"/>
                <a:ext cx="2639161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8C08C9E7-F7EF-4749-8E71-55F5632DA5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193" y="3492576"/>
            <a:ext cx="3992197" cy="2502678"/>
          </a:xfrm>
          <a:prstGeom prst="rect">
            <a:avLst/>
          </a:prstGeom>
        </p:spPr>
      </p:pic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0866492C-9D9A-4312-A53D-9D0BA06CDD6E}"/>
              </a:ext>
            </a:extLst>
          </p:cNvPr>
          <p:cNvCxnSpPr>
            <a:cxnSpLocks/>
          </p:cNvCxnSpPr>
          <p:nvPr/>
        </p:nvCxnSpPr>
        <p:spPr>
          <a:xfrm flipV="1">
            <a:off x="10604257" y="2999432"/>
            <a:ext cx="415435" cy="898178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F6B0D42A-0F38-41DF-AE7E-9A3473CD4C97}"/>
              </a:ext>
            </a:extLst>
          </p:cNvPr>
          <p:cNvSpPr txBox="1"/>
          <p:nvPr/>
        </p:nvSpPr>
        <p:spPr>
          <a:xfrm>
            <a:off x="10514992" y="2601997"/>
            <a:ext cx="1067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Y(3872)</a:t>
            </a:r>
            <a:endParaRPr lang="en-US" altLang="zh-CN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内容占位符 2">
            <a:extLst>
              <a:ext uri="{FF2B5EF4-FFF2-40B4-BE49-F238E27FC236}">
                <a16:creationId xmlns:a16="http://schemas.microsoft.com/office/drawing/2014/main" id="{108FE6E5-0C63-4242-A797-890D55F3BE82}"/>
              </a:ext>
            </a:extLst>
          </p:cNvPr>
          <p:cNvSpPr txBox="1"/>
          <p:nvPr/>
        </p:nvSpPr>
        <p:spPr>
          <a:xfrm>
            <a:off x="5131535" y="5868272"/>
            <a:ext cx="2491637" cy="7638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coincide with experiment!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B2D761F1-AA00-4779-BB0F-AB35D2AEE3FD}"/>
                  </a:ext>
                </a:extLst>
              </p:cNvPr>
              <p:cNvSpPr txBox="1"/>
              <p:nvPr/>
            </p:nvSpPr>
            <p:spPr>
              <a:xfrm>
                <a:off x="1478571" y="5160282"/>
                <a:ext cx="399219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en-US" altLang="zh-CN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m[Y(3872)]=-4.0 MeV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Γ</m:t>
                    </m:r>
                  </m:oMath>
                </a14:m>
                <a:r>
                  <a:rPr lang="en-US" altLang="zh-C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[Y(3872)]=54.6 MeV</a:t>
                </a: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B2D761F1-AA00-4779-BB0F-AB35D2AEE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571" y="5160282"/>
                <a:ext cx="3992198" cy="830997"/>
              </a:xfrm>
              <a:prstGeom prst="rect">
                <a:avLst/>
              </a:prstGeom>
              <a:blipFill>
                <a:blip r:embed="rId7"/>
                <a:stretch>
                  <a:fillRect l="-459" t="-5882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C7EF9EE2-7C6A-102A-12C2-F4D0BC928BCA}"/>
              </a:ext>
            </a:extLst>
          </p:cNvPr>
          <p:cNvSpPr txBox="1"/>
          <p:nvPr/>
        </p:nvSpPr>
        <p:spPr>
          <a:xfrm>
            <a:off x="10777464" y="6078114"/>
            <a:ext cx="993882" cy="6481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/15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8066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DNjM2FmZTAxMjEyYTc3YmI2ZTExMmEzMjAzMWE4Yzc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2321</TotalTime>
  <Words>780</Words>
  <Application>Microsoft Office PowerPoint</Application>
  <PresentationFormat>宽屏</PresentationFormat>
  <Paragraphs>163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等线</vt:lpstr>
      <vt:lpstr>微软雅黑</vt:lpstr>
      <vt:lpstr>Arial</vt:lpstr>
      <vt:lpstr>Calibri</vt:lpstr>
      <vt:lpstr>Calibri Light</vt:lpstr>
      <vt:lpstr>Cambria Math</vt:lpstr>
      <vt:lpstr>Impact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剑波程</dc:creator>
  <cp:lastModifiedBy>JianboCheng</cp:lastModifiedBy>
  <cp:revision>81</cp:revision>
  <dcterms:created xsi:type="dcterms:W3CDTF">2023-08-09T12:44:00Z</dcterms:created>
  <dcterms:modified xsi:type="dcterms:W3CDTF">2024-04-22T00:39:23Z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2052-12.1.0.15712</vt:lpwstr>
  </property>
</Properties>
</file>