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1044" r:id="rId4"/>
    <p:sldId id="284" r:id="rId5"/>
    <p:sldId id="285" r:id="rId6"/>
    <p:sldId id="286" r:id="rId7"/>
    <p:sldId id="288" r:id="rId8"/>
    <p:sldId id="289" r:id="rId9"/>
    <p:sldId id="302" r:id="rId10"/>
    <p:sldId id="291" r:id="rId11"/>
    <p:sldId id="300" r:id="rId12"/>
    <p:sldId id="294" r:id="rId13"/>
    <p:sldId id="295" r:id="rId14"/>
    <p:sldId id="290" r:id="rId15"/>
    <p:sldId id="292" r:id="rId16"/>
    <p:sldId id="296" r:id="rId17"/>
    <p:sldId id="303" r:id="rId18"/>
    <p:sldId id="311" r:id="rId19"/>
    <p:sldId id="276" r:id="rId20"/>
    <p:sldId id="272" r:id="rId21"/>
    <p:sldId id="304" r:id="rId22"/>
    <p:sldId id="305" r:id="rId23"/>
    <p:sldId id="306" r:id="rId24"/>
    <p:sldId id="312" r:id="rId25"/>
    <p:sldId id="271" r:id="rId26"/>
    <p:sldId id="307" r:id="rId27"/>
    <p:sldId id="308" r:id="rId28"/>
    <p:sldId id="309" r:id="rId29"/>
    <p:sldId id="262" r:id="rId30"/>
    <p:sldId id="301" r:id="rId31"/>
    <p:sldId id="1043" r:id="rId32"/>
    <p:sldId id="310" r:id="rId33"/>
    <p:sldId id="1042" r:id="rId34"/>
    <p:sldId id="1035" r:id="rId35"/>
    <p:sldId id="1037" r:id="rId36"/>
    <p:sldId id="1038" r:id="rId37"/>
    <p:sldId id="1041" r:id="rId38"/>
    <p:sldId id="1039" r:id="rId39"/>
    <p:sldId id="1030" r:id="rId40"/>
    <p:sldId id="259" r:id="rId41"/>
    <p:sldId id="1036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CEA44-2FE6-45DD-9D3D-E4AB59C3757A}" v="8" dt="2024-09-11T02:16:49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6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MI Kazuhito" userId="8a75d5e7-b9bb-4f11-a0fa-dfef76012f79" providerId="ADAL" clId="{B270D0A6-4B83-4000-AEF6-EB602AC9D2C7}"/>
    <pc:docChg chg="custSel addSld modSld">
      <pc:chgData name="OHMI Kazuhito" userId="8a75d5e7-b9bb-4f11-a0fa-dfef76012f79" providerId="ADAL" clId="{B270D0A6-4B83-4000-AEF6-EB602AC9D2C7}" dt="2023-11-09T11:24:51.041" v="525" actId="20577"/>
      <pc:docMkLst>
        <pc:docMk/>
      </pc:docMkLst>
      <pc:sldChg chg="addSp modSp new mod">
        <pc:chgData name="OHMI Kazuhito" userId="8a75d5e7-b9bb-4f11-a0fa-dfef76012f79" providerId="ADAL" clId="{B270D0A6-4B83-4000-AEF6-EB602AC9D2C7}" dt="2023-11-09T09:04:58.710" v="320" actId="58"/>
        <pc:sldMkLst>
          <pc:docMk/>
          <pc:sldMk cId="2392995290" sldId="269"/>
        </pc:sldMkLst>
        <pc:spChg chg="mod">
          <ac:chgData name="OHMI Kazuhito" userId="8a75d5e7-b9bb-4f11-a0fa-dfef76012f79" providerId="ADAL" clId="{B270D0A6-4B83-4000-AEF6-EB602AC9D2C7}" dt="2023-11-09T08:46:18.619" v="179" actId="27636"/>
          <ac:spMkLst>
            <pc:docMk/>
            <pc:sldMk cId="2392995290" sldId="269"/>
            <ac:spMk id="2" creationId="{433AD661-AD70-123A-31A3-7173B9B9F962}"/>
          </ac:spMkLst>
        </pc:spChg>
        <pc:spChg chg="mod">
          <ac:chgData name="OHMI Kazuhito" userId="8a75d5e7-b9bb-4f11-a0fa-dfef76012f79" providerId="ADAL" clId="{B270D0A6-4B83-4000-AEF6-EB602AC9D2C7}" dt="2023-11-09T09:04:58.710" v="320" actId="58"/>
          <ac:spMkLst>
            <pc:docMk/>
            <pc:sldMk cId="2392995290" sldId="269"/>
            <ac:spMk id="3" creationId="{CC757493-9B95-AFAD-1EDA-7819EFE860B4}"/>
          </ac:spMkLst>
        </pc:spChg>
        <pc:spChg chg="add mod">
          <ac:chgData name="OHMI Kazuhito" userId="8a75d5e7-b9bb-4f11-a0fa-dfef76012f79" providerId="ADAL" clId="{B270D0A6-4B83-4000-AEF6-EB602AC9D2C7}" dt="2023-11-09T09:02:01.950" v="283" actId="1076"/>
          <ac:spMkLst>
            <pc:docMk/>
            <pc:sldMk cId="2392995290" sldId="269"/>
            <ac:spMk id="12" creationId="{239FE6B3-BED2-FEE3-9F97-DFADC133ABF1}"/>
          </ac:spMkLst>
        </pc:spChg>
        <pc:picChg chg="add mod">
          <ac:chgData name="OHMI Kazuhito" userId="8a75d5e7-b9bb-4f11-a0fa-dfef76012f79" providerId="ADAL" clId="{B270D0A6-4B83-4000-AEF6-EB602AC9D2C7}" dt="2023-11-09T09:02:10.582" v="286" actId="1076"/>
          <ac:picMkLst>
            <pc:docMk/>
            <pc:sldMk cId="2392995290" sldId="269"/>
            <ac:picMk id="5" creationId="{AEE78C42-523A-AC2F-E034-C28FA0EC0A1E}"/>
          </ac:picMkLst>
        </pc:picChg>
        <pc:picChg chg="add mod">
          <ac:chgData name="OHMI Kazuhito" userId="8a75d5e7-b9bb-4f11-a0fa-dfef76012f79" providerId="ADAL" clId="{B270D0A6-4B83-4000-AEF6-EB602AC9D2C7}" dt="2023-11-09T09:01:56.105" v="281" actId="1076"/>
          <ac:picMkLst>
            <pc:docMk/>
            <pc:sldMk cId="2392995290" sldId="269"/>
            <ac:picMk id="7" creationId="{DE419B82-4596-78A7-7EE5-1EB3E804AC54}"/>
          </ac:picMkLst>
        </pc:picChg>
        <pc:picChg chg="add mod">
          <ac:chgData name="OHMI Kazuhito" userId="8a75d5e7-b9bb-4f11-a0fa-dfef76012f79" providerId="ADAL" clId="{B270D0A6-4B83-4000-AEF6-EB602AC9D2C7}" dt="2023-11-09T09:02:08.939" v="285" actId="1076"/>
          <ac:picMkLst>
            <pc:docMk/>
            <pc:sldMk cId="2392995290" sldId="269"/>
            <ac:picMk id="9" creationId="{F11E60D5-681C-E905-FFCA-ACB548A34E3D}"/>
          </ac:picMkLst>
        </pc:picChg>
        <pc:picChg chg="add mod">
          <ac:chgData name="OHMI Kazuhito" userId="8a75d5e7-b9bb-4f11-a0fa-dfef76012f79" providerId="ADAL" clId="{B270D0A6-4B83-4000-AEF6-EB602AC9D2C7}" dt="2023-11-09T09:01:58.936" v="282" actId="1076"/>
          <ac:picMkLst>
            <pc:docMk/>
            <pc:sldMk cId="2392995290" sldId="269"/>
            <ac:picMk id="11" creationId="{0AC272B8-E844-6932-FEB1-1BDA50CC9779}"/>
          </ac:picMkLst>
        </pc:picChg>
        <pc:picChg chg="add mod">
          <ac:chgData name="OHMI Kazuhito" userId="8a75d5e7-b9bb-4f11-a0fa-dfef76012f79" providerId="ADAL" clId="{B270D0A6-4B83-4000-AEF6-EB602AC9D2C7}" dt="2023-11-09T09:02:47.440" v="291" actId="1076"/>
          <ac:picMkLst>
            <pc:docMk/>
            <pc:sldMk cId="2392995290" sldId="269"/>
            <ac:picMk id="14" creationId="{34C5EAD9-D08C-05DD-59EB-1962462EFA1A}"/>
          </ac:picMkLst>
        </pc:picChg>
        <pc:picChg chg="add mod">
          <ac:chgData name="OHMI Kazuhito" userId="8a75d5e7-b9bb-4f11-a0fa-dfef76012f79" providerId="ADAL" clId="{B270D0A6-4B83-4000-AEF6-EB602AC9D2C7}" dt="2023-11-09T09:02:44.593" v="290" actId="1076"/>
          <ac:picMkLst>
            <pc:docMk/>
            <pc:sldMk cId="2392995290" sldId="269"/>
            <ac:picMk id="16" creationId="{1DF24DDA-64D8-10F5-D35B-292B58EF6F64}"/>
          </ac:picMkLst>
        </pc:picChg>
      </pc:sldChg>
      <pc:sldChg chg="addSp delSp modSp new mod">
        <pc:chgData name="OHMI Kazuhito" userId="8a75d5e7-b9bb-4f11-a0fa-dfef76012f79" providerId="ADAL" clId="{B270D0A6-4B83-4000-AEF6-EB602AC9D2C7}" dt="2023-11-09T11:24:51.041" v="525" actId="20577"/>
        <pc:sldMkLst>
          <pc:docMk/>
          <pc:sldMk cId="3474040391" sldId="270"/>
        </pc:sldMkLst>
        <pc:spChg chg="mod">
          <ac:chgData name="OHMI Kazuhito" userId="8a75d5e7-b9bb-4f11-a0fa-dfef76012f79" providerId="ADAL" clId="{B270D0A6-4B83-4000-AEF6-EB602AC9D2C7}" dt="2023-11-09T08:49:21.277" v="190" actId="1076"/>
          <ac:spMkLst>
            <pc:docMk/>
            <pc:sldMk cId="3474040391" sldId="270"/>
            <ac:spMk id="2" creationId="{251F2D4E-9849-2E2D-6A59-7C50620B729C}"/>
          </ac:spMkLst>
        </pc:spChg>
        <pc:spChg chg="mod">
          <ac:chgData name="OHMI Kazuhito" userId="8a75d5e7-b9bb-4f11-a0fa-dfef76012f79" providerId="ADAL" clId="{B270D0A6-4B83-4000-AEF6-EB602AC9D2C7}" dt="2023-11-09T10:19:30.683" v="351" actId="1076"/>
          <ac:spMkLst>
            <pc:docMk/>
            <pc:sldMk cId="3474040391" sldId="270"/>
            <ac:spMk id="3" creationId="{C0A94628-37FE-5E86-20B6-FBF62191950F}"/>
          </ac:spMkLst>
        </pc:spChg>
        <pc:spChg chg="add mod ord">
          <ac:chgData name="OHMI Kazuhito" userId="8a75d5e7-b9bb-4f11-a0fa-dfef76012f79" providerId="ADAL" clId="{B270D0A6-4B83-4000-AEF6-EB602AC9D2C7}" dt="2023-11-09T11:08:04.129" v="466" actId="1076"/>
          <ac:spMkLst>
            <pc:docMk/>
            <pc:sldMk cId="3474040391" sldId="270"/>
            <ac:spMk id="16" creationId="{B642FAA2-004D-2F03-14F1-57239CA9C378}"/>
          </ac:spMkLst>
        </pc:spChg>
        <pc:spChg chg="add mod">
          <ac:chgData name="OHMI Kazuhito" userId="8a75d5e7-b9bb-4f11-a0fa-dfef76012f79" providerId="ADAL" clId="{B270D0A6-4B83-4000-AEF6-EB602AC9D2C7}" dt="2023-11-09T11:24:51.041" v="525" actId="20577"/>
          <ac:spMkLst>
            <pc:docMk/>
            <pc:sldMk cId="3474040391" sldId="270"/>
            <ac:spMk id="27" creationId="{6FD5D71B-2613-B40B-C106-8361CDA809AF}"/>
          </ac:spMkLst>
        </pc:spChg>
        <pc:picChg chg="add mod">
          <ac:chgData name="OHMI Kazuhito" userId="8a75d5e7-b9bb-4f11-a0fa-dfef76012f79" providerId="ADAL" clId="{B270D0A6-4B83-4000-AEF6-EB602AC9D2C7}" dt="2023-11-09T10:19:27.578" v="350" actId="1076"/>
          <ac:picMkLst>
            <pc:docMk/>
            <pc:sldMk cId="3474040391" sldId="270"/>
            <ac:picMk id="5" creationId="{164458D6-DC6F-60C6-269D-89E6298DE044}"/>
          </ac:picMkLst>
        </pc:picChg>
        <pc:picChg chg="add mod">
          <ac:chgData name="OHMI Kazuhito" userId="8a75d5e7-b9bb-4f11-a0fa-dfef76012f79" providerId="ADAL" clId="{B270D0A6-4B83-4000-AEF6-EB602AC9D2C7}" dt="2023-11-09T10:19:25.410" v="349" actId="1076"/>
          <ac:picMkLst>
            <pc:docMk/>
            <pc:sldMk cId="3474040391" sldId="270"/>
            <ac:picMk id="7" creationId="{DA6CE293-5CBD-FF0A-D0D0-C83364D21B24}"/>
          </ac:picMkLst>
        </pc:picChg>
        <pc:picChg chg="add mod">
          <ac:chgData name="OHMI Kazuhito" userId="8a75d5e7-b9bb-4f11-a0fa-dfef76012f79" providerId="ADAL" clId="{B270D0A6-4B83-4000-AEF6-EB602AC9D2C7}" dt="2023-11-09T11:08:04.129" v="466" actId="1076"/>
          <ac:picMkLst>
            <pc:docMk/>
            <pc:sldMk cId="3474040391" sldId="270"/>
            <ac:picMk id="9" creationId="{0AA38D20-6F87-9479-0A9B-CA73BC43CEB5}"/>
          </ac:picMkLst>
        </pc:picChg>
        <pc:picChg chg="add del mod">
          <ac:chgData name="OHMI Kazuhito" userId="8a75d5e7-b9bb-4f11-a0fa-dfef76012f79" providerId="ADAL" clId="{B270D0A6-4B83-4000-AEF6-EB602AC9D2C7}" dt="2023-11-09T10:22:52.968" v="400" actId="21"/>
          <ac:picMkLst>
            <pc:docMk/>
            <pc:sldMk cId="3474040391" sldId="270"/>
            <ac:picMk id="11" creationId="{B36EEA9A-25DC-D356-7AA2-3F652A647CFA}"/>
          </ac:picMkLst>
        </pc:picChg>
        <pc:picChg chg="add mod">
          <ac:chgData name="OHMI Kazuhito" userId="8a75d5e7-b9bb-4f11-a0fa-dfef76012f79" providerId="ADAL" clId="{B270D0A6-4B83-4000-AEF6-EB602AC9D2C7}" dt="2023-11-09T11:08:04.129" v="466" actId="1076"/>
          <ac:picMkLst>
            <pc:docMk/>
            <pc:sldMk cId="3474040391" sldId="270"/>
            <ac:picMk id="13" creationId="{9817DD39-EF8A-6123-128C-B3B91A42FD5F}"/>
          </ac:picMkLst>
        </pc:picChg>
        <pc:picChg chg="add mod ord">
          <ac:chgData name="OHMI Kazuhito" userId="8a75d5e7-b9bb-4f11-a0fa-dfef76012f79" providerId="ADAL" clId="{B270D0A6-4B83-4000-AEF6-EB602AC9D2C7}" dt="2023-11-09T11:08:04.129" v="466" actId="1076"/>
          <ac:picMkLst>
            <pc:docMk/>
            <pc:sldMk cId="3474040391" sldId="270"/>
            <ac:picMk id="15" creationId="{B57DE87C-E272-3E7B-510A-4A694E1D4E03}"/>
          </ac:picMkLst>
        </pc:picChg>
        <pc:picChg chg="add mod">
          <ac:chgData name="OHMI Kazuhito" userId="8a75d5e7-b9bb-4f11-a0fa-dfef76012f79" providerId="ADAL" clId="{B270D0A6-4B83-4000-AEF6-EB602AC9D2C7}" dt="2023-11-09T11:08:04.129" v="466" actId="1076"/>
          <ac:picMkLst>
            <pc:docMk/>
            <pc:sldMk cId="3474040391" sldId="270"/>
            <ac:picMk id="18" creationId="{2465E1FF-B50A-3439-221F-C67F979BB0C6}"/>
          </ac:picMkLst>
        </pc:picChg>
        <pc:picChg chg="add mod">
          <ac:chgData name="OHMI Kazuhito" userId="8a75d5e7-b9bb-4f11-a0fa-dfef76012f79" providerId="ADAL" clId="{B270D0A6-4B83-4000-AEF6-EB602AC9D2C7}" dt="2023-11-09T11:17:18.249" v="474" actId="1076"/>
          <ac:picMkLst>
            <pc:docMk/>
            <pc:sldMk cId="3474040391" sldId="270"/>
            <ac:picMk id="20" creationId="{345B8B64-1F13-07AD-B03D-75A10ADE220C}"/>
          </ac:picMkLst>
        </pc:picChg>
        <pc:picChg chg="add del mod">
          <ac:chgData name="OHMI Kazuhito" userId="8a75d5e7-b9bb-4f11-a0fa-dfef76012f79" providerId="ADAL" clId="{B270D0A6-4B83-4000-AEF6-EB602AC9D2C7}" dt="2023-11-09T11:23:30.847" v="480" actId="21"/>
          <ac:picMkLst>
            <pc:docMk/>
            <pc:sldMk cId="3474040391" sldId="270"/>
            <ac:picMk id="22" creationId="{1CEC94C0-E4F8-BDAD-29F1-26D68882576E}"/>
          </ac:picMkLst>
        </pc:picChg>
        <pc:picChg chg="add mod">
          <ac:chgData name="OHMI Kazuhito" userId="8a75d5e7-b9bb-4f11-a0fa-dfef76012f79" providerId="ADAL" clId="{B270D0A6-4B83-4000-AEF6-EB602AC9D2C7}" dt="2023-11-09T11:23:40.120" v="483" actId="1076"/>
          <ac:picMkLst>
            <pc:docMk/>
            <pc:sldMk cId="3474040391" sldId="270"/>
            <ac:picMk id="26" creationId="{6B9804A9-CB47-FDE1-1103-041AE13D03AE}"/>
          </ac:picMkLst>
        </pc:picChg>
        <pc:cxnChg chg="add mod">
          <ac:chgData name="OHMI Kazuhito" userId="8a75d5e7-b9bb-4f11-a0fa-dfef76012f79" providerId="ADAL" clId="{B270D0A6-4B83-4000-AEF6-EB602AC9D2C7}" dt="2023-11-09T11:17:49.706" v="478" actId="1582"/>
          <ac:cxnSpMkLst>
            <pc:docMk/>
            <pc:sldMk cId="3474040391" sldId="270"/>
            <ac:cxnSpMk id="24" creationId="{88361AF6-87FA-25CE-B6A0-72321C10977C}"/>
          </ac:cxnSpMkLst>
        </pc:cxnChg>
      </pc:sldChg>
    </pc:docChg>
  </pc:docChgLst>
  <pc:docChgLst>
    <pc:chgData name="大見 和史" userId="5cd8a77cab379e78" providerId="LiveId" clId="{7EACC946-091F-4F9E-976F-D6E97705FE42}"/>
    <pc:docChg chg="undo custSel addSld modSld">
      <pc:chgData name="大見 和史" userId="5cd8a77cab379e78" providerId="LiveId" clId="{7EACC946-091F-4F9E-976F-D6E97705FE42}" dt="2023-06-18T02:10:44.494" v="727" actId="1076"/>
      <pc:docMkLst>
        <pc:docMk/>
      </pc:docMkLst>
      <pc:sldChg chg="addSp delSp modSp new mod">
        <pc:chgData name="大見 和史" userId="5cd8a77cab379e78" providerId="LiveId" clId="{7EACC946-091F-4F9E-976F-D6E97705FE42}" dt="2023-06-13T06:32:56.570" v="376" actId="14100"/>
        <pc:sldMkLst>
          <pc:docMk/>
          <pc:sldMk cId="2131356611" sldId="262"/>
        </pc:sldMkLst>
        <pc:spChg chg="mod">
          <ac:chgData name="大見 和史" userId="5cd8a77cab379e78" providerId="LiveId" clId="{7EACC946-091F-4F9E-976F-D6E97705FE42}" dt="2023-06-13T03:00:34.338" v="45" actId="20577"/>
          <ac:spMkLst>
            <pc:docMk/>
            <pc:sldMk cId="2131356611" sldId="262"/>
            <ac:spMk id="2" creationId="{4980C1C4-CCFB-4E9A-8228-736733156C32}"/>
          </ac:spMkLst>
        </pc:spChg>
        <pc:spChg chg="mod">
          <ac:chgData name="大見 和史" userId="5cd8a77cab379e78" providerId="LiveId" clId="{7EACC946-091F-4F9E-976F-D6E97705FE42}" dt="2023-06-13T03:30:19.080" v="343" actId="20577"/>
          <ac:spMkLst>
            <pc:docMk/>
            <pc:sldMk cId="2131356611" sldId="262"/>
            <ac:spMk id="3" creationId="{270CA7A0-2D2F-3EA5-3B12-273167B87AE6}"/>
          </ac:spMkLst>
        </pc:spChg>
        <pc:spChg chg="add del mod">
          <ac:chgData name="大見 和史" userId="5cd8a77cab379e78" providerId="LiveId" clId="{7EACC946-091F-4F9E-976F-D6E97705FE42}" dt="2023-06-13T03:32:23.702" v="351" actId="21"/>
          <ac:spMkLst>
            <pc:docMk/>
            <pc:sldMk cId="2131356611" sldId="262"/>
            <ac:spMk id="12" creationId="{8A82179A-345C-951B-4321-E51912CB792D}"/>
          </ac:spMkLst>
        </pc:spChg>
        <pc:picChg chg="add mod">
          <ac:chgData name="大見 和史" userId="5cd8a77cab379e78" providerId="LiveId" clId="{7EACC946-091F-4F9E-976F-D6E97705FE42}" dt="2023-06-13T03:28:46.317" v="282" actId="1076"/>
          <ac:picMkLst>
            <pc:docMk/>
            <pc:sldMk cId="2131356611" sldId="262"/>
            <ac:picMk id="5" creationId="{60B64D2F-42D2-2BC7-0CA1-644ACD35114C}"/>
          </ac:picMkLst>
        </pc:picChg>
        <pc:picChg chg="add del mod">
          <ac:chgData name="大見 和史" userId="5cd8a77cab379e78" providerId="LiveId" clId="{7EACC946-091F-4F9E-976F-D6E97705FE42}" dt="2023-06-13T06:32:43.745" v="371" actId="21"/>
          <ac:picMkLst>
            <pc:docMk/>
            <pc:sldMk cId="2131356611" sldId="262"/>
            <ac:picMk id="6" creationId="{40481ABF-773E-AEF7-8A0F-C772A7FB66CA}"/>
          </ac:picMkLst>
        </pc:picChg>
        <pc:picChg chg="add mod">
          <ac:chgData name="大見 和史" userId="5cd8a77cab379e78" providerId="LiveId" clId="{7EACC946-091F-4F9E-976F-D6E97705FE42}" dt="2023-06-13T04:20:03.901" v="358" actId="1076"/>
          <ac:picMkLst>
            <pc:docMk/>
            <pc:sldMk cId="2131356611" sldId="262"/>
            <ac:picMk id="7" creationId="{70DD79C8-5799-559C-AD99-4ABEBD5E5D8A}"/>
          </ac:picMkLst>
        </pc:picChg>
        <pc:picChg chg="add mod">
          <ac:chgData name="大見 和史" userId="5cd8a77cab379e78" providerId="LiveId" clId="{7EACC946-091F-4F9E-976F-D6E97705FE42}" dt="2023-06-13T04:25:14.625" v="369" actId="1076"/>
          <ac:picMkLst>
            <pc:docMk/>
            <pc:sldMk cId="2131356611" sldId="262"/>
            <ac:picMk id="8" creationId="{31DCC69C-790B-F3DA-26B2-AD579C2C2102}"/>
          </ac:picMkLst>
        </pc:picChg>
        <pc:picChg chg="add mod">
          <ac:chgData name="大見 和史" userId="5cd8a77cab379e78" providerId="LiveId" clId="{7EACC946-091F-4F9E-976F-D6E97705FE42}" dt="2023-06-13T03:29:40.547" v="325" actId="1076"/>
          <ac:picMkLst>
            <pc:docMk/>
            <pc:sldMk cId="2131356611" sldId="262"/>
            <ac:picMk id="9" creationId="{A6191339-5450-61F7-9BBA-D2AD0AF7AFC3}"/>
          </ac:picMkLst>
        </pc:picChg>
        <pc:picChg chg="add del mod">
          <ac:chgData name="大見 和史" userId="5cd8a77cab379e78" providerId="LiveId" clId="{7EACC946-091F-4F9E-976F-D6E97705FE42}" dt="2023-06-13T03:32:22.445" v="350" actId="21"/>
          <ac:picMkLst>
            <pc:docMk/>
            <pc:sldMk cId="2131356611" sldId="262"/>
            <ac:picMk id="11" creationId="{0A39B1A6-A51D-C17B-75DA-5CD820364093}"/>
          </ac:picMkLst>
        </pc:picChg>
        <pc:picChg chg="add mod">
          <ac:chgData name="大見 和史" userId="5cd8a77cab379e78" providerId="LiveId" clId="{7EACC946-091F-4F9E-976F-D6E97705FE42}" dt="2023-06-13T06:32:56.570" v="376" actId="14100"/>
          <ac:picMkLst>
            <pc:docMk/>
            <pc:sldMk cId="2131356611" sldId="262"/>
            <ac:picMk id="11" creationId="{29AEE4D4-3FFA-8997-CA41-2B92974323E4}"/>
          </ac:picMkLst>
        </pc:picChg>
        <pc:picChg chg="add del mod">
          <ac:chgData name="大見 和史" userId="5cd8a77cab379e78" providerId="LiveId" clId="{7EACC946-091F-4F9E-976F-D6E97705FE42}" dt="2023-06-13T03:32:45.858" v="354" actId="21"/>
          <ac:picMkLst>
            <pc:docMk/>
            <pc:sldMk cId="2131356611" sldId="262"/>
            <ac:picMk id="14" creationId="{438CFCE2-4401-69A6-3EAD-6918A0CCB880}"/>
          </ac:picMkLst>
        </pc:picChg>
        <pc:picChg chg="add mod">
          <ac:chgData name="大見 和史" userId="5cd8a77cab379e78" providerId="LiveId" clId="{7EACC946-091F-4F9E-976F-D6E97705FE42}" dt="2023-06-13T03:32:48.867" v="355" actId="1076"/>
          <ac:picMkLst>
            <pc:docMk/>
            <pc:sldMk cId="2131356611" sldId="262"/>
            <ac:picMk id="16" creationId="{B566FC97-2223-EFB8-55BC-F822C585CAE4}"/>
          </ac:picMkLst>
        </pc:picChg>
      </pc:sldChg>
      <pc:sldChg chg="addSp delSp modSp new mod">
        <pc:chgData name="大見 和史" userId="5cd8a77cab379e78" providerId="LiveId" clId="{7EACC946-091F-4F9E-976F-D6E97705FE42}" dt="2023-06-13T04:24:47.711" v="367" actId="14100"/>
        <pc:sldMkLst>
          <pc:docMk/>
          <pc:sldMk cId="3301774639" sldId="263"/>
        </pc:sldMkLst>
        <pc:spChg chg="mod">
          <ac:chgData name="大見 和史" userId="5cd8a77cab379e78" providerId="LiveId" clId="{7EACC946-091F-4F9E-976F-D6E97705FE42}" dt="2023-06-13T03:15:19.628" v="65" actId="14100"/>
          <ac:spMkLst>
            <pc:docMk/>
            <pc:sldMk cId="3301774639" sldId="263"/>
            <ac:spMk id="2" creationId="{6763B755-C2AD-4C4B-6991-671EC6010655}"/>
          </ac:spMkLst>
        </pc:spChg>
        <pc:spChg chg="add del mod">
          <ac:chgData name="大見 和史" userId="5cd8a77cab379e78" providerId="LiveId" clId="{7EACC946-091F-4F9E-976F-D6E97705FE42}" dt="2023-06-13T03:27:29.078" v="259" actId="20577"/>
          <ac:spMkLst>
            <pc:docMk/>
            <pc:sldMk cId="3301774639" sldId="263"/>
            <ac:spMk id="3" creationId="{7E9F04E4-1CFE-D37A-D7B0-DDE5EB0688CF}"/>
          </ac:spMkLst>
        </pc:spChg>
        <pc:spChg chg="add mod">
          <ac:chgData name="大見 和史" userId="5cd8a77cab379e78" providerId="LiveId" clId="{7EACC946-091F-4F9E-976F-D6E97705FE42}" dt="2023-06-13T03:24:59.882" v="193" actId="1076"/>
          <ac:spMkLst>
            <pc:docMk/>
            <pc:sldMk cId="3301774639" sldId="263"/>
            <ac:spMk id="24" creationId="{49084D36-5983-0E5E-972E-F56B364CA723}"/>
          </ac:spMkLst>
        </pc:spChg>
        <pc:picChg chg="add mod">
          <ac:chgData name="大見 和史" userId="5cd8a77cab379e78" providerId="LiveId" clId="{7EACC946-091F-4F9E-976F-D6E97705FE42}" dt="2023-06-13T04:24:47.711" v="367" actId="14100"/>
          <ac:picMkLst>
            <pc:docMk/>
            <pc:sldMk cId="3301774639" sldId="263"/>
            <ac:picMk id="5" creationId="{562146EC-953A-431A-9E1F-E26CD43C7208}"/>
          </ac:picMkLst>
        </pc:picChg>
        <pc:picChg chg="add del mod ord">
          <ac:chgData name="大見 和史" userId="5cd8a77cab379e78" providerId="LiveId" clId="{7EACC946-091F-4F9E-976F-D6E97705FE42}" dt="2023-06-13T03:15:50.248" v="68" actId="22"/>
          <ac:picMkLst>
            <pc:docMk/>
            <pc:sldMk cId="3301774639" sldId="263"/>
            <ac:picMk id="5" creationId="{D099CEC1-9337-8AAF-ED63-A20962BECBD3}"/>
          </ac:picMkLst>
        </pc:picChg>
        <pc:picChg chg="add mod">
          <ac:chgData name="大見 和史" userId="5cd8a77cab379e78" providerId="LiveId" clId="{7EACC946-091F-4F9E-976F-D6E97705FE42}" dt="2023-06-13T03:26:39.659" v="242" actId="1076"/>
          <ac:picMkLst>
            <pc:docMk/>
            <pc:sldMk cId="3301774639" sldId="263"/>
            <ac:picMk id="7" creationId="{EA3E2B73-D8B0-C3AB-07DC-B4BF1E837D27}"/>
          </ac:picMkLst>
        </pc:picChg>
        <pc:picChg chg="add mod">
          <ac:chgData name="大見 和史" userId="5cd8a77cab379e78" providerId="LiveId" clId="{7EACC946-091F-4F9E-976F-D6E97705FE42}" dt="2023-06-13T03:26:41.876" v="243" actId="1076"/>
          <ac:picMkLst>
            <pc:docMk/>
            <pc:sldMk cId="3301774639" sldId="263"/>
            <ac:picMk id="9" creationId="{E49582C0-ED14-CB04-C520-41090FA659EA}"/>
          </ac:picMkLst>
        </pc:picChg>
        <pc:picChg chg="add mod">
          <ac:chgData name="大見 和史" userId="5cd8a77cab379e78" providerId="LiveId" clId="{7EACC946-091F-4F9E-976F-D6E97705FE42}" dt="2023-06-13T03:26:44.459" v="244" actId="1076"/>
          <ac:picMkLst>
            <pc:docMk/>
            <pc:sldMk cId="3301774639" sldId="263"/>
            <ac:picMk id="11" creationId="{785A1C7C-CA90-45E8-B6DE-BF3246122A57}"/>
          </ac:picMkLst>
        </pc:picChg>
        <pc:picChg chg="add mod">
          <ac:chgData name="大見 和史" userId="5cd8a77cab379e78" providerId="LiveId" clId="{7EACC946-091F-4F9E-976F-D6E97705FE42}" dt="2023-06-13T03:26:52.469" v="247" actId="1076"/>
          <ac:picMkLst>
            <pc:docMk/>
            <pc:sldMk cId="3301774639" sldId="263"/>
            <ac:picMk id="13" creationId="{BA18EBD6-7890-D3EF-F425-6285F5E75051}"/>
          </ac:picMkLst>
        </pc:picChg>
        <pc:picChg chg="add mod">
          <ac:chgData name="大見 和史" userId="5cd8a77cab379e78" providerId="LiveId" clId="{7EACC946-091F-4F9E-976F-D6E97705FE42}" dt="2023-06-13T03:24:56.444" v="192" actId="1076"/>
          <ac:picMkLst>
            <pc:docMk/>
            <pc:sldMk cId="3301774639" sldId="263"/>
            <ac:picMk id="15" creationId="{03B42D17-097E-9A9B-F95B-5E542263E1F3}"/>
          </ac:picMkLst>
        </pc:picChg>
        <pc:picChg chg="add mod">
          <ac:chgData name="大見 和史" userId="5cd8a77cab379e78" providerId="LiveId" clId="{7EACC946-091F-4F9E-976F-D6E97705FE42}" dt="2023-06-13T03:25:01.596" v="194" actId="1076"/>
          <ac:picMkLst>
            <pc:docMk/>
            <pc:sldMk cId="3301774639" sldId="263"/>
            <ac:picMk id="17" creationId="{D50C5E2E-78C5-8D69-CBAD-1658128428E8}"/>
          </ac:picMkLst>
        </pc:picChg>
        <pc:picChg chg="add mod">
          <ac:chgData name="大見 和史" userId="5cd8a77cab379e78" providerId="LiveId" clId="{7EACC946-091F-4F9E-976F-D6E97705FE42}" dt="2023-06-13T03:25:03.101" v="195" actId="1076"/>
          <ac:picMkLst>
            <pc:docMk/>
            <pc:sldMk cId="3301774639" sldId="263"/>
            <ac:picMk id="19" creationId="{6F69F037-9042-C9A5-5038-245966C2597C}"/>
          </ac:picMkLst>
        </pc:picChg>
        <pc:picChg chg="add del mod">
          <ac:chgData name="大見 和史" userId="5cd8a77cab379e78" providerId="LiveId" clId="{7EACC946-091F-4F9E-976F-D6E97705FE42}" dt="2023-06-13T03:20:42.869" v="91" actId="21"/>
          <ac:picMkLst>
            <pc:docMk/>
            <pc:sldMk cId="3301774639" sldId="263"/>
            <ac:picMk id="21" creationId="{C94ADB47-720A-D787-31D1-8259CB14877B}"/>
          </ac:picMkLst>
        </pc:picChg>
        <pc:picChg chg="add mod">
          <ac:chgData name="大見 和史" userId="5cd8a77cab379e78" providerId="LiveId" clId="{7EACC946-091F-4F9E-976F-D6E97705FE42}" dt="2023-06-13T03:25:06.668" v="197" actId="1076"/>
          <ac:picMkLst>
            <pc:docMk/>
            <pc:sldMk cId="3301774639" sldId="263"/>
            <ac:picMk id="23" creationId="{9D350169-35F5-C53A-963B-F2BB0409634A}"/>
          </ac:picMkLst>
        </pc:picChg>
        <pc:picChg chg="add mod">
          <ac:chgData name="大見 和史" userId="5cd8a77cab379e78" providerId="LiveId" clId="{7EACC946-091F-4F9E-976F-D6E97705FE42}" dt="2023-06-13T03:26:55.582" v="249" actId="1076"/>
          <ac:picMkLst>
            <pc:docMk/>
            <pc:sldMk cId="3301774639" sldId="263"/>
            <ac:picMk id="26" creationId="{4ECA3BCA-B692-211F-5298-DD03EC1A2CE1}"/>
          </ac:picMkLst>
        </pc:picChg>
        <pc:picChg chg="add mod">
          <ac:chgData name="大見 和史" userId="5cd8a77cab379e78" providerId="LiveId" clId="{7EACC946-091F-4F9E-976F-D6E97705FE42}" dt="2023-06-13T03:26:54.061" v="248" actId="1076"/>
          <ac:picMkLst>
            <pc:docMk/>
            <pc:sldMk cId="3301774639" sldId="263"/>
            <ac:picMk id="28" creationId="{A471DB5B-3B96-7FCF-53FE-967127A8FAFA}"/>
          </ac:picMkLst>
        </pc:picChg>
      </pc:sldChg>
      <pc:sldChg chg="addSp delSp modSp new mod">
        <pc:chgData name="大見 和史" userId="5cd8a77cab379e78" providerId="LiveId" clId="{7EACC946-091F-4F9E-976F-D6E97705FE42}" dt="2023-06-18T01:39:18.289" v="638" actId="1076"/>
        <pc:sldMkLst>
          <pc:docMk/>
          <pc:sldMk cId="2602871012" sldId="264"/>
        </pc:sldMkLst>
        <pc:spChg chg="mod">
          <ac:chgData name="大見 和史" userId="5cd8a77cab379e78" providerId="LiveId" clId="{7EACC946-091F-4F9E-976F-D6E97705FE42}" dt="2023-06-14T10:51:58.870" v="513" actId="14100"/>
          <ac:spMkLst>
            <pc:docMk/>
            <pc:sldMk cId="2602871012" sldId="264"/>
            <ac:spMk id="2" creationId="{481033F6-8281-F706-FF88-195AD0484600}"/>
          </ac:spMkLst>
        </pc:spChg>
        <pc:spChg chg="mod">
          <ac:chgData name="大見 和史" userId="5cd8a77cab379e78" providerId="LiveId" clId="{7EACC946-091F-4F9E-976F-D6E97705FE42}" dt="2023-06-18T01:19:11.904" v="611" actId="20577"/>
          <ac:spMkLst>
            <pc:docMk/>
            <pc:sldMk cId="2602871012" sldId="264"/>
            <ac:spMk id="3" creationId="{84936EDB-C4B7-21AB-5B12-3A70E7F36B93}"/>
          </ac:spMkLst>
        </pc:spChg>
        <pc:picChg chg="add mod ord">
          <ac:chgData name="大見 和史" userId="5cd8a77cab379e78" providerId="LiveId" clId="{7EACC946-091F-4F9E-976F-D6E97705FE42}" dt="2023-06-18T01:19:47.365" v="615" actId="1076"/>
          <ac:picMkLst>
            <pc:docMk/>
            <pc:sldMk cId="2602871012" sldId="264"/>
            <ac:picMk id="4" creationId="{106790E7-87E7-225D-D65A-87EE5AC191A1}"/>
          </ac:picMkLst>
        </pc:picChg>
        <pc:picChg chg="add del mod">
          <ac:chgData name="大見 和史" userId="5cd8a77cab379e78" providerId="LiveId" clId="{7EACC946-091F-4F9E-976F-D6E97705FE42}" dt="2023-06-18T01:13:51.110" v="564" actId="21"/>
          <ac:picMkLst>
            <pc:docMk/>
            <pc:sldMk cId="2602871012" sldId="264"/>
            <ac:picMk id="5" creationId="{0D90D00B-7132-F565-4FB8-1629303EBE60}"/>
          </ac:picMkLst>
        </pc:picChg>
        <pc:picChg chg="add mod">
          <ac:chgData name="大見 和史" userId="5cd8a77cab379e78" providerId="LiveId" clId="{7EACC946-091F-4F9E-976F-D6E97705FE42}" dt="2023-06-18T01:14:55.917" v="573" actId="14100"/>
          <ac:picMkLst>
            <pc:docMk/>
            <pc:sldMk cId="2602871012" sldId="264"/>
            <ac:picMk id="7" creationId="{2EE80697-C8BF-8524-E103-AD5187DDF9A3}"/>
          </ac:picMkLst>
        </pc:picChg>
        <pc:picChg chg="add mod">
          <ac:chgData name="大見 和史" userId="5cd8a77cab379e78" providerId="LiveId" clId="{7EACC946-091F-4F9E-976F-D6E97705FE42}" dt="2023-06-18T01:39:18.289" v="638" actId="1076"/>
          <ac:picMkLst>
            <pc:docMk/>
            <pc:sldMk cId="2602871012" sldId="264"/>
            <ac:picMk id="8" creationId="{EAC2CEA2-3831-079D-7EAE-A9314C2D7C5E}"/>
          </ac:picMkLst>
        </pc:picChg>
        <pc:picChg chg="add del mod">
          <ac:chgData name="大見 和史" userId="5cd8a77cab379e78" providerId="LiveId" clId="{7EACC946-091F-4F9E-976F-D6E97705FE42}" dt="2023-06-18T01:13:38.355" v="560" actId="21"/>
          <ac:picMkLst>
            <pc:docMk/>
            <pc:sldMk cId="2602871012" sldId="264"/>
            <ac:picMk id="9" creationId="{60BFDA34-E301-2FB1-7EFF-6E88067A4C48}"/>
          </ac:picMkLst>
        </pc:picChg>
      </pc:sldChg>
      <pc:sldChg chg="addSp delSp modSp new mod">
        <pc:chgData name="大見 和史" userId="5cd8a77cab379e78" providerId="LiveId" clId="{7EACC946-091F-4F9E-976F-D6E97705FE42}" dt="2023-06-18T01:49:12.039" v="648" actId="1076"/>
        <pc:sldMkLst>
          <pc:docMk/>
          <pc:sldMk cId="3009707717" sldId="265"/>
        </pc:sldMkLst>
        <pc:spChg chg="mod">
          <ac:chgData name="大見 和史" userId="5cd8a77cab379e78" providerId="LiveId" clId="{7EACC946-091F-4F9E-976F-D6E97705FE42}" dt="2023-06-18T01:49:08.080" v="645" actId="1076"/>
          <ac:spMkLst>
            <pc:docMk/>
            <pc:sldMk cId="3009707717" sldId="265"/>
            <ac:spMk id="2" creationId="{994147AC-4503-C017-26D3-7EF8CCE3194F}"/>
          </ac:spMkLst>
        </pc:spChg>
        <pc:spChg chg="del">
          <ac:chgData name="大見 和史" userId="5cd8a77cab379e78" providerId="LiveId" clId="{7EACC946-091F-4F9E-976F-D6E97705FE42}" dt="2023-06-14T09:07:10.473" v="429" actId="22"/>
          <ac:spMkLst>
            <pc:docMk/>
            <pc:sldMk cId="3009707717" sldId="265"/>
            <ac:spMk id="3" creationId="{55FBB6C6-ECAF-F34A-23CA-37858C39C175}"/>
          </ac:spMkLst>
        </pc:spChg>
        <pc:spChg chg="add del mod">
          <ac:chgData name="大見 和史" userId="5cd8a77cab379e78" providerId="LiveId" clId="{7EACC946-091F-4F9E-976F-D6E97705FE42}" dt="2023-06-18T01:42:34.697" v="639" actId="22"/>
          <ac:spMkLst>
            <pc:docMk/>
            <pc:sldMk cId="3009707717" sldId="265"/>
            <ac:spMk id="6" creationId="{4F61F59E-9A3D-9C58-E39C-50957E940CC6}"/>
          </ac:spMkLst>
        </pc:spChg>
        <pc:picChg chg="add mod">
          <ac:chgData name="大見 和史" userId="5cd8a77cab379e78" providerId="LiveId" clId="{7EACC946-091F-4F9E-976F-D6E97705FE42}" dt="2023-06-18T01:42:39.537" v="642" actId="1076"/>
          <ac:picMkLst>
            <pc:docMk/>
            <pc:sldMk cId="3009707717" sldId="265"/>
            <ac:picMk id="3" creationId="{0EDA6FB7-6853-976E-2DE4-23FCA0186423}"/>
          </ac:picMkLst>
        </pc:picChg>
        <pc:picChg chg="add del mod ord">
          <ac:chgData name="大見 和史" userId="5cd8a77cab379e78" providerId="LiveId" clId="{7EACC946-091F-4F9E-976F-D6E97705FE42}" dt="2023-06-18T01:21:41.684" v="619" actId="21"/>
          <ac:picMkLst>
            <pc:docMk/>
            <pc:sldMk cId="3009707717" sldId="265"/>
            <ac:picMk id="5" creationId="{C943C053-61C9-DDF7-159E-53B751EDBFEE}"/>
          </ac:picMkLst>
        </pc:picChg>
        <pc:picChg chg="add del mod">
          <ac:chgData name="大見 和史" userId="5cd8a77cab379e78" providerId="LiveId" clId="{7EACC946-091F-4F9E-976F-D6E97705FE42}" dt="2023-06-18T01:22:39.737" v="624" actId="21"/>
          <ac:picMkLst>
            <pc:docMk/>
            <pc:sldMk cId="3009707717" sldId="265"/>
            <ac:picMk id="7" creationId="{08A19358-DB64-DED4-6432-402317478090}"/>
          </ac:picMkLst>
        </pc:picChg>
        <pc:picChg chg="add mod">
          <ac:chgData name="大見 和史" userId="5cd8a77cab379e78" providerId="LiveId" clId="{7EACC946-091F-4F9E-976F-D6E97705FE42}" dt="2023-06-18T01:49:10.936" v="647" actId="1076"/>
          <ac:picMkLst>
            <pc:docMk/>
            <pc:sldMk cId="3009707717" sldId="265"/>
            <ac:picMk id="8" creationId="{3FE2F865-9C57-955D-1191-BD827323A646}"/>
          </ac:picMkLst>
        </pc:picChg>
        <pc:picChg chg="add del mod">
          <ac:chgData name="大見 和史" userId="5cd8a77cab379e78" providerId="LiveId" clId="{7EACC946-091F-4F9E-976F-D6E97705FE42}" dt="2023-06-18T01:22:17.556" v="622" actId="21"/>
          <ac:picMkLst>
            <pc:docMk/>
            <pc:sldMk cId="3009707717" sldId="265"/>
            <ac:picMk id="9" creationId="{DF054EBB-D6C7-C12E-25CD-613121F3EC87}"/>
          </ac:picMkLst>
        </pc:picChg>
        <pc:picChg chg="add mod ord">
          <ac:chgData name="大見 和史" userId="5cd8a77cab379e78" providerId="LiveId" clId="{7EACC946-091F-4F9E-976F-D6E97705FE42}" dt="2023-06-18T01:49:09.592" v="646" actId="1076"/>
          <ac:picMkLst>
            <pc:docMk/>
            <pc:sldMk cId="3009707717" sldId="265"/>
            <ac:picMk id="11" creationId="{45285AE0-E3BB-D24F-7942-CF24593331CB}"/>
          </ac:picMkLst>
        </pc:picChg>
        <pc:picChg chg="add mod ord">
          <ac:chgData name="大見 和史" userId="5cd8a77cab379e78" providerId="LiveId" clId="{7EACC946-091F-4F9E-976F-D6E97705FE42}" dt="2023-06-18T01:49:12.039" v="648" actId="1076"/>
          <ac:picMkLst>
            <pc:docMk/>
            <pc:sldMk cId="3009707717" sldId="265"/>
            <ac:picMk id="12" creationId="{6BCDD266-5F78-F1D6-500A-CFC0AC2CEF5B}"/>
          </ac:picMkLst>
        </pc:picChg>
      </pc:sldChg>
      <pc:sldChg chg="addSp delSp modSp new mod">
        <pc:chgData name="大見 和史" userId="5cd8a77cab379e78" providerId="LiveId" clId="{7EACC946-091F-4F9E-976F-D6E97705FE42}" dt="2023-06-18T02:10:44.494" v="727" actId="1076"/>
        <pc:sldMkLst>
          <pc:docMk/>
          <pc:sldMk cId="2580782740" sldId="266"/>
        </pc:sldMkLst>
        <pc:spChg chg="mod">
          <ac:chgData name="大見 和史" userId="5cd8a77cab379e78" providerId="LiveId" clId="{7EACC946-091F-4F9E-976F-D6E97705FE42}" dt="2023-06-18T02:10:41.566" v="726" actId="1076"/>
          <ac:spMkLst>
            <pc:docMk/>
            <pc:sldMk cId="2580782740" sldId="266"/>
            <ac:spMk id="2" creationId="{0F94AFC4-FB27-0445-3EBB-DF8B5CED4FA9}"/>
          </ac:spMkLst>
        </pc:spChg>
        <pc:spChg chg="mod">
          <ac:chgData name="大見 和史" userId="5cd8a77cab379e78" providerId="LiveId" clId="{7EACC946-091F-4F9E-976F-D6E97705FE42}" dt="2023-06-18T02:10:44.494" v="727" actId="1076"/>
          <ac:spMkLst>
            <pc:docMk/>
            <pc:sldMk cId="2580782740" sldId="266"/>
            <ac:spMk id="3" creationId="{0ECDC3A4-E7D1-992B-9D6F-347E9863964E}"/>
          </ac:spMkLst>
        </pc:spChg>
        <pc:picChg chg="add mod ord">
          <ac:chgData name="大見 和史" userId="5cd8a77cab379e78" providerId="LiveId" clId="{7EACC946-091F-4F9E-976F-D6E97705FE42}" dt="2023-06-18T02:02:37.039" v="674" actId="1076"/>
          <ac:picMkLst>
            <pc:docMk/>
            <pc:sldMk cId="2580782740" sldId="266"/>
            <ac:picMk id="4" creationId="{29FCFB66-4B44-2686-C1CE-51C1D3DB960C}"/>
          </ac:picMkLst>
        </pc:picChg>
        <pc:picChg chg="add del mod">
          <ac:chgData name="大見 和史" userId="5cd8a77cab379e78" providerId="LiveId" clId="{7EACC946-091F-4F9E-976F-D6E97705FE42}" dt="2023-06-18T01:20:48.092" v="616" actId="21"/>
          <ac:picMkLst>
            <pc:docMk/>
            <pc:sldMk cId="2580782740" sldId="266"/>
            <ac:picMk id="5" creationId="{EBCDEFCF-6E09-848E-9B27-D2ED50D2E307}"/>
          </ac:picMkLst>
        </pc:picChg>
        <pc:picChg chg="add mod">
          <ac:chgData name="大見 和史" userId="5cd8a77cab379e78" providerId="LiveId" clId="{7EACC946-091F-4F9E-976F-D6E97705FE42}" dt="2023-06-18T02:02:33.014" v="673" actId="1076"/>
          <ac:picMkLst>
            <pc:docMk/>
            <pc:sldMk cId="2580782740" sldId="266"/>
            <ac:picMk id="6" creationId="{CA5C9A02-C1F4-927B-E188-D1F3D09CA694}"/>
          </ac:picMkLst>
        </pc:picChg>
        <pc:picChg chg="add del mod">
          <ac:chgData name="大見 和史" userId="5cd8a77cab379e78" providerId="LiveId" clId="{7EACC946-091F-4F9E-976F-D6E97705FE42}" dt="2023-06-18T02:01:18.932" v="650" actId="21"/>
          <ac:picMkLst>
            <pc:docMk/>
            <pc:sldMk cId="2580782740" sldId="266"/>
            <ac:picMk id="7" creationId="{A93F4C25-E0AC-7ADE-3BE5-3035CE6C1AB9}"/>
          </ac:picMkLst>
        </pc:picChg>
        <pc:picChg chg="add del mod">
          <ac:chgData name="大見 和史" userId="5cd8a77cab379e78" providerId="LiveId" clId="{7EACC946-091F-4F9E-976F-D6E97705FE42}" dt="2023-06-18T02:09:54.176" v="717" actId="21"/>
          <ac:picMkLst>
            <pc:docMk/>
            <pc:sldMk cId="2580782740" sldId="266"/>
            <ac:picMk id="8" creationId="{8D94C92C-E675-48E1-9413-A2D8A89442C9}"/>
          </ac:picMkLst>
        </pc:picChg>
        <pc:picChg chg="add mod ord">
          <ac:chgData name="大見 和史" userId="5cd8a77cab379e78" providerId="LiveId" clId="{7EACC946-091F-4F9E-976F-D6E97705FE42}" dt="2023-06-18T02:10:23.750" v="722" actId="14100"/>
          <ac:picMkLst>
            <pc:docMk/>
            <pc:sldMk cId="2580782740" sldId="266"/>
            <ac:picMk id="9" creationId="{A39D4366-4165-4605-270C-574A9D2DB1F0}"/>
          </ac:picMkLst>
        </pc:picChg>
        <pc:picChg chg="add mod">
          <ac:chgData name="大見 和史" userId="5cd8a77cab379e78" providerId="LiveId" clId="{7EACC946-091F-4F9E-976F-D6E97705FE42}" dt="2023-06-18T02:10:26.693" v="724" actId="1076"/>
          <ac:picMkLst>
            <pc:docMk/>
            <pc:sldMk cId="2580782740" sldId="266"/>
            <ac:picMk id="10" creationId="{ADD9A26C-1F09-B8BB-A228-9625E0E73848}"/>
          </ac:picMkLst>
        </pc:picChg>
        <pc:picChg chg="add mod">
          <ac:chgData name="大見 和史" userId="5cd8a77cab379e78" providerId="LiveId" clId="{7EACC946-091F-4F9E-976F-D6E97705FE42}" dt="2023-06-18T02:10:25.397" v="723" actId="1076"/>
          <ac:picMkLst>
            <pc:docMk/>
            <pc:sldMk cId="2580782740" sldId="266"/>
            <ac:picMk id="11" creationId="{227BB16A-29DC-B7E5-75DD-D3BF6E04CB28}"/>
          </ac:picMkLst>
        </pc:picChg>
        <pc:picChg chg="add del mod">
          <ac:chgData name="大見 和史" userId="5cd8a77cab379e78" providerId="LiveId" clId="{7EACC946-091F-4F9E-976F-D6E97705FE42}" dt="2023-06-18T02:08:46.283" v="712" actId="21"/>
          <ac:picMkLst>
            <pc:docMk/>
            <pc:sldMk cId="2580782740" sldId="266"/>
            <ac:picMk id="13" creationId="{0D322441-9288-0C08-A2BF-3AC0E363922F}"/>
          </ac:picMkLst>
        </pc:picChg>
        <pc:picChg chg="add del mod">
          <ac:chgData name="大見 和史" userId="5cd8a77cab379e78" providerId="LiveId" clId="{7EACC946-091F-4F9E-976F-D6E97705FE42}" dt="2023-06-18T02:08:44.729" v="711" actId="21"/>
          <ac:picMkLst>
            <pc:docMk/>
            <pc:sldMk cId="2580782740" sldId="266"/>
            <ac:picMk id="15" creationId="{CF20D114-AEE1-1985-B3B2-B0D4BB9A98A9}"/>
          </ac:picMkLst>
        </pc:picChg>
        <pc:picChg chg="add mod">
          <ac:chgData name="大見 和史" userId="5cd8a77cab379e78" providerId="LiveId" clId="{7EACC946-091F-4F9E-976F-D6E97705FE42}" dt="2023-06-18T02:10:16.285" v="720" actId="14100"/>
          <ac:picMkLst>
            <pc:docMk/>
            <pc:sldMk cId="2580782740" sldId="266"/>
            <ac:picMk id="17" creationId="{CB05E392-9DF6-9B90-A556-A7A8ACD090C9}"/>
          </ac:picMkLst>
        </pc:picChg>
      </pc:sldChg>
      <pc:sldChg chg="addSp modSp new mod">
        <pc:chgData name="大見 和史" userId="5cd8a77cab379e78" providerId="LiveId" clId="{7EACC946-091F-4F9E-976F-D6E97705FE42}" dt="2023-06-18T01:23:00.630" v="628" actId="1076"/>
        <pc:sldMkLst>
          <pc:docMk/>
          <pc:sldMk cId="3294307138" sldId="267"/>
        </pc:sldMkLst>
        <pc:picChg chg="add mod">
          <ac:chgData name="大見 和史" userId="5cd8a77cab379e78" providerId="LiveId" clId="{7EACC946-091F-4F9E-976F-D6E97705FE42}" dt="2023-06-18T01:21:52.377" v="621"/>
          <ac:picMkLst>
            <pc:docMk/>
            <pc:sldMk cId="3294307138" sldId="267"/>
            <ac:picMk id="4" creationId="{5938717E-08C7-BB99-BEA3-48A25137C383}"/>
          </ac:picMkLst>
        </pc:picChg>
        <pc:picChg chg="add mod">
          <ac:chgData name="大見 和史" userId="5cd8a77cab379e78" providerId="LiveId" clId="{7EACC946-091F-4F9E-976F-D6E97705FE42}" dt="2023-06-18T01:22:23.261" v="623"/>
          <ac:picMkLst>
            <pc:docMk/>
            <pc:sldMk cId="3294307138" sldId="267"/>
            <ac:picMk id="5" creationId="{4ED3B13E-66FB-97DC-DA81-C36F21303461}"/>
          </ac:picMkLst>
        </pc:picChg>
        <pc:picChg chg="add mod">
          <ac:chgData name="大見 和史" userId="5cd8a77cab379e78" providerId="LiveId" clId="{7EACC946-091F-4F9E-976F-D6E97705FE42}" dt="2023-06-18T01:23:00.630" v="628" actId="1076"/>
          <ac:picMkLst>
            <pc:docMk/>
            <pc:sldMk cId="3294307138" sldId="267"/>
            <ac:picMk id="6" creationId="{4F8D43B6-407A-42A8-5FB2-79F1983B795D}"/>
          </ac:picMkLst>
        </pc:picChg>
        <pc:picChg chg="add mod">
          <ac:chgData name="大見 和史" userId="5cd8a77cab379e78" providerId="LiveId" clId="{7EACC946-091F-4F9E-976F-D6E97705FE42}" dt="2023-06-18T01:22:58.428" v="627"/>
          <ac:picMkLst>
            <pc:docMk/>
            <pc:sldMk cId="3294307138" sldId="267"/>
            <ac:picMk id="7" creationId="{63A555BA-F775-CACA-0AAD-65313D19D575}"/>
          </ac:picMkLst>
        </pc:picChg>
      </pc:sldChg>
    </pc:docChg>
  </pc:docChgLst>
  <pc:docChgLst>
    <pc:chgData name="和史 大見" userId="5cd8a77cab379e78" providerId="LiveId" clId="{6A27BED0-D69F-4FED-AD6B-9BA7620635D8}"/>
    <pc:docChg chg="custSel addSld delSld modSld sldOrd">
      <pc:chgData name="和史 大見" userId="5cd8a77cab379e78" providerId="LiveId" clId="{6A27BED0-D69F-4FED-AD6B-9BA7620635D8}" dt="2023-09-18T07:51:05.862" v="221" actId="1076"/>
      <pc:docMkLst>
        <pc:docMk/>
      </pc:docMkLst>
      <pc:sldChg chg="modSp mod">
        <pc:chgData name="和史 大見" userId="5cd8a77cab379e78" providerId="LiveId" clId="{6A27BED0-D69F-4FED-AD6B-9BA7620635D8}" dt="2023-09-18T07:07:03.397" v="219" actId="20577"/>
        <pc:sldMkLst>
          <pc:docMk/>
          <pc:sldMk cId="3092018849" sldId="256"/>
        </pc:sldMkLst>
        <pc:spChg chg="mod">
          <ac:chgData name="和史 大見" userId="5cd8a77cab379e78" providerId="LiveId" clId="{6A27BED0-D69F-4FED-AD6B-9BA7620635D8}" dt="2023-09-18T06:55:49.857" v="110" actId="20577"/>
          <ac:spMkLst>
            <pc:docMk/>
            <pc:sldMk cId="3092018849" sldId="256"/>
            <ac:spMk id="2" creationId="{01D77631-E031-FDCA-0058-6C87DEBB5FB8}"/>
          </ac:spMkLst>
        </pc:spChg>
        <pc:spChg chg="mod">
          <ac:chgData name="和史 大見" userId="5cd8a77cab379e78" providerId="LiveId" clId="{6A27BED0-D69F-4FED-AD6B-9BA7620635D8}" dt="2023-09-18T07:07:03.397" v="219" actId="20577"/>
          <ac:spMkLst>
            <pc:docMk/>
            <pc:sldMk cId="3092018849" sldId="256"/>
            <ac:spMk id="3" creationId="{04A0FCCB-A289-B8B2-D725-BB3C3F47BEC3}"/>
          </ac:spMkLst>
        </pc:spChg>
      </pc:sldChg>
      <pc:sldChg chg="modSp mod ord">
        <pc:chgData name="和史 大見" userId="5cd8a77cab379e78" providerId="LiveId" clId="{6A27BED0-D69F-4FED-AD6B-9BA7620635D8}" dt="2023-09-18T07:51:05.862" v="221" actId="1076"/>
        <pc:sldMkLst>
          <pc:docMk/>
          <pc:sldMk cId="3661612591" sldId="261"/>
        </pc:sldMkLst>
        <pc:spChg chg="mod">
          <ac:chgData name="和史 大見" userId="5cd8a77cab379e78" providerId="LiveId" clId="{6A27BED0-D69F-4FED-AD6B-9BA7620635D8}" dt="2023-09-18T06:59:34.426" v="205" actId="20577"/>
          <ac:spMkLst>
            <pc:docMk/>
            <pc:sldMk cId="3661612591" sldId="261"/>
            <ac:spMk id="2" creationId="{1068AD0F-1751-36FA-CF75-A78A52AF12D4}"/>
          </ac:spMkLst>
        </pc:spChg>
        <pc:picChg chg="mod">
          <ac:chgData name="和史 大見" userId="5cd8a77cab379e78" providerId="LiveId" clId="{6A27BED0-D69F-4FED-AD6B-9BA7620635D8}" dt="2023-09-18T07:51:05.862" v="221" actId="1076"/>
          <ac:picMkLst>
            <pc:docMk/>
            <pc:sldMk cId="3661612591" sldId="261"/>
            <ac:picMk id="9" creationId="{D1E5F437-DE58-010F-517B-0141D12827F7}"/>
          </ac:picMkLst>
        </pc:picChg>
      </pc:sldChg>
      <pc:sldChg chg="del">
        <pc:chgData name="和史 大見" userId="5cd8a77cab379e78" providerId="LiveId" clId="{6A27BED0-D69F-4FED-AD6B-9BA7620635D8}" dt="2023-09-18T07:01:44.264" v="206" actId="2696"/>
        <pc:sldMkLst>
          <pc:docMk/>
          <pc:sldMk cId="2131356611" sldId="262"/>
        </pc:sldMkLst>
      </pc:sldChg>
      <pc:sldChg chg="add">
        <pc:chgData name="和史 大見" userId="5cd8a77cab379e78" providerId="LiveId" clId="{6A27BED0-D69F-4FED-AD6B-9BA7620635D8}" dt="2023-09-18T07:02:04.425" v="207"/>
        <pc:sldMkLst>
          <pc:docMk/>
          <pc:sldMk cId="3865999624" sldId="262"/>
        </pc:sldMkLst>
      </pc:sldChg>
      <pc:sldChg chg="add">
        <pc:chgData name="和史 大見" userId="5cd8a77cab379e78" providerId="LiveId" clId="{6A27BED0-D69F-4FED-AD6B-9BA7620635D8}" dt="2023-09-18T07:02:04.425" v="207"/>
        <pc:sldMkLst>
          <pc:docMk/>
          <pc:sldMk cId="2171028776" sldId="264"/>
        </pc:sldMkLst>
      </pc:sldChg>
      <pc:sldChg chg="del">
        <pc:chgData name="和史 大見" userId="5cd8a77cab379e78" providerId="LiveId" clId="{6A27BED0-D69F-4FED-AD6B-9BA7620635D8}" dt="2023-09-18T07:01:44.264" v="206" actId="2696"/>
        <pc:sldMkLst>
          <pc:docMk/>
          <pc:sldMk cId="2602871012" sldId="264"/>
        </pc:sldMkLst>
      </pc:sldChg>
      <pc:sldChg chg="del">
        <pc:chgData name="和史 大見" userId="5cd8a77cab379e78" providerId="LiveId" clId="{6A27BED0-D69F-4FED-AD6B-9BA7620635D8}" dt="2023-09-18T07:01:44.264" v="206" actId="2696"/>
        <pc:sldMkLst>
          <pc:docMk/>
          <pc:sldMk cId="3009707717" sldId="265"/>
        </pc:sldMkLst>
      </pc:sldChg>
      <pc:sldChg chg="add">
        <pc:chgData name="和史 大見" userId="5cd8a77cab379e78" providerId="LiveId" clId="{6A27BED0-D69F-4FED-AD6B-9BA7620635D8}" dt="2023-09-18T07:02:04.425" v="207"/>
        <pc:sldMkLst>
          <pc:docMk/>
          <pc:sldMk cId="3620525107" sldId="265"/>
        </pc:sldMkLst>
      </pc:sldChg>
      <pc:sldChg chg="modSp new mod">
        <pc:chgData name="和史 大見" userId="5cd8a77cab379e78" providerId="LiveId" clId="{6A27BED0-D69F-4FED-AD6B-9BA7620635D8}" dt="2023-09-18T06:58:27.073" v="129" actId="20577"/>
        <pc:sldMkLst>
          <pc:docMk/>
          <pc:sldMk cId="2110359931" sldId="268"/>
        </pc:sldMkLst>
        <pc:spChg chg="mod">
          <ac:chgData name="和史 大見" userId="5cd8a77cab379e78" providerId="LiveId" clId="{6A27BED0-D69F-4FED-AD6B-9BA7620635D8}" dt="2023-09-18T06:58:27.073" v="129" actId="20577"/>
          <ac:spMkLst>
            <pc:docMk/>
            <pc:sldMk cId="2110359931" sldId="268"/>
            <ac:spMk id="2" creationId="{74D26F7E-0CE2-CE88-2705-22EB6CB7C960}"/>
          </ac:spMkLst>
        </pc:spChg>
      </pc:sldChg>
    </pc:docChg>
  </pc:docChgLst>
  <pc:docChgLst>
    <pc:chgData name="OHMI Kazuhito" userId="8a75d5e7-b9bb-4f11-a0fa-dfef76012f79" providerId="ADAL" clId="{CD5E84AE-86D2-47C6-852A-AA37D14397FF}"/>
    <pc:docChg chg="custSel addSld delSld modSld sldOrd">
      <pc:chgData name="OHMI Kazuhito" userId="8a75d5e7-b9bb-4f11-a0fa-dfef76012f79" providerId="ADAL" clId="{CD5E84AE-86D2-47C6-852A-AA37D14397FF}" dt="2024-07-10T05:48:33.193" v="1391" actId="20577"/>
      <pc:docMkLst>
        <pc:docMk/>
      </pc:docMkLst>
      <pc:sldChg chg="addSp modSp mod">
        <pc:chgData name="OHMI Kazuhito" userId="8a75d5e7-b9bb-4f11-a0fa-dfef76012f79" providerId="ADAL" clId="{CD5E84AE-86D2-47C6-852A-AA37D14397FF}" dt="2024-05-29T08:33:39.412" v="527" actId="20577"/>
        <pc:sldMkLst>
          <pc:docMk/>
          <pc:sldMk cId="2110359931" sldId="268"/>
        </pc:sldMkLst>
        <pc:spChg chg="mod">
          <ac:chgData name="OHMI Kazuhito" userId="8a75d5e7-b9bb-4f11-a0fa-dfef76012f79" providerId="ADAL" clId="{CD5E84AE-86D2-47C6-852A-AA37D14397FF}" dt="2024-05-29T05:57:28.710" v="235" actId="20577"/>
          <ac:spMkLst>
            <pc:docMk/>
            <pc:sldMk cId="2110359931" sldId="268"/>
            <ac:spMk id="3" creationId="{6D93BB47-61E8-87F3-DBB6-E170C67B0131}"/>
          </ac:spMkLst>
        </pc:spChg>
        <pc:spChg chg="add mod">
          <ac:chgData name="OHMI Kazuhito" userId="8a75d5e7-b9bb-4f11-a0fa-dfef76012f79" providerId="ADAL" clId="{CD5E84AE-86D2-47C6-852A-AA37D14397FF}" dt="2024-05-29T08:33:39.412" v="527" actId="20577"/>
          <ac:spMkLst>
            <pc:docMk/>
            <pc:sldMk cId="2110359931" sldId="268"/>
            <ac:spMk id="4" creationId="{F4EB448F-EB09-3A59-E7DA-614419AA96E2}"/>
          </ac:spMkLst>
        </pc:spChg>
      </pc:sldChg>
      <pc:sldChg chg="addSp modSp mod ord">
        <pc:chgData name="OHMI Kazuhito" userId="8a75d5e7-b9bb-4f11-a0fa-dfef76012f79" providerId="ADAL" clId="{CD5E84AE-86D2-47C6-852A-AA37D14397FF}" dt="2024-06-04T02:30:02.174" v="1381"/>
        <pc:sldMkLst>
          <pc:docMk/>
          <pc:sldMk cId="3474040391" sldId="270"/>
        </pc:sldMkLst>
        <pc:spChg chg="mod">
          <ac:chgData name="OHMI Kazuhito" userId="8a75d5e7-b9bb-4f11-a0fa-dfef76012f79" providerId="ADAL" clId="{CD5E84AE-86D2-47C6-852A-AA37D14397FF}" dt="2024-06-04T02:17:57.880" v="1369" actId="20577"/>
          <ac:spMkLst>
            <pc:docMk/>
            <pc:sldMk cId="3474040391" sldId="270"/>
            <ac:spMk id="16" creationId="{B642FAA2-004D-2F03-14F1-57239CA9C378}"/>
          </ac:spMkLst>
        </pc:spChg>
        <pc:cxnChg chg="add mod">
          <ac:chgData name="OHMI Kazuhito" userId="8a75d5e7-b9bb-4f11-a0fa-dfef76012f79" providerId="ADAL" clId="{CD5E84AE-86D2-47C6-852A-AA37D14397FF}" dt="2024-06-04T02:18:18.589" v="1372" actId="14100"/>
          <ac:cxnSpMkLst>
            <pc:docMk/>
            <pc:sldMk cId="3474040391" sldId="270"/>
            <ac:cxnSpMk id="4" creationId="{F6413B97-5E58-2F49-CB80-ED160CEA293F}"/>
          </ac:cxnSpMkLst>
        </pc:cxnChg>
      </pc:sldChg>
      <pc:sldChg chg="addSp delSp modSp mod">
        <pc:chgData name="OHMI Kazuhito" userId="8a75d5e7-b9bb-4f11-a0fa-dfef76012f79" providerId="ADAL" clId="{CD5E84AE-86D2-47C6-852A-AA37D14397FF}" dt="2024-07-10T05:48:33.193" v="1391" actId="20577"/>
        <pc:sldMkLst>
          <pc:docMk/>
          <pc:sldMk cId="3934684974" sldId="284"/>
        </pc:sldMkLst>
        <pc:spChg chg="add del mod">
          <ac:chgData name="OHMI Kazuhito" userId="8a75d5e7-b9bb-4f11-a0fa-dfef76012f79" providerId="ADAL" clId="{CD5E84AE-86D2-47C6-852A-AA37D14397FF}" dt="2024-05-29T05:44:30.184" v="88" actId="21"/>
          <ac:spMkLst>
            <pc:docMk/>
            <pc:sldMk cId="3934684974" sldId="284"/>
            <ac:spMk id="13" creationId="{48041552-1706-B591-BC00-681B142E7087}"/>
          </ac:spMkLst>
        </pc:spChg>
        <pc:spChg chg="add mod">
          <ac:chgData name="OHMI Kazuhito" userId="8a75d5e7-b9bb-4f11-a0fa-dfef76012f79" providerId="ADAL" clId="{CD5E84AE-86D2-47C6-852A-AA37D14397FF}" dt="2024-05-29T05:44:41.363" v="90" actId="1076"/>
          <ac:spMkLst>
            <pc:docMk/>
            <pc:sldMk cId="3934684974" sldId="284"/>
            <ac:spMk id="14" creationId="{6591C48F-CFA7-9CC9-B782-754D74A8ECB1}"/>
          </ac:spMkLst>
        </pc:spChg>
        <pc:spChg chg="add del mod">
          <ac:chgData name="OHMI Kazuhito" userId="8a75d5e7-b9bb-4f11-a0fa-dfef76012f79" providerId="ADAL" clId="{CD5E84AE-86D2-47C6-852A-AA37D14397FF}" dt="2024-05-29T05:44:36.473" v="89" actId="21"/>
          <ac:spMkLst>
            <pc:docMk/>
            <pc:sldMk cId="3934684974" sldId="284"/>
            <ac:spMk id="16" creationId="{D0CCB59E-6CFE-A375-D11C-C8E8E90F376E}"/>
          </ac:spMkLst>
        </pc:spChg>
        <pc:spChg chg="add mod">
          <ac:chgData name="OHMI Kazuhito" userId="8a75d5e7-b9bb-4f11-a0fa-dfef76012f79" providerId="ADAL" clId="{CD5E84AE-86D2-47C6-852A-AA37D14397FF}" dt="2024-07-10T05:48:33.193" v="1391" actId="20577"/>
          <ac:spMkLst>
            <pc:docMk/>
            <pc:sldMk cId="3934684974" sldId="284"/>
            <ac:spMk id="17" creationId="{572FDBE4-47A8-AA75-AB02-E92A6D5CAF86}"/>
          </ac:spMkLst>
        </pc:spChg>
        <pc:picChg chg="mod">
          <ac:chgData name="OHMI Kazuhito" userId="8a75d5e7-b9bb-4f11-a0fa-dfef76012f79" providerId="ADAL" clId="{CD5E84AE-86D2-47C6-852A-AA37D14397FF}" dt="2024-05-29T04:31:02.304" v="14" actId="1076"/>
          <ac:picMkLst>
            <pc:docMk/>
            <pc:sldMk cId="3934684974" sldId="284"/>
            <ac:picMk id="5" creationId="{EC46C65E-E04F-4C84-90A7-0D4BC6C9617A}"/>
          </ac:picMkLst>
        </pc:picChg>
        <pc:picChg chg="add mod">
          <ac:chgData name="OHMI Kazuhito" userId="8a75d5e7-b9bb-4f11-a0fa-dfef76012f79" providerId="ADAL" clId="{CD5E84AE-86D2-47C6-852A-AA37D14397FF}" dt="2024-05-29T04:31:07.891" v="16" actId="14100"/>
          <ac:picMkLst>
            <pc:docMk/>
            <pc:sldMk cId="3934684974" sldId="284"/>
            <ac:picMk id="6" creationId="{BBC845D9-34E2-2C7E-8D7F-AF1E2FD30058}"/>
          </ac:picMkLst>
        </pc:picChg>
        <pc:picChg chg="del">
          <ac:chgData name="OHMI Kazuhito" userId="8a75d5e7-b9bb-4f11-a0fa-dfef76012f79" providerId="ADAL" clId="{CD5E84AE-86D2-47C6-852A-AA37D14397FF}" dt="2024-05-29T04:30:29.852" v="6" actId="21"/>
          <ac:picMkLst>
            <pc:docMk/>
            <pc:sldMk cId="3934684974" sldId="284"/>
            <ac:picMk id="7" creationId="{7687948B-AE05-BBF3-169B-F325EEC1AE3B}"/>
          </ac:picMkLst>
        </pc:picChg>
        <pc:picChg chg="del">
          <ac:chgData name="OHMI Kazuhito" userId="8a75d5e7-b9bb-4f11-a0fa-dfef76012f79" providerId="ADAL" clId="{CD5E84AE-86D2-47C6-852A-AA37D14397FF}" dt="2024-05-29T04:30:27.358" v="5" actId="21"/>
          <ac:picMkLst>
            <pc:docMk/>
            <pc:sldMk cId="3934684974" sldId="284"/>
            <ac:picMk id="8" creationId="{959D47AD-8115-9692-F522-A9A6DB9B64D0}"/>
          </ac:picMkLst>
        </pc:picChg>
        <pc:picChg chg="del mod">
          <ac:chgData name="OHMI Kazuhito" userId="8a75d5e7-b9bb-4f11-a0fa-dfef76012f79" providerId="ADAL" clId="{CD5E84AE-86D2-47C6-852A-AA37D14397FF}" dt="2024-05-29T06:18:25.949" v="347" actId="21"/>
          <ac:picMkLst>
            <pc:docMk/>
            <pc:sldMk cId="3934684974" sldId="284"/>
            <ac:picMk id="12" creationId="{036CA3A9-1662-9C89-3BE7-D9086FC75C70}"/>
          </ac:picMkLst>
        </pc:picChg>
      </pc:sldChg>
      <pc:sldChg chg="addSp modSp mod">
        <pc:chgData name="OHMI Kazuhito" userId="8a75d5e7-b9bb-4f11-a0fa-dfef76012f79" providerId="ADAL" clId="{CD5E84AE-86D2-47C6-852A-AA37D14397FF}" dt="2024-05-29T04:38:01.464" v="71" actId="1076"/>
        <pc:sldMkLst>
          <pc:docMk/>
          <pc:sldMk cId="4076312471" sldId="285"/>
        </pc:sldMkLst>
        <pc:spChg chg="mod">
          <ac:chgData name="OHMI Kazuhito" userId="8a75d5e7-b9bb-4f11-a0fa-dfef76012f79" providerId="ADAL" clId="{CD5E84AE-86D2-47C6-852A-AA37D14397FF}" dt="2024-05-29T04:37:54.736" v="70" actId="1076"/>
          <ac:spMkLst>
            <pc:docMk/>
            <pc:sldMk cId="4076312471" sldId="285"/>
            <ac:spMk id="7" creationId="{AA83D45E-9A37-4AF6-B4D7-2C8AA494B04F}"/>
          </ac:spMkLst>
        </pc:spChg>
        <pc:spChg chg="mod">
          <ac:chgData name="OHMI Kazuhito" userId="8a75d5e7-b9bb-4f11-a0fa-dfef76012f79" providerId="ADAL" clId="{CD5E84AE-86D2-47C6-852A-AA37D14397FF}" dt="2024-05-29T04:37:01.867" v="65" actId="1076"/>
          <ac:spMkLst>
            <pc:docMk/>
            <pc:sldMk cId="4076312471" sldId="285"/>
            <ac:spMk id="8" creationId="{00000000-0000-0000-0000-000000000000}"/>
          </ac:spMkLst>
        </pc:spChg>
        <pc:spChg chg="mod">
          <ac:chgData name="OHMI Kazuhito" userId="8a75d5e7-b9bb-4f11-a0fa-dfef76012f79" providerId="ADAL" clId="{CD5E84AE-86D2-47C6-852A-AA37D14397FF}" dt="2024-05-29T04:36:57.188" v="64" actId="1076"/>
          <ac:spMkLst>
            <pc:docMk/>
            <pc:sldMk cId="4076312471" sldId="285"/>
            <ac:spMk id="10" creationId="{00000000-0000-0000-0000-000000000000}"/>
          </ac:spMkLst>
        </pc:spChg>
        <pc:picChg chg="mod">
          <ac:chgData name="OHMI Kazuhito" userId="8a75d5e7-b9bb-4f11-a0fa-dfef76012f79" providerId="ADAL" clId="{CD5E84AE-86D2-47C6-852A-AA37D14397FF}" dt="2024-05-29T04:36:07.136" v="58" actId="1076"/>
          <ac:picMkLst>
            <pc:docMk/>
            <pc:sldMk cId="4076312471" sldId="285"/>
            <ac:picMk id="11" creationId="{714753B5-1972-D669-8542-9866CECB8C70}"/>
          </ac:picMkLst>
        </pc:picChg>
        <pc:picChg chg="add mod">
          <ac:chgData name="OHMI Kazuhito" userId="8a75d5e7-b9bb-4f11-a0fa-dfef76012f79" providerId="ADAL" clId="{CD5E84AE-86D2-47C6-852A-AA37D14397FF}" dt="2024-05-29T04:37:05.890" v="66" actId="1076"/>
          <ac:picMkLst>
            <pc:docMk/>
            <pc:sldMk cId="4076312471" sldId="285"/>
            <ac:picMk id="13" creationId="{C9ECB316-8E33-D6A2-D893-6070E0A26D88}"/>
          </ac:picMkLst>
        </pc:picChg>
        <pc:picChg chg="add mod">
          <ac:chgData name="OHMI Kazuhito" userId="8a75d5e7-b9bb-4f11-a0fa-dfef76012f79" providerId="ADAL" clId="{CD5E84AE-86D2-47C6-852A-AA37D14397FF}" dt="2024-05-29T04:38:01.464" v="71" actId="1076"/>
          <ac:picMkLst>
            <pc:docMk/>
            <pc:sldMk cId="4076312471" sldId="285"/>
            <ac:picMk id="15" creationId="{01CCCB8F-854E-1C65-6001-756AC64BE447}"/>
          </ac:picMkLst>
        </pc:picChg>
      </pc:sldChg>
      <pc:sldChg chg="addSp delSp modSp mod">
        <pc:chgData name="OHMI Kazuhito" userId="8a75d5e7-b9bb-4f11-a0fa-dfef76012f79" providerId="ADAL" clId="{CD5E84AE-86D2-47C6-852A-AA37D14397FF}" dt="2024-05-29T07:05:03.404" v="376" actId="14100"/>
        <pc:sldMkLst>
          <pc:docMk/>
          <pc:sldMk cId="2728211135" sldId="286"/>
        </pc:sldMkLst>
        <pc:spChg chg="mod">
          <ac:chgData name="OHMI Kazuhito" userId="8a75d5e7-b9bb-4f11-a0fa-dfef76012f79" providerId="ADAL" clId="{CD5E84AE-86D2-47C6-852A-AA37D14397FF}" dt="2024-05-29T06:10:10.910" v="303" actId="20577"/>
          <ac:spMkLst>
            <pc:docMk/>
            <pc:sldMk cId="2728211135" sldId="286"/>
            <ac:spMk id="2" creationId="{C1ADDE73-A089-BB90-B720-5E0D3C617CF5}"/>
          </ac:spMkLst>
        </pc:spChg>
        <pc:spChg chg="mod">
          <ac:chgData name="OHMI Kazuhito" userId="8a75d5e7-b9bb-4f11-a0fa-dfef76012f79" providerId="ADAL" clId="{CD5E84AE-86D2-47C6-852A-AA37D14397FF}" dt="2024-05-29T06:10:15.368" v="304" actId="20577"/>
          <ac:spMkLst>
            <pc:docMk/>
            <pc:sldMk cId="2728211135" sldId="286"/>
            <ac:spMk id="3" creationId="{10945588-0350-A0F4-24A4-73B1EA0279CA}"/>
          </ac:spMkLst>
        </pc:spChg>
        <pc:spChg chg="mod">
          <ac:chgData name="OHMI Kazuhito" userId="8a75d5e7-b9bb-4f11-a0fa-dfef76012f79" providerId="ADAL" clId="{CD5E84AE-86D2-47C6-852A-AA37D14397FF}" dt="2024-05-29T05:49:50.358" v="146" actId="1076"/>
          <ac:spMkLst>
            <pc:docMk/>
            <pc:sldMk cId="2728211135" sldId="286"/>
            <ac:spMk id="4" creationId="{8D9F354F-7D6C-1E5F-E378-54844297E5CE}"/>
          </ac:spMkLst>
        </pc:spChg>
        <pc:spChg chg="mod">
          <ac:chgData name="OHMI Kazuhito" userId="8a75d5e7-b9bb-4f11-a0fa-dfef76012f79" providerId="ADAL" clId="{CD5E84AE-86D2-47C6-852A-AA37D14397FF}" dt="2024-05-29T05:49:30.578" v="142" actId="1076"/>
          <ac:spMkLst>
            <pc:docMk/>
            <pc:sldMk cId="2728211135" sldId="286"/>
            <ac:spMk id="5" creationId="{0D8B1235-4AF3-80BC-C848-F688FCBCAFCD}"/>
          </ac:spMkLst>
        </pc:spChg>
        <pc:spChg chg="mod">
          <ac:chgData name="OHMI Kazuhito" userId="8a75d5e7-b9bb-4f11-a0fa-dfef76012f79" providerId="ADAL" clId="{CD5E84AE-86D2-47C6-852A-AA37D14397FF}" dt="2024-05-29T05:49:30.578" v="142" actId="1076"/>
          <ac:spMkLst>
            <pc:docMk/>
            <pc:sldMk cId="2728211135" sldId="286"/>
            <ac:spMk id="7" creationId="{AD14DC0D-B01E-10BC-B965-43F246BE2FDD}"/>
          </ac:spMkLst>
        </pc:spChg>
        <pc:spChg chg="mod">
          <ac:chgData name="OHMI Kazuhito" userId="8a75d5e7-b9bb-4f11-a0fa-dfef76012f79" providerId="ADAL" clId="{CD5E84AE-86D2-47C6-852A-AA37D14397FF}" dt="2024-05-29T05:49:30.578" v="142" actId="1076"/>
          <ac:spMkLst>
            <pc:docMk/>
            <pc:sldMk cId="2728211135" sldId="286"/>
            <ac:spMk id="9" creationId="{285BE846-970F-3F65-70F5-B89F884A1289}"/>
          </ac:spMkLst>
        </pc:spChg>
        <pc:spChg chg="add del mod">
          <ac:chgData name="OHMI Kazuhito" userId="8a75d5e7-b9bb-4f11-a0fa-dfef76012f79" providerId="ADAL" clId="{CD5E84AE-86D2-47C6-852A-AA37D14397FF}" dt="2024-05-29T05:48:20.582" v="135" actId="21"/>
          <ac:spMkLst>
            <pc:docMk/>
            <pc:sldMk cId="2728211135" sldId="286"/>
            <ac:spMk id="10" creationId="{77093AC4-381F-E132-C61A-1F37E4660A48}"/>
          </ac:spMkLst>
        </pc:spChg>
        <pc:spChg chg="mod">
          <ac:chgData name="OHMI Kazuhito" userId="8a75d5e7-b9bb-4f11-a0fa-dfef76012f79" providerId="ADAL" clId="{CD5E84AE-86D2-47C6-852A-AA37D14397FF}" dt="2024-05-29T05:49:45.530" v="145" actId="1076"/>
          <ac:spMkLst>
            <pc:docMk/>
            <pc:sldMk cId="2728211135" sldId="286"/>
            <ac:spMk id="11" creationId="{C64734D1-3F2D-CF8F-D8FE-F321761CC535}"/>
          </ac:spMkLst>
        </pc:spChg>
        <pc:spChg chg="mod">
          <ac:chgData name="OHMI Kazuhito" userId="8a75d5e7-b9bb-4f11-a0fa-dfef76012f79" providerId="ADAL" clId="{CD5E84AE-86D2-47C6-852A-AA37D14397FF}" dt="2024-05-29T05:49:41.591" v="144" actId="1076"/>
          <ac:spMkLst>
            <pc:docMk/>
            <pc:sldMk cId="2728211135" sldId="286"/>
            <ac:spMk id="12" creationId="{3AADA11D-22B2-EDAD-E493-8701E947206E}"/>
          </ac:spMkLst>
        </pc:spChg>
        <pc:spChg chg="add mod">
          <ac:chgData name="OHMI Kazuhito" userId="8a75d5e7-b9bb-4f11-a0fa-dfef76012f79" providerId="ADAL" clId="{CD5E84AE-86D2-47C6-852A-AA37D14397FF}" dt="2024-05-29T06:13:50.295" v="310" actId="20577"/>
          <ac:spMkLst>
            <pc:docMk/>
            <pc:sldMk cId="2728211135" sldId="286"/>
            <ac:spMk id="13" creationId="{30899068-3E72-2FEF-B30A-4E933EDEC56B}"/>
          </ac:spMkLst>
        </pc:spChg>
        <pc:spChg chg="add mod">
          <ac:chgData name="OHMI Kazuhito" userId="8a75d5e7-b9bb-4f11-a0fa-dfef76012f79" providerId="ADAL" clId="{CD5E84AE-86D2-47C6-852A-AA37D14397FF}" dt="2024-05-29T06:18:58.390" v="357" actId="20577"/>
          <ac:spMkLst>
            <pc:docMk/>
            <pc:sldMk cId="2728211135" sldId="286"/>
            <ac:spMk id="16" creationId="{AA348150-8BD7-0255-17BB-935E31944909}"/>
          </ac:spMkLst>
        </pc:spChg>
        <pc:spChg chg="add mod">
          <ac:chgData name="OHMI Kazuhito" userId="8a75d5e7-b9bb-4f11-a0fa-dfef76012f79" providerId="ADAL" clId="{CD5E84AE-86D2-47C6-852A-AA37D14397FF}" dt="2024-05-29T05:57:49.303" v="237" actId="1076"/>
          <ac:spMkLst>
            <pc:docMk/>
            <pc:sldMk cId="2728211135" sldId="286"/>
            <ac:spMk id="17" creationId="{71F2385D-ECA3-873F-BF5F-DD3025D6FE82}"/>
          </ac:spMkLst>
        </pc:spChg>
        <pc:spChg chg="add mod">
          <ac:chgData name="OHMI Kazuhito" userId="8a75d5e7-b9bb-4f11-a0fa-dfef76012f79" providerId="ADAL" clId="{CD5E84AE-86D2-47C6-852A-AA37D14397FF}" dt="2024-05-29T06:00:55.756" v="271" actId="1076"/>
          <ac:spMkLst>
            <pc:docMk/>
            <pc:sldMk cId="2728211135" sldId="286"/>
            <ac:spMk id="18" creationId="{341FF84B-2380-7622-D584-320E477500FC}"/>
          </ac:spMkLst>
        </pc:spChg>
        <pc:spChg chg="add mod">
          <ac:chgData name="OHMI Kazuhito" userId="8a75d5e7-b9bb-4f11-a0fa-dfef76012f79" providerId="ADAL" clId="{CD5E84AE-86D2-47C6-852A-AA37D14397FF}" dt="2024-05-29T07:05:03.404" v="376" actId="14100"/>
          <ac:spMkLst>
            <pc:docMk/>
            <pc:sldMk cId="2728211135" sldId="286"/>
            <ac:spMk id="19" creationId="{6D1CED43-BF20-4AB9-8509-345A698A54FC}"/>
          </ac:spMkLst>
        </pc:spChg>
        <pc:picChg chg="add mod">
          <ac:chgData name="OHMI Kazuhito" userId="8a75d5e7-b9bb-4f11-a0fa-dfef76012f79" providerId="ADAL" clId="{CD5E84AE-86D2-47C6-852A-AA37D14397FF}" dt="2024-05-29T05:53:38.858" v="183" actId="1076"/>
          <ac:picMkLst>
            <pc:docMk/>
            <pc:sldMk cId="2728211135" sldId="286"/>
            <ac:picMk id="6" creationId="{34C2BC6B-60F4-1B2D-CBFA-FE698CBF2892}"/>
          </ac:picMkLst>
        </pc:picChg>
        <pc:picChg chg="add del mod">
          <ac:chgData name="OHMI Kazuhito" userId="8a75d5e7-b9bb-4f11-a0fa-dfef76012f79" providerId="ADAL" clId="{CD5E84AE-86D2-47C6-852A-AA37D14397FF}" dt="2024-05-29T05:51:54.051" v="175" actId="21"/>
          <ac:picMkLst>
            <pc:docMk/>
            <pc:sldMk cId="2728211135" sldId="286"/>
            <ac:picMk id="14" creationId="{454AD004-60BD-C2CC-88BD-E266AEB02240}"/>
          </ac:picMkLst>
        </pc:picChg>
      </pc:sldChg>
      <pc:sldChg chg="modSp del mod">
        <pc:chgData name="OHMI Kazuhito" userId="8a75d5e7-b9bb-4f11-a0fa-dfef76012f79" providerId="ADAL" clId="{CD5E84AE-86D2-47C6-852A-AA37D14397FF}" dt="2024-05-29T07:42:08.086" v="408" actId="2696"/>
        <pc:sldMkLst>
          <pc:docMk/>
          <pc:sldMk cId="1267241652" sldId="287"/>
        </pc:sldMkLst>
        <pc:spChg chg="mod">
          <ac:chgData name="OHMI Kazuhito" userId="8a75d5e7-b9bb-4f11-a0fa-dfef76012f79" providerId="ADAL" clId="{CD5E84AE-86D2-47C6-852A-AA37D14397FF}" dt="2024-05-29T07:40:36.387" v="391" actId="14100"/>
          <ac:spMkLst>
            <pc:docMk/>
            <pc:sldMk cId="1267241652" sldId="287"/>
            <ac:spMk id="2" creationId="{2C9B5602-8398-AE56-4200-0FBCFB0D7FE0}"/>
          </ac:spMkLst>
        </pc:spChg>
      </pc:sldChg>
      <pc:sldChg chg="modSp add mod">
        <pc:chgData name="OHMI Kazuhito" userId="8a75d5e7-b9bb-4f11-a0fa-dfef76012f79" providerId="ADAL" clId="{CD5E84AE-86D2-47C6-852A-AA37D14397FF}" dt="2024-05-29T07:42:39.372" v="421" actId="20577"/>
        <pc:sldMkLst>
          <pc:docMk/>
          <pc:sldMk cId="4271234655" sldId="288"/>
        </pc:sldMkLst>
        <pc:spChg chg="mod">
          <ac:chgData name="OHMI Kazuhito" userId="8a75d5e7-b9bb-4f11-a0fa-dfef76012f79" providerId="ADAL" clId="{CD5E84AE-86D2-47C6-852A-AA37D14397FF}" dt="2024-05-29T07:42:14.354" v="409" actId="14100"/>
          <ac:spMkLst>
            <pc:docMk/>
            <pc:sldMk cId="4271234655" sldId="288"/>
            <ac:spMk id="2" creationId="{FC886954-7398-28E4-38D5-4CCB7B65F489}"/>
          </ac:spMkLst>
        </pc:spChg>
        <pc:spChg chg="mod">
          <ac:chgData name="OHMI Kazuhito" userId="8a75d5e7-b9bb-4f11-a0fa-dfef76012f79" providerId="ADAL" clId="{CD5E84AE-86D2-47C6-852A-AA37D14397FF}" dt="2024-05-29T07:42:39.372" v="421" actId="20577"/>
          <ac:spMkLst>
            <pc:docMk/>
            <pc:sldMk cId="4271234655" sldId="288"/>
            <ac:spMk id="3" creationId="{229DF9F8-DB25-05CE-12B3-88C32B969926}"/>
          </ac:spMkLst>
        </pc:spChg>
      </pc:sldChg>
      <pc:sldChg chg="modSp add mod">
        <pc:chgData name="OHMI Kazuhito" userId="8a75d5e7-b9bb-4f11-a0fa-dfef76012f79" providerId="ADAL" clId="{CD5E84AE-86D2-47C6-852A-AA37D14397FF}" dt="2024-05-29T07:43:11.419" v="450" actId="14100"/>
        <pc:sldMkLst>
          <pc:docMk/>
          <pc:sldMk cId="1748473348" sldId="289"/>
        </pc:sldMkLst>
        <pc:spChg chg="mod">
          <ac:chgData name="OHMI Kazuhito" userId="8a75d5e7-b9bb-4f11-a0fa-dfef76012f79" providerId="ADAL" clId="{CD5E84AE-86D2-47C6-852A-AA37D14397FF}" dt="2024-05-29T07:43:11.419" v="450" actId="14100"/>
          <ac:spMkLst>
            <pc:docMk/>
            <pc:sldMk cId="1748473348" sldId="289"/>
            <ac:spMk id="2" creationId="{4F9CE3A1-F421-7945-34C4-168B5B3BF0A9}"/>
          </ac:spMkLst>
        </pc:spChg>
      </pc:sldChg>
      <pc:sldChg chg="modSp add mod">
        <pc:chgData name="OHMI Kazuhito" userId="8a75d5e7-b9bb-4f11-a0fa-dfef76012f79" providerId="ADAL" clId="{CD5E84AE-86D2-47C6-852A-AA37D14397FF}" dt="2024-05-29T07:44:44.044" v="514" actId="20577"/>
        <pc:sldMkLst>
          <pc:docMk/>
          <pc:sldMk cId="946268287" sldId="290"/>
        </pc:sldMkLst>
        <pc:spChg chg="mod">
          <ac:chgData name="OHMI Kazuhito" userId="8a75d5e7-b9bb-4f11-a0fa-dfef76012f79" providerId="ADAL" clId="{CD5E84AE-86D2-47C6-852A-AA37D14397FF}" dt="2024-05-29T07:43:42.004" v="481" actId="1076"/>
          <ac:spMkLst>
            <pc:docMk/>
            <pc:sldMk cId="946268287" sldId="290"/>
            <ac:spMk id="2" creationId="{DE92A34E-10D7-9995-DF3E-8FA7E05674DC}"/>
          </ac:spMkLst>
        </pc:spChg>
        <pc:spChg chg="mod">
          <ac:chgData name="OHMI Kazuhito" userId="8a75d5e7-b9bb-4f11-a0fa-dfef76012f79" providerId="ADAL" clId="{CD5E84AE-86D2-47C6-852A-AA37D14397FF}" dt="2024-05-29T07:44:44.044" v="514" actId="20577"/>
          <ac:spMkLst>
            <pc:docMk/>
            <pc:sldMk cId="946268287" sldId="290"/>
            <ac:spMk id="3" creationId="{B82B30ED-1ECD-8900-7B12-84F05781AE0E}"/>
          </ac:spMkLst>
        </pc:spChg>
      </pc:sldChg>
      <pc:sldChg chg="add">
        <pc:chgData name="OHMI Kazuhito" userId="8a75d5e7-b9bb-4f11-a0fa-dfef76012f79" providerId="ADAL" clId="{CD5E84AE-86D2-47C6-852A-AA37D14397FF}" dt="2024-05-29T07:41:11.511" v="392"/>
        <pc:sldMkLst>
          <pc:docMk/>
          <pc:sldMk cId="1729412189" sldId="291"/>
        </pc:sldMkLst>
      </pc:sldChg>
      <pc:sldChg chg="modSp new mod ord">
        <pc:chgData name="OHMI Kazuhito" userId="8a75d5e7-b9bb-4f11-a0fa-dfef76012f79" providerId="ADAL" clId="{CD5E84AE-86D2-47C6-852A-AA37D14397FF}" dt="2024-06-04T02:29:36.968" v="1376"/>
        <pc:sldMkLst>
          <pc:docMk/>
          <pc:sldMk cId="1659073909" sldId="292"/>
        </pc:sldMkLst>
        <pc:spChg chg="mod">
          <ac:chgData name="OHMI Kazuhito" userId="8a75d5e7-b9bb-4f11-a0fa-dfef76012f79" providerId="ADAL" clId="{CD5E84AE-86D2-47C6-852A-AA37D14397FF}" dt="2024-06-04T02:13:48.403" v="1342" actId="20577"/>
          <ac:spMkLst>
            <pc:docMk/>
            <pc:sldMk cId="1659073909" sldId="292"/>
            <ac:spMk id="2" creationId="{8AD5BD6E-5FA3-FAC1-50E7-B2154C65E896}"/>
          </ac:spMkLst>
        </pc:spChg>
      </pc:sldChg>
      <pc:sldChg chg="addSp modSp add mod">
        <pc:chgData name="OHMI Kazuhito" userId="8a75d5e7-b9bb-4f11-a0fa-dfef76012f79" providerId="ADAL" clId="{CD5E84AE-86D2-47C6-852A-AA37D14397FF}" dt="2024-07-05T01:59:54.219" v="1390" actId="1076"/>
        <pc:sldMkLst>
          <pc:docMk/>
          <pc:sldMk cId="1554855193" sldId="293"/>
        </pc:sldMkLst>
        <pc:picChg chg="add mod">
          <ac:chgData name="OHMI Kazuhito" userId="8a75d5e7-b9bb-4f11-a0fa-dfef76012f79" providerId="ADAL" clId="{CD5E84AE-86D2-47C6-852A-AA37D14397FF}" dt="2024-07-05T01:59:54.219" v="1390" actId="1076"/>
          <ac:picMkLst>
            <pc:docMk/>
            <pc:sldMk cId="1554855193" sldId="293"/>
            <ac:picMk id="5" creationId="{D64094AF-52AC-5260-4319-60E18E6A0CBE}"/>
          </ac:picMkLst>
        </pc:picChg>
        <pc:picChg chg="mod">
          <ac:chgData name="OHMI Kazuhito" userId="8a75d5e7-b9bb-4f11-a0fa-dfef76012f79" providerId="ADAL" clId="{CD5E84AE-86D2-47C6-852A-AA37D14397FF}" dt="2024-07-05T01:59:44.883" v="1387" actId="1076"/>
          <ac:picMkLst>
            <pc:docMk/>
            <pc:sldMk cId="1554855193" sldId="293"/>
            <ac:picMk id="15" creationId="{D340FD91-6323-F3A6-F20D-901C406CB91B}"/>
          </ac:picMkLst>
        </pc:picChg>
        <pc:picChg chg="mod">
          <ac:chgData name="OHMI Kazuhito" userId="8a75d5e7-b9bb-4f11-a0fa-dfef76012f79" providerId="ADAL" clId="{CD5E84AE-86D2-47C6-852A-AA37D14397FF}" dt="2024-07-05T01:59:43.468" v="1386" actId="1076"/>
          <ac:picMkLst>
            <pc:docMk/>
            <pc:sldMk cId="1554855193" sldId="293"/>
            <ac:picMk id="17" creationId="{8091FAA7-92A7-0D69-A7F1-421F65090980}"/>
          </ac:picMkLst>
        </pc:picChg>
        <pc:picChg chg="mod">
          <ac:chgData name="OHMI Kazuhito" userId="8a75d5e7-b9bb-4f11-a0fa-dfef76012f79" providerId="ADAL" clId="{CD5E84AE-86D2-47C6-852A-AA37D14397FF}" dt="2024-07-05T01:59:40.044" v="1385" actId="1076"/>
          <ac:picMkLst>
            <pc:docMk/>
            <pc:sldMk cId="1554855193" sldId="293"/>
            <ac:picMk id="21" creationId="{D1BC2B43-6225-4F7F-83F2-BFAAEBF37285}"/>
          </ac:picMkLst>
        </pc:picChg>
      </pc:sldChg>
      <pc:sldChg chg="addSp delSp modSp new del mod">
        <pc:chgData name="OHMI Kazuhito" userId="8a75d5e7-b9bb-4f11-a0fa-dfef76012f79" providerId="ADAL" clId="{CD5E84AE-86D2-47C6-852A-AA37D14397FF}" dt="2024-06-04T02:29:16.415" v="1373" actId="2696"/>
        <pc:sldMkLst>
          <pc:docMk/>
          <pc:sldMk cId="4187739555" sldId="293"/>
        </pc:sldMkLst>
        <pc:spChg chg="mod">
          <ac:chgData name="OHMI Kazuhito" userId="8a75d5e7-b9bb-4f11-a0fa-dfef76012f79" providerId="ADAL" clId="{CD5E84AE-86D2-47C6-852A-AA37D14397FF}" dt="2024-06-03T00:47:57.809" v="566" actId="1076"/>
          <ac:spMkLst>
            <pc:docMk/>
            <pc:sldMk cId="4187739555" sldId="293"/>
            <ac:spMk id="2" creationId="{784534A5-7C0B-F25C-814C-91F578B8C0FA}"/>
          </ac:spMkLst>
        </pc:spChg>
        <pc:spChg chg="mod">
          <ac:chgData name="OHMI Kazuhito" userId="8a75d5e7-b9bb-4f11-a0fa-dfef76012f79" providerId="ADAL" clId="{CD5E84AE-86D2-47C6-852A-AA37D14397FF}" dt="2024-06-03T01:06:00.151" v="796" actId="20577"/>
          <ac:spMkLst>
            <pc:docMk/>
            <pc:sldMk cId="4187739555" sldId="293"/>
            <ac:spMk id="3" creationId="{A7D27CE1-3CC5-B6C8-C438-A9DA8B7C2A40}"/>
          </ac:spMkLst>
        </pc:spChg>
        <pc:picChg chg="add del mod">
          <ac:chgData name="OHMI Kazuhito" userId="8a75d5e7-b9bb-4f11-a0fa-dfef76012f79" providerId="ADAL" clId="{CD5E84AE-86D2-47C6-852A-AA37D14397FF}" dt="2024-06-03T00:47:36.321" v="552" actId="21"/>
          <ac:picMkLst>
            <pc:docMk/>
            <pc:sldMk cId="4187739555" sldId="293"/>
            <ac:picMk id="5" creationId="{8FE723A7-C252-1380-3B7F-1DD34592B21E}"/>
          </ac:picMkLst>
        </pc:picChg>
        <pc:picChg chg="add mod ord">
          <ac:chgData name="OHMI Kazuhito" userId="8a75d5e7-b9bb-4f11-a0fa-dfef76012f79" providerId="ADAL" clId="{CD5E84AE-86D2-47C6-852A-AA37D14397FF}" dt="2024-06-03T01:04:25.875" v="658" actId="1076"/>
          <ac:picMkLst>
            <pc:docMk/>
            <pc:sldMk cId="4187739555" sldId="293"/>
            <ac:picMk id="6" creationId="{383E4FBE-D623-8647-ACFC-44C240CC2C06}"/>
          </ac:picMkLst>
        </pc:picChg>
        <pc:picChg chg="add del mod">
          <ac:chgData name="OHMI Kazuhito" userId="8a75d5e7-b9bb-4f11-a0fa-dfef76012f79" providerId="ADAL" clId="{CD5E84AE-86D2-47C6-852A-AA37D14397FF}" dt="2024-06-03T00:47:37.616" v="553" actId="21"/>
          <ac:picMkLst>
            <pc:docMk/>
            <pc:sldMk cId="4187739555" sldId="293"/>
            <ac:picMk id="7" creationId="{DB3B27B4-DAFC-B7B0-13D3-A4443A3FBCC5}"/>
          </ac:picMkLst>
        </pc:picChg>
        <pc:picChg chg="add mod ord">
          <ac:chgData name="OHMI Kazuhito" userId="8a75d5e7-b9bb-4f11-a0fa-dfef76012f79" providerId="ADAL" clId="{CD5E84AE-86D2-47C6-852A-AA37D14397FF}" dt="2024-06-03T01:04:08.759" v="654" actId="1076"/>
          <ac:picMkLst>
            <pc:docMk/>
            <pc:sldMk cId="4187739555" sldId="293"/>
            <ac:picMk id="9" creationId="{AB7D5BB6-72FF-8C39-D715-8254653DD78E}"/>
          </ac:picMkLst>
        </pc:picChg>
        <pc:picChg chg="add mod ord">
          <ac:chgData name="OHMI Kazuhito" userId="8a75d5e7-b9bb-4f11-a0fa-dfef76012f79" providerId="ADAL" clId="{CD5E84AE-86D2-47C6-852A-AA37D14397FF}" dt="2024-06-03T01:04:28.129" v="659" actId="1076"/>
          <ac:picMkLst>
            <pc:docMk/>
            <pc:sldMk cId="4187739555" sldId="293"/>
            <ac:picMk id="11" creationId="{06C752CD-D689-FDF9-8322-241B0053F232}"/>
          </ac:picMkLst>
        </pc:picChg>
        <pc:picChg chg="add mod ord">
          <ac:chgData name="OHMI Kazuhito" userId="8a75d5e7-b9bb-4f11-a0fa-dfef76012f79" providerId="ADAL" clId="{CD5E84AE-86D2-47C6-852A-AA37D14397FF}" dt="2024-06-03T01:04:11.384" v="655" actId="1076"/>
          <ac:picMkLst>
            <pc:docMk/>
            <pc:sldMk cId="4187739555" sldId="293"/>
            <ac:picMk id="13" creationId="{EA35F29D-77F1-C35D-E286-BCCE2D2B4ECA}"/>
          </ac:picMkLst>
        </pc:picChg>
        <pc:picChg chg="add mod ord">
          <ac:chgData name="OHMI Kazuhito" userId="8a75d5e7-b9bb-4f11-a0fa-dfef76012f79" providerId="ADAL" clId="{CD5E84AE-86D2-47C6-852A-AA37D14397FF}" dt="2024-06-03T01:04:30.177" v="660" actId="1076"/>
          <ac:picMkLst>
            <pc:docMk/>
            <pc:sldMk cId="4187739555" sldId="293"/>
            <ac:picMk id="15" creationId="{D340FD91-6323-F3A6-F20D-901C406CB91B}"/>
          </ac:picMkLst>
        </pc:picChg>
        <pc:picChg chg="add mod">
          <ac:chgData name="OHMI Kazuhito" userId="8a75d5e7-b9bb-4f11-a0fa-dfef76012f79" providerId="ADAL" clId="{CD5E84AE-86D2-47C6-852A-AA37D14397FF}" dt="2024-06-03T01:04:34.674" v="661" actId="1076"/>
          <ac:picMkLst>
            <pc:docMk/>
            <pc:sldMk cId="4187739555" sldId="293"/>
            <ac:picMk id="17" creationId="{8091FAA7-92A7-0D69-A7F1-421F65090980}"/>
          </ac:picMkLst>
        </pc:picChg>
        <pc:picChg chg="add mod ord">
          <ac:chgData name="OHMI Kazuhito" userId="8a75d5e7-b9bb-4f11-a0fa-dfef76012f79" providerId="ADAL" clId="{CD5E84AE-86D2-47C6-852A-AA37D14397FF}" dt="2024-06-03T01:04:14.514" v="656" actId="1076"/>
          <ac:picMkLst>
            <pc:docMk/>
            <pc:sldMk cId="4187739555" sldId="293"/>
            <ac:picMk id="19" creationId="{C198B9A6-40EA-CA8C-9344-7280E9B43175}"/>
          </ac:picMkLst>
        </pc:picChg>
        <pc:picChg chg="add mod">
          <ac:chgData name="OHMI Kazuhito" userId="8a75d5e7-b9bb-4f11-a0fa-dfef76012f79" providerId="ADAL" clId="{CD5E84AE-86D2-47C6-852A-AA37D14397FF}" dt="2024-06-03T01:04:22.616" v="657" actId="1076"/>
          <ac:picMkLst>
            <pc:docMk/>
            <pc:sldMk cId="4187739555" sldId="293"/>
            <ac:picMk id="21" creationId="{D1BC2B43-6225-4F7F-83F2-BFAAEBF37285}"/>
          </ac:picMkLst>
        </pc:picChg>
      </pc:sldChg>
      <pc:sldChg chg="addSp modSp new del mod">
        <pc:chgData name="OHMI Kazuhito" userId="8a75d5e7-b9bb-4f11-a0fa-dfef76012f79" providerId="ADAL" clId="{CD5E84AE-86D2-47C6-852A-AA37D14397FF}" dt="2024-06-04T02:29:16.415" v="1373" actId="2696"/>
        <pc:sldMkLst>
          <pc:docMk/>
          <pc:sldMk cId="1126152471" sldId="294"/>
        </pc:sldMkLst>
        <pc:picChg chg="add mod">
          <ac:chgData name="OHMI Kazuhito" userId="8a75d5e7-b9bb-4f11-a0fa-dfef76012f79" providerId="ADAL" clId="{CD5E84AE-86D2-47C6-852A-AA37D14397FF}" dt="2024-06-03T01:44:17.238" v="811" actId="1076"/>
          <ac:picMkLst>
            <pc:docMk/>
            <pc:sldMk cId="1126152471" sldId="294"/>
            <ac:picMk id="5" creationId="{BADDA2D9-5768-FDAC-D503-94F8D0EB92A5}"/>
          </ac:picMkLst>
        </pc:picChg>
        <pc:picChg chg="add mod">
          <ac:chgData name="OHMI Kazuhito" userId="8a75d5e7-b9bb-4f11-a0fa-dfef76012f79" providerId="ADAL" clId="{CD5E84AE-86D2-47C6-852A-AA37D14397FF}" dt="2024-06-03T01:44:19.074" v="812" actId="1076"/>
          <ac:picMkLst>
            <pc:docMk/>
            <pc:sldMk cId="1126152471" sldId="294"/>
            <ac:picMk id="7" creationId="{A5264D16-1AD3-AC34-A5B4-A7D9A3650494}"/>
          </ac:picMkLst>
        </pc:picChg>
        <pc:picChg chg="add mod">
          <ac:chgData name="OHMI Kazuhito" userId="8a75d5e7-b9bb-4f11-a0fa-dfef76012f79" providerId="ADAL" clId="{CD5E84AE-86D2-47C6-852A-AA37D14397FF}" dt="2024-06-03T01:44:15.777" v="810" actId="1076"/>
          <ac:picMkLst>
            <pc:docMk/>
            <pc:sldMk cId="1126152471" sldId="294"/>
            <ac:picMk id="9" creationId="{9E8CEDBF-AC99-17F3-FEC2-B1337D673692}"/>
          </ac:picMkLst>
        </pc:picChg>
        <pc:picChg chg="add mod">
          <ac:chgData name="OHMI Kazuhito" userId="8a75d5e7-b9bb-4f11-a0fa-dfef76012f79" providerId="ADAL" clId="{CD5E84AE-86D2-47C6-852A-AA37D14397FF}" dt="2024-06-03T01:45:51.063" v="814" actId="1076"/>
          <ac:picMkLst>
            <pc:docMk/>
            <pc:sldMk cId="1126152471" sldId="294"/>
            <ac:picMk id="11" creationId="{F71A560A-4DAB-17CB-82A7-B1BD04FA6F89}"/>
          </ac:picMkLst>
        </pc:picChg>
        <pc:picChg chg="add mod">
          <ac:chgData name="OHMI Kazuhito" userId="8a75d5e7-b9bb-4f11-a0fa-dfef76012f79" providerId="ADAL" clId="{CD5E84AE-86D2-47C6-852A-AA37D14397FF}" dt="2024-06-03T01:48:31.505" v="816" actId="1076"/>
          <ac:picMkLst>
            <pc:docMk/>
            <pc:sldMk cId="1126152471" sldId="294"/>
            <ac:picMk id="13" creationId="{5340762E-67ED-279D-7BC6-1EEB43822636}"/>
          </ac:picMkLst>
        </pc:picChg>
        <pc:picChg chg="add mod">
          <ac:chgData name="OHMI Kazuhito" userId="8a75d5e7-b9bb-4f11-a0fa-dfef76012f79" providerId="ADAL" clId="{CD5E84AE-86D2-47C6-852A-AA37D14397FF}" dt="2024-06-03T01:49:17.653" v="819" actId="1076"/>
          <ac:picMkLst>
            <pc:docMk/>
            <pc:sldMk cId="1126152471" sldId="294"/>
            <ac:picMk id="15" creationId="{3F373C11-6408-F64E-D717-A460BA3091B6}"/>
          </ac:picMkLst>
        </pc:picChg>
      </pc:sldChg>
      <pc:sldChg chg="add">
        <pc:chgData name="OHMI Kazuhito" userId="8a75d5e7-b9bb-4f11-a0fa-dfef76012f79" providerId="ADAL" clId="{CD5E84AE-86D2-47C6-852A-AA37D14397FF}" dt="2024-06-04T02:29:25.480" v="1374"/>
        <pc:sldMkLst>
          <pc:docMk/>
          <pc:sldMk cId="1889829982" sldId="294"/>
        </pc:sldMkLst>
      </pc:sldChg>
      <pc:sldChg chg="addSp delSp modSp new del mod">
        <pc:chgData name="OHMI Kazuhito" userId="8a75d5e7-b9bb-4f11-a0fa-dfef76012f79" providerId="ADAL" clId="{CD5E84AE-86D2-47C6-852A-AA37D14397FF}" dt="2024-06-04T02:29:16.415" v="1373" actId="2696"/>
        <pc:sldMkLst>
          <pc:docMk/>
          <pc:sldMk cId="350215871" sldId="295"/>
        </pc:sldMkLst>
        <pc:spChg chg="mod">
          <ac:chgData name="OHMI Kazuhito" userId="8a75d5e7-b9bb-4f11-a0fa-dfef76012f79" providerId="ADAL" clId="{CD5E84AE-86D2-47C6-852A-AA37D14397FF}" dt="2024-06-03T01:49:37.113" v="834" actId="20577"/>
          <ac:spMkLst>
            <pc:docMk/>
            <pc:sldMk cId="350215871" sldId="295"/>
            <ac:spMk id="2" creationId="{8372D6AC-EFDC-9426-ABB3-DD49454E9801}"/>
          </ac:spMkLst>
        </pc:spChg>
        <pc:spChg chg="mod">
          <ac:chgData name="OHMI Kazuhito" userId="8a75d5e7-b9bb-4f11-a0fa-dfef76012f79" providerId="ADAL" clId="{CD5E84AE-86D2-47C6-852A-AA37D14397FF}" dt="2024-06-03T02:31:46.239" v="865" actId="20577"/>
          <ac:spMkLst>
            <pc:docMk/>
            <pc:sldMk cId="350215871" sldId="295"/>
            <ac:spMk id="3" creationId="{D008721F-74AB-F250-435F-AC74280D4747}"/>
          </ac:spMkLst>
        </pc:spChg>
        <pc:picChg chg="add mod">
          <ac:chgData name="OHMI Kazuhito" userId="8a75d5e7-b9bb-4f11-a0fa-dfef76012f79" providerId="ADAL" clId="{CD5E84AE-86D2-47C6-852A-AA37D14397FF}" dt="2024-06-03T02:21:08.677" v="838" actId="1076"/>
          <ac:picMkLst>
            <pc:docMk/>
            <pc:sldMk cId="350215871" sldId="295"/>
            <ac:picMk id="5" creationId="{D71C3A38-EF4B-997D-73C8-641AC7BB321F}"/>
          </ac:picMkLst>
        </pc:picChg>
        <pc:picChg chg="add del mod">
          <ac:chgData name="OHMI Kazuhito" userId="8a75d5e7-b9bb-4f11-a0fa-dfef76012f79" providerId="ADAL" clId="{CD5E84AE-86D2-47C6-852A-AA37D14397FF}" dt="2024-06-03T02:32:29.276" v="867" actId="21"/>
          <ac:picMkLst>
            <pc:docMk/>
            <pc:sldMk cId="350215871" sldId="295"/>
            <ac:picMk id="7" creationId="{1BE1EA85-8E3D-5DDC-5F10-4BCE4F7DC3E8}"/>
          </ac:picMkLst>
        </pc:picChg>
        <pc:picChg chg="add mod">
          <ac:chgData name="OHMI Kazuhito" userId="8a75d5e7-b9bb-4f11-a0fa-dfef76012f79" providerId="ADAL" clId="{CD5E84AE-86D2-47C6-852A-AA37D14397FF}" dt="2024-06-03T02:32:36.863" v="870" actId="1076"/>
          <ac:picMkLst>
            <pc:docMk/>
            <pc:sldMk cId="350215871" sldId="295"/>
            <ac:picMk id="9" creationId="{A424BC62-7ACF-C3CB-C69C-2380FE3AE34D}"/>
          </ac:picMkLst>
        </pc:picChg>
      </pc:sldChg>
      <pc:sldChg chg="add">
        <pc:chgData name="OHMI Kazuhito" userId="8a75d5e7-b9bb-4f11-a0fa-dfef76012f79" providerId="ADAL" clId="{CD5E84AE-86D2-47C6-852A-AA37D14397FF}" dt="2024-06-04T02:29:25.480" v="1374"/>
        <pc:sldMkLst>
          <pc:docMk/>
          <pc:sldMk cId="892921610" sldId="295"/>
        </pc:sldMkLst>
      </pc:sldChg>
      <pc:sldChg chg="addSp delSp modSp new del mod">
        <pc:chgData name="OHMI Kazuhito" userId="8a75d5e7-b9bb-4f11-a0fa-dfef76012f79" providerId="ADAL" clId="{CD5E84AE-86D2-47C6-852A-AA37D14397FF}" dt="2024-06-04T02:29:16.415" v="1373" actId="2696"/>
        <pc:sldMkLst>
          <pc:docMk/>
          <pc:sldMk cId="2798526776" sldId="296"/>
        </pc:sldMkLst>
        <pc:spChg chg="mod">
          <ac:chgData name="OHMI Kazuhito" userId="8a75d5e7-b9bb-4f11-a0fa-dfef76012f79" providerId="ADAL" clId="{CD5E84AE-86D2-47C6-852A-AA37D14397FF}" dt="2024-06-04T00:59:27.981" v="1265" actId="1076"/>
          <ac:spMkLst>
            <pc:docMk/>
            <pc:sldMk cId="2798526776" sldId="296"/>
            <ac:spMk id="2" creationId="{20A6CB79-66DB-98B2-D6EA-029051A9B58F}"/>
          </ac:spMkLst>
        </pc:spChg>
        <pc:spChg chg="mod">
          <ac:chgData name="OHMI Kazuhito" userId="8a75d5e7-b9bb-4f11-a0fa-dfef76012f79" providerId="ADAL" clId="{CD5E84AE-86D2-47C6-852A-AA37D14397FF}" dt="2024-06-04T01:00:07.037" v="1279" actId="20577"/>
          <ac:spMkLst>
            <pc:docMk/>
            <pc:sldMk cId="2798526776" sldId="296"/>
            <ac:spMk id="3" creationId="{C7A5D5F1-20CC-84E6-8B75-4CA9C81B111A}"/>
          </ac:spMkLst>
        </pc:spChg>
        <pc:picChg chg="add mod">
          <ac:chgData name="OHMI Kazuhito" userId="8a75d5e7-b9bb-4f11-a0fa-dfef76012f79" providerId="ADAL" clId="{CD5E84AE-86D2-47C6-852A-AA37D14397FF}" dt="2024-06-04T01:00:17.451" v="1280" actId="1076"/>
          <ac:picMkLst>
            <pc:docMk/>
            <pc:sldMk cId="2798526776" sldId="296"/>
            <ac:picMk id="5" creationId="{F060D95B-B5BC-F5CA-9C6C-5E540C8466F2}"/>
          </ac:picMkLst>
        </pc:picChg>
        <pc:picChg chg="add del mod">
          <ac:chgData name="OHMI Kazuhito" userId="8a75d5e7-b9bb-4f11-a0fa-dfef76012f79" providerId="ADAL" clId="{CD5E84AE-86D2-47C6-852A-AA37D14397FF}" dt="2024-06-04T00:40:28.396" v="926" actId="21"/>
          <ac:picMkLst>
            <pc:docMk/>
            <pc:sldMk cId="2798526776" sldId="296"/>
            <ac:picMk id="7" creationId="{367EB7CB-9174-5116-0575-D0D5C65868D6}"/>
          </ac:picMkLst>
        </pc:picChg>
        <pc:picChg chg="add del mod">
          <ac:chgData name="OHMI Kazuhito" userId="8a75d5e7-b9bb-4f11-a0fa-dfef76012f79" providerId="ADAL" clId="{CD5E84AE-86D2-47C6-852A-AA37D14397FF}" dt="2024-06-04T00:50:35.877" v="1009" actId="21"/>
          <ac:picMkLst>
            <pc:docMk/>
            <pc:sldMk cId="2798526776" sldId="296"/>
            <ac:picMk id="9" creationId="{C4ABCD5C-7CC2-8B42-2590-B1BF7F1E39C0}"/>
          </ac:picMkLst>
        </pc:picChg>
        <pc:picChg chg="add del mod">
          <ac:chgData name="OHMI Kazuhito" userId="8a75d5e7-b9bb-4f11-a0fa-dfef76012f79" providerId="ADAL" clId="{CD5E84AE-86D2-47C6-852A-AA37D14397FF}" dt="2024-06-04T00:57:06.111" v="1146" actId="21"/>
          <ac:picMkLst>
            <pc:docMk/>
            <pc:sldMk cId="2798526776" sldId="296"/>
            <ac:picMk id="11" creationId="{BAA737A1-1A77-88A9-C307-6E12C8CF531A}"/>
          </ac:picMkLst>
        </pc:picChg>
        <pc:picChg chg="add mod">
          <ac:chgData name="OHMI Kazuhito" userId="8a75d5e7-b9bb-4f11-a0fa-dfef76012f79" providerId="ADAL" clId="{CD5E84AE-86D2-47C6-852A-AA37D14397FF}" dt="2024-06-04T01:00:04.059" v="1276" actId="1076"/>
          <ac:picMkLst>
            <pc:docMk/>
            <pc:sldMk cId="2798526776" sldId="296"/>
            <ac:picMk id="13" creationId="{F1CE45F0-D38A-4A67-0662-A4438779CCE7}"/>
          </ac:picMkLst>
        </pc:picChg>
      </pc:sldChg>
      <pc:sldChg chg="add">
        <pc:chgData name="OHMI Kazuhito" userId="8a75d5e7-b9bb-4f11-a0fa-dfef76012f79" providerId="ADAL" clId="{CD5E84AE-86D2-47C6-852A-AA37D14397FF}" dt="2024-06-04T02:29:25.480" v="1374"/>
        <pc:sldMkLst>
          <pc:docMk/>
          <pc:sldMk cId="3476102608" sldId="296"/>
        </pc:sldMkLst>
      </pc:sldChg>
      <pc:sldChg chg="new">
        <pc:chgData name="OHMI Kazuhito" userId="8a75d5e7-b9bb-4f11-a0fa-dfef76012f79" providerId="ADAL" clId="{CD5E84AE-86D2-47C6-852A-AA37D14397FF}" dt="2024-06-04T02:29:49.997" v="1377" actId="680"/>
        <pc:sldMkLst>
          <pc:docMk/>
          <pc:sldMk cId="3777007634" sldId="297"/>
        </pc:sldMkLst>
      </pc:sldChg>
      <pc:sldChg chg="new">
        <pc:chgData name="OHMI Kazuhito" userId="8a75d5e7-b9bb-4f11-a0fa-dfef76012f79" providerId="ADAL" clId="{CD5E84AE-86D2-47C6-852A-AA37D14397FF}" dt="2024-06-04T02:32:06.224" v="1382" actId="680"/>
        <pc:sldMkLst>
          <pc:docMk/>
          <pc:sldMk cId="1525296125" sldId="298"/>
        </pc:sldMkLst>
      </pc:sldChg>
    </pc:docChg>
  </pc:docChgLst>
  <pc:docChgLst>
    <pc:chgData name="OHMI Kazuhito" userId="8a75d5e7-b9bb-4f11-a0fa-dfef76012f79" providerId="ADAL" clId="{37ECEA44-2FE6-45DD-9D3D-E4AB59C3757A}"/>
    <pc:docChg chg="undo custSel addSld delSld modSld sldOrd">
      <pc:chgData name="OHMI Kazuhito" userId="8a75d5e7-b9bb-4f11-a0fa-dfef76012f79" providerId="ADAL" clId="{37ECEA44-2FE6-45DD-9D3D-E4AB59C3757A}" dt="2024-09-11T18:48:48.242" v="957" actId="20577"/>
      <pc:docMkLst>
        <pc:docMk/>
      </pc:docMkLst>
      <pc:sldChg chg="modSp mod">
        <pc:chgData name="OHMI Kazuhito" userId="8a75d5e7-b9bb-4f11-a0fa-dfef76012f79" providerId="ADAL" clId="{37ECEA44-2FE6-45DD-9D3D-E4AB59C3757A}" dt="2024-09-10T20:27:27.570" v="173" actId="20577"/>
        <pc:sldMkLst>
          <pc:docMk/>
          <pc:sldMk cId="3092018849" sldId="256"/>
        </pc:sldMkLst>
        <pc:spChg chg="mod">
          <ac:chgData name="OHMI Kazuhito" userId="8a75d5e7-b9bb-4f11-a0fa-dfef76012f79" providerId="ADAL" clId="{37ECEA44-2FE6-45DD-9D3D-E4AB59C3757A}" dt="2024-09-10T20:27:27.570" v="173" actId="20577"/>
          <ac:spMkLst>
            <pc:docMk/>
            <pc:sldMk cId="3092018849" sldId="256"/>
            <ac:spMk id="3" creationId="{04A0FCCB-A289-B8B2-D725-BB3C3F47BEC3}"/>
          </ac:spMkLst>
        </pc:spChg>
      </pc:sldChg>
      <pc:sldChg chg="del">
        <pc:chgData name="OHMI Kazuhito" userId="8a75d5e7-b9bb-4f11-a0fa-dfef76012f79" providerId="ADAL" clId="{37ECEA44-2FE6-45DD-9D3D-E4AB59C3757A}" dt="2024-09-09T08:21:43.776" v="9" actId="2696"/>
        <pc:sldMkLst>
          <pc:docMk/>
          <pc:sldMk cId="1318143835" sldId="257"/>
        </pc:sldMkLst>
      </pc:sldChg>
      <pc:sldChg chg="del">
        <pc:chgData name="OHMI Kazuhito" userId="8a75d5e7-b9bb-4f11-a0fa-dfef76012f79" providerId="ADAL" clId="{37ECEA44-2FE6-45DD-9D3D-E4AB59C3757A}" dt="2024-09-09T08:21:45.345" v="10" actId="2696"/>
        <pc:sldMkLst>
          <pc:docMk/>
          <pc:sldMk cId="135680268" sldId="258"/>
        </pc:sldMkLst>
      </pc:sldChg>
      <pc:sldChg chg="add ord">
        <pc:chgData name="OHMI Kazuhito" userId="8a75d5e7-b9bb-4f11-a0fa-dfef76012f79" providerId="ADAL" clId="{37ECEA44-2FE6-45DD-9D3D-E4AB59C3757A}" dt="2024-09-09T08:37:56.678" v="27"/>
        <pc:sldMkLst>
          <pc:docMk/>
          <pc:sldMk cId="1793947104" sldId="259"/>
        </pc:sldMkLst>
      </pc:sldChg>
      <pc:sldChg chg="del">
        <pc:chgData name="OHMI Kazuhito" userId="8a75d5e7-b9bb-4f11-a0fa-dfef76012f79" providerId="ADAL" clId="{37ECEA44-2FE6-45DD-9D3D-E4AB59C3757A}" dt="2024-09-09T08:21:46.475" v="11" actId="2696"/>
        <pc:sldMkLst>
          <pc:docMk/>
          <pc:sldMk cId="3364330659" sldId="259"/>
        </pc:sldMkLst>
      </pc:sldChg>
      <pc:sldChg chg="del">
        <pc:chgData name="OHMI Kazuhito" userId="8a75d5e7-b9bb-4f11-a0fa-dfef76012f79" providerId="ADAL" clId="{37ECEA44-2FE6-45DD-9D3D-E4AB59C3757A}" dt="2024-09-09T08:21:47.699" v="12" actId="2696"/>
        <pc:sldMkLst>
          <pc:docMk/>
          <pc:sldMk cId="2298671103" sldId="260"/>
        </pc:sldMkLst>
      </pc:sldChg>
      <pc:sldChg chg="del">
        <pc:chgData name="OHMI Kazuhito" userId="8a75d5e7-b9bb-4f11-a0fa-dfef76012f79" providerId="ADAL" clId="{37ECEA44-2FE6-45DD-9D3D-E4AB59C3757A}" dt="2024-09-09T08:21:22.872" v="6" actId="2696"/>
        <pc:sldMkLst>
          <pc:docMk/>
          <pc:sldMk cId="3515623855" sldId="261"/>
        </pc:sldMkLst>
      </pc:sldChg>
      <pc:sldChg chg="addSp modSp add mod">
        <pc:chgData name="OHMI Kazuhito" userId="8a75d5e7-b9bb-4f11-a0fa-dfef76012f79" providerId="ADAL" clId="{37ECEA44-2FE6-45DD-9D3D-E4AB59C3757A}" dt="2024-09-11T18:48:26.616" v="953" actId="20577"/>
        <pc:sldMkLst>
          <pc:docMk/>
          <pc:sldMk cId="3365844452" sldId="262"/>
        </pc:sldMkLst>
        <pc:spChg chg="mod">
          <ac:chgData name="OHMI Kazuhito" userId="8a75d5e7-b9bb-4f11-a0fa-dfef76012f79" providerId="ADAL" clId="{37ECEA44-2FE6-45DD-9D3D-E4AB59C3757A}" dt="2024-09-11T00:56:40.023" v="297" actId="1076"/>
          <ac:spMkLst>
            <pc:docMk/>
            <pc:sldMk cId="3365844452" sldId="262"/>
            <ac:spMk id="2" creationId="{4980C1C4-CCFB-4E9A-8228-736733156C32}"/>
          </ac:spMkLst>
        </pc:spChg>
        <pc:spChg chg="mod">
          <ac:chgData name="OHMI Kazuhito" userId="8a75d5e7-b9bb-4f11-a0fa-dfef76012f79" providerId="ADAL" clId="{37ECEA44-2FE6-45DD-9D3D-E4AB59C3757A}" dt="2024-09-11T18:48:26.616" v="953" actId="20577"/>
          <ac:spMkLst>
            <pc:docMk/>
            <pc:sldMk cId="3365844452" sldId="262"/>
            <ac:spMk id="3" creationId="{270CA7A0-2D2F-3EA5-3B12-273167B87AE6}"/>
          </ac:spMkLst>
        </pc:spChg>
        <pc:picChg chg="add mod">
          <ac:chgData name="OHMI Kazuhito" userId="8a75d5e7-b9bb-4f11-a0fa-dfef76012f79" providerId="ADAL" clId="{37ECEA44-2FE6-45DD-9D3D-E4AB59C3757A}" dt="2024-09-11T00:56:59.694" v="300" actId="14100"/>
          <ac:picMkLst>
            <pc:docMk/>
            <pc:sldMk cId="3365844452" sldId="262"/>
            <ac:picMk id="4" creationId="{2BC99478-79C9-AE92-8630-B58DB1229635}"/>
          </ac:picMkLst>
        </pc:picChg>
        <pc:picChg chg="mod">
          <ac:chgData name="OHMI Kazuhito" userId="8a75d5e7-b9bb-4f11-a0fa-dfef76012f79" providerId="ADAL" clId="{37ECEA44-2FE6-45DD-9D3D-E4AB59C3757A}" dt="2024-09-11T00:56:59.694" v="300" actId="14100"/>
          <ac:picMkLst>
            <pc:docMk/>
            <pc:sldMk cId="3365844452" sldId="262"/>
            <ac:picMk id="5" creationId="{60B64D2F-42D2-2BC7-0CA1-644ACD35114C}"/>
          </ac:picMkLst>
        </pc:picChg>
        <pc:picChg chg="add mod">
          <ac:chgData name="OHMI Kazuhito" userId="8a75d5e7-b9bb-4f11-a0fa-dfef76012f79" providerId="ADAL" clId="{37ECEA44-2FE6-45DD-9D3D-E4AB59C3757A}" dt="2024-09-11T02:16:19.999" v="489" actId="1076"/>
          <ac:picMkLst>
            <pc:docMk/>
            <pc:sldMk cId="3365844452" sldId="262"/>
            <ac:picMk id="6" creationId="{B8E75F53-9A93-3C31-6B19-06153CEEC206}"/>
          </ac:picMkLst>
        </pc:picChg>
        <pc:picChg chg="mod">
          <ac:chgData name="OHMI Kazuhito" userId="8a75d5e7-b9bb-4f11-a0fa-dfef76012f79" providerId="ADAL" clId="{37ECEA44-2FE6-45DD-9D3D-E4AB59C3757A}" dt="2024-09-11T00:56:59.694" v="300" actId="14100"/>
          <ac:picMkLst>
            <pc:docMk/>
            <pc:sldMk cId="3365844452" sldId="262"/>
            <ac:picMk id="7" creationId="{70DD79C8-5799-559C-AD99-4ABEBD5E5D8A}"/>
          </ac:picMkLst>
        </pc:picChg>
        <pc:picChg chg="mod">
          <ac:chgData name="OHMI Kazuhito" userId="8a75d5e7-b9bb-4f11-a0fa-dfef76012f79" providerId="ADAL" clId="{37ECEA44-2FE6-45DD-9D3D-E4AB59C3757A}" dt="2024-09-11T00:56:59.694" v="300" actId="14100"/>
          <ac:picMkLst>
            <pc:docMk/>
            <pc:sldMk cId="3365844452" sldId="262"/>
            <ac:picMk id="8" creationId="{31DCC69C-790B-F3DA-26B2-AD579C2C2102}"/>
          </ac:picMkLst>
        </pc:picChg>
        <pc:picChg chg="mod">
          <ac:chgData name="OHMI Kazuhito" userId="8a75d5e7-b9bb-4f11-a0fa-dfef76012f79" providerId="ADAL" clId="{37ECEA44-2FE6-45DD-9D3D-E4AB59C3757A}" dt="2024-09-11T00:56:59.694" v="300" actId="14100"/>
          <ac:picMkLst>
            <pc:docMk/>
            <pc:sldMk cId="3365844452" sldId="262"/>
            <ac:picMk id="9" creationId="{A6191339-5450-61F7-9BBA-D2AD0AF7AFC3}"/>
          </ac:picMkLst>
        </pc:picChg>
        <pc:picChg chg="add mod">
          <ac:chgData name="OHMI Kazuhito" userId="8a75d5e7-b9bb-4f11-a0fa-dfef76012f79" providerId="ADAL" clId="{37ECEA44-2FE6-45DD-9D3D-E4AB59C3757A}" dt="2024-09-11T02:16:58.833" v="493" actId="14100"/>
          <ac:picMkLst>
            <pc:docMk/>
            <pc:sldMk cId="3365844452" sldId="262"/>
            <ac:picMk id="10" creationId="{00FF27AD-F52F-68DE-FE4B-4C3E18D662D8}"/>
          </ac:picMkLst>
        </pc:picChg>
        <pc:picChg chg="mod">
          <ac:chgData name="OHMI Kazuhito" userId="8a75d5e7-b9bb-4f11-a0fa-dfef76012f79" providerId="ADAL" clId="{37ECEA44-2FE6-45DD-9D3D-E4AB59C3757A}" dt="2024-09-11T00:57:12.202" v="302" actId="1076"/>
          <ac:picMkLst>
            <pc:docMk/>
            <pc:sldMk cId="3365844452" sldId="262"/>
            <ac:picMk id="11" creationId="{29AEE4D4-3FFA-8997-CA41-2B92974323E4}"/>
          </ac:picMkLst>
        </pc:picChg>
        <pc:picChg chg="mod">
          <ac:chgData name="OHMI Kazuhito" userId="8a75d5e7-b9bb-4f11-a0fa-dfef76012f79" providerId="ADAL" clId="{37ECEA44-2FE6-45DD-9D3D-E4AB59C3757A}" dt="2024-09-11T00:56:59.694" v="300" actId="14100"/>
          <ac:picMkLst>
            <pc:docMk/>
            <pc:sldMk cId="3365844452" sldId="262"/>
            <ac:picMk id="16" creationId="{B566FC97-2223-EFB8-55BC-F822C585CAE4}"/>
          </ac:picMkLst>
        </pc:picChg>
      </pc:sldChg>
      <pc:sldChg chg="del">
        <pc:chgData name="OHMI Kazuhito" userId="8a75d5e7-b9bb-4f11-a0fa-dfef76012f79" providerId="ADAL" clId="{37ECEA44-2FE6-45DD-9D3D-E4AB59C3757A}" dt="2024-09-10T20:19:00.606" v="32" actId="2696"/>
        <pc:sldMkLst>
          <pc:docMk/>
          <pc:sldMk cId="3468355837" sldId="262"/>
        </pc:sldMkLst>
      </pc:sldChg>
      <pc:sldChg chg="del">
        <pc:chgData name="OHMI Kazuhito" userId="8a75d5e7-b9bb-4f11-a0fa-dfef76012f79" providerId="ADAL" clId="{37ECEA44-2FE6-45DD-9D3D-E4AB59C3757A}" dt="2024-09-09T08:21:54.771" v="13" actId="2696"/>
        <pc:sldMkLst>
          <pc:docMk/>
          <pc:sldMk cId="1995457801" sldId="263"/>
        </pc:sldMkLst>
      </pc:sldChg>
      <pc:sldChg chg="del">
        <pc:chgData name="OHMI Kazuhito" userId="8a75d5e7-b9bb-4f11-a0fa-dfef76012f79" providerId="ADAL" clId="{37ECEA44-2FE6-45DD-9D3D-E4AB59C3757A}" dt="2024-09-09T08:21:32.468" v="7" actId="2696"/>
        <pc:sldMkLst>
          <pc:docMk/>
          <pc:sldMk cId="3804429615" sldId="264"/>
        </pc:sldMkLst>
      </pc:sldChg>
      <pc:sldChg chg="del">
        <pc:chgData name="OHMI Kazuhito" userId="8a75d5e7-b9bb-4f11-a0fa-dfef76012f79" providerId="ADAL" clId="{37ECEA44-2FE6-45DD-9D3D-E4AB59C3757A}" dt="2024-09-09T08:21:34.802" v="8" actId="2696"/>
        <pc:sldMkLst>
          <pc:docMk/>
          <pc:sldMk cId="3982391966" sldId="265"/>
        </pc:sldMkLst>
      </pc:sldChg>
      <pc:sldChg chg="del">
        <pc:chgData name="OHMI Kazuhito" userId="8a75d5e7-b9bb-4f11-a0fa-dfef76012f79" providerId="ADAL" clId="{37ECEA44-2FE6-45DD-9D3D-E4AB59C3757A}" dt="2024-09-09T08:21:56.613" v="15" actId="2696"/>
        <pc:sldMkLst>
          <pc:docMk/>
          <pc:sldMk cId="3141614672" sldId="266"/>
        </pc:sldMkLst>
      </pc:sldChg>
      <pc:sldChg chg="del">
        <pc:chgData name="OHMI Kazuhito" userId="8a75d5e7-b9bb-4f11-a0fa-dfef76012f79" providerId="ADAL" clId="{37ECEA44-2FE6-45DD-9D3D-E4AB59C3757A}" dt="2024-09-09T08:21:55.766" v="14" actId="2696"/>
        <pc:sldMkLst>
          <pc:docMk/>
          <pc:sldMk cId="382845161" sldId="267"/>
        </pc:sldMkLst>
      </pc:sldChg>
      <pc:sldChg chg="del">
        <pc:chgData name="OHMI Kazuhito" userId="8a75d5e7-b9bb-4f11-a0fa-dfef76012f79" providerId="ADAL" clId="{37ECEA44-2FE6-45DD-9D3D-E4AB59C3757A}" dt="2024-09-09T08:22:00.403" v="18" actId="2696"/>
        <pc:sldMkLst>
          <pc:docMk/>
          <pc:sldMk cId="1051394116" sldId="269"/>
        </pc:sldMkLst>
      </pc:sldChg>
      <pc:sldChg chg="del">
        <pc:chgData name="OHMI Kazuhito" userId="8a75d5e7-b9bb-4f11-a0fa-dfef76012f79" providerId="ADAL" clId="{37ECEA44-2FE6-45DD-9D3D-E4AB59C3757A}" dt="2024-09-09T08:22:01.585" v="19" actId="2696"/>
        <pc:sldMkLst>
          <pc:docMk/>
          <pc:sldMk cId="2509749390" sldId="270"/>
        </pc:sldMkLst>
      </pc:sldChg>
      <pc:sldChg chg="modSp mod">
        <pc:chgData name="OHMI Kazuhito" userId="8a75d5e7-b9bb-4f11-a0fa-dfef76012f79" providerId="ADAL" clId="{37ECEA44-2FE6-45DD-9D3D-E4AB59C3757A}" dt="2024-09-11T09:14:17.488" v="510" actId="1076"/>
        <pc:sldMkLst>
          <pc:docMk/>
          <pc:sldMk cId="3798258037" sldId="271"/>
        </pc:sldMkLst>
        <pc:picChg chg="mod">
          <ac:chgData name="OHMI Kazuhito" userId="8a75d5e7-b9bb-4f11-a0fa-dfef76012f79" providerId="ADAL" clId="{37ECEA44-2FE6-45DD-9D3D-E4AB59C3757A}" dt="2024-09-11T09:14:17.488" v="510" actId="1076"/>
          <ac:picMkLst>
            <pc:docMk/>
            <pc:sldMk cId="3798258037" sldId="271"/>
            <ac:picMk id="4" creationId="{6B18C8DC-1B5B-30D3-9D62-D97866964835}"/>
          </ac:picMkLst>
        </pc:picChg>
      </pc:sldChg>
      <pc:sldChg chg="del">
        <pc:chgData name="OHMI Kazuhito" userId="8a75d5e7-b9bb-4f11-a0fa-dfef76012f79" providerId="ADAL" clId="{37ECEA44-2FE6-45DD-9D3D-E4AB59C3757A}" dt="2024-09-09T08:22:08.569" v="21" actId="2696"/>
        <pc:sldMkLst>
          <pc:docMk/>
          <pc:sldMk cId="1713383403" sldId="273"/>
        </pc:sldMkLst>
      </pc:sldChg>
      <pc:sldChg chg="del">
        <pc:chgData name="OHMI Kazuhito" userId="8a75d5e7-b9bb-4f11-a0fa-dfef76012f79" providerId="ADAL" clId="{37ECEA44-2FE6-45DD-9D3D-E4AB59C3757A}" dt="2024-09-09T08:21:15.803" v="2" actId="2696"/>
        <pc:sldMkLst>
          <pc:docMk/>
          <pc:sldMk cId="3674733632" sldId="274"/>
        </pc:sldMkLst>
      </pc:sldChg>
      <pc:sldChg chg="del">
        <pc:chgData name="OHMI Kazuhito" userId="8a75d5e7-b9bb-4f11-a0fa-dfef76012f79" providerId="ADAL" clId="{37ECEA44-2FE6-45DD-9D3D-E4AB59C3757A}" dt="2024-09-09T08:22:07.776" v="20" actId="2696"/>
        <pc:sldMkLst>
          <pc:docMk/>
          <pc:sldMk cId="2663416207" sldId="277"/>
        </pc:sldMkLst>
      </pc:sldChg>
      <pc:sldChg chg="del">
        <pc:chgData name="OHMI Kazuhito" userId="8a75d5e7-b9bb-4f11-a0fa-dfef76012f79" providerId="ADAL" clId="{37ECEA44-2FE6-45DD-9D3D-E4AB59C3757A}" dt="2024-09-09T08:21:09.528" v="0" actId="2696"/>
        <pc:sldMkLst>
          <pc:docMk/>
          <pc:sldMk cId="2811904585" sldId="278"/>
        </pc:sldMkLst>
      </pc:sldChg>
      <pc:sldChg chg="del">
        <pc:chgData name="OHMI Kazuhito" userId="8a75d5e7-b9bb-4f11-a0fa-dfef76012f79" providerId="ADAL" clId="{37ECEA44-2FE6-45DD-9D3D-E4AB59C3757A}" dt="2024-09-09T08:21:12.400" v="1" actId="2696"/>
        <pc:sldMkLst>
          <pc:docMk/>
          <pc:sldMk cId="4222166350" sldId="279"/>
        </pc:sldMkLst>
      </pc:sldChg>
      <pc:sldChg chg="del">
        <pc:chgData name="OHMI Kazuhito" userId="8a75d5e7-b9bb-4f11-a0fa-dfef76012f79" providerId="ADAL" clId="{37ECEA44-2FE6-45DD-9D3D-E4AB59C3757A}" dt="2024-09-09T08:21:16.877" v="3" actId="2696"/>
        <pc:sldMkLst>
          <pc:docMk/>
          <pc:sldMk cId="0" sldId="280"/>
        </pc:sldMkLst>
      </pc:sldChg>
      <pc:sldChg chg="del">
        <pc:chgData name="OHMI Kazuhito" userId="8a75d5e7-b9bb-4f11-a0fa-dfef76012f79" providerId="ADAL" clId="{37ECEA44-2FE6-45DD-9D3D-E4AB59C3757A}" dt="2024-09-09T08:21:17.813" v="4" actId="2696"/>
        <pc:sldMkLst>
          <pc:docMk/>
          <pc:sldMk cId="449586388" sldId="282"/>
        </pc:sldMkLst>
      </pc:sldChg>
      <pc:sldChg chg="del">
        <pc:chgData name="OHMI Kazuhito" userId="8a75d5e7-b9bb-4f11-a0fa-dfef76012f79" providerId="ADAL" clId="{37ECEA44-2FE6-45DD-9D3D-E4AB59C3757A}" dt="2024-09-09T08:21:18.759" v="5" actId="2696"/>
        <pc:sldMkLst>
          <pc:docMk/>
          <pc:sldMk cId="4219555054" sldId="283"/>
        </pc:sldMkLst>
      </pc:sldChg>
      <pc:sldChg chg="del">
        <pc:chgData name="OHMI Kazuhito" userId="8a75d5e7-b9bb-4f11-a0fa-dfef76012f79" providerId="ADAL" clId="{37ECEA44-2FE6-45DD-9D3D-E4AB59C3757A}" dt="2024-09-09T08:21:58.577" v="16" actId="2696"/>
        <pc:sldMkLst>
          <pc:docMk/>
          <pc:sldMk cId="741264485" sldId="293"/>
        </pc:sldMkLst>
      </pc:sldChg>
      <pc:sldChg chg="del">
        <pc:chgData name="OHMI Kazuhito" userId="8a75d5e7-b9bb-4f11-a0fa-dfef76012f79" providerId="ADAL" clId="{37ECEA44-2FE6-45DD-9D3D-E4AB59C3757A}" dt="2024-09-09T08:22:09.780" v="22" actId="2696"/>
        <pc:sldMkLst>
          <pc:docMk/>
          <pc:sldMk cId="2209497601" sldId="297"/>
        </pc:sldMkLst>
      </pc:sldChg>
      <pc:sldChg chg="del">
        <pc:chgData name="OHMI Kazuhito" userId="8a75d5e7-b9bb-4f11-a0fa-dfef76012f79" providerId="ADAL" clId="{37ECEA44-2FE6-45DD-9D3D-E4AB59C3757A}" dt="2024-09-09T08:21:59.573" v="17" actId="2696"/>
        <pc:sldMkLst>
          <pc:docMk/>
          <pc:sldMk cId="4118392000" sldId="298"/>
        </pc:sldMkLst>
      </pc:sldChg>
      <pc:sldChg chg="ord">
        <pc:chgData name="OHMI Kazuhito" userId="8a75d5e7-b9bb-4f11-a0fa-dfef76012f79" providerId="ADAL" clId="{37ECEA44-2FE6-45DD-9D3D-E4AB59C3757A}" dt="2024-09-10T20:18:21.749" v="31"/>
        <pc:sldMkLst>
          <pc:docMk/>
          <pc:sldMk cId="1929071709" sldId="301"/>
        </pc:sldMkLst>
      </pc:sldChg>
      <pc:sldChg chg="modSp mod">
        <pc:chgData name="OHMI Kazuhito" userId="8a75d5e7-b9bb-4f11-a0fa-dfef76012f79" providerId="ADAL" clId="{37ECEA44-2FE6-45DD-9D3D-E4AB59C3757A}" dt="2024-09-11T18:42:43.970" v="693" actId="20577"/>
        <pc:sldMkLst>
          <pc:docMk/>
          <pc:sldMk cId="178690053" sldId="305"/>
        </pc:sldMkLst>
        <pc:spChg chg="mod">
          <ac:chgData name="OHMI Kazuhito" userId="8a75d5e7-b9bb-4f11-a0fa-dfef76012f79" providerId="ADAL" clId="{37ECEA44-2FE6-45DD-9D3D-E4AB59C3757A}" dt="2024-09-11T18:42:43.970" v="693" actId="20577"/>
          <ac:spMkLst>
            <pc:docMk/>
            <pc:sldMk cId="178690053" sldId="305"/>
            <ac:spMk id="2" creationId="{E7B4B7B5-6F95-6AED-B599-C04F8B9B3153}"/>
          </ac:spMkLst>
        </pc:spChg>
      </pc:sldChg>
      <pc:sldChg chg="add">
        <pc:chgData name="OHMI Kazuhito" userId="8a75d5e7-b9bb-4f11-a0fa-dfef76012f79" providerId="ADAL" clId="{37ECEA44-2FE6-45DD-9D3D-E4AB59C3757A}" dt="2024-09-10T20:19:48.999" v="35"/>
        <pc:sldMkLst>
          <pc:docMk/>
          <pc:sldMk cId="542771806" sldId="310"/>
        </pc:sldMkLst>
      </pc:sldChg>
      <pc:sldChg chg="del">
        <pc:chgData name="OHMI Kazuhito" userId="8a75d5e7-b9bb-4f11-a0fa-dfef76012f79" providerId="ADAL" clId="{37ECEA44-2FE6-45DD-9D3D-E4AB59C3757A}" dt="2024-09-10T20:19:44.602" v="34" actId="2696"/>
        <pc:sldMkLst>
          <pc:docMk/>
          <pc:sldMk cId="1704375809" sldId="310"/>
        </pc:sldMkLst>
      </pc:sldChg>
      <pc:sldChg chg="add">
        <pc:chgData name="OHMI Kazuhito" userId="8a75d5e7-b9bb-4f11-a0fa-dfef76012f79" providerId="ADAL" clId="{37ECEA44-2FE6-45DD-9D3D-E4AB59C3757A}" dt="2024-09-09T08:37:03.370" v="23"/>
        <pc:sldMkLst>
          <pc:docMk/>
          <pc:sldMk cId="3972650629" sldId="1030"/>
        </pc:sldMkLst>
      </pc:sldChg>
      <pc:sldChg chg="add">
        <pc:chgData name="OHMI Kazuhito" userId="8a75d5e7-b9bb-4f11-a0fa-dfef76012f79" providerId="ADAL" clId="{37ECEA44-2FE6-45DD-9D3D-E4AB59C3757A}" dt="2024-09-09T08:37:03.370" v="23"/>
        <pc:sldMkLst>
          <pc:docMk/>
          <pc:sldMk cId="539620518" sldId="1035"/>
        </pc:sldMkLst>
      </pc:sldChg>
      <pc:sldChg chg="add ord">
        <pc:chgData name="OHMI Kazuhito" userId="8a75d5e7-b9bb-4f11-a0fa-dfef76012f79" providerId="ADAL" clId="{37ECEA44-2FE6-45DD-9D3D-E4AB59C3757A}" dt="2024-09-09T08:38:04.673" v="29"/>
        <pc:sldMkLst>
          <pc:docMk/>
          <pc:sldMk cId="3428440109" sldId="1036"/>
        </pc:sldMkLst>
      </pc:sldChg>
      <pc:sldChg chg="add">
        <pc:chgData name="OHMI Kazuhito" userId="8a75d5e7-b9bb-4f11-a0fa-dfef76012f79" providerId="ADAL" clId="{37ECEA44-2FE6-45DD-9D3D-E4AB59C3757A}" dt="2024-09-09T08:37:03.370" v="23"/>
        <pc:sldMkLst>
          <pc:docMk/>
          <pc:sldMk cId="953910320" sldId="1037"/>
        </pc:sldMkLst>
      </pc:sldChg>
      <pc:sldChg chg="add">
        <pc:chgData name="OHMI Kazuhito" userId="8a75d5e7-b9bb-4f11-a0fa-dfef76012f79" providerId="ADAL" clId="{37ECEA44-2FE6-45DD-9D3D-E4AB59C3757A}" dt="2024-09-09T08:37:03.370" v="23"/>
        <pc:sldMkLst>
          <pc:docMk/>
          <pc:sldMk cId="1958201718" sldId="1038"/>
        </pc:sldMkLst>
      </pc:sldChg>
      <pc:sldChg chg="add">
        <pc:chgData name="OHMI Kazuhito" userId="8a75d5e7-b9bb-4f11-a0fa-dfef76012f79" providerId="ADAL" clId="{37ECEA44-2FE6-45DD-9D3D-E4AB59C3757A}" dt="2024-09-09T08:37:03.370" v="23"/>
        <pc:sldMkLst>
          <pc:docMk/>
          <pc:sldMk cId="2259695779" sldId="1039"/>
        </pc:sldMkLst>
      </pc:sldChg>
      <pc:sldChg chg="add">
        <pc:chgData name="OHMI Kazuhito" userId="8a75d5e7-b9bb-4f11-a0fa-dfef76012f79" providerId="ADAL" clId="{37ECEA44-2FE6-45DD-9D3D-E4AB59C3757A}" dt="2024-09-09T08:37:03.370" v="23"/>
        <pc:sldMkLst>
          <pc:docMk/>
          <pc:sldMk cId="961616700" sldId="1041"/>
        </pc:sldMkLst>
      </pc:sldChg>
      <pc:sldChg chg="new">
        <pc:chgData name="OHMI Kazuhito" userId="8a75d5e7-b9bb-4f11-a0fa-dfef76012f79" providerId="ADAL" clId="{37ECEA44-2FE6-45DD-9D3D-E4AB59C3757A}" dt="2024-09-10T20:19:53.477" v="36" actId="680"/>
        <pc:sldMkLst>
          <pc:docMk/>
          <pc:sldMk cId="1667279241" sldId="1042"/>
        </pc:sldMkLst>
      </pc:sldChg>
      <pc:sldChg chg="modSp new mod">
        <pc:chgData name="OHMI Kazuhito" userId="8a75d5e7-b9bb-4f11-a0fa-dfef76012f79" providerId="ADAL" clId="{37ECEA44-2FE6-45DD-9D3D-E4AB59C3757A}" dt="2024-09-11T18:48:48.242" v="957" actId="20577"/>
        <pc:sldMkLst>
          <pc:docMk/>
          <pc:sldMk cId="1413642603" sldId="1043"/>
        </pc:sldMkLst>
        <pc:spChg chg="mod">
          <ac:chgData name="OHMI Kazuhito" userId="8a75d5e7-b9bb-4f11-a0fa-dfef76012f79" providerId="ADAL" clId="{37ECEA44-2FE6-45DD-9D3D-E4AB59C3757A}" dt="2024-09-11T18:47:31.727" v="951" actId="20577"/>
          <ac:spMkLst>
            <pc:docMk/>
            <pc:sldMk cId="1413642603" sldId="1043"/>
            <ac:spMk id="2" creationId="{16AE244A-239D-7B60-E41E-8B5D767B2A4F}"/>
          </ac:spMkLst>
        </pc:spChg>
        <pc:spChg chg="mod">
          <ac:chgData name="OHMI Kazuhito" userId="8a75d5e7-b9bb-4f11-a0fa-dfef76012f79" providerId="ADAL" clId="{37ECEA44-2FE6-45DD-9D3D-E4AB59C3757A}" dt="2024-09-11T18:48:48.242" v="957" actId="20577"/>
          <ac:spMkLst>
            <pc:docMk/>
            <pc:sldMk cId="1413642603" sldId="1043"/>
            <ac:spMk id="3" creationId="{572C7812-9038-E34E-96B0-85D218DB266D}"/>
          </ac:spMkLst>
        </pc:spChg>
      </pc:sldChg>
      <pc:sldMasterChg chg="delSldLayout">
        <pc:chgData name="OHMI Kazuhito" userId="8a75d5e7-b9bb-4f11-a0fa-dfef76012f79" providerId="ADAL" clId="{37ECEA44-2FE6-45DD-9D3D-E4AB59C3757A}" dt="2024-09-09T08:21:16.877" v="3" actId="2696"/>
        <pc:sldMasterMkLst>
          <pc:docMk/>
          <pc:sldMasterMk cId="1880132602" sldId="2147483648"/>
        </pc:sldMasterMkLst>
        <pc:sldLayoutChg chg="del">
          <pc:chgData name="OHMI Kazuhito" userId="8a75d5e7-b9bb-4f11-a0fa-dfef76012f79" providerId="ADAL" clId="{37ECEA44-2FE6-45DD-9D3D-E4AB59C3757A}" dt="2024-09-09T08:21:16.877" v="3" actId="2696"/>
          <pc:sldLayoutMkLst>
            <pc:docMk/>
            <pc:sldMasterMk cId="1880132602" sldId="2147483648"/>
            <pc:sldLayoutMk cId="2637701894" sldId="2147483660"/>
          </pc:sldLayoutMkLst>
        </pc:sldLayoutChg>
      </pc:sldMasterChg>
    </pc:docChg>
  </pc:docChgLst>
  <pc:docChgLst>
    <pc:chgData name="OHMI Kazuhito" userId="8a75d5e7-b9bb-4f11-a0fa-dfef76012f79" providerId="ADAL" clId="{A76A9AF9-A54A-4707-9F3D-4CC18C3880E9}"/>
    <pc:docChg chg="undo custSel addSld delSld modSld sldOrd">
      <pc:chgData name="OHMI Kazuhito" userId="8a75d5e7-b9bb-4f11-a0fa-dfef76012f79" providerId="ADAL" clId="{A76A9AF9-A54A-4707-9F3D-4CC18C3880E9}" dt="2024-09-05T05:09:54.744" v="6310" actId="20577"/>
      <pc:docMkLst>
        <pc:docMk/>
      </pc:docMkLst>
      <pc:sldChg chg="modSp mod">
        <pc:chgData name="OHMI Kazuhito" userId="8a75d5e7-b9bb-4f11-a0fa-dfef76012f79" providerId="ADAL" clId="{A76A9AF9-A54A-4707-9F3D-4CC18C3880E9}" dt="2024-09-04T10:06:40.274" v="6240" actId="20577"/>
        <pc:sldMkLst>
          <pc:docMk/>
          <pc:sldMk cId="3092018849" sldId="256"/>
        </pc:sldMkLst>
        <pc:spChg chg="mod">
          <ac:chgData name="OHMI Kazuhito" userId="8a75d5e7-b9bb-4f11-a0fa-dfef76012f79" providerId="ADAL" clId="{A76A9AF9-A54A-4707-9F3D-4CC18C3880E9}" dt="2024-09-04T10:06:40.274" v="6240" actId="20577"/>
          <ac:spMkLst>
            <pc:docMk/>
            <pc:sldMk cId="3092018849" sldId="256"/>
            <ac:spMk id="3" creationId="{04A0FCCB-A289-B8B2-D725-BB3C3F47BEC3}"/>
          </ac:spMkLst>
        </pc:spChg>
      </pc:sldChg>
      <pc:sldChg chg="addSp modSp mod">
        <pc:chgData name="OHMI Kazuhito" userId="8a75d5e7-b9bb-4f11-a0fa-dfef76012f79" providerId="ADAL" clId="{A76A9AF9-A54A-4707-9F3D-4CC18C3880E9}" dt="2024-08-23T01:27:50.094" v="37" actId="207"/>
        <pc:sldMkLst>
          <pc:docMk/>
          <pc:sldMk cId="2110359931" sldId="268"/>
        </pc:sldMkLst>
        <pc:spChg chg="mod">
          <ac:chgData name="OHMI Kazuhito" userId="8a75d5e7-b9bb-4f11-a0fa-dfef76012f79" providerId="ADAL" clId="{A76A9AF9-A54A-4707-9F3D-4CC18C3880E9}" dt="2024-08-23T01:27:42.977" v="36" actId="207"/>
          <ac:spMkLst>
            <pc:docMk/>
            <pc:sldMk cId="2110359931" sldId="268"/>
            <ac:spMk id="2" creationId="{74D26F7E-0CE2-CE88-2705-22EB6CB7C960}"/>
          </ac:spMkLst>
        </pc:spChg>
        <pc:spChg chg="mod">
          <ac:chgData name="OHMI Kazuhito" userId="8a75d5e7-b9bb-4f11-a0fa-dfef76012f79" providerId="ADAL" clId="{A76A9AF9-A54A-4707-9F3D-4CC18C3880E9}" dt="2024-08-23T01:27:50.094" v="37" actId="207"/>
          <ac:spMkLst>
            <pc:docMk/>
            <pc:sldMk cId="2110359931" sldId="268"/>
            <ac:spMk id="4" creationId="{F4EB448F-EB09-3A59-E7DA-614419AA96E2}"/>
          </ac:spMkLst>
        </pc:spChg>
        <pc:picChg chg="add mod">
          <ac:chgData name="OHMI Kazuhito" userId="8a75d5e7-b9bb-4f11-a0fa-dfef76012f79" providerId="ADAL" clId="{A76A9AF9-A54A-4707-9F3D-4CC18C3880E9}" dt="2024-08-22T02:26:00.101" v="2" actId="14100"/>
          <ac:picMkLst>
            <pc:docMk/>
            <pc:sldMk cId="2110359931" sldId="268"/>
            <ac:picMk id="6" creationId="{1C212506-772A-261B-81FE-1CF856FBA5C1}"/>
          </ac:picMkLst>
        </pc:picChg>
        <pc:picChg chg="add mod">
          <ac:chgData name="OHMI Kazuhito" userId="8a75d5e7-b9bb-4f11-a0fa-dfef76012f79" providerId="ADAL" clId="{A76A9AF9-A54A-4707-9F3D-4CC18C3880E9}" dt="2024-08-22T02:26:39.654" v="7" actId="14100"/>
          <ac:picMkLst>
            <pc:docMk/>
            <pc:sldMk cId="2110359931" sldId="268"/>
            <ac:picMk id="8" creationId="{90488CD3-D62C-BD10-2E47-614B74A15BD8}"/>
          </ac:picMkLst>
        </pc:picChg>
      </pc:sldChg>
      <pc:sldChg chg="add">
        <pc:chgData name="OHMI Kazuhito" userId="8a75d5e7-b9bb-4f11-a0fa-dfef76012f79" providerId="ADAL" clId="{A76A9AF9-A54A-4707-9F3D-4CC18C3880E9}" dt="2024-08-26T09:05:15.803" v="854"/>
        <pc:sldMkLst>
          <pc:docMk/>
          <pc:sldMk cId="1051394116" sldId="269"/>
        </pc:sldMkLst>
      </pc:sldChg>
      <pc:sldChg chg="del">
        <pc:chgData name="OHMI Kazuhito" userId="8a75d5e7-b9bb-4f11-a0fa-dfef76012f79" providerId="ADAL" clId="{A76A9AF9-A54A-4707-9F3D-4CC18C3880E9}" dt="2024-08-26T09:05:10.493" v="853" actId="2696"/>
        <pc:sldMkLst>
          <pc:docMk/>
          <pc:sldMk cId="2392995290" sldId="269"/>
        </pc:sldMkLst>
      </pc:sldChg>
      <pc:sldChg chg="add">
        <pc:chgData name="OHMI Kazuhito" userId="8a75d5e7-b9bb-4f11-a0fa-dfef76012f79" providerId="ADAL" clId="{A76A9AF9-A54A-4707-9F3D-4CC18C3880E9}" dt="2024-08-26T09:05:15.803" v="854"/>
        <pc:sldMkLst>
          <pc:docMk/>
          <pc:sldMk cId="2509749390" sldId="270"/>
        </pc:sldMkLst>
      </pc:sldChg>
      <pc:sldChg chg="del">
        <pc:chgData name="OHMI Kazuhito" userId="8a75d5e7-b9bb-4f11-a0fa-dfef76012f79" providerId="ADAL" clId="{A76A9AF9-A54A-4707-9F3D-4CC18C3880E9}" dt="2024-08-26T09:05:10.493" v="853" actId="2696"/>
        <pc:sldMkLst>
          <pc:docMk/>
          <pc:sldMk cId="3474040391" sldId="270"/>
        </pc:sldMkLst>
      </pc:sldChg>
      <pc:sldChg chg="modSp mod ord">
        <pc:chgData name="OHMI Kazuhito" userId="8a75d5e7-b9bb-4f11-a0fa-dfef76012f79" providerId="ADAL" clId="{A76A9AF9-A54A-4707-9F3D-4CC18C3880E9}" dt="2024-08-31T03:42:41.299" v="5786" actId="20577"/>
        <pc:sldMkLst>
          <pc:docMk/>
          <pc:sldMk cId="3798258037" sldId="271"/>
        </pc:sldMkLst>
        <pc:spChg chg="mod">
          <ac:chgData name="OHMI Kazuhito" userId="8a75d5e7-b9bb-4f11-a0fa-dfef76012f79" providerId="ADAL" clId="{A76A9AF9-A54A-4707-9F3D-4CC18C3880E9}" dt="2024-08-30T13:01:55.538" v="5349" actId="20577"/>
          <ac:spMkLst>
            <pc:docMk/>
            <pc:sldMk cId="3798258037" sldId="271"/>
            <ac:spMk id="2" creationId="{B16A142A-7458-3689-D711-4610682AE1DC}"/>
          </ac:spMkLst>
        </pc:spChg>
        <pc:spChg chg="mod">
          <ac:chgData name="OHMI Kazuhito" userId="8a75d5e7-b9bb-4f11-a0fa-dfef76012f79" providerId="ADAL" clId="{A76A9AF9-A54A-4707-9F3D-4CC18C3880E9}" dt="2024-08-31T03:42:41.299" v="5786" actId="20577"/>
          <ac:spMkLst>
            <pc:docMk/>
            <pc:sldMk cId="3798258037" sldId="271"/>
            <ac:spMk id="3" creationId="{E0B2687B-6655-2B36-19C7-D29F9D9316D9}"/>
          </ac:spMkLst>
        </pc:spChg>
      </pc:sldChg>
      <pc:sldChg chg="addSp delSp modSp mod">
        <pc:chgData name="OHMI Kazuhito" userId="8a75d5e7-b9bb-4f11-a0fa-dfef76012f79" providerId="ADAL" clId="{A76A9AF9-A54A-4707-9F3D-4CC18C3880E9}" dt="2024-08-30T08:09:51.375" v="4200" actId="1076"/>
        <pc:sldMkLst>
          <pc:docMk/>
          <pc:sldMk cId="3060266328" sldId="272"/>
        </pc:sldMkLst>
        <pc:spChg chg="mod">
          <ac:chgData name="OHMI Kazuhito" userId="8a75d5e7-b9bb-4f11-a0fa-dfef76012f79" providerId="ADAL" clId="{A76A9AF9-A54A-4707-9F3D-4CC18C3880E9}" dt="2024-08-30T08:05:15.543" v="4044" actId="20577"/>
          <ac:spMkLst>
            <pc:docMk/>
            <pc:sldMk cId="3060266328" sldId="272"/>
            <ac:spMk id="2" creationId="{3113C88A-C473-BE70-45B5-25ECCEF1E77B}"/>
          </ac:spMkLst>
        </pc:spChg>
        <pc:spChg chg="mod">
          <ac:chgData name="OHMI Kazuhito" userId="8a75d5e7-b9bb-4f11-a0fa-dfef76012f79" providerId="ADAL" clId="{A76A9AF9-A54A-4707-9F3D-4CC18C3880E9}" dt="2024-08-30T08:09:38.086" v="4196" actId="58"/>
          <ac:spMkLst>
            <pc:docMk/>
            <pc:sldMk cId="3060266328" sldId="272"/>
            <ac:spMk id="3" creationId="{9F47BE57-BCB1-2CF4-5F1D-2DDA3E7054F4}"/>
          </ac:spMkLst>
        </pc:spChg>
        <pc:picChg chg="del">
          <ac:chgData name="OHMI Kazuhito" userId="8a75d5e7-b9bb-4f11-a0fa-dfef76012f79" providerId="ADAL" clId="{A76A9AF9-A54A-4707-9F3D-4CC18C3880E9}" dt="2024-08-28T08:02:44.031" v="1033" actId="21"/>
          <ac:picMkLst>
            <pc:docMk/>
            <pc:sldMk cId="3060266328" sldId="272"/>
            <ac:picMk id="5" creationId="{8443FEB5-B795-7C5C-5A37-E951DC2B4662}"/>
          </ac:picMkLst>
        </pc:picChg>
        <pc:picChg chg="add mod">
          <ac:chgData name="OHMI Kazuhito" userId="8a75d5e7-b9bb-4f11-a0fa-dfef76012f79" providerId="ADAL" clId="{A76A9AF9-A54A-4707-9F3D-4CC18C3880E9}" dt="2024-08-30T08:09:49.848" v="4199" actId="1076"/>
          <ac:picMkLst>
            <pc:docMk/>
            <pc:sldMk cId="3060266328" sldId="272"/>
            <ac:picMk id="6" creationId="{6D71C326-C1A2-4EFD-3AEC-8DF634AAC845}"/>
          </ac:picMkLst>
        </pc:picChg>
        <pc:picChg chg="add mod">
          <ac:chgData name="OHMI Kazuhito" userId="8a75d5e7-b9bb-4f11-a0fa-dfef76012f79" providerId="ADAL" clId="{A76A9AF9-A54A-4707-9F3D-4CC18C3880E9}" dt="2024-08-30T08:09:51.375" v="4200" actId="1076"/>
          <ac:picMkLst>
            <pc:docMk/>
            <pc:sldMk cId="3060266328" sldId="272"/>
            <ac:picMk id="8" creationId="{14674D12-7486-A836-D525-F025B89374F2}"/>
          </ac:picMkLst>
        </pc:picChg>
      </pc:sldChg>
      <pc:sldChg chg="ord">
        <pc:chgData name="OHMI Kazuhito" userId="8a75d5e7-b9bb-4f11-a0fa-dfef76012f79" providerId="ADAL" clId="{A76A9AF9-A54A-4707-9F3D-4CC18C3880E9}" dt="2024-08-28T08:08:57.531" v="1097"/>
        <pc:sldMkLst>
          <pc:docMk/>
          <pc:sldMk cId="1713383403" sldId="273"/>
        </pc:sldMkLst>
      </pc:sldChg>
      <pc:sldChg chg="del">
        <pc:chgData name="OHMI Kazuhito" userId="8a75d5e7-b9bb-4f11-a0fa-dfef76012f79" providerId="ADAL" clId="{A76A9AF9-A54A-4707-9F3D-4CC18C3880E9}" dt="2024-08-26T09:05:37.552" v="855" actId="2696"/>
        <pc:sldMkLst>
          <pc:docMk/>
          <pc:sldMk cId="1751408089" sldId="275"/>
        </pc:sldMkLst>
      </pc:sldChg>
      <pc:sldChg chg="modSp mod">
        <pc:chgData name="OHMI Kazuhito" userId="8a75d5e7-b9bb-4f11-a0fa-dfef76012f79" providerId="ADAL" clId="{A76A9AF9-A54A-4707-9F3D-4CC18C3880E9}" dt="2024-08-26T09:05:56.800" v="876" actId="20577"/>
        <pc:sldMkLst>
          <pc:docMk/>
          <pc:sldMk cId="60516864" sldId="276"/>
        </pc:sldMkLst>
        <pc:spChg chg="mod">
          <ac:chgData name="OHMI Kazuhito" userId="8a75d5e7-b9bb-4f11-a0fa-dfef76012f79" providerId="ADAL" clId="{A76A9AF9-A54A-4707-9F3D-4CC18C3880E9}" dt="2024-08-26T09:05:56.800" v="876" actId="20577"/>
          <ac:spMkLst>
            <pc:docMk/>
            <pc:sldMk cId="60516864" sldId="276"/>
            <ac:spMk id="2" creationId="{0C96CD58-6ABE-BC67-46D1-309D6D7E52D9}"/>
          </ac:spMkLst>
        </pc:spChg>
      </pc:sldChg>
      <pc:sldChg chg="ord">
        <pc:chgData name="OHMI Kazuhito" userId="8a75d5e7-b9bb-4f11-a0fa-dfef76012f79" providerId="ADAL" clId="{A76A9AF9-A54A-4707-9F3D-4CC18C3880E9}" dt="2024-08-28T08:04:05.868" v="1048"/>
        <pc:sldMkLst>
          <pc:docMk/>
          <pc:sldMk cId="2663416207" sldId="277"/>
        </pc:sldMkLst>
      </pc:sldChg>
      <pc:sldChg chg="modSp mod">
        <pc:chgData name="OHMI Kazuhito" userId="8a75d5e7-b9bb-4f11-a0fa-dfef76012f79" providerId="ADAL" clId="{A76A9AF9-A54A-4707-9F3D-4CC18C3880E9}" dt="2024-08-23T01:28:37.968" v="65" actId="207"/>
        <pc:sldMkLst>
          <pc:docMk/>
          <pc:sldMk cId="3934684974" sldId="284"/>
        </pc:sldMkLst>
        <pc:spChg chg="mod">
          <ac:chgData name="OHMI Kazuhito" userId="8a75d5e7-b9bb-4f11-a0fa-dfef76012f79" providerId="ADAL" clId="{A76A9AF9-A54A-4707-9F3D-4CC18C3880E9}" dt="2024-08-23T01:28:37.968" v="65" actId="207"/>
          <ac:spMkLst>
            <pc:docMk/>
            <pc:sldMk cId="3934684974" sldId="284"/>
            <ac:spMk id="2" creationId="{1068AD0F-1751-36FA-CF75-A78A52AF12D4}"/>
          </ac:spMkLst>
        </pc:spChg>
      </pc:sldChg>
      <pc:sldChg chg="modSp mod">
        <pc:chgData name="OHMI Kazuhito" userId="8a75d5e7-b9bb-4f11-a0fa-dfef76012f79" providerId="ADAL" clId="{A76A9AF9-A54A-4707-9F3D-4CC18C3880E9}" dt="2024-08-23T01:28:25.527" v="64" actId="207"/>
        <pc:sldMkLst>
          <pc:docMk/>
          <pc:sldMk cId="4076312471" sldId="285"/>
        </pc:sldMkLst>
        <pc:spChg chg="mod">
          <ac:chgData name="OHMI Kazuhito" userId="8a75d5e7-b9bb-4f11-a0fa-dfef76012f79" providerId="ADAL" clId="{A76A9AF9-A54A-4707-9F3D-4CC18C3880E9}" dt="2024-08-23T01:28:25.527" v="64" actId="207"/>
          <ac:spMkLst>
            <pc:docMk/>
            <pc:sldMk cId="4076312471" sldId="285"/>
            <ac:spMk id="2" creationId="{00000000-0000-0000-0000-000000000000}"/>
          </ac:spMkLst>
        </pc:spChg>
      </pc:sldChg>
      <pc:sldChg chg="addSp modSp mod">
        <pc:chgData name="OHMI Kazuhito" userId="8a75d5e7-b9bb-4f11-a0fa-dfef76012f79" providerId="ADAL" clId="{A76A9AF9-A54A-4707-9F3D-4CC18C3880E9}" dt="2024-08-26T08:19:45.567" v="388" actId="14100"/>
        <pc:sldMkLst>
          <pc:docMk/>
          <pc:sldMk cId="2728211135" sldId="286"/>
        </pc:sldMkLst>
        <pc:spChg chg="mod">
          <ac:chgData name="OHMI Kazuhito" userId="8a75d5e7-b9bb-4f11-a0fa-dfef76012f79" providerId="ADAL" clId="{A76A9AF9-A54A-4707-9F3D-4CC18C3880E9}" dt="2024-08-26T08:19:45.567" v="388" actId="14100"/>
          <ac:spMkLst>
            <pc:docMk/>
            <pc:sldMk cId="2728211135" sldId="286"/>
            <ac:spMk id="2" creationId="{C1ADDE73-A089-BB90-B720-5E0D3C617CF5}"/>
          </ac:spMkLst>
        </pc:spChg>
        <pc:spChg chg="mod">
          <ac:chgData name="OHMI Kazuhito" userId="8a75d5e7-b9bb-4f11-a0fa-dfef76012f79" providerId="ADAL" clId="{A76A9AF9-A54A-4707-9F3D-4CC18C3880E9}" dt="2024-08-26T08:18:57.237" v="379" actId="21"/>
          <ac:spMkLst>
            <pc:docMk/>
            <pc:sldMk cId="2728211135" sldId="286"/>
            <ac:spMk id="3" creationId="{10945588-0350-A0F4-24A4-73B1EA0279CA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4" creationId="{8D9F354F-7D6C-1E5F-E378-54844297E5CE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5" creationId="{0D8B1235-4AF3-80BC-C848-F688FCBCAFCD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7" creationId="{AD14DC0D-B01E-10BC-B965-43F246BE2FDD}"/>
          </ac:spMkLst>
        </pc:spChg>
        <pc:spChg chg="add 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8" creationId="{61263C46-2906-A25F-419E-CCCA80592832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9" creationId="{285BE846-970F-3F65-70F5-B89F884A1289}"/>
          </ac:spMkLst>
        </pc:spChg>
        <pc:spChg chg="add 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0" creationId="{48453086-8FC3-7D17-EEB2-9BBE21576705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1" creationId="{C64734D1-3F2D-CF8F-D8FE-F321761CC535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2" creationId="{3AADA11D-22B2-EDAD-E493-8701E947206E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3" creationId="{30899068-3E72-2FEF-B30A-4E933EDEC56B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6" creationId="{AA348150-8BD7-0255-17BB-935E31944909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7" creationId="{71F2385D-ECA3-873F-BF5F-DD3025D6FE82}"/>
          </ac:spMkLst>
        </pc:spChg>
        <pc:spChg chg="mod">
          <ac:chgData name="OHMI Kazuhito" userId="8a75d5e7-b9bb-4f11-a0fa-dfef76012f79" providerId="ADAL" clId="{A76A9AF9-A54A-4707-9F3D-4CC18C3880E9}" dt="2024-08-26T08:19:24.040" v="386" actId="1076"/>
          <ac:spMkLst>
            <pc:docMk/>
            <pc:sldMk cId="2728211135" sldId="286"/>
            <ac:spMk id="18" creationId="{341FF84B-2380-7622-D584-320E477500FC}"/>
          </ac:spMkLst>
        </pc:spChg>
        <pc:spChg chg="mod">
          <ac:chgData name="OHMI Kazuhito" userId="8a75d5e7-b9bb-4f11-a0fa-dfef76012f79" providerId="ADAL" clId="{A76A9AF9-A54A-4707-9F3D-4CC18C3880E9}" dt="2024-08-26T08:16:33.932" v="330" actId="1076"/>
          <ac:spMkLst>
            <pc:docMk/>
            <pc:sldMk cId="2728211135" sldId="286"/>
            <ac:spMk id="19" creationId="{6D1CED43-BF20-4AB9-8509-345A698A54FC}"/>
          </ac:spMkLst>
        </pc:spChg>
        <pc:spChg chg="add mod">
          <ac:chgData name="OHMI Kazuhito" userId="8a75d5e7-b9bb-4f11-a0fa-dfef76012f79" providerId="ADAL" clId="{A76A9AF9-A54A-4707-9F3D-4CC18C3880E9}" dt="2024-08-26T08:19:28.960" v="387" actId="1076"/>
          <ac:spMkLst>
            <pc:docMk/>
            <pc:sldMk cId="2728211135" sldId="286"/>
            <ac:spMk id="21" creationId="{40E0631D-F0BC-D286-0DF9-B7F04E8A4F2B}"/>
          </ac:spMkLst>
        </pc:spChg>
        <pc:picChg chg="mod">
          <ac:chgData name="OHMI Kazuhito" userId="8a75d5e7-b9bb-4f11-a0fa-dfef76012f79" providerId="ADAL" clId="{A76A9AF9-A54A-4707-9F3D-4CC18C3880E9}" dt="2024-08-26T08:16:33.932" v="330" actId="1076"/>
          <ac:picMkLst>
            <pc:docMk/>
            <pc:sldMk cId="2728211135" sldId="286"/>
            <ac:picMk id="6" creationId="{34C2BC6B-60F4-1B2D-CBFA-FE698CBF2892}"/>
          </ac:picMkLst>
        </pc:picChg>
        <pc:cxnChg chg="add mod">
          <ac:chgData name="OHMI Kazuhito" userId="8a75d5e7-b9bb-4f11-a0fa-dfef76012f79" providerId="ADAL" clId="{A76A9AF9-A54A-4707-9F3D-4CC18C3880E9}" dt="2024-08-26T08:18:50.682" v="378"/>
          <ac:cxnSpMkLst>
            <pc:docMk/>
            <pc:sldMk cId="2728211135" sldId="286"/>
            <ac:cxnSpMk id="15" creationId="{BBE9EA2B-EA57-09EB-36DD-60B85482BD8D}"/>
          </ac:cxnSpMkLst>
        </pc:cxnChg>
      </pc:sldChg>
      <pc:sldChg chg="addSp delSp modSp mod">
        <pc:chgData name="OHMI Kazuhito" userId="8a75d5e7-b9bb-4f11-a0fa-dfef76012f79" providerId="ADAL" clId="{A76A9AF9-A54A-4707-9F3D-4CC18C3880E9}" dt="2024-08-29T08:31:46.244" v="1698" actId="1076"/>
        <pc:sldMkLst>
          <pc:docMk/>
          <pc:sldMk cId="4271234655" sldId="288"/>
        </pc:sldMkLst>
        <pc:spChg chg="mod">
          <ac:chgData name="OHMI Kazuhito" userId="8a75d5e7-b9bb-4f11-a0fa-dfef76012f79" providerId="ADAL" clId="{A76A9AF9-A54A-4707-9F3D-4CC18C3880E9}" dt="2024-08-29T08:29:04.997" v="1634" actId="1076"/>
          <ac:spMkLst>
            <pc:docMk/>
            <pc:sldMk cId="4271234655" sldId="288"/>
            <ac:spMk id="2" creationId="{FC886954-7398-28E4-38D5-4CCB7B65F489}"/>
          </ac:spMkLst>
        </pc:spChg>
        <pc:spChg chg="mod">
          <ac:chgData name="OHMI Kazuhito" userId="8a75d5e7-b9bb-4f11-a0fa-dfef76012f79" providerId="ADAL" clId="{A76A9AF9-A54A-4707-9F3D-4CC18C3880E9}" dt="2024-08-29T08:31:37.337" v="1696" actId="20577"/>
          <ac:spMkLst>
            <pc:docMk/>
            <pc:sldMk cId="4271234655" sldId="288"/>
            <ac:spMk id="3" creationId="{229DF9F8-DB25-05CE-12B3-88C32B969926}"/>
          </ac:spMkLst>
        </pc:spChg>
        <pc:picChg chg="del">
          <ac:chgData name="OHMI Kazuhito" userId="8a75d5e7-b9bb-4f11-a0fa-dfef76012f79" providerId="ADAL" clId="{A76A9AF9-A54A-4707-9F3D-4CC18C3880E9}" dt="2024-08-29T08:27:36.323" v="1623" actId="21"/>
          <ac:picMkLst>
            <pc:docMk/>
            <pc:sldMk cId="4271234655" sldId="288"/>
            <ac:picMk id="5" creationId="{EBE042D1-F969-0A19-0321-CD299B98EDAB}"/>
          </ac:picMkLst>
        </pc:picChg>
        <pc:picChg chg="add mod ord">
          <ac:chgData name="OHMI Kazuhito" userId="8a75d5e7-b9bb-4f11-a0fa-dfef76012f79" providerId="ADAL" clId="{A76A9AF9-A54A-4707-9F3D-4CC18C3880E9}" dt="2024-08-29T08:29:15.884" v="1636" actId="1076"/>
          <ac:picMkLst>
            <pc:docMk/>
            <pc:sldMk cId="4271234655" sldId="288"/>
            <ac:picMk id="6" creationId="{4EEBFA4F-9329-62F4-E4B7-55A7A2BF3987}"/>
          </ac:picMkLst>
        </pc:picChg>
        <pc:picChg chg="mod">
          <ac:chgData name="OHMI Kazuhito" userId="8a75d5e7-b9bb-4f11-a0fa-dfef76012f79" providerId="ADAL" clId="{A76A9AF9-A54A-4707-9F3D-4CC18C3880E9}" dt="2024-08-29T08:29:26.682" v="1638" actId="1076"/>
          <ac:picMkLst>
            <pc:docMk/>
            <pc:sldMk cId="4271234655" sldId="288"/>
            <ac:picMk id="7" creationId="{10F2009B-9FB6-888A-9151-BBA0A5D5D54D}"/>
          </ac:picMkLst>
        </pc:picChg>
        <pc:picChg chg="mod">
          <ac:chgData name="OHMI Kazuhito" userId="8a75d5e7-b9bb-4f11-a0fa-dfef76012f79" providerId="ADAL" clId="{A76A9AF9-A54A-4707-9F3D-4CC18C3880E9}" dt="2024-08-29T08:29:35.195" v="1639" actId="1076"/>
          <ac:picMkLst>
            <pc:docMk/>
            <pc:sldMk cId="4271234655" sldId="288"/>
            <ac:picMk id="9" creationId="{1EDCD457-1AC4-9E72-91E4-AA3FC60FFD17}"/>
          </ac:picMkLst>
        </pc:picChg>
        <pc:picChg chg="add mod">
          <ac:chgData name="OHMI Kazuhito" userId="8a75d5e7-b9bb-4f11-a0fa-dfef76012f79" providerId="ADAL" clId="{A76A9AF9-A54A-4707-9F3D-4CC18C3880E9}" dt="2024-08-29T08:29:15.884" v="1636" actId="1076"/>
          <ac:picMkLst>
            <pc:docMk/>
            <pc:sldMk cId="4271234655" sldId="288"/>
            <ac:picMk id="10" creationId="{18CF565B-508B-D35E-408E-3B3C0F255E33}"/>
          </ac:picMkLst>
        </pc:picChg>
        <pc:picChg chg="mod">
          <ac:chgData name="OHMI Kazuhito" userId="8a75d5e7-b9bb-4f11-a0fa-dfef76012f79" providerId="ADAL" clId="{A76A9AF9-A54A-4707-9F3D-4CC18C3880E9}" dt="2024-08-29T08:30:08.042" v="1663" actId="1076"/>
          <ac:picMkLst>
            <pc:docMk/>
            <pc:sldMk cId="4271234655" sldId="288"/>
            <ac:picMk id="11" creationId="{A190DEC8-E149-EF80-9E15-F68B614B26D4}"/>
          </ac:picMkLst>
        </pc:picChg>
        <pc:picChg chg="mod">
          <ac:chgData name="OHMI Kazuhito" userId="8a75d5e7-b9bb-4f11-a0fa-dfef76012f79" providerId="ADAL" clId="{A76A9AF9-A54A-4707-9F3D-4CC18C3880E9}" dt="2024-08-29T08:29:59.981" v="1661" actId="1076"/>
          <ac:picMkLst>
            <pc:docMk/>
            <pc:sldMk cId="4271234655" sldId="288"/>
            <ac:picMk id="13" creationId="{B76BA2F5-AE70-3AFB-336B-6B5FD1B7104B}"/>
          </ac:picMkLst>
        </pc:picChg>
        <pc:picChg chg="add mod">
          <ac:chgData name="OHMI Kazuhito" userId="8a75d5e7-b9bb-4f11-a0fa-dfef76012f79" providerId="ADAL" clId="{A76A9AF9-A54A-4707-9F3D-4CC18C3880E9}" dt="2024-08-29T08:31:42.324" v="1697" actId="1076"/>
          <ac:picMkLst>
            <pc:docMk/>
            <pc:sldMk cId="4271234655" sldId="288"/>
            <ac:picMk id="14" creationId="{4631D120-4019-FDF1-5267-4462B5BCB1DD}"/>
          </ac:picMkLst>
        </pc:picChg>
        <pc:picChg chg="add mod">
          <ac:chgData name="OHMI Kazuhito" userId="8a75d5e7-b9bb-4f11-a0fa-dfef76012f79" providerId="ADAL" clId="{A76A9AF9-A54A-4707-9F3D-4CC18C3880E9}" dt="2024-08-29T08:31:46.244" v="1698" actId="1076"/>
          <ac:picMkLst>
            <pc:docMk/>
            <pc:sldMk cId="4271234655" sldId="288"/>
            <ac:picMk id="16" creationId="{0ED8AFD4-C2C6-D3B4-D209-6D5AF7FFE287}"/>
          </ac:picMkLst>
        </pc:picChg>
      </pc:sldChg>
      <pc:sldChg chg="addSp delSp modSp mod">
        <pc:chgData name="OHMI Kazuhito" userId="8a75d5e7-b9bb-4f11-a0fa-dfef76012f79" providerId="ADAL" clId="{A76A9AF9-A54A-4707-9F3D-4CC18C3880E9}" dt="2024-08-29T08:36:49.130" v="1734" actId="1076"/>
        <pc:sldMkLst>
          <pc:docMk/>
          <pc:sldMk cId="1748473348" sldId="289"/>
        </pc:sldMkLst>
        <pc:spChg chg="mod">
          <ac:chgData name="OHMI Kazuhito" userId="8a75d5e7-b9bb-4f11-a0fa-dfef76012f79" providerId="ADAL" clId="{A76A9AF9-A54A-4707-9F3D-4CC18C3880E9}" dt="2024-08-29T08:35:15.702" v="1722" actId="1076"/>
          <ac:spMkLst>
            <pc:docMk/>
            <pc:sldMk cId="1748473348" sldId="289"/>
            <ac:spMk id="2" creationId="{4F9CE3A1-F421-7945-34C4-168B5B3BF0A9}"/>
          </ac:spMkLst>
        </pc:spChg>
        <pc:spChg chg="add del mod">
          <ac:chgData name="OHMI Kazuhito" userId="8a75d5e7-b9bb-4f11-a0fa-dfef76012f79" providerId="ADAL" clId="{A76A9AF9-A54A-4707-9F3D-4CC18C3880E9}" dt="2024-08-29T08:36:21.034" v="1730" actId="21"/>
          <ac:spMkLst>
            <pc:docMk/>
            <pc:sldMk cId="1748473348" sldId="289"/>
            <ac:spMk id="22" creationId="{5A0E820C-9C05-E65D-4EC5-268542443DF6}"/>
          </ac:spMkLst>
        </pc:spChg>
        <pc:spChg chg="mod">
          <ac:chgData name="OHMI Kazuhito" userId="8a75d5e7-b9bb-4f11-a0fa-dfef76012f79" providerId="ADAL" clId="{A76A9AF9-A54A-4707-9F3D-4CC18C3880E9}" dt="2024-08-29T08:35:36.868" v="1725" actId="20577"/>
          <ac:spMkLst>
            <pc:docMk/>
            <pc:sldMk cId="1748473348" sldId="289"/>
            <ac:spMk id="24" creationId="{F6209AAD-C9FB-AA12-9D22-D60C550802AB}"/>
          </ac:spMkLst>
        </pc:spChg>
        <pc:picChg chg="add del">
          <ac:chgData name="OHMI Kazuhito" userId="8a75d5e7-b9bb-4f11-a0fa-dfef76012f79" providerId="ADAL" clId="{A76A9AF9-A54A-4707-9F3D-4CC18C3880E9}" dt="2024-08-29T08:33:03.592" v="1702" actId="21"/>
          <ac:picMkLst>
            <pc:docMk/>
            <pc:sldMk cId="1748473348" sldId="289"/>
            <ac:picMk id="4" creationId="{91D3DDC8-122A-C9C2-D21C-AB86E1394930}"/>
          </ac:picMkLst>
        </pc:picChg>
        <pc:picChg chg="add mod">
          <ac:chgData name="OHMI Kazuhito" userId="8a75d5e7-b9bb-4f11-a0fa-dfef76012f79" providerId="ADAL" clId="{A76A9AF9-A54A-4707-9F3D-4CC18C3880E9}" dt="2024-08-29T08:35:31.109" v="1724" actId="1076"/>
          <ac:picMkLst>
            <pc:docMk/>
            <pc:sldMk cId="1748473348" sldId="289"/>
            <ac:picMk id="6" creationId="{E1C8B92A-472B-F6CC-E099-6E82E69A4FF0}"/>
          </ac:picMkLst>
        </pc:picChg>
        <pc:picChg chg="del">
          <ac:chgData name="OHMI Kazuhito" userId="8a75d5e7-b9bb-4f11-a0fa-dfef76012f79" providerId="ADAL" clId="{A76A9AF9-A54A-4707-9F3D-4CC18C3880E9}" dt="2024-08-29T08:34:13.103" v="1709" actId="21"/>
          <ac:picMkLst>
            <pc:docMk/>
            <pc:sldMk cId="1748473348" sldId="289"/>
            <ac:picMk id="7" creationId="{7C4519E0-DA6B-0D8C-4683-73FDD05FBD8D}"/>
          </ac:picMkLst>
        </pc:picChg>
        <pc:picChg chg="del">
          <ac:chgData name="OHMI Kazuhito" userId="8a75d5e7-b9bb-4f11-a0fa-dfef76012f79" providerId="ADAL" clId="{A76A9AF9-A54A-4707-9F3D-4CC18C3880E9}" dt="2024-08-29T08:34:14.823" v="1710" actId="21"/>
          <ac:picMkLst>
            <pc:docMk/>
            <pc:sldMk cId="1748473348" sldId="289"/>
            <ac:picMk id="9" creationId="{915CE8F4-EF90-50A2-702D-C2D12B5253E4}"/>
          </ac:picMkLst>
        </pc:picChg>
        <pc:picChg chg="add mod">
          <ac:chgData name="OHMI Kazuhito" userId="8a75d5e7-b9bb-4f11-a0fa-dfef76012f79" providerId="ADAL" clId="{A76A9AF9-A54A-4707-9F3D-4CC18C3880E9}" dt="2024-08-29T08:35:31.109" v="1724" actId="1076"/>
          <ac:picMkLst>
            <pc:docMk/>
            <pc:sldMk cId="1748473348" sldId="289"/>
            <ac:picMk id="10" creationId="{17DA69F7-D08A-B00E-4610-E99B942EC9BD}"/>
          </ac:picMkLst>
        </pc:picChg>
        <pc:picChg chg="add mod">
          <ac:chgData name="OHMI Kazuhito" userId="8a75d5e7-b9bb-4f11-a0fa-dfef76012f79" providerId="ADAL" clId="{A76A9AF9-A54A-4707-9F3D-4CC18C3880E9}" dt="2024-08-29T08:35:31.109" v="1724" actId="1076"/>
          <ac:picMkLst>
            <pc:docMk/>
            <pc:sldMk cId="1748473348" sldId="289"/>
            <ac:picMk id="12" creationId="{5DA921FD-3206-C110-E719-927F698ADD51}"/>
          </ac:picMkLst>
        </pc:picChg>
        <pc:picChg chg="del">
          <ac:chgData name="OHMI Kazuhito" userId="8a75d5e7-b9bb-4f11-a0fa-dfef76012f79" providerId="ADAL" clId="{A76A9AF9-A54A-4707-9F3D-4CC18C3880E9}" dt="2024-08-29T08:33:10.777" v="1704" actId="21"/>
          <ac:picMkLst>
            <pc:docMk/>
            <pc:sldMk cId="1748473348" sldId="289"/>
            <ac:picMk id="13" creationId="{A335ECBD-65D6-B9E6-31E5-A6DB21BADB1B}"/>
          </ac:picMkLst>
        </pc:picChg>
        <pc:picChg chg="del">
          <ac:chgData name="OHMI Kazuhito" userId="8a75d5e7-b9bb-4f11-a0fa-dfef76012f79" providerId="ADAL" clId="{A76A9AF9-A54A-4707-9F3D-4CC18C3880E9}" dt="2024-08-29T08:34:42.036" v="1715" actId="21"/>
          <ac:picMkLst>
            <pc:docMk/>
            <pc:sldMk cId="1748473348" sldId="289"/>
            <ac:picMk id="15" creationId="{52BB1174-7BB7-C857-7369-363F89C67983}"/>
          </ac:picMkLst>
        </pc:picChg>
        <pc:picChg chg="add mod">
          <ac:chgData name="OHMI Kazuhito" userId="8a75d5e7-b9bb-4f11-a0fa-dfef76012f79" providerId="ADAL" clId="{A76A9AF9-A54A-4707-9F3D-4CC18C3880E9}" dt="2024-08-29T08:35:41.682" v="1726" actId="1076"/>
          <ac:picMkLst>
            <pc:docMk/>
            <pc:sldMk cId="1748473348" sldId="289"/>
            <ac:picMk id="16" creationId="{356FBF3C-EF14-3948-ACC6-B817BCB66740}"/>
          </ac:picMkLst>
        </pc:picChg>
        <pc:picChg chg="add mod">
          <ac:chgData name="OHMI Kazuhito" userId="8a75d5e7-b9bb-4f11-a0fa-dfef76012f79" providerId="ADAL" clId="{A76A9AF9-A54A-4707-9F3D-4CC18C3880E9}" dt="2024-08-29T08:36:25.052" v="1731" actId="1076"/>
          <ac:picMkLst>
            <pc:docMk/>
            <pc:sldMk cId="1748473348" sldId="289"/>
            <ac:picMk id="18" creationId="{B0EFD9EC-4C1D-AD4D-301E-086BEDC7CBB2}"/>
          </ac:picMkLst>
        </pc:picChg>
        <pc:picChg chg="del">
          <ac:chgData name="OHMI Kazuhito" userId="8a75d5e7-b9bb-4f11-a0fa-dfef76012f79" providerId="ADAL" clId="{A76A9AF9-A54A-4707-9F3D-4CC18C3880E9}" dt="2024-08-29T08:34:46.184" v="1717" actId="21"/>
          <ac:picMkLst>
            <pc:docMk/>
            <pc:sldMk cId="1748473348" sldId="289"/>
            <ac:picMk id="19" creationId="{46E7DD02-42B2-501B-BD5A-D98C77004611}"/>
          </ac:picMkLst>
        </pc:picChg>
        <pc:picChg chg="del">
          <ac:chgData name="OHMI Kazuhito" userId="8a75d5e7-b9bb-4f11-a0fa-dfef76012f79" providerId="ADAL" clId="{A76A9AF9-A54A-4707-9F3D-4CC18C3880E9}" dt="2024-08-29T08:36:05.718" v="1728" actId="21"/>
          <ac:picMkLst>
            <pc:docMk/>
            <pc:sldMk cId="1748473348" sldId="289"/>
            <ac:picMk id="21" creationId="{DB530608-CA8F-4830-D764-8F72A76BE916}"/>
          </ac:picMkLst>
        </pc:picChg>
        <pc:picChg chg="del">
          <ac:chgData name="OHMI Kazuhito" userId="8a75d5e7-b9bb-4f11-a0fa-dfef76012f79" providerId="ADAL" clId="{A76A9AF9-A54A-4707-9F3D-4CC18C3880E9}" dt="2024-08-29T08:36:44.782" v="1733" actId="21"/>
          <ac:picMkLst>
            <pc:docMk/>
            <pc:sldMk cId="1748473348" sldId="289"/>
            <ac:picMk id="23" creationId="{0AC2007C-109F-7CF7-9A83-A9AEB80FF2FD}"/>
          </ac:picMkLst>
        </pc:picChg>
        <pc:picChg chg="add mod">
          <ac:chgData name="OHMI Kazuhito" userId="8a75d5e7-b9bb-4f11-a0fa-dfef76012f79" providerId="ADAL" clId="{A76A9AF9-A54A-4707-9F3D-4CC18C3880E9}" dt="2024-08-29T08:36:49.130" v="1734" actId="1076"/>
          <ac:picMkLst>
            <pc:docMk/>
            <pc:sldMk cId="1748473348" sldId="289"/>
            <ac:picMk id="26" creationId="{88270B5C-8F33-5175-B420-83F3B49F96B4}"/>
          </ac:picMkLst>
        </pc:picChg>
      </pc:sldChg>
      <pc:sldChg chg="addSp delSp modSp mod ord">
        <pc:chgData name="OHMI Kazuhito" userId="8a75d5e7-b9bb-4f11-a0fa-dfef76012f79" providerId="ADAL" clId="{A76A9AF9-A54A-4707-9F3D-4CC18C3880E9}" dt="2024-08-30T05:15:18.967" v="2754"/>
        <pc:sldMkLst>
          <pc:docMk/>
          <pc:sldMk cId="946268287" sldId="290"/>
        </pc:sldMkLst>
        <pc:spChg chg="mod">
          <ac:chgData name="OHMI Kazuhito" userId="8a75d5e7-b9bb-4f11-a0fa-dfef76012f79" providerId="ADAL" clId="{A76A9AF9-A54A-4707-9F3D-4CC18C3880E9}" dt="2024-08-30T02:40:08.556" v="2311" actId="20577"/>
          <ac:spMkLst>
            <pc:docMk/>
            <pc:sldMk cId="946268287" sldId="290"/>
            <ac:spMk id="2" creationId="{DE92A34E-10D7-9995-DF3E-8FA7E05674DC}"/>
          </ac:spMkLst>
        </pc:spChg>
        <pc:spChg chg="mod">
          <ac:chgData name="OHMI Kazuhito" userId="8a75d5e7-b9bb-4f11-a0fa-dfef76012f79" providerId="ADAL" clId="{A76A9AF9-A54A-4707-9F3D-4CC18C3880E9}" dt="2024-08-30T02:42:02.234" v="2422" actId="14100"/>
          <ac:spMkLst>
            <pc:docMk/>
            <pc:sldMk cId="946268287" sldId="290"/>
            <ac:spMk id="3" creationId="{B82B30ED-1ECD-8900-7B12-84F05781AE0E}"/>
          </ac:spMkLst>
        </pc:spChg>
        <pc:spChg chg="add mod">
          <ac:chgData name="OHMI Kazuhito" userId="8a75d5e7-b9bb-4f11-a0fa-dfef76012f79" providerId="ADAL" clId="{A76A9AF9-A54A-4707-9F3D-4CC18C3880E9}" dt="2024-08-30T02:42:08.226" v="2424" actId="1076"/>
          <ac:spMkLst>
            <pc:docMk/>
            <pc:sldMk cId="946268287" sldId="290"/>
            <ac:spMk id="24" creationId="{147A645F-83D7-3CB7-6A3B-7AB8DF862742}"/>
          </ac:spMkLst>
        </pc:spChg>
        <pc:picChg chg="del mod">
          <ac:chgData name="OHMI Kazuhito" userId="8a75d5e7-b9bb-4f11-a0fa-dfef76012f79" providerId="ADAL" clId="{A76A9AF9-A54A-4707-9F3D-4CC18C3880E9}" dt="2024-08-30T02:24:44.500" v="2032" actId="21"/>
          <ac:picMkLst>
            <pc:docMk/>
            <pc:sldMk cId="946268287" sldId="290"/>
            <ac:picMk id="5" creationId="{EDAE65F5-ACE2-B2B7-1959-182F24E2EC2A}"/>
          </ac:picMkLst>
        </pc:picChg>
        <pc:picChg chg="add mod">
          <ac:chgData name="OHMI Kazuhito" userId="8a75d5e7-b9bb-4f11-a0fa-dfef76012f79" providerId="ADAL" clId="{A76A9AF9-A54A-4707-9F3D-4CC18C3880E9}" dt="2024-08-30T02:41:51.579" v="2420" actId="1076"/>
          <ac:picMkLst>
            <pc:docMk/>
            <pc:sldMk cId="946268287" sldId="290"/>
            <ac:picMk id="6" creationId="{5230BD7E-7A5A-2381-553C-03BB5EEA107A}"/>
          </ac:picMkLst>
        </pc:picChg>
        <pc:picChg chg="del mod">
          <ac:chgData name="OHMI Kazuhito" userId="8a75d5e7-b9bb-4f11-a0fa-dfef76012f79" providerId="ADAL" clId="{A76A9AF9-A54A-4707-9F3D-4CC18C3880E9}" dt="2024-08-30T02:32:19.671" v="2127" actId="21"/>
          <ac:picMkLst>
            <pc:docMk/>
            <pc:sldMk cId="946268287" sldId="290"/>
            <ac:picMk id="7" creationId="{38E11A78-7272-DCE1-2A06-77EA221337E0}"/>
          </ac:picMkLst>
        </pc:picChg>
        <pc:picChg chg="del mod">
          <ac:chgData name="OHMI Kazuhito" userId="8a75d5e7-b9bb-4f11-a0fa-dfef76012f79" providerId="ADAL" clId="{A76A9AF9-A54A-4707-9F3D-4CC18C3880E9}" dt="2024-08-30T02:32:55.860" v="2132" actId="21"/>
          <ac:picMkLst>
            <pc:docMk/>
            <pc:sldMk cId="946268287" sldId="290"/>
            <ac:picMk id="9" creationId="{3D5869AB-C6B5-1312-F16A-9E171489DD1D}"/>
          </ac:picMkLst>
        </pc:picChg>
        <pc:picChg chg="add mod">
          <ac:chgData name="OHMI Kazuhito" userId="8a75d5e7-b9bb-4f11-a0fa-dfef76012f79" providerId="ADAL" clId="{A76A9AF9-A54A-4707-9F3D-4CC18C3880E9}" dt="2024-08-30T02:42:16.435" v="2425" actId="1076"/>
          <ac:picMkLst>
            <pc:docMk/>
            <pc:sldMk cId="946268287" sldId="290"/>
            <ac:picMk id="10" creationId="{98F3F2BE-F9CF-3802-B5F8-37652100ABBD}"/>
          </ac:picMkLst>
        </pc:picChg>
        <pc:picChg chg="mod">
          <ac:chgData name="OHMI Kazuhito" userId="8a75d5e7-b9bb-4f11-a0fa-dfef76012f79" providerId="ADAL" clId="{A76A9AF9-A54A-4707-9F3D-4CC18C3880E9}" dt="2024-08-30T02:42:18.908" v="2426" actId="1076"/>
          <ac:picMkLst>
            <pc:docMk/>
            <pc:sldMk cId="946268287" sldId="290"/>
            <ac:picMk id="11" creationId="{207A22B2-0BC6-BE31-9B2C-0ED54BEE59EB}"/>
          </ac:picMkLst>
        </pc:picChg>
        <pc:picChg chg="add mod">
          <ac:chgData name="OHMI Kazuhito" userId="8a75d5e7-b9bb-4f11-a0fa-dfef76012f79" providerId="ADAL" clId="{A76A9AF9-A54A-4707-9F3D-4CC18C3880E9}" dt="2024-08-30T02:42:25.098" v="2427" actId="1076"/>
          <ac:picMkLst>
            <pc:docMk/>
            <pc:sldMk cId="946268287" sldId="290"/>
            <ac:picMk id="13" creationId="{E5064A3F-35FC-3C3A-5DB5-10ADA0A14462}"/>
          </ac:picMkLst>
        </pc:picChg>
        <pc:picChg chg="add mod">
          <ac:chgData name="OHMI Kazuhito" userId="8a75d5e7-b9bb-4f11-a0fa-dfef76012f79" providerId="ADAL" clId="{A76A9AF9-A54A-4707-9F3D-4CC18C3880E9}" dt="2024-08-30T02:42:25.098" v="2427" actId="1076"/>
          <ac:picMkLst>
            <pc:docMk/>
            <pc:sldMk cId="946268287" sldId="290"/>
            <ac:picMk id="15" creationId="{7CAC329A-A098-3290-DE38-EC120A163BBA}"/>
          </ac:picMkLst>
        </pc:picChg>
        <pc:picChg chg="add mod">
          <ac:chgData name="OHMI Kazuhito" userId="8a75d5e7-b9bb-4f11-a0fa-dfef76012f79" providerId="ADAL" clId="{A76A9AF9-A54A-4707-9F3D-4CC18C3880E9}" dt="2024-08-30T02:42:25.098" v="2427" actId="1076"/>
          <ac:picMkLst>
            <pc:docMk/>
            <pc:sldMk cId="946268287" sldId="290"/>
            <ac:picMk id="17" creationId="{3225DDB8-23B3-85EA-9C36-40A2F852E25D}"/>
          </ac:picMkLst>
        </pc:picChg>
        <pc:picChg chg="add mod">
          <ac:chgData name="OHMI Kazuhito" userId="8a75d5e7-b9bb-4f11-a0fa-dfef76012f79" providerId="ADAL" clId="{A76A9AF9-A54A-4707-9F3D-4CC18C3880E9}" dt="2024-08-30T02:41:54.812" v="2421" actId="1076"/>
          <ac:picMkLst>
            <pc:docMk/>
            <pc:sldMk cId="946268287" sldId="290"/>
            <ac:picMk id="19" creationId="{2087C090-8F02-5D79-1A2B-6E616A5FEBE7}"/>
          </ac:picMkLst>
        </pc:picChg>
        <pc:picChg chg="add del">
          <ac:chgData name="OHMI Kazuhito" userId="8a75d5e7-b9bb-4f11-a0fa-dfef76012f79" providerId="ADAL" clId="{A76A9AF9-A54A-4707-9F3D-4CC18C3880E9}" dt="2024-08-30T02:32:39.971" v="2130" actId="21"/>
          <ac:picMkLst>
            <pc:docMk/>
            <pc:sldMk cId="946268287" sldId="290"/>
            <ac:picMk id="21" creationId="{F9DBCCF6-3E85-0C77-0D77-42411377811C}"/>
          </ac:picMkLst>
        </pc:picChg>
        <pc:picChg chg="add mod">
          <ac:chgData name="OHMI Kazuhito" userId="8a75d5e7-b9bb-4f11-a0fa-dfef76012f79" providerId="ADAL" clId="{A76A9AF9-A54A-4707-9F3D-4CC18C3880E9}" dt="2024-08-30T02:42:05.699" v="2423" actId="1076"/>
          <ac:picMkLst>
            <pc:docMk/>
            <pc:sldMk cId="946268287" sldId="290"/>
            <ac:picMk id="23" creationId="{8C1A78DA-294D-62D1-F897-835FDEFC5C08}"/>
          </ac:picMkLst>
        </pc:picChg>
      </pc:sldChg>
      <pc:sldChg chg="addSp delSp modSp mod ord">
        <pc:chgData name="OHMI Kazuhito" userId="8a75d5e7-b9bb-4f11-a0fa-dfef76012f79" providerId="ADAL" clId="{A76A9AF9-A54A-4707-9F3D-4CC18C3880E9}" dt="2024-08-29T09:00:05.404" v="2010" actId="255"/>
        <pc:sldMkLst>
          <pc:docMk/>
          <pc:sldMk cId="1729412189" sldId="291"/>
        </pc:sldMkLst>
        <pc:spChg chg="mod">
          <ac:chgData name="OHMI Kazuhito" userId="8a75d5e7-b9bb-4f11-a0fa-dfef76012f79" providerId="ADAL" clId="{A76A9AF9-A54A-4707-9F3D-4CC18C3880E9}" dt="2024-08-29T08:41:16.973" v="1748" actId="1076"/>
          <ac:spMkLst>
            <pc:docMk/>
            <pc:sldMk cId="1729412189" sldId="291"/>
            <ac:spMk id="2" creationId="{AA27DDBE-A56A-FBF5-232B-E6362AAF1EB9}"/>
          </ac:spMkLst>
        </pc:spChg>
        <pc:spChg chg="mod">
          <ac:chgData name="OHMI Kazuhito" userId="8a75d5e7-b9bb-4f11-a0fa-dfef76012f79" providerId="ADAL" clId="{A76A9AF9-A54A-4707-9F3D-4CC18C3880E9}" dt="2024-08-29T08:57:52.243" v="1993" actId="20577"/>
          <ac:spMkLst>
            <pc:docMk/>
            <pc:sldMk cId="1729412189" sldId="291"/>
            <ac:spMk id="3" creationId="{AD965637-F358-D1A5-DBFF-3C26F0EF5F2E}"/>
          </ac:spMkLst>
        </pc:spChg>
        <pc:spChg chg="add mod">
          <ac:chgData name="OHMI Kazuhito" userId="8a75d5e7-b9bb-4f11-a0fa-dfef76012f79" providerId="ADAL" clId="{A76A9AF9-A54A-4707-9F3D-4CC18C3880E9}" dt="2024-08-29T08:42:59.016" v="1768" actId="20577"/>
          <ac:spMkLst>
            <pc:docMk/>
            <pc:sldMk cId="1729412189" sldId="291"/>
            <ac:spMk id="18" creationId="{D9F29E2B-79ED-8F49-D7F6-F93B4ED0108F}"/>
          </ac:spMkLst>
        </pc:spChg>
        <pc:spChg chg="add mod">
          <ac:chgData name="OHMI Kazuhito" userId="8a75d5e7-b9bb-4f11-a0fa-dfef76012f79" providerId="ADAL" clId="{A76A9AF9-A54A-4707-9F3D-4CC18C3880E9}" dt="2024-08-29T09:00:05.404" v="2010" actId="255"/>
          <ac:spMkLst>
            <pc:docMk/>
            <pc:sldMk cId="1729412189" sldId="291"/>
            <ac:spMk id="21" creationId="{8331B14A-AB33-5B36-13A6-60A0937B2979}"/>
          </ac:spMkLst>
        </pc:spChg>
        <pc:picChg chg="del">
          <ac:chgData name="OHMI Kazuhito" userId="8a75d5e7-b9bb-4f11-a0fa-dfef76012f79" providerId="ADAL" clId="{A76A9AF9-A54A-4707-9F3D-4CC18C3880E9}" dt="2024-08-29T08:39:38.929" v="1740" actId="21"/>
          <ac:picMkLst>
            <pc:docMk/>
            <pc:sldMk cId="1729412189" sldId="291"/>
            <ac:picMk id="5" creationId="{604E4B87-0A1C-1652-6104-614F9D0C755F}"/>
          </ac:picMkLst>
        </pc:picChg>
        <pc:picChg chg="add mod">
          <ac:chgData name="OHMI Kazuhito" userId="8a75d5e7-b9bb-4f11-a0fa-dfef76012f79" providerId="ADAL" clId="{A76A9AF9-A54A-4707-9F3D-4CC18C3880E9}" dt="2024-08-29T08:41:25.593" v="1749" actId="1076"/>
          <ac:picMkLst>
            <pc:docMk/>
            <pc:sldMk cId="1729412189" sldId="291"/>
            <ac:picMk id="6" creationId="{3C90C1F7-0D18-6B09-11FF-0F5F38116BA9}"/>
          </ac:picMkLst>
        </pc:picChg>
        <pc:picChg chg="add mod">
          <ac:chgData name="OHMI Kazuhito" userId="8a75d5e7-b9bb-4f11-a0fa-dfef76012f79" providerId="ADAL" clId="{A76A9AF9-A54A-4707-9F3D-4CC18C3880E9}" dt="2024-08-29T08:41:25.593" v="1749" actId="1076"/>
          <ac:picMkLst>
            <pc:docMk/>
            <pc:sldMk cId="1729412189" sldId="291"/>
            <ac:picMk id="8" creationId="{FE4CBE89-42CF-7972-6A8A-45338BF194FD}"/>
          </ac:picMkLst>
        </pc:picChg>
        <pc:picChg chg="del">
          <ac:chgData name="OHMI Kazuhito" userId="8a75d5e7-b9bb-4f11-a0fa-dfef76012f79" providerId="ADAL" clId="{A76A9AF9-A54A-4707-9F3D-4CC18C3880E9}" dt="2024-08-29T08:40:11.968" v="1743" actId="21"/>
          <ac:picMkLst>
            <pc:docMk/>
            <pc:sldMk cId="1729412189" sldId="291"/>
            <ac:picMk id="9" creationId="{CB9EC9BF-AC0F-3FDB-6250-C46BC20A1685}"/>
          </ac:picMkLst>
        </pc:picChg>
        <pc:picChg chg="del">
          <ac:chgData name="OHMI Kazuhito" userId="8a75d5e7-b9bb-4f11-a0fa-dfef76012f79" providerId="ADAL" clId="{A76A9AF9-A54A-4707-9F3D-4CC18C3880E9}" dt="2024-08-29T08:40:51.359" v="1746" actId="21"/>
          <ac:picMkLst>
            <pc:docMk/>
            <pc:sldMk cId="1729412189" sldId="291"/>
            <ac:picMk id="11" creationId="{98A7335D-72DD-055C-5B35-0B288FB90F4C}"/>
          </ac:picMkLst>
        </pc:picChg>
        <pc:picChg chg="add mod">
          <ac:chgData name="OHMI Kazuhito" userId="8a75d5e7-b9bb-4f11-a0fa-dfef76012f79" providerId="ADAL" clId="{A76A9AF9-A54A-4707-9F3D-4CC18C3880E9}" dt="2024-08-29T08:41:25.593" v="1749" actId="1076"/>
          <ac:picMkLst>
            <pc:docMk/>
            <pc:sldMk cId="1729412189" sldId="291"/>
            <ac:picMk id="12" creationId="{688C88E3-0D71-EB15-5463-3C00EF7A33D9}"/>
          </ac:picMkLst>
        </pc:picChg>
        <pc:picChg chg="del mod">
          <ac:chgData name="OHMI Kazuhito" userId="8a75d5e7-b9bb-4f11-a0fa-dfef76012f79" providerId="ADAL" clId="{A76A9AF9-A54A-4707-9F3D-4CC18C3880E9}" dt="2024-08-29T08:57:13.965" v="1946" actId="21"/>
          <ac:picMkLst>
            <pc:docMk/>
            <pc:sldMk cId="1729412189" sldId="291"/>
            <ac:picMk id="13" creationId="{1D8D70C5-D3B6-9640-0E81-5D6072E97D78}"/>
          </ac:picMkLst>
        </pc:picChg>
        <pc:picChg chg="mod">
          <ac:chgData name="OHMI Kazuhito" userId="8a75d5e7-b9bb-4f11-a0fa-dfef76012f79" providerId="ADAL" clId="{A76A9AF9-A54A-4707-9F3D-4CC18C3880E9}" dt="2024-08-29T08:58:03.984" v="1996" actId="1076"/>
          <ac:picMkLst>
            <pc:docMk/>
            <pc:sldMk cId="1729412189" sldId="291"/>
            <ac:picMk id="15" creationId="{B0EB0994-ECFD-F3F5-4F1E-A6A9541B661B}"/>
          </ac:picMkLst>
        </pc:picChg>
        <pc:picChg chg="add mod">
          <ac:chgData name="OHMI Kazuhito" userId="8a75d5e7-b9bb-4f11-a0fa-dfef76012f79" providerId="ADAL" clId="{A76A9AF9-A54A-4707-9F3D-4CC18C3880E9}" dt="2024-08-29T08:41:25.593" v="1749" actId="1076"/>
          <ac:picMkLst>
            <pc:docMk/>
            <pc:sldMk cId="1729412189" sldId="291"/>
            <ac:picMk id="16" creationId="{B51032A1-E998-A2BD-7069-2557B2261034}"/>
          </ac:picMkLst>
        </pc:picChg>
        <pc:picChg chg="del">
          <ac:chgData name="OHMI Kazuhito" userId="8a75d5e7-b9bb-4f11-a0fa-dfef76012f79" providerId="ADAL" clId="{A76A9AF9-A54A-4707-9F3D-4CC18C3880E9}" dt="2024-08-26T08:24:17.421" v="391" actId="21"/>
          <ac:picMkLst>
            <pc:docMk/>
            <pc:sldMk cId="1729412189" sldId="291"/>
            <ac:picMk id="17" creationId="{5B0F2025-883F-548A-B106-DFA50BE618B9}"/>
          </ac:picMkLst>
        </pc:picChg>
        <pc:picChg chg="add mod">
          <ac:chgData name="OHMI Kazuhito" userId="8a75d5e7-b9bb-4f11-a0fa-dfef76012f79" providerId="ADAL" clId="{A76A9AF9-A54A-4707-9F3D-4CC18C3880E9}" dt="2024-08-29T08:57:59.672" v="1995" actId="14100"/>
          <ac:picMkLst>
            <pc:docMk/>
            <pc:sldMk cId="1729412189" sldId="291"/>
            <ac:picMk id="20" creationId="{505DF592-82CE-BFE1-8737-C40EF3711B31}"/>
          </ac:picMkLst>
        </pc:picChg>
      </pc:sldChg>
      <pc:sldChg chg="addSp modSp mod">
        <pc:chgData name="OHMI Kazuhito" userId="8a75d5e7-b9bb-4f11-a0fa-dfef76012f79" providerId="ADAL" clId="{A76A9AF9-A54A-4707-9F3D-4CC18C3880E9}" dt="2024-08-30T07:32:07.293" v="3540" actId="1076"/>
        <pc:sldMkLst>
          <pc:docMk/>
          <pc:sldMk cId="1659073909" sldId="292"/>
        </pc:sldMkLst>
        <pc:spChg chg="mod">
          <ac:chgData name="OHMI Kazuhito" userId="8a75d5e7-b9bb-4f11-a0fa-dfef76012f79" providerId="ADAL" clId="{A76A9AF9-A54A-4707-9F3D-4CC18C3880E9}" dt="2024-08-30T07:32:01.974" v="3539" actId="20577"/>
          <ac:spMkLst>
            <pc:docMk/>
            <pc:sldMk cId="1659073909" sldId="292"/>
            <ac:spMk id="3" creationId="{0B1CF332-0ED6-882D-BB42-A985E34C2244}"/>
          </ac:spMkLst>
        </pc:spChg>
        <pc:picChg chg="add mod">
          <ac:chgData name="OHMI Kazuhito" userId="8a75d5e7-b9bb-4f11-a0fa-dfef76012f79" providerId="ADAL" clId="{A76A9AF9-A54A-4707-9F3D-4CC18C3880E9}" dt="2024-08-30T07:32:07.293" v="3540" actId="1076"/>
          <ac:picMkLst>
            <pc:docMk/>
            <pc:sldMk cId="1659073909" sldId="292"/>
            <ac:picMk id="4" creationId="{E7D4621E-5295-406F-08BE-EE142DA3729F}"/>
          </ac:picMkLst>
        </pc:picChg>
      </pc:sldChg>
      <pc:sldChg chg="add">
        <pc:chgData name="OHMI Kazuhito" userId="8a75d5e7-b9bb-4f11-a0fa-dfef76012f79" providerId="ADAL" clId="{A76A9AF9-A54A-4707-9F3D-4CC18C3880E9}" dt="2024-08-26T08:10:57.781" v="311"/>
        <pc:sldMkLst>
          <pc:docMk/>
          <pc:sldMk cId="741264485" sldId="293"/>
        </pc:sldMkLst>
      </pc:sldChg>
      <pc:sldChg chg="del">
        <pc:chgData name="OHMI Kazuhito" userId="8a75d5e7-b9bb-4f11-a0fa-dfef76012f79" providerId="ADAL" clId="{A76A9AF9-A54A-4707-9F3D-4CC18C3880E9}" dt="2024-08-26T08:10:53.082" v="310" actId="2696"/>
        <pc:sldMkLst>
          <pc:docMk/>
          <pc:sldMk cId="1554855193" sldId="293"/>
        </pc:sldMkLst>
      </pc:sldChg>
      <pc:sldChg chg="addSp delSp modSp mod">
        <pc:chgData name="OHMI Kazuhito" userId="8a75d5e7-b9bb-4f11-a0fa-dfef76012f79" providerId="ADAL" clId="{A76A9AF9-A54A-4707-9F3D-4CC18C3880E9}" dt="2024-08-30T05:14:16.363" v="2748" actId="1076"/>
        <pc:sldMkLst>
          <pc:docMk/>
          <pc:sldMk cId="1889829982" sldId="294"/>
        </pc:sldMkLst>
        <pc:spChg chg="mod">
          <ac:chgData name="OHMI Kazuhito" userId="8a75d5e7-b9bb-4f11-a0fa-dfef76012f79" providerId="ADAL" clId="{A76A9AF9-A54A-4707-9F3D-4CC18C3880E9}" dt="2024-08-30T05:07:07.276" v="2470" actId="1076"/>
          <ac:spMkLst>
            <pc:docMk/>
            <pc:sldMk cId="1889829982" sldId="294"/>
            <ac:spMk id="2" creationId="{6BB83DD3-B14F-DB23-7098-856A5A911658}"/>
          </ac:spMkLst>
        </pc:spChg>
        <pc:spChg chg="del">
          <ac:chgData name="OHMI Kazuhito" userId="8a75d5e7-b9bb-4f11-a0fa-dfef76012f79" providerId="ADAL" clId="{A76A9AF9-A54A-4707-9F3D-4CC18C3880E9}" dt="2024-08-26T07:44:20.345" v="112"/>
          <ac:spMkLst>
            <pc:docMk/>
            <pc:sldMk cId="1889829982" sldId="294"/>
            <ac:spMk id="3" creationId="{B7620D73-23FF-120A-17E0-3222986B79F5}"/>
          </ac:spMkLst>
        </pc:spChg>
        <pc:spChg chg="add mod ord">
          <ac:chgData name="OHMI Kazuhito" userId="8a75d5e7-b9bb-4f11-a0fa-dfef76012f79" providerId="ADAL" clId="{A76A9AF9-A54A-4707-9F3D-4CC18C3880E9}" dt="2024-08-30T05:14:10.001" v="2747" actId="1076"/>
          <ac:spMkLst>
            <pc:docMk/>
            <pc:sldMk cId="1889829982" sldId="294"/>
            <ac:spMk id="21" creationId="{2B194435-BDBE-1588-3484-F233C7F7EAE9}"/>
          </ac:spMkLst>
        </pc:spChg>
        <pc:picChg chg="mod">
          <ac:chgData name="OHMI Kazuhito" userId="8a75d5e7-b9bb-4f11-a0fa-dfef76012f79" providerId="ADAL" clId="{A76A9AF9-A54A-4707-9F3D-4CC18C3880E9}" dt="2024-08-30T05:07:37.594" v="2481" actId="1076"/>
          <ac:picMkLst>
            <pc:docMk/>
            <pc:sldMk cId="1889829982" sldId="294"/>
            <ac:picMk id="5" creationId="{BADDA2D9-5768-FDAC-D503-94F8D0EB92A5}"/>
          </ac:picMkLst>
        </pc:picChg>
        <pc:picChg chg="add del mod">
          <ac:chgData name="OHMI Kazuhito" userId="8a75d5e7-b9bb-4f11-a0fa-dfef76012f79" providerId="ADAL" clId="{A76A9AF9-A54A-4707-9F3D-4CC18C3880E9}" dt="2024-08-26T07:45:12.619" v="137" actId="21"/>
          <ac:picMkLst>
            <pc:docMk/>
            <pc:sldMk cId="1889829982" sldId="294"/>
            <ac:picMk id="6" creationId="{4E60AE0C-AC5D-717B-354E-42CA1CEF2DE8}"/>
          </ac:picMkLst>
        </pc:picChg>
        <pc:picChg chg="mod">
          <ac:chgData name="OHMI Kazuhito" userId="8a75d5e7-b9bb-4f11-a0fa-dfef76012f79" providerId="ADAL" clId="{A76A9AF9-A54A-4707-9F3D-4CC18C3880E9}" dt="2024-08-30T05:07:37.594" v="2481" actId="1076"/>
          <ac:picMkLst>
            <pc:docMk/>
            <pc:sldMk cId="1889829982" sldId="294"/>
            <ac:picMk id="7" creationId="{A5264D16-1AD3-AC34-A5B4-A7D9A3650494}"/>
          </ac:picMkLst>
        </pc:picChg>
        <pc:picChg chg="del">
          <ac:chgData name="OHMI Kazuhito" userId="8a75d5e7-b9bb-4f11-a0fa-dfef76012f79" providerId="ADAL" clId="{A76A9AF9-A54A-4707-9F3D-4CC18C3880E9}" dt="2024-08-28T07:03:00.944" v="975" actId="21"/>
          <ac:picMkLst>
            <pc:docMk/>
            <pc:sldMk cId="1889829982" sldId="294"/>
            <ac:picMk id="9" creationId="{9E8CEDBF-AC99-17F3-FEC2-B1337D673692}"/>
          </ac:picMkLst>
        </pc:picChg>
        <pc:picChg chg="add del mod">
          <ac:chgData name="OHMI Kazuhito" userId="8a75d5e7-b9bb-4f11-a0fa-dfef76012f79" providerId="ADAL" clId="{A76A9AF9-A54A-4707-9F3D-4CC18C3880E9}" dt="2024-08-26T07:45:26.049" v="139" actId="21"/>
          <ac:picMkLst>
            <pc:docMk/>
            <pc:sldMk cId="1889829982" sldId="294"/>
            <ac:picMk id="10" creationId="{320AF672-A48C-C5D4-B31A-80683E0AFDD8}"/>
          </ac:picMkLst>
        </pc:picChg>
        <pc:picChg chg="mod">
          <ac:chgData name="OHMI Kazuhito" userId="8a75d5e7-b9bb-4f11-a0fa-dfef76012f79" providerId="ADAL" clId="{A76A9AF9-A54A-4707-9F3D-4CC18C3880E9}" dt="2024-08-30T05:07:37.594" v="2481" actId="1076"/>
          <ac:picMkLst>
            <pc:docMk/>
            <pc:sldMk cId="1889829982" sldId="294"/>
            <ac:picMk id="11" creationId="{F71A560A-4DAB-17CB-82A7-B1BD04FA6F89}"/>
          </ac:picMkLst>
        </pc:picChg>
        <pc:picChg chg="mod">
          <ac:chgData name="OHMI Kazuhito" userId="8a75d5e7-b9bb-4f11-a0fa-dfef76012f79" providerId="ADAL" clId="{A76A9AF9-A54A-4707-9F3D-4CC18C3880E9}" dt="2024-08-30T05:07:37.594" v="2481" actId="1076"/>
          <ac:picMkLst>
            <pc:docMk/>
            <pc:sldMk cId="1889829982" sldId="294"/>
            <ac:picMk id="13" creationId="{5340762E-67ED-279D-7BC6-1EEB43822636}"/>
          </ac:picMkLst>
        </pc:picChg>
        <pc:picChg chg="add del mod">
          <ac:chgData name="OHMI Kazuhito" userId="8a75d5e7-b9bb-4f11-a0fa-dfef76012f79" providerId="ADAL" clId="{A76A9AF9-A54A-4707-9F3D-4CC18C3880E9}" dt="2024-08-26T07:44:55.216" v="133" actId="21"/>
          <ac:picMkLst>
            <pc:docMk/>
            <pc:sldMk cId="1889829982" sldId="294"/>
            <ac:picMk id="14" creationId="{33EE8759-A4F8-E7CA-31EA-217CA856A361}"/>
          </ac:picMkLst>
        </pc:picChg>
        <pc:picChg chg="mod ord">
          <ac:chgData name="OHMI Kazuhito" userId="8a75d5e7-b9bb-4f11-a0fa-dfef76012f79" providerId="ADAL" clId="{A76A9AF9-A54A-4707-9F3D-4CC18C3880E9}" dt="2024-08-30T05:07:37.594" v="2481" actId="1076"/>
          <ac:picMkLst>
            <pc:docMk/>
            <pc:sldMk cId="1889829982" sldId="294"/>
            <ac:picMk id="15" creationId="{3F373C11-6408-F64E-D717-A460BA3091B6}"/>
          </ac:picMkLst>
        </pc:picChg>
        <pc:picChg chg="add del mod">
          <ac:chgData name="OHMI Kazuhito" userId="8a75d5e7-b9bb-4f11-a0fa-dfef76012f79" providerId="ADAL" clId="{A76A9AF9-A54A-4707-9F3D-4CC18C3880E9}" dt="2024-08-26T07:45:05.327" v="135" actId="21"/>
          <ac:picMkLst>
            <pc:docMk/>
            <pc:sldMk cId="1889829982" sldId="294"/>
            <ac:picMk id="17" creationId="{67AA05AB-E624-1C24-8A8E-0A89994A47E8}"/>
          </ac:picMkLst>
        </pc:picChg>
        <pc:picChg chg="add del mod">
          <ac:chgData name="OHMI Kazuhito" userId="8a75d5e7-b9bb-4f11-a0fa-dfef76012f79" providerId="ADAL" clId="{A76A9AF9-A54A-4707-9F3D-4CC18C3880E9}" dt="2024-08-26T07:45:33.952" v="142" actId="21"/>
          <ac:picMkLst>
            <pc:docMk/>
            <pc:sldMk cId="1889829982" sldId="294"/>
            <ac:picMk id="19" creationId="{A3926D8F-606A-C444-70AF-1A7AD3576632}"/>
          </ac:picMkLst>
        </pc:picChg>
        <pc:picChg chg="add del mod">
          <ac:chgData name="OHMI Kazuhito" userId="8a75d5e7-b9bb-4f11-a0fa-dfef76012f79" providerId="ADAL" clId="{A76A9AF9-A54A-4707-9F3D-4CC18C3880E9}" dt="2024-08-26T07:57:16.319" v="272" actId="21"/>
          <ac:picMkLst>
            <pc:docMk/>
            <pc:sldMk cId="1889829982" sldId="294"/>
            <ac:picMk id="22" creationId="{31B3B45D-61DE-EC8D-DD32-5CDD5B53E902}"/>
          </ac:picMkLst>
        </pc:picChg>
        <pc:picChg chg="add mod">
          <ac:chgData name="OHMI Kazuhito" userId="8a75d5e7-b9bb-4f11-a0fa-dfef76012f79" providerId="ADAL" clId="{A76A9AF9-A54A-4707-9F3D-4CC18C3880E9}" dt="2024-08-30T02:45:55.264" v="2447" actId="1076"/>
          <ac:picMkLst>
            <pc:docMk/>
            <pc:sldMk cId="1889829982" sldId="294"/>
            <ac:picMk id="24" creationId="{6568E827-61C3-98FD-4A6B-D699C317AEB8}"/>
          </ac:picMkLst>
        </pc:picChg>
        <pc:picChg chg="add mod">
          <ac:chgData name="OHMI Kazuhito" userId="8a75d5e7-b9bb-4f11-a0fa-dfef76012f79" providerId="ADAL" clId="{A76A9AF9-A54A-4707-9F3D-4CC18C3880E9}" dt="2024-08-30T05:07:37.594" v="2481" actId="1076"/>
          <ac:picMkLst>
            <pc:docMk/>
            <pc:sldMk cId="1889829982" sldId="294"/>
            <ac:picMk id="26" creationId="{4F56EBA5-0EAD-FB6F-4425-D875B7137BF7}"/>
          </ac:picMkLst>
        </pc:picChg>
        <pc:picChg chg="add mod">
          <ac:chgData name="OHMI Kazuhito" userId="8a75d5e7-b9bb-4f11-a0fa-dfef76012f79" providerId="ADAL" clId="{A76A9AF9-A54A-4707-9F3D-4CC18C3880E9}" dt="2024-08-30T05:14:16.363" v="2748" actId="1076"/>
          <ac:picMkLst>
            <pc:docMk/>
            <pc:sldMk cId="1889829982" sldId="294"/>
            <ac:picMk id="27" creationId="{6D542FAB-87AA-4017-59B6-C2B7D06FD738}"/>
          </ac:picMkLst>
        </pc:picChg>
        <pc:cxnChg chg="add mod">
          <ac:chgData name="OHMI Kazuhito" userId="8a75d5e7-b9bb-4f11-a0fa-dfef76012f79" providerId="ADAL" clId="{A76A9AF9-A54A-4707-9F3D-4CC18C3880E9}" dt="2024-08-30T05:11:26.453" v="2653" actId="14100"/>
          <ac:cxnSpMkLst>
            <pc:docMk/>
            <pc:sldMk cId="1889829982" sldId="294"/>
            <ac:cxnSpMk id="29" creationId="{443CA5D5-4F8D-FF78-C8F4-D4B88D39ABA3}"/>
          </ac:cxnSpMkLst>
        </pc:cxnChg>
        <pc:cxnChg chg="add mod">
          <ac:chgData name="OHMI Kazuhito" userId="8a75d5e7-b9bb-4f11-a0fa-dfef76012f79" providerId="ADAL" clId="{A76A9AF9-A54A-4707-9F3D-4CC18C3880E9}" dt="2024-08-30T05:11:34.482" v="2655" actId="14100"/>
          <ac:cxnSpMkLst>
            <pc:docMk/>
            <pc:sldMk cId="1889829982" sldId="294"/>
            <ac:cxnSpMk id="31" creationId="{FC58C18E-0BA3-01B9-48AF-7759738FF5D9}"/>
          </ac:cxnSpMkLst>
        </pc:cxnChg>
        <pc:cxnChg chg="add mod">
          <ac:chgData name="OHMI Kazuhito" userId="8a75d5e7-b9bb-4f11-a0fa-dfef76012f79" providerId="ADAL" clId="{A76A9AF9-A54A-4707-9F3D-4CC18C3880E9}" dt="2024-08-30T05:11:48.587" v="2657" actId="1076"/>
          <ac:cxnSpMkLst>
            <pc:docMk/>
            <pc:sldMk cId="1889829982" sldId="294"/>
            <ac:cxnSpMk id="39" creationId="{E7B69B66-9931-CB08-FCFF-1400C4470170}"/>
          </ac:cxnSpMkLst>
        </pc:cxnChg>
        <pc:cxnChg chg="add mod">
          <ac:chgData name="OHMI Kazuhito" userId="8a75d5e7-b9bb-4f11-a0fa-dfef76012f79" providerId="ADAL" clId="{A76A9AF9-A54A-4707-9F3D-4CC18C3880E9}" dt="2024-08-30T05:11:55.249" v="2659" actId="1076"/>
          <ac:cxnSpMkLst>
            <pc:docMk/>
            <pc:sldMk cId="1889829982" sldId="294"/>
            <ac:cxnSpMk id="40" creationId="{04311BCF-E1D4-4AE1-7112-E35EC6F94AF7}"/>
          </ac:cxnSpMkLst>
        </pc:cxnChg>
        <pc:cxnChg chg="add mod">
          <ac:chgData name="OHMI Kazuhito" userId="8a75d5e7-b9bb-4f11-a0fa-dfef76012f79" providerId="ADAL" clId="{A76A9AF9-A54A-4707-9F3D-4CC18C3880E9}" dt="2024-08-30T05:12:12.572" v="2662" actId="14100"/>
          <ac:cxnSpMkLst>
            <pc:docMk/>
            <pc:sldMk cId="1889829982" sldId="294"/>
            <ac:cxnSpMk id="41" creationId="{7866143C-CA58-E174-CE1A-84A43294550F}"/>
          </ac:cxnSpMkLst>
        </pc:cxnChg>
        <pc:cxnChg chg="add mod">
          <ac:chgData name="OHMI Kazuhito" userId="8a75d5e7-b9bb-4f11-a0fa-dfef76012f79" providerId="ADAL" clId="{A76A9AF9-A54A-4707-9F3D-4CC18C3880E9}" dt="2024-08-30T05:12:21.138" v="2664" actId="1076"/>
          <ac:cxnSpMkLst>
            <pc:docMk/>
            <pc:sldMk cId="1889829982" sldId="294"/>
            <ac:cxnSpMk id="43" creationId="{FB2C14A2-FC1F-12A6-8120-BAB9FBE5B336}"/>
          </ac:cxnSpMkLst>
        </pc:cxnChg>
      </pc:sldChg>
      <pc:sldChg chg="modSp mod">
        <pc:chgData name="OHMI Kazuhito" userId="8a75d5e7-b9bb-4f11-a0fa-dfef76012f79" providerId="ADAL" clId="{A76A9AF9-A54A-4707-9F3D-4CC18C3880E9}" dt="2024-09-04T10:03:38.521" v="6218" actId="14100"/>
        <pc:sldMkLst>
          <pc:docMk/>
          <pc:sldMk cId="892921610" sldId="295"/>
        </pc:sldMkLst>
        <pc:spChg chg="mod">
          <ac:chgData name="OHMI Kazuhito" userId="8a75d5e7-b9bb-4f11-a0fa-dfef76012f79" providerId="ADAL" clId="{A76A9AF9-A54A-4707-9F3D-4CC18C3880E9}" dt="2024-08-28T07:04:12.856" v="1007" actId="58"/>
          <ac:spMkLst>
            <pc:docMk/>
            <pc:sldMk cId="892921610" sldId="295"/>
            <ac:spMk id="2" creationId="{8372D6AC-EFDC-9426-ABB3-DD49454E9801}"/>
          </ac:spMkLst>
        </pc:spChg>
        <pc:spChg chg="mod">
          <ac:chgData name="OHMI Kazuhito" userId="8a75d5e7-b9bb-4f11-a0fa-dfef76012f79" providerId="ADAL" clId="{A76A9AF9-A54A-4707-9F3D-4CC18C3880E9}" dt="2024-09-04T10:03:38.521" v="6218" actId="14100"/>
          <ac:spMkLst>
            <pc:docMk/>
            <pc:sldMk cId="892921610" sldId="295"/>
            <ac:spMk id="3" creationId="{D008721F-74AB-F250-435F-AC74280D4747}"/>
          </ac:spMkLst>
        </pc:spChg>
        <pc:picChg chg="mod">
          <ac:chgData name="OHMI Kazuhito" userId="8a75d5e7-b9bb-4f11-a0fa-dfef76012f79" providerId="ADAL" clId="{A76A9AF9-A54A-4707-9F3D-4CC18C3880E9}" dt="2024-09-04T10:03:10.976" v="6214" actId="1076"/>
          <ac:picMkLst>
            <pc:docMk/>
            <pc:sldMk cId="892921610" sldId="295"/>
            <ac:picMk id="5" creationId="{D71C3A38-EF4B-997D-73C8-641AC7BB321F}"/>
          </ac:picMkLst>
        </pc:picChg>
        <pc:picChg chg="mod">
          <ac:chgData name="OHMI Kazuhito" userId="8a75d5e7-b9bb-4f11-a0fa-dfef76012f79" providerId="ADAL" clId="{A76A9AF9-A54A-4707-9F3D-4CC18C3880E9}" dt="2024-09-04T10:03:14.968" v="6215" actId="1076"/>
          <ac:picMkLst>
            <pc:docMk/>
            <pc:sldMk cId="892921610" sldId="295"/>
            <ac:picMk id="9" creationId="{A424BC62-7ACF-C3CB-C69C-2380FE3AE34D}"/>
          </ac:picMkLst>
        </pc:picChg>
      </pc:sldChg>
      <pc:sldChg chg="modSp mod">
        <pc:chgData name="OHMI Kazuhito" userId="8a75d5e7-b9bb-4f11-a0fa-dfef76012f79" providerId="ADAL" clId="{A76A9AF9-A54A-4707-9F3D-4CC18C3880E9}" dt="2024-08-30T07:24:37.253" v="3268" actId="1076"/>
        <pc:sldMkLst>
          <pc:docMk/>
          <pc:sldMk cId="3476102608" sldId="296"/>
        </pc:sldMkLst>
        <pc:spChg chg="mod">
          <ac:chgData name="OHMI Kazuhito" userId="8a75d5e7-b9bb-4f11-a0fa-dfef76012f79" providerId="ADAL" clId="{A76A9AF9-A54A-4707-9F3D-4CC18C3880E9}" dt="2024-08-30T07:24:11.616" v="3263" actId="20577"/>
          <ac:spMkLst>
            <pc:docMk/>
            <pc:sldMk cId="3476102608" sldId="296"/>
            <ac:spMk id="2" creationId="{20A6CB79-66DB-98B2-D6EA-029051A9B58F}"/>
          </ac:spMkLst>
        </pc:spChg>
        <pc:spChg chg="mod">
          <ac:chgData name="OHMI Kazuhito" userId="8a75d5e7-b9bb-4f11-a0fa-dfef76012f79" providerId="ADAL" clId="{A76A9AF9-A54A-4707-9F3D-4CC18C3880E9}" dt="2024-08-30T07:24:26.576" v="3265" actId="14100"/>
          <ac:spMkLst>
            <pc:docMk/>
            <pc:sldMk cId="3476102608" sldId="296"/>
            <ac:spMk id="3" creationId="{C7A5D5F1-20CC-84E6-8B75-4CA9C81B111A}"/>
          </ac:spMkLst>
        </pc:spChg>
        <pc:picChg chg="mod">
          <ac:chgData name="OHMI Kazuhito" userId="8a75d5e7-b9bb-4f11-a0fa-dfef76012f79" providerId="ADAL" clId="{A76A9AF9-A54A-4707-9F3D-4CC18C3880E9}" dt="2024-08-30T07:24:37.253" v="3268" actId="1076"/>
          <ac:picMkLst>
            <pc:docMk/>
            <pc:sldMk cId="3476102608" sldId="296"/>
            <ac:picMk id="5" creationId="{F060D95B-B5BC-F5CA-9C6C-5E540C8466F2}"/>
          </ac:picMkLst>
        </pc:picChg>
        <pc:picChg chg="mod">
          <ac:chgData name="OHMI Kazuhito" userId="8a75d5e7-b9bb-4f11-a0fa-dfef76012f79" providerId="ADAL" clId="{A76A9AF9-A54A-4707-9F3D-4CC18C3880E9}" dt="2024-08-30T07:24:35.568" v="3267" actId="1076"/>
          <ac:picMkLst>
            <pc:docMk/>
            <pc:sldMk cId="3476102608" sldId="296"/>
            <ac:picMk id="13" creationId="{F1CE45F0-D38A-4A67-0662-A4438779CCE7}"/>
          </ac:picMkLst>
        </pc:picChg>
      </pc:sldChg>
      <pc:sldChg chg="add">
        <pc:chgData name="OHMI Kazuhito" userId="8a75d5e7-b9bb-4f11-a0fa-dfef76012f79" providerId="ADAL" clId="{A76A9AF9-A54A-4707-9F3D-4CC18C3880E9}" dt="2024-08-26T09:05:15.803" v="854"/>
        <pc:sldMkLst>
          <pc:docMk/>
          <pc:sldMk cId="2209497601" sldId="297"/>
        </pc:sldMkLst>
      </pc:sldChg>
      <pc:sldChg chg="del">
        <pc:chgData name="OHMI Kazuhito" userId="8a75d5e7-b9bb-4f11-a0fa-dfef76012f79" providerId="ADAL" clId="{A76A9AF9-A54A-4707-9F3D-4CC18C3880E9}" dt="2024-08-26T09:05:10.493" v="853" actId="2696"/>
        <pc:sldMkLst>
          <pc:docMk/>
          <pc:sldMk cId="3777007634" sldId="297"/>
        </pc:sldMkLst>
      </pc:sldChg>
      <pc:sldChg chg="del">
        <pc:chgData name="OHMI Kazuhito" userId="8a75d5e7-b9bb-4f11-a0fa-dfef76012f79" providerId="ADAL" clId="{A76A9AF9-A54A-4707-9F3D-4CC18C3880E9}" dt="2024-08-26T09:05:10.493" v="853" actId="2696"/>
        <pc:sldMkLst>
          <pc:docMk/>
          <pc:sldMk cId="1525296125" sldId="298"/>
        </pc:sldMkLst>
      </pc:sldChg>
      <pc:sldChg chg="add">
        <pc:chgData name="OHMI Kazuhito" userId="8a75d5e7-b9bb-4f11-a0fa-dfef76012f79" providerId="ADAL" clId="{A76A9AF9-A54A-4707-9F3D-4CC18C3880E9}" dt="2024-08-26T09:05:15.803" v="854"/>
        <pc:sldMkLst>
          <pc:docMk/>
          <pc:sldMk cId="4118392000" sldId="298"/>
        </pc:sldMkLst>
      </pc:sldChg>
      <pc:sldChg chg="modSp new del mod">
        <pc:chgData name="OHMI Kazuhito" userId="8a75d5e7-b9bb-4f11-a0fa-dfef76012f79" providerId="ADAL" clId="{A76A9AF9-A54A-4707-9F3D-4CC18C3880E9}" dt="2024-08-26T08:55:58.673" v="596" actId="2696"/>
        <pc:sldMkLst>
          <pc:docMk/>
          <pc:sldMk cId="540813679" sldId="299"/>
        </pc:sldMkLst>
        <pc:spChg chg="mod">
          <ac:chgData name="OHMI Kazuhito" userId="8a75d5e7-b9bb-4f11-a0fa-dfef76012f79" providerId="ADAL" clId="{A76A9AF9-A54A-4707-9F3D-4CC18C3880E9}" dt="2024-08-23T01:29:26.498" v="110" actId="1076"/>
          <ac:spMkLst>
            <pc:docMk/>
            <pc:sldMk cId="540813679" sldId="299"/>
            <ac:spMk id="2" creationId="{D903F112-57AC-2449-9D92-9BFBCC7AD107}"/>
          </ac:spMkLst>
        </pc:spChg>
      </pc:sldChg>
      <pc:sldChg chg="addSp delSp modSp new mod">
        <pc:chgData name="OHMI Kazuhito" userId="8a75d5e7-b9bb-4f11-a0fa-dfef76012f79" providerId="ADAL" clId="{A76A9AF9-A54A-4707-9F3D-4CC18C3880E9}" dt="2024-08-30T02:44:52.274" v="2442" actId="2711"/>
        <pc:sldMkLst>
          <pc:docMk/>
          <pc:sldMk cId="1284792187" sldId="300"/>
        </pc:sldMkLst>
        <pc:spChg chg="mod">
          <ac:chgData name="OHMI Kazuhito" userId="8a75d5e7-b9bb-4f11-a0fa-dfef76012f79" providerId="ADAL" clId="{A76A9AF9-A54A-4707-9F3D-4CC18C3880E9}" dt="2024-08-30T02:44:04.752" v="2435" actId="20577"/>
          <ac:spMkLst>
            <pc:docMk/>
            <pc:sldMk cId="1284792187" sldId="300"/>
            <ac:spMk id="2" creationId="{8D02477E-F7DC-5BEE-BC46-CEF75408DFEC}"/>
          </ac:spMkLst>
        </pc:spChg>
        <pc:spChg chg="mod">
          <ac:chgData name="OHMI Kazuhito" userId="8a75d5e7-b9bb-4f11-a0fa-dfef76012f79" providerId="ADAL" clId="{A76A9AF9-A54A-4707-9F3D-4CC18C3880E9}" dt="2024-08-30T02:44:52.274" v="2442" actId="2711"/>
          <ac:spMkLst>
            <pc:docMk/>
            <pc:sldMk cId="1284792187" sldId="300"/>
            <ac:spMk id="3" creationId="{02603F9C-B86A-43E7-D5BA-CF53AA80FE3B}"/>
          </ac:spMkLst>
        </pc:spChg>
        <pc:spChg chg="add mod">
          <ac:chgData name="OHMI Kazuhito" userId="8a75d5e7-b9bb-4f11-a0fa-dfef76012f79" providerId="ADAL" clId="{A76A9AF9-A54A-4707-9F3D-4CC18C3880E9}" dt="2024-08-26T08:30:42.823" v="478" actId="1076"/>
          <ac:spMkLst>
            <pc:docMk/>
            <pc:sldMk cId="1284792187" sldId="300"/>
            <ac:spMk id="27" creationId="{CE31398E-E2F2-90BA-3CB7-323355D457B8}"/>
          </ac:spMkLst>
        </pc:spChg>
        <pc:spChg chg="add mod">
          <ac:chgData name="OHMI Kazuhito" userId="8a75d5e7-b9bb-4f11-a0fa-dfef76012f79" providerId="ADAL" clId="{A76A9AF9-A54A-4707-9F3D-4CC18C3880E9}" dt="2024-08-26T08:31:08.052" v="510" actId="20577"/>
          <ac:spMkLst>
            <pc:docMk/>
            <pc:sldMk cId="1284792187" sldId="300"/>
            <ac:spMk id="28" creationId="{D32A72B5-16F7-5A1F-A67D-02459AC288CC}"/>
          </ac:spMkLst>
        </pc:spChg>
        <pc:spChg chg="add del mod">
          <ac:chgData name="OHMI Kazuhito" userId="8a75d5e7-b9bb-4f11-a0fa-dfef76012f79" providerId="ADAL" clId="{A76A9AF9-A54A-4707-9F3D-4CC18C3880E9}" dt="2024-08-26T08:32:00.838" v="593" actId="21"/>
          <ac:spMkLst>
            <pc:docMk/>
            <pc:sldMk cId="1284792187" sldId="300"/>
            <ac:spMk id="30" creationId="{F95CADB4-3CB5-3E7F-1676-ABF299AF4C77}"/>
          </ac:spMkLst>
        </pc:spChg>
        <pc:spChg chg="add mod">
          <ac:chgData name="OHMI Kazuhito" userId="8a75d5e7-b9bb-4f11-a0fa-dfef76012f79" providerId="ADAL" clId="{A76A9AF9-A54A-4707-9F3D-4CC18C3880E9}" dt="2024-08-29T08:25:31.255" v="1620" actId="20577"/>
          <ac:spMkLst>
            <pc:docMk/>
            <pc:sldMk cId="1284792187" sldId="300"/>
            <ac:spMk id="31" creationId="{D0814B30-9D43-6116-A52C-1B162137A112}"/>
          </ac:spMkLst>
        </pc:spChg>
        <pc:picChg chg="add del mod">
          <ac:chgData name="OHMI Kazuhito" userId="8a75d5e7-b9bb-4f11-a0fa-dfef76012f79" providerId="ADAL" clId="{A76A9AF9-A54A-4707-9F3D-4CC18C3880E9}" dt="2024-08-26T07:55:29.806" v="267" actId="21"/>
          <ac:picMkLst>
            <pc:docMk/>
            <pc:sldMk cId="1284792187" sldId="300"/>
            <ac:picMk id="4" creationId="{20DE8EDB-F506-6617-80AE-7282A1D3672C}"/>
          </ac:picMkLst>
        </pc:picChg>
        <pc:picChg chg="add mod">
          <ac:chgData name="OHMI Kazuhito" userId="8a75d5e7-b9bb-4f11-a0fa-dfef76012f79" providerId="ADAL" clId="{A76A9AF9-A54A-4707-9F3D-4CC18C3880E9}" dt="2024-08-29T08:23:45.873" v="1544" actId="1076"/>
          <ac:picMkLst>
            <pc:docMk/>
            <pc:sldMk cId="1284792187" sldId="300"/>
            <ac:picMk id="5" creationId="{34BBEF13-33BF-FD77-4E3A-167B25DE00D8}"/>
          </ac:picMkLst>
        </pc:picChg>
        <pc:picChg chg="add del mod">
          <ac:chgData name="OHMI Kazuhito" userId="8a75d5e7-b9bb-4f11-a0fa-dfef76012f79" providerId="ADAL" clId="{A76A9AF9-A54A-4707-9F3D-4CC18C3880E9}" dt="2024-08-26T07:52:40.227" v="242" actId="21"/>
          <ac:picMkLst>
            <pc:docMk/>
            <pc:sldMk cId="1284792187" sldId="300"/>
            <ac:picMk id="7" creationId="{1E92A472-4DDF-8105-9D93-179AF703D1F0}"/>
          </ac:picMkLst>
        </pc:picChg>
        <pc:picChg chg="add mod">
          <ac:chgData name="OHMI Kazuhito" userId="8a75d5e7-b9bb-4f11-a0fa-dfef76012f79" providerId="ADAL" clId="{A76A9AF9-A54A-4707-9F3D-4CC18C3880E9}" dt="2024-08-29T08:24:34.567" v="1552" actId="1076"/>
          <ac:picMkLst>
            <pc:docMk/>
            <pc:sldMk cId="1284792187" sldId="300"/>
            <ac:picMk id="9" creationId="{04883D10-779C-348C-8A58-0E4E4BFBF13E}"/>
          </ac:picMkLst>
        </pc:picChg>
        <pc:picChg chg="add mod">
          <ac:chgData name="OHMI Kazuhito" userId="8a75d5e7-b9bb-4f11-a0fa-dfef76012f79" providerId="ADAL" clId="{A76A9AF9-A54A-4707-9F3D-4CC18C3880E9}" dt="2024-08-29T08:51:14.661" v="1942" actId="1076"/>
          <ac:picMkLst>
            <pc:docMk/>
            <pc:sldMk cId="1284792187" sldId="300"/>
            <ac:picMk id="10" creationId="{CB6B2514-1D31-E4C5-133F-B7DBC1EC4F41}"/>
          </ac:picMkLst>
        </pc:picChg>
        <pc:picChg chg="add del mod">
          <ac:chgData name="OHMI Kazuhito" userId="8a75d5e7-b9bb-4f11-a0fa-dfef76012f79" providerId="ADAL" clId="{A76A9AF9-A54A-4707-9F3D-4CC18C3880E9}" dt="2024-08-26T08:27:46.441" v="441" actId="21"/>
          <ac:picMkLst>
            <pc:docMk/>
            <pc:sldMk cId="1284792187" sldId="300"/>
            <ac:picMk id="12" creationId="{FC52F85F-30C0-54CA-0D6D-825F7878567F}"/>
          </ac:picMkLst>
        </pc:picChg>
        <pc:picChg chg="add mod">
          <ac:chgData name="OHMI Kazuhito" userId="8a75d5e7-b9bb-4f11-a0fa-dfef76012f79" providerId="ADAL" clId="{A76A9AF9-A54A-4707-9F3D-4CC18C3880E9}" dt="2024-08-26T08:28:39.365" v="449" actId="14100"/>
          <ac:picMkLst>
            <pc:docMk/>
            <pc:sldMk cId="1284792187" sldId="300"/>
            <ac:picMk id="14" creationId="{C0DED455-1A02-A95C-B139-48A8332D009C}"/>
          </ac:picMkLst>
        </pc:picChg>
        <pc:picChg chg="add mod">
          <ac:chgData name="OHMI Kazuhito" userId="8a75d5e7-b9bb-4f11-a0fa-dfef76012f79" providerId="ADAL" clId="{A76A9AF9-A54A-4707-9F3D-4CC18C3880E9}" dt="2024-08-26T08:28:28.991" v="448" actId="14100"/>
          <ac:picMkLst>
            <pc:docMk/>
            <pc:sldMk cId="1284792187" sldId="300"/>
            <ac:picMk id="16" creationId="{E1291C40-C70C-E864-2E7F-303EB5DB363C}"/>
          </ac:picMkLst>
        </pc:picChg>
        <pc:cxnChg chg="add mod">
          <ac:chgData name="OHMI Kazuhito" userId="8a75d5e7-b9bb-4f11-a0fa-dfef76012f79" providerId="ADAL" clId="{A76A9AF9-A54A-4707-9F3D-4CC18C3880E9}" dt="2024-08-29T08:24:51.659" v="1554" actId="14100"/>
          <ac:cxnSpMkLst>
            <pc:docMk/>
            <pc:sldMk cId="1284792187" sldId="300"/>
            <ac:cxnSpMk id="18" creationId="{703D6E5C-EA8D-D7E7-CF41-F1D954ECD9FF}"/>
          </ac:cxnSpMkLst>
        </pc:cxnChg>
        <pc:cxnChg chg="add mod">
          <ac:chgData name="OHMI Kazuhito" userId="8a75d5e7-b9bb-4f11-a0fa-dfef76012f79" providerId="ADAL" clId="{A76A9AF9-A54A-4707-9F3D-4CC18C3880E9}" dt="2024-08-29T08:51:59.456" v="1944" actId="14100"/>
          <ac:cxnSpMkLst>
            <pc:docMk/>
            <pc:sldMk cId="1284792187" sldId="300"/>
            <ac:cxnSpMk id="20" creationId="{B39DC9B5-FB68-8D38-2A72-397556CF9945}"/>
          </ac:cxnSpMkLst>
        </pc:cxnChg>
        <pc:cxnChg chg="add mod">
          <ac:chgData name="OHMI Kazuhito" userId="8a75d5e7-b9bb-4f11-a0fa-dfef76012f79" providerId="ADAL" clId="{A76A9AF9-A54A-4707-9F3D-4CC18C3880E9}" dt="2024-08-29T08:24:42.148" v="1553" actId="14100"/>
          <ac:cxnSpMkLst>
            <pc:docMk/>
            <pc:sldMk cId="1284792187" sldId="300"/>
            <ac:cxnSpMk id="23" creationId="{64D02979-3D34-9E8F-B69D-88E2A0528BB0}"/>
          </ac:cxnSpMkLst>
        </pc:cxnChg>
        <pc:cxnChg chg="add mod">
          <ac:chgData name="OHMI Kazuhito" userId="8a75d5e7-b9bb-4f11-a0fa-dfef76012f79" providerId="ADAL" clId="{A76A9AF9-A54A-4707-9F3D-4CC18C3880E9}" dt="2024-08-29T08:23:57.746" v="1546" actId="14100"/>
          <ac:cxnSpMkLst>
            <pc:docMk/>
            <pc:sldMk cId="1284792187" sldId="300"/>
            <ac:cxnSpMk id="25" creationId="{261D02CE-2223-D801-37F3-A4661FFC8412}"/>
          </ac:cxnSpMkLst>
        </pc:cxnChg>
      </pc:sldChg>
      <pc:sldChg chg="addSp modSp add mod ord">
        <pc:chgData name="OHMI Kazuhito" userId="8a75d5e7-b9bb-4f11-a0fa-dfef76012f79" providerId="ADAL" clId="{A76A9AF9-A54A-4707-9F3D-4CC18C3880E9}" dt="2024-08-29T02:17:27.208" v="1110"/>
        <pc:sldMkLst>
          <pc:docMk/>
          <pc:sldMk cId="1929071709" sldId="301"/>
        </pc:sldMkLst>
        <pc:spChg chg="mod">
          <ac:chgData name="OHMI Kazuhito" userId="8a75d5e7-b9bb-4f11-a0fa-dfef76012f79" providerId="ADAL" clId="{A76A9AF9-A54A-4707-9F3D-4CC18C3880E9}" dt="2024-08-26T07:55:01.247" v="266" actId="20577"/>
          <ac:spMkLst>
            <pc:docMk/>
            <pc:sldMk cId="1929071709" sldId="301"/>
            <ac:spMk id="2" creationId="{E04F4BB5-1CB2-D3C9-DD43-9606E4822080}"/>
          </ac:spMkLst>
        </pc:spChg>
        <pc:spChg chg="mod">
          <ac:chgData name="OHMI Kazuhito" userId="8a75d5e7-b9bb-4f11-a0fa-dfef76012f79" providerId="ADAL" clId="{A76A9AF9-A54A-4707-9F3D-4CC18C3880E9}" dt="2024-08-26T08:01:00.801" v="305" actId="2711"/>
          <ac:spMkLst>
            <pc:docMk/>
            <pc:sldMk cId="1929071709" sldId="301"/>
            <ac:spMk id="3" creationId="{DA1C3FBE-315E-C22B-E41F-7CE36F820C46}"/>
          </ac:spMkLst>
        </pc:spChg>
        <pc:spChg chg="add mod">
          <ac:chgData name="OHMI Kazuhito" userId="8a75d5e7-b9bb-4f11-a0fa-dfef76012f79" providerId="ADAL" clId="{A76A9AF9-A54A-4707-9F3D-4CC18C3880E9}" dt="2024-08-26T11:33:02.299" v="877"/>
          <ac:spMkLst>
            <pc:docMk/>
            <pc:sldMk cId="1929071709" sldId="301"/>
            <ac:spMk id="4" creationId="{185A1442-40FE-A8FB-15D6-47EFBEC58BEF}"/>
          </ac:spMkLst>
        </pc:spChg>
        <pc:picChg chg="mod">
          <ac:chgData name="OHMI Kazuhito" userId="8a75d5e7-b9bb-4f11-a0fa-dfef76012f79" providerId="ADAL" clId="{A76A9AF9-A54A-4707-9F3D-4CC18C3880E9}" dt="2024-08-26T08:00:41.664" v="303" actId="1076"/>
          <ac:picMkLst>
            <pc:docMk/>
            <pc:sldMk cId="1929071709" sldId="301"/>
            <ac:picMk id="5" creationId="{CE77097A-3941-A0FC-B827-5D154167ACDF}"/>
          </ac:picMkLst>
        </pc:picChg>
      </pc:sldChg>
      <pc:sldChg chg="modSp new mod ord">
        <pc:chgData name="OHMI Kazuhito" userId="8a75d5e7-b9bb-4f11-a0fa-dfef76012f79" providerId="ADAL" clId="{A76A9AF9-A54A-4707-9F3D-4CC18C3880E9}" dt="2024-08-30T05:15:06.692" v="2752"/>
        <pc:sldMkLst>
          <pc:docMk/>
          <pc:sldMk cId="1940372784" sldId="302"/>
        </pc:sldMkLst>
        <pc:spChg chg="mod">
          <ac:chgData name="OHMI Kazuhito" userId="8a75d5e7-b9bb-4f11-a0fa-dfef76012f79" providerId="ADAL" clId="{A76A9AF9-A54A-4707-9F3D-4CC18C3880E9}" dt="2024-08-29T02:25:30.655" v="1112" actId="1076"/>
          <ac:spMkLst>
            <pc:docMk/>
            <pc:sldMk cId="1940372784" sldId="302"/>
            <ac:spMk id="2" creationId="{0D141C14-A0D9-02E4-79D5-82AB3ADEE3F4}"/>
          </ac:spMkLst>
        </pc:spChg>
        <pc:spChg chg="mod">
          <ac:chgData name="OHMI Kazuhito" userId="8a75d5e7-b9bb-4f11-a0fa-dfef76012f79" providerId="ADAL" clId="{A76A9AF9-A54A-4707-9F3D-4CC18C3880E9}" dt="2024-08-29T08:50:11.665" v="1938" actId="20577"/>
          <ac:spMkLst>
            <pc:docMk/>
            <pc:sldMk cId="1940372784" sldId="302"/>
            <ac:spMk id="3" creationId="{2801069F-AA32-2CB6-B55D-3C31CF993222}"/>
          </ac:spMkLst>
        </pc:spChg>
      </pc:sldChg>
      <pc:sldChg chg="addSp delSp modSp new mod">
        <pc:chgData name="OHMI Kazuhito" userId="8a75d5e7-b9bb-4f11-a0fa-dfef76012f79" providerId="ADAL" clId="{A76A9AF9-A54A-4707-9F3D-4CC18C3880E9}" dt="2024-08-30T07:42:43.270" v="3891" actId="20577"/>
        <pc:sldMkLst>
          <pc:docMk/>
          <pc:sldMk cId="2789483288" sldId="303"/>
        </pc:sldMkLst>
        <pc:spChg chg="mod">
          <ac:chgData name="OHMI Kazuhito" userId="8a75d5e7-b9bb-4f11-a0fa-dfef76012f79" providerId="ADAL" clId="{A76A9AF9-A54A-4707-9F3D-4CC18C3880E9}" dt="2024-08-30T07:30:33.117" v="3422" actId="1076"/>
          <ac:spMkLst>
            <pc:docMk/>
            <pc:sldMk cId="2789483288" sldId="303"/>
            <ac:spMk id="2" creationId="{637518C5-BC8E-9434-60A6-04598FF8D94E}"/>
          </ac:spMkLst>
        </pc:spChg>
        <pc:spChg chg="add del mod">
          <ac:chgData name="OHMI Kazuhito" userId="8a75d5e7-b9bb-4f11-a0fa-dfef76012f79" providerId="ADAL" clId="{A76A9AF9-A54A-4707-9F3D-4CC18C3880E9}" dt="2024-08-28T07:31:05.194" v="1027" actId="20577"/>
          <ac:spMkLst>
            <pc:docMk/>
            <pc:sldMk cId="2789483288" sldId="303"/>
            <ac:spMk id="3" creationId="{68149429-B73F-1E67-2F81-801F8E056E20}"/>
          </ac:spMkLst>
        </pc:spChg>
        <pc:spChg chg="add mod">
          <ac:chgData name="OHMI Kazuhito" userId="8a75d5e7-b9bb-4f11-a0fa-dfef76012f79" providerId="ADAL" clId="{A76A9AF9-A54A-4707-9F3D-4CC18C3880E9}" dt="2024-08-30T07:34:58.529" v="3582" actId="20577"/>
          <ac:spMkLst>
            <pc:docMk/>
            <pc:sldMk cId="2789483288" sldId="303"/>
            <ac:spMk id="11" creationId="{7161A2FC-7855-E9FF-A04A-9F4F376BDA1D}"/>
          </ac:spMkLst>
        </pc:spChg>
        <pc:spChg chg="add mod">
          <ac:chgData name="OHMI Kazuhito" userId="8a75d5e7-b9bb-4f11-a0fa-dfef76012f79" providerId="ADAL" clId="{A76A9AF9-A54A-4707-9F3D-4CC18C3880E9}" dt="2024-08-30T07:35:09.007" v="3584" actId="1076"/>
          <ac:spMkLst>
            <pc:docMk/>
            <pc:sldMk cId="2789483288" sldId="303"/>
            <ac:spMk id="12" creationId="{AB02830F-E71E-DF4E-41CE-8546892AE32D}"/>
          </ac:spMkLst>
        </pc:spChg>
        <pc:spChg chg="add mod">
          <ac:chgData name="OHMI Kazuhito" userId="8a75d5e7-b9bb-4f11-a0fa-dfef76012f79" providerId="ADAL" clId="{A76A9AF9-A54A-4707-9F3D-4CC18C3880E9}" dt="2024-08-30T07:35:16.216" v="3585" actId="1076"/>
          <ac:spMkLst>
            <pc:docMk/>
            <pc:sldMk cId="2789483288" sldId="303"/>
            <ac:spMk id="13" creationId="{7F3C7FDF-5B35-0840-E20E-8E647CCE86A6}"/>
          </ac:spMkLst>
        </pc:spChg>
        <pc:spChg chg="add mod">
          <ac:chgData name="OHMI Kazuhito" userId="8a75d5e7-b9bb-4f11-a0fa-dfef76012f79" providerId="ADAL" clId="{A76A9AF9-A54A-4707-9F3D-4CC18C3880E9}" dt="2024-08-30T07:42:43.270" v="3891" actId="20577"/>
          <ac:spMkLst>
            <pc:docMk/>
            <pc:sldMk cId="2789483288" sldId="303"/>
            <ac:spMk id="29" creationId="{A7803828-2B6B-B5FE-4A06-CD0ABC3EA2EB}"/>
          </ac:spMkLst>
        </pc:spChg>
        <pc:picChg chg="add del mod">
          <ac:chgData name="OHMI Kazuhito" userId="8a75d5e7-b9bb-4f11-a0fa-dfef76012f79" providerId="ADAL" clId="{A76A9AF9-A54A-4707-9F3D-4CC18C3880E9}" dt="2024-08-28T07:31:01.620" v="1026"/>
          <ac:picMkLst>
            <pc:docMk/>
            <pc:sldMk cId="2789483288" sldId="303"/>
            <ac:picMk id="5" creationId="{6B676E08-943F-E17B-40D3-65195E22B5C2}"/>
          </ac:picMkLst>
        </pc:picChg>
        <pc:picChg chg="add mod">
          <ac:chgData name="OHMI Kazuhito" userId="8a75d5e7-b9bb-4f11-a0fa-dfef76012f79" providerId="ADAL" clId="{A76A9AF9-A54A-4707-9F3D-4CC18C3880E9}" dt="2024-08-30T07:35:04.437" v="3583" actId="1076"/>
          <ac:picMkLst>
            <pc:docMk/>
            <pc:sldMk cId="2789483288" sldId="303"/>
            <ac:picMk id="7" creationId="{4466E481-B74B-8B45-94EE-9E539755B30F}"/>
          </ac:picMkLst>
        </pc:picChg>
        <pc:picChg chg="add mod">
          <ac:chgData name="OHMI Kazuhito" userId="8a75d5e7-b9bb-4f11-a0fa-dfef76012f79" providerId="ADAL" clId="{A76A9AF9-A54A-4707-9F3D-4CC18C3880E9}" dt="2024-08-30T07:36:11.181" v="3599" actId="1076"/>
          <ac:picMkLst>
            <pc:docMk/>
            <pc:sldMk cId="2789483288" sldId="303"/>
            <ac:picMk id="9" creationId="{D09C2A6E-78A9-34A1-3B28-669569297B90}"/>
          </ac:picMkLst>
        </pc:picChg>
        <pc:picChg chg="add mod">
          <ac:chgData name="OHMI Kazuhito" userId="8a75d5e7-b9bb-4f11-a0fa-dfef76012f79" providerId="ADAL" clId="{A76A9AF9-A54A-4707-9F3D-4CC18C3880E9}" dt="2024-08-30T07:30:44.101" v="3425" actId="1076"/>
          <ac:picMkLst>
            <pc:docMk/>
            <pc:sldMk cId="2789483288" sldId="303"/>
            <ac:picMk id="10" creationId="{7414DA99-D19C-BBD2-0576-FB4CCC38151F}"/>
          </ac:picMkLst>
        </pc:picChg>
        <pc:cxnChg chg="add">
          <ac:chgData name="OHMI Kazuhito" userId="8a75d5e7-b9bb-4f11-a0fa-dfef76012f79" providerId="ADAL" clId="{A76A9AF9-A54A-4707-9F3D-4CC18C3880E9}" dt="2024-08-30T07:35:27.521" v="3586" actId="11529"/>
          <ac:cxnSpMkLst>
            <pc:docMk/>
            <pc:sldMk cId="2789483288" sldId="303"/>
            <ac:cxnSpMk id="15" creationId="{16862AC9-89C4-6899-2A85-B5D8A9B8DE51}"/>
          </ac:cxnSpMkLst>
        </pc:cxnChg>
        <pc:cxnChg chg="add mod">
          <ac:chgData name="OHMI Kazuhito" userId="8a75d5e7-b9bb-4f11-a0fa-dfef76012f79" providerId="ADAL" clId="{A76A9AF9-A54A-4707-9F3D-4CC18C3880E9}" dt="2024-08-30T07:35:52.755" v="3596" actId="1076"/>
          <ac:cxnSpMkLst>
            <pc:docMk/>
            <pc:sldMk cId="2789483288" sldId="303"/>
            <ac:cxnSpMk id="16" creationId="{F7CB9866-0EE7-4BF9-6F2A-2CCE1F5CF0FB}"/>
          </ac:cxnSpMkLst>
        </pc:cxnChg>
        <pc:cxnChg chg="add mod">
          <ac:chgData name="OHMI Kazuhito" userId="8a75d5e7-b9bb-4f11-a0fa-dfef76012f79" providerId="ADAL" clId="{A76A9AF9-A54A-4707-9F3D-4CC18C3880E9}" dt="2024-08-30T07:35:42.968" v="3594" actId="1076"/>
          <ac:cxnSpMkLst>
            <pc:docMk/>
            <pc:sldMk cId="2789483288" sldId="303"/>
            <ac:cxnSpMk id="17" creationId="{E991953D-C16D-9595-4F45-1457F8BAFD38}"/>
          </ac:cxnSpMkLst>
        </pc:cxnChg>
        <pc:cxnChg chg="add mod">
          <ac:chgData name="OHMI Kazuhito" userId="8a75d5e7-b9bb-4f11-a0fa-dfef76012f79" providerId="ADAL" clId="{A76A9AF9-A54A-4707-9F3D-4CC18C3880E9}" dt="2024-08-30T07:35:46.806" v="3595" actId="1076"/>
          <ac:cxnSpMkLst>
            <pc:docMk/>
            <pc:sldMk cId="2789483288" sldId="303"/>
            <ac:cxnSpMk id="18" creationId="{198F9956-994D-B50D-E4F4-883D2E1A6ECE}"/>
          </ac:cxnSpMkLst>
        </pc:cxnChg>
        <pc:cxnChg chg="add mod">
          <ac:chgData name="OHMI Kazuhito" userId="8a75d5e7-b9bb-4f11-a0fa-dfef76012f79" providerId="ADAL" clId="{A76A9AF9-A54A-4707-9F3D-4CC18C3880E9}" dt="2024-08-30T07:35:40.519" v="3593" actId="14100"/>
          <ac:cxnSpMkLst>
            <pc:docMk/>
            <pc:sldMk cId="2789483288" sldId="303"/>
            <ac:cxnSpMk id="19" creationId="{F87BAC2F-9D3F-3701-738B-512E985E6BAF}"/>
          </ac:cxnSpMkLst>
        </pc:cxnChg>
        <pc:cxnChg chg="add mod">
          <ac:chgData name="OHMI Kazuhito" userId="8a75d5e7-b9bb-4f11-a0fa-dfef76012f79" providerId="ADAL" clId="{A76A9AF9-A54A-4707-9F3D-4CC18C3880E9}" dt="2024-08-30T07:35:33.056" v="3591"/>
          <ac:cxnSpMkLst>
            <pc:docMk/>
            <pc:sldMk cId="2789483288" sldId="303"/>
            <ac:cxnSpMk id="20" creationId="{E3857FC2-5F78-96CF-A9FC-F0FBFDEF17CE}"/>
          </ac:cxnSpMkLst>
        </pc:cxnChg>
        <pc:cxnChg chg="add mod">
          <ac:chgData name="OHMI Kazuhito" userId="8a75d5e7-b9bb-4f11-a0fa-dfef76012f79" providerId="ADAL" clId="{A76A9AF9-A54A-4707-9F3D-4CC18C3880E9}" dt="2024-08-30T07:35:57.782" v="3598" actId="1076"/>
          <ac:cxnSpMkLst>
            <pc:docMk/>
            <pc:sldMk cId="2789483288" sldId="303"/>
            <ac:cxnSpMk id="22" creationId="{7E0E5BEC-6FAB-4FE7-469D-CF8845A05041}"/>
          </ac:cxnSpMkLst>
        </pc:cxnChg>
        <pc:cxnChg chg="add mod">
          <ac:chgData name="OHMI Kazuhito" userId="8a75d5e7-b9bb-4f11-a0fa-dfef76012f79" providerId="ADAL" clId="{A76A9AF9-A54A-4707-9F3D-4CC18C3880E9}" dt="2024-08-30T07:36:31.064" v="3603" actId="1582"/>
          <ac:cxnSpMkLst>
            <pc:docMk/>
            <pc:sldMk cId="2789483288" sldId="303"/>
            <ac:cxnSpMk id="24" creationId="{6104CE0E-DA47-37B2-2A5A-F38D90D0C04F}"/>
          </ac:cxnSpMkLst>
        </pc:cxnChg>
        <pc:cxnChg chg="add del mod">
          <ac:chgData name="OHMI Kazuhito" userId="8a75d5e7-b9bb-4f11-a0fa-dfef76012f79" providerId="ADAL" clId="{A76A9AF9-A54A-4707-9F3D-4CC18C3880E9}" dt="2024-08-30T07:36:38.837" v="3605"/>
          <ac:cxnSpMkLst>
            <pc:docMk/>
            <pc:sldMk cId="2789483288" sldId="303"/>
            <ac:cxnSpMk id="25" creationId="{6354129A-1F9E-F72E-DA39-7EB45A4C8163}"/>
          </ac:cxnSpMkLst>
        </pc:cxnChg>
        <pc:cxnChg chg="add mod">
          <ac:chgData name="OHMI Kazuhito" userId="8a75d5e7-b9bb-4f11-a0fa-dfef76012f79" providerId="ADAL" clId="{A76A9AF9-A54A-4707-9F3D-4CC18C3880E9}" dt="2024-08-30T07:36:45.318" v="3607" actId="1076"/>
          <ac:cxnSpMkLst>
            <pc:docMk/>
            <pc:sldMk cId="2789483288" sldId="303"/>
            <ac:cxnSpMk id="26" creationId="{D5795398-D00F-7967-CDB4-D76B03CBDB97}"/>
          </ac:cxnSpMkLst>
        </pc:cxnChg>
        <pc:cxnChg chg="add mod">
          <ac:chgData name="OHMI Kazuhito" userId="8a75d5e7-b9bb-4f11-a0fa-dfef76012f79" providerId="ADAL" clId="{A76A9AF9-A54A-4707-9F3D-4CC18C3880E9}" dt="2024-08-30T07:36:53.169" v="3609" actId="1076"/>
          <ac:cxnSpMkLst>
            <pc:docMk/>
            <pc:sldMk cId="2789483288" sldId="303"/>
            <ac:cxnSpMk id="27" creationId="{929EFBC7-BF19-41A6-713F-B8A3874DD18A}"/>
          </ac:cxnSpMkLst>
        </pc:cxnChg>
        <pc:cxnChg chg="add mod">
          <ac:chgData name="OHMI Kazuhito" userId="8a75d5e7-b9bb-4f11-a0fa-dfef76012f79" providerId="ADAL" clId="{A76A9AF9-A54A-4707-9F3D-4CC18C3880E9}" dt="2024-08-30T07:37:26.889" v="3611" actId="1076"/>
          <ac:cxnSpMkLst>
            <pc:docMk/>
            <pc:sldMk cId="2789483288" sldId="303"/>
            <ac:cxnSpMk id="28" creationId="{532117A2-1F5D-D7B8-820B-E0F1DD58552F}"/>
          </ac:cxnSpMkLst>
        </pc:cxnChg>
      </pc:sldChg>
      <pc:sldChg chg="addSp delSp modSp new mod">
        <pc:chgData name="OHMI Kazuhito" userId="8a75d5e7-b9bb-4f11-a0fa-dfef76012f79" providerId="ADAL" clId="{A76A9AF9-A54A-4707-9F3D-4CC18C3880E9}" dt="2024-08-30T09:44:47.819" v="4611" actId="14100"/>
        <pc:sldMkLst>
          <pc:docMk/>
          <pc:sldMk cId="1012089920" sldId="304"/>
        </pc:sldMkLst>
        <pc:spChg chg="mod">
          <ac:chgData name="OHMI Kazuhito" userId="8a75d5e7-b9bb-4f11-a0fa-dfef76012f79" providerId="ADAL" clId="{A76A9AF9-A54A-4707-9F3D-4CC18C3880E9}" dt="2024-08-30T08:53:47.542" v="4342" actId="1076"/>
          <ac:spMkLst>
            <pc:docMk/>
            <pc:sldMk cId="1012089920" sldId="304"/>
            <ac:spMk id="2" creationId="{85075EED-75D3-17F8-CD10-1A1E9DE79BDD}"/>
          </ac:spMkLst>
        </pc:spChg>
        <pc:spChg chg="add del mod">
          <ac:chgData name="OHMI Kazuhito" userId="8a75d5e7-b9bb-4f11-a0fa-dfef76012f79" providerId="ADAL" clId="{A76A9AF9-A54A-4707-9F3D-4CC18C3880E9}" dt="2024-08-30T08:58:49.279" v="4517" actId="20577"/>
          <ac:spMkLst>
            <pc:docMk/>
            <pc:sldMk cId="1012089920" sldId="304"/>
            <ac:spMk id="3" creationId="{12021F69-9A95-0637-7BB6-B0EEEAC11E15}"/>
          </ac:spMkLst>
        </pc:spChg>
        <pc:picChg chg="add del mod">
          <ac:chgData name="OHMI Kazuhito" userId="8a75d5e7-b9bb-4f11-a0fa-dfef76012f79" providerId="ADAL" clId="{A76A9AF9-A54A-4707-9F3D-4CC18C3880E9}" dt="2024-08-28T08:03:10.385" v="1040"/>
          <ac:picMkLst>
            <pc:docMk/>
            <pc:sldMk cId="1012089920" sldId="304"/>
            <ac:picMk id="5" creationId="{5442949B-4D8C-7556-BBED-A454C869C198}"/>
          </ac:picMkLst>
        </pc:picChg>
        <pc:picChg chg="add mod">
          <ac:chgData name="OHMI Kazuhito" userId="8a75d5e7-b9bb-4f11-a0fa-dfef76012f79" providerId="ADAL" clId="{A76A9AF9-A54A-4707-9F3D-4CC18C3880E9}" dt="2024-08-30T08:55:12.013" v="4349" actId="1076"/>
          <ac:picMkLst>
            <pc:docMk/>
            <pc:sldMk cId="1012089920" sldId="304"/>
            <ac:picMk id="7" creationId="{5AE7E818-9849-48FE-EA4A-0967CD5A6843}"/>
          </ac:picMkLst>
        </pc:picChg>
        <pc:picChg chg="add del mod">
          <ac:chgData name="OHMI Kazuhito" userId="8a75d5e7-b9bb-4f11-a0fa-dfef76012f79" providerId="ADAL" clId="{A76A9AF9-A54A-4707-9F3D-4CC18C3880E9}" dt="2024-08-30T09:43:54.840" v="4605" actId="21"/>
          <ac:picMkLst>
            <pc:docMk/>
            <pc:sldMk cId="1012089920" sldId="304"/>
            <ac:picMk id="8" creationId="{43776F8C-91A2-7709-30BF-DD3112207B53}"/>
          </ac:picMkLst>
        </pc:picChg>
        <pc:picChg chg="add del mod">
          <ac:chgData name="OHMI Kazuhito" userId="8a75d5e7-b9bb-4f11-a0fa-dfef76012f79" providerId="ADAL" clId="{A76A9AF9-A54A-4707-9F3D-4CC18C3880E9}" dt="2024-08-30T09:44:41.979" v="4609" actId="21"/>
          <ac:picMkLst>
            <pc:docMk/>
            <pc:sldMk cId="1012089920" sldId="304"/>
            <ac:picMk id="10" creationId="{43F519E8-8513-B1C8-A7F4-B11B4C7078DF}"/>
          </ac:picMkLst>
        </pc:picChg>
        <pc:picChg chg="add mod">
          <ac:chgData name="OHMI Kazuhito" userId="8a75d5e7-b9bb-4f11-a0fa-dfef76012f79" providerId="ADAL" clId="{A76A9AF9-A54A-4707-9F3D-4CC18C3880E9}" dt="2024-08-30T09:44:47.819" v="4611" actId="14100"/>
          <ac:picMkLst>
            <pc:docMk/>
            <pc:sldMk cId="1012089920" sldId="304"/>
            <ac:picMk id="12" creationId="{05B31EB0-C8F2-9403-0D8F-C4CE11258BA0}"/>
          </ac:picMkLst>
        </pc:picChg>
      </pc:sldChg>
      <pc:sldChg chg="addSp modSp new mod">
        <pc:chgData name="OHMI Kazuhito" userId="8a75d5e7-b9bb-4f11-a0fa-dfef76012f79" providerId="ADAL" clId="{A76A9AF9-A54A-4707-9F3D-4CC18C3880E9}" dt="2024-08-30T12:59:15.026" v="5276" actId="20577"/>
        <pc:sldMkLst>
          <pc:docMk/>
          <pc:sldMk cId="178690053" sldId="305"/>
        </pc:sldMkLst>
        <pc:spChg chg="mod">
          <ac:chgData name="OHMI Kazuhito" userId="8a75d5e7-b9bb-4f11-a0fa-dfef76012f79" providerId="ADAL" clId="{A76A9AF9-A54A-4707-9F3D-4CC18C3880E9}" dt="2024-08-30T08:59:34.597" v="4519" actId="14100"/>
          <ac:spMkLst>
            <pc:docMk/>
            <pc:sldMk cId="178690053" sldId="305"/>
            <ac:spMk id="2" creationId="{E7B4B7B5-6F95-6AED-B599-C04F8B9B3153}"/>
          </ac:spMkLst>
        </pc:spChg>
        <pc:spChg chg="mod">
          <ac:chgData name="OHMI Kazuhito" userId="8a75d5e7-b9bb-4f11-a0fa-dfef76012f79" providerId="ADAL" clId="{A76A9AF9-A54A-4707-9F3D-4CC18C3880E9}" dt="2024-08-30T12:59:15.026" v="5276" actId="20577"/>
          <ac:spMkLst>
            <pc:docMk/>
            <pc:sldMk cId="178690053" sldId="305"/>
            <ac:spMk id="3" creationId="{BBAB11B0-BA1D-9AF2-5A3F-FB8816CF52CB}"/>
          </ac:spMkLst>
        </pc:spChg>
        <pc:picChg chg="add mod">
          <ac:chgData name="OHMI Kazuhito" userId="8a75d5e7-b9bb-4f11-a0fa-dfef76012f79" providerId="ADAL" clId="{A76A9AF9-A54A-4707-9F3D-4CC18C3880E9}" dt="2024-08-30T12:58:17.198" v="5234" actId="1076"/>
          <ac:picMkLst>
            <pc:docMk/>
            <pc:sldMk cId="178690053" sldId="305"/>
            <ac:picMk id="5" creationId="{4A2D1A62-E1EE-79BB-BB6F-B2C9A69BE066}"/>
          </ac:picMkLst>
        </pc:picChg>
        <pc:picChg chg="add mod">
          <ac:chgData name="OHMI Kazuhito" userId="8a75d5e7-b9bb-4f11-a0fa-dfef76012f79" providerId="ADAL" clId="{A76A9AF9-A54A-4707-9F3D-4CC18C3880E9}" dt="2024-08-30T12:58:15.691" v="5233" actId="1076"/>
          <ac:picMkLst>
            <pc:docMk/>
            <pc:sldMk cId="178690053" sldId="305"/>
            <ac:picMk id="7" creationId="{A6C0981A-A6B2-9795-F1A5-0E1C81FB9F61}"/>
          </ac:picMkLst>
        </pc:picChg>
      </pc:sldChg>
      <pc:sldChg chg="addSp delSp modSp new mod">
        <pc:chgData name="OHMI Kazuhito" userId="8a75d5e7-b9bb-4f11-a0fa-dfef76012f79" providerId="ADAL" clId="{A76A9AF9-A54A-4707-9F3D-4CC18C3880E9}" dt="2024-08-30T13:01:16.460" v="5326" actId="20577"/>
        <pc:sldMkLst>
          <pc:docMk/>
          <pc:sldMk cId="3240664560" sldId="306"/>
        </pc:sldMkLst>
        <pc:spChg chg="mod">
          <ac:chgData name="OHMI Kazuhito" userId="8a75d5e7-b9bb-4f11-a0fa-dfef76012f79" providerId="ADAL" clId="{A76A9AF9-A54A-4707-9F3D-4CC18C3880E9}" dt="2024-08-30T09:47:27.390" v="4730" actId="1076"/>
          <ac:spMkLst>
            <pc:docMk/>
            <pc:sldMk cId="3240664560" sldId="306"/>
            <ac:spMk id="2" creationId="{B487982D-E36F-FB6F-C05B-BD3552B343E8}"/>
          </ac:spMkLst>
        </pc:spChg>
        <pc:spChg chg="mod">
          <ac:chgData name="OHMI Kazuhito" userId="8a75d5e7-b9bb-4f11-a0fa-dfef76012f79" providerId="ADAL" clId="{A76A9AF9-A54A-4707-9F3D-4CC18C3880E9}" dt="2024-08-30T13:01:16.460" v="5326" actId="20577"/>
          <ac:spMkLst>
            <pc:docMk/>
            <pc:sldMk cId="3240664560" sldId="306"/>
            <ac:spMk id="3" creationId="{1FDB8990-DE32-10E8-D544-6699D05C7F2F}"/>
          </ac:spMkLst>
        </pc:spChg>
        <pc:picChg chg="add mod">
          <ac:chgData name="OHMI Kazuhito" userId="8a75d5e7-b9bb-4f11-a0fa-dfef76012f79" providerId="ADAL" clId="{A76A9AF9-A54A-4707-9F3D-4CC18C3880E9}" dt="2024-08-30T12:54:47.166" v="5158" actId="14100"/>
          <ac:picMkLst>
            <pc:docMk/>
            <pc:sldMk cId="3240664560" sldId="306"/>
            <ac:picMk id="5" creationId="{EAEC57D6-68B5-9738-1D07-568EE059E1E6}"/>
          </ac:picMkLst>
        </pc:picChg>
        <pc:picChg chg="add del mod">
          <ac:chgData name="OHMI Kazuhito" userId="8a75d5e7-b9bb-4f11-a0fa-dfef76012f79" providerId="ADAL" clId="{A76A9AF9-A54A-4707-9F3D-4CC18C3880E9}" dt="2024-08-30T12:55:00.110" v="5160" actId="21"/>
          <ac:picMkLst>
            <pc:docMk/>
            <pc:sldMk cId="3240664560" sldId="306"/>
            <ac:picMk id="7" creationId="{95AA7D85-8DF9-E043-FB5F-39E11AF0F4A4}"/>
          </ac:picMkLst>
        </pc:picChg>
        <pc:picChg chg="add del mod">
          <ac:chgData name="OHMI Kazuhito" userId="8a75d5e7-b9bb-4f11-a0fa-dfef76012f79" providerId="ADAL" clId="{A76A9AF9-A54A-4707-9F3D-4CC18C3880E9}" dt="2024-08-28T08:07:28.620" v="1091" actId="21"/>
          <ac:picMkLst>
            <pc:docMk/>
            <pc:sldMk cId="3240664560" sldId="306"/>
            <ac:picMk id="9" creationId="{608D6FED-D315-9894-74A0-57FDE06325C2}"/>
          </ac:picMkLst>
        </pc:picChg>
        <pc:picChg chg="add mod">
          <ac:chgData name="OHMI Kazuhito" userId="8a75d5e7-b9bb-4f11-a0fa-dfef76012f79" providerId="ADAL" clId="{A76A9AF9-A54A-4707-9F3D-4CC18C3880E9}" dt="2024-08-30T12:54:43.609" v="5157" actId="14100"/>
          <ac:picMkLst>
            <pc:docMk/>
            <pc:sldMk cId="3240664560" sldId="306"/>
            <ac:picMk id="11" creationId="{6DC9BC96-EF04-B4C6-7F5C-7E36471FC236}"/>
          </ac:picMkLst>
        </pc:picChg>
      </pc:sldChg>
      <pc:sldChg chg="addSp delSp modSp new mod">
        <pc:chgData name="OHMI Kazuhito" userId="8a75d5e7-b9bb-4f11-a0fa-dfef76012f79" providerId="ADAL" clId="{A76A9AF9-A54A-4707-9F3D-4CC18C3880E9}" dt="2024-08-31T03:47:56.711" v="5931" actId="20577"/>
        <pc:sldMkLst>
          <pc:docMk/>
          <pc:sldMk cId="25226317" sldId="307"/>
        </pc:sldMkLst>
        <pc:spChg chg="mod">
          <ac:chgData name="OHMI Kazuhito" userId="8a75d5e7-b9bb-4f11-a0fa-dfef76012f79" providerId="ADAL" clId="{A76A9AF9-A54A-4707-9F3D-4CC18C3880E9}" dt="2024-08-31T03:11:05.694" v="5516" actId="1076"/>
          <ac:spMkLst>
            <pc:docMk/>
            <pc:sldMk cId="25226317" sldId="307"/>
            <ac:spMk id="2" creationId="{2BC706AE-0CBD-B867-1734-D2DE569B572B}"/>
          </ac:spMkLst>
        </pc:spChg>
        <pc:spChg chg="del mod">
          <ac:chgData name="OHMI Kazuhito" userId="8a75d5e7-b9bb-4f11-a0fa-dfef76012f79" providerId="ADAL" clId="{A76A9AF9-A54A-4707-9F3D-4CC18C3880E9}" dt="2024-08-31T03:13:44.762" v="5527" actId="21"/>
          <ac:spMkLst>
            <pc:docMk/>
            <pc:sldMk cId="25226317" sldId="307"/>
            <ac:spMk id="3" creationId="{1D7A54B7-7943-186E-FDE7-A4CE154133FE}"/>
          </ac:spMkLst>
        </pc:spChg>
        <pc:spChg chg="add mod ord">
          <ac:chgData name="OHMI Kazuhito" userId="8a75d5e7-b9bb-4f11-a0fa-dfef76012f79" providerId="ADAL" clId="{A76A9AF9-A54A-4707-9F3D-4CC18C3880E9}" dt="2024-08-31T03:47:56.711" v="5931" actId="20577"/>
          <ac:spMkLst>
            <pc:docMk/>
            <pc:sldMk cId="25226317" sldId="307"/>
            <ac:spMk id="10" creationId="{E0D0210B-FA0B-E480-04FE-91BB817DB329}"/>
          </ac:spMkLst>
        </pc:spChg>
        <pc:spChg chg="add del mod">
          <ac:chgData name="OHMI Kazuhito" userId="8a75d5e7-b9bb-4f11-a0fa-dfef76012f79" providerId="ADAL" clId="{A76A9AF9-A54A-4707-9F3D-4CC18C3880E9}" dt="2024-08-31T03:14:00.907" v="5528" actId="21"/>
          <ac:spMkLst>
            <pc:docMk/>
            <pc:sldMk cId="25226317" sldId="307"/>
            <ac:spMk id="12" creationId="{187D9927-7953-1854-9433-9F0CDE838717}"/>
          </ac:spMkLst>
        </pc:spChg>
        <pc:picChg chg="add mod">
          <ac:chgData name="OHMI Kazuhito" userId="8a75d5e7-b9bb-4f11-a0fa-dfef76012f79" providerId="ADAL" clId="{A76A9AF9-A54A-4707-9F3D-4CC18C3880E9}" dt="2024-08-31T03:13:31.610" v="5524" actId="1076"/>
          <ac:picMkLst>
            <pc:docMk/>
            <pc:sldMk cId="25226317" sldId="307"/>
            <ac:picMk id="5" creationId="{521BCB82-32D2-DDA3-2293-D450927C84F6}"/>
          </ac:picMkLst>
        </pc:picChg>
        <pc:picChg chg="add mod">
          <ac:chgData name="OHMI Kazuhito" userId="8a75d5e7-b9bb-4f11-a0fa-dfef76012f79" providerId="ADAL" clId="{A76A9AF9-A54A-4707-9F3D-4CC18C3880E9}" dt="2024-08-31T03:13:30.579" v="5523" actId="1076"/>
          <ac:picMkLst>
            <pc:docMk/>
            <pc:sldMk cId="25226317" sldId="307"/>
            <ac:picMk id="7" creationId="{9309EFF4-BAE4-0D83-C1E9-510CF8080A23}"/>
          </ac:picMkLst>
        </pc:picChg>
        <pc:picChg chg="add del mod">
          <ac:chgData name="OHMI Kazuhito" userId="8a75d5e7-b9bb-4f11-a0fa-dfef76012f79" providerId="ADAL" clId="{A76A9AF9-A54A-4707-9F3D-4CC18C3880E9}" dt="2024-08-31T03:13:22.134" v="5520" actId="21"/>
          <ac:picMkLst>
            <pc:docMk/>
            <pc:sldMk cId="25226317" sldId="307"/>
            <ac:picMk id="9" creationId="{E48622E1-75C6-B3A9-6806-BB67B0B79C8F}"/>
          </ac:picMkLst>
        </pc:picChg>
      </pc:sldChg>
      <pc:sldChg chg="addSp modSp new mod">
        <pc:chgData name="OHMI Kazuhito" userId="8a75d5e7-b9bb-4f11-a0fa-dfef76012f79" providerId="ADAL" clId="{A76A9AF9-A54A-4707-9F3D-4CC18C3880E9}" dt="2024-08-31T06:27:49.126" v="6083" actId="20577"/>
        <pc:sldMkLst>
          <pc:docMk/>
          <pc:sldMk cId="3866654119" sldId="308"/>
        </pc:sldMkLst>
        <pc:spChg chg="mod">
          <ac:chgData name="OHMI Kazuhito" userId="8a75d5e7-b9bb-4f11-a0fa-dfef76012f79" providerId="ADAL" clId="{A76A9AF9-A54A-4707-9F3D-4CC18C3880E9}" dt="2024-08-31T03:34:10.788" v="5708"/>
          <ac:spMkLst>
            <pc:docMk/>
            <pc:sldMk cId="3866654119" sldId="308"/>
            <ac:spMk id="2" creationId="{C8435E69-D651-8032-09E9-2A84D6B69EB3}"/>
          </ac:spMkLst>
        </pc:spChg>
        <pc:spChg chg="mod">
          <ac:chgData name="OHMI Kazuhito" userId="8a75d5e7-b9bb-4f11-a0fa-dfef76012f79" providerId="ADAL" clId="{A76A9AF9-A54A-4707-9F3D-4CC18C3880E9}" dt="2024-08-31T06:27:49.126" v="6083" actId="20577"/>
          <ac:spMkLst>
            <pc:docMk/>
            <pc:sldMk cId="3866654119" sldId="308"/>
            <ac:spMk id="3" creationId="{869D49B7-7253-7F63-5817-CD68E1DCDF15}"/>
          </ac:spMkLst>
        </pc:spChg>
        <pc:spChg chg="add mod">
          <ac:chgData name="OHMI Kazuhito" userId="8a75d5e7-b9bb-4f11-a0fa-dfef76012f79" providerId="ADAL" clId="{A76A9AF9-A54A-4707-9F3D-4CC18C3880E9}" dt="2024-08-31T03:52:13.126" v="5935" actId="14100"/>
          <ac:spMkLst>
            <pc:docMk/>
            <pc:sldMk cId="3866654119" sldId="308"/>
            <ac:spMk id="5" creationId="{4B38C018-F30D-5CD9-1A87-47F003405BB5}"/>
          </ac:spMkLst>
        </pc:spChg>
        <pc:spChg chg="add mod">
          <ac:chgData name="OHMI Kazuhito" userId="8a75d5e7-b9bb-4f11-a0fa-dfef76012f79" providerId="ADAL" clId="{A76A9AF9-A54A-4707-9F3D-4CC18C3880E9}" dt="2024-08-31T03:52:25.876" v="5937" actId="1076"/>
          <ac:spMkLst>
            <pc:docMk/>
            <pc:sldMk cId="3866654119" sldId="308"/>
            <ac:spMk id="6" creationId="{80BB53AB-799E-75E6-9831-4CA1729B58AA}"/>
          </ac:spMkLst>
        </pc:spChg>
        <pc:spChg chg="add mod">
          <ac:chgData name="OHMI Kazuhito" userId="8a75d5e7-b9bb-4f11-a0fa-dfef76012f79" providerId="ADAL" clId="{A76A9AF9-A54A-4707-9F3D-4CC18C3880E9}" dt="2024-08-31T03:52:49.522" v="5941" actId="1076"/>
          <ac:spMkLst>
            <pc:docMk/>
            <pc:sldMk cId="3866654119" sldId="308"/>
            <ac:spMk id="7" creationId="{7DF42C5D-BBA1-AC3B-B4B5-0CE627357578}"/>
          </ac:spMkLst>
        </pc:spChg>
        <pc:spChg chg="add mod">
          <ac:chgData name="OHMI Kazuhito" userId="8a75d5e7-b9bb-4f11-a0fa-dfef76012f79" providerId="ADAL" clId="{A76A9AF9-A54A-4707-9F3D-4CC18C3880E9}" dt="2024-08-31T03:53:24.297" v="5943" actId="1076"/>
          <ac:spMkLst>
            <pc:docMk/>
            <pc:sldMk cId="3866654119" sldId="308"/>
            <ac:spMk id="8" creationId="{11749BD0-FAA4-5006-DD33-7DF5EA5F355A}"/>
          </ac:spMkLst>
        </pc:spChg>
        <pc:picChg chg="add mod">
          <ac:chgData name="OHMI Kazuhito" userId="8a75d5e7-b9bb-4f11-a0fa-dfef76012f79" providerId="ADAL" clId="{A76A9AF9-A54A-4707-9F3D-4CC18C3880E9}" dt="2024-08-31T03:51:53.775" v="5932" actId="1076"/>
          <ac:picMkLst>
            <pc:docMk/>
            <pc:sldMk cId="3866654119" sldId="308"/>
            <ac:picMk id="4" creationId="{8BABEDE5-A150-C395-9034-3B0D994A64D0}"/>
          </ac:picMkLst>
        </pc:picChg>
      </pc:sldChg>
      <pc:sldChg chg="modSp new mod">
        <pc:chgData name="OHMI Kazuhito" userId="8a75d5e7-b9bb-4f11-a0fa-dfef76012f79" providerId="ADAL" clId="{A76A9AF9-A54A-4707-9F3D-4CC18C3880E9}" dt="2024-09-04T10:10:08.596" v="6290" actId="27636"/>
        <pc:sldMkLst>
          <pc:docMk/>
          <pc:sldMk cId="917961159" sldId="309"/>
        </pc:sldMkLst>
        <pc:spChg chg="mod">
          <ac:chgData name="OHMI Kazuhito" userId="8a75d5e7-b9bb-4f11-a0fa-dfef76012f79" providerId="ADAL" clId="{A76A9AF9-A54A-4707-9F3D-4CC18C3880E9}" dt="2024-09-04T10:07:30.290" v="6245" actId="14100"/>
          <ac:spMkLst>
            <pc:docMk/>
            <pc:sldMk cId="917961159" sldId="309"/>
            <ac:spMk id="2" creationId="{871505A8-5F74-7488-6007-9A18D44367A8}"/>
          </ac:spMkLst>
        </pc:spChg>
        <pc:spChg chg="mod">
          <ac:chgData name="OHMI Kazuhito" userId="8a75d5e7-b9bb-4f11-a0fa-dfef76012f79" providerId="ADAL" clId="{A76A9AF9-A54A-4707-9F3D-4CC18C3880E9}" dt="2024-09-04T10:10:08.596" v="6290" actId="27636"/>
          <ac:spMkLst>
            <pc:docMk/>
            <pc:sldMk cId="917961159" sldId="309"/>
            <ac:spMk id="3" creationId="{4DC6E6F8-ADC2-F76B-39FE-4B023F0B09B7}"/>
          </ac:spMkLst>
        </pc:spChg>
      </pc:sldChg>
      <pc:sldChg chg="delSp modSp new mod">
        <pc:chgData name="OHMI Kazuhito" userId="8a75d5e7-b9bb-4f11-a0fa-dfef76012f79" providerId="ADAL" clId="{A76A9AF9-A54A-4707-9F3D-4CC18C3880E9}" dt="2024-08-31T03:23:26.307" v="5703" actId="207"/>
        <pc:sldMkLst>
          <pc:docMk/>
          <pc:sldMk cId="1704375809" sldId="310"/>
        </pc:sldMkLst>
        <pc:spChg chg="mod">
          <ac:chgData name="OHMI Kazuhito" userId="8a75d5e7-b9bb-4f11-a0fa-dfef76012f79" providerId="ADAL" clId="{A76A9AF9-A54A-4707-9F3D-4CC18C3880E9}" dt="2024-08-31T03:23:26.307" v="5703" actId="207"/>
          <ac:spMkLst>
            <pc:docMk/>
            <pc:sldMk cId="1704375809" sldId="310"/>
            <ac:spMk id="2" creationId="{E9B72799-7A58-F64A-0162-67092B26B50F}"/>
          </ac:spMkLst>
        </pc:spChg>
        <pc:spChg chg="del">
          <ac:chgData name="OHMI Kazuhito" userId="8a75d5e7-b9bb-4f11-a0fa-dfef76012f79" providerId="ADAL" clId="{A76A9AF9-A54A-4707-9F3D-4CC18C3880E9}" dt="2024-08-31T03:22:57.818" v="5696" actId="21"/>
          <ac:spMkLst>
            <pc:docMk/>
            <pc:sldMk cId="1704375809" sldId="310"/>
            <ac:spMk id="3" creationId="{17A5F9B8-3D32-274D-679B-A2BC486D5558}"/>
          </ac:spMkLst>
        </pc:spChg>
      </pc:sldChg>
      <pc:sldChg chg="modSp new mod">
        <pc:chgData name="OHMI Kazuhito" userId="8a75d5e7-b9bb-4f11-a0fa-dfef76012f79" providerId="ADAL" clId="{A76A9AF9-A54A-4707-9F3D-4CC18C3880E9}" dt="2024-09-05T05:09:54.744" v="6310" actId="20577"/>
        <pc:sldMkLst>
          <pc:docMk/>
          <pc:sldMk cId="566062409" sldId="311"/>
        </pc:sldMkLst>
        <pc:spChg chg="mod">
          <ac:chgData name="OHMI Kazuhito" userId="8a75d5e7-b9bb-4f11-a0fa-dfef76012f79" providerId="ADAL" clId="{A76A9AF9-A54A-4707-9F3D-4CC18C3880E9}" dt="2024-08-30T07:52:30.054" v="3952" actId="14100"/>
          <ac:spMkLst>
            <pc:docMk/>
            <pc:sldMk cId="566062409" sldId="311"/>
            <ac:spMk id="2" creationId="{2486E685-ADF3-81C2-20D5-0CFB854FEBC5}"/>
          </ac:spMkLst>
        </pc:spChg>
        <pc:spChg chg="mod">
          <ac:chgData name="OHMI Kazuhito" userId="8a75d5e7-b9bb-4f11-a0fa-dfef76012f79" providerId="ADAL" clId="{A76A9AF9-A54A-4707-9F3D-4CC18C3880E9}" dt="2024-09-05T05:09:54.744" v="6310" actId="20577"/>
          <ac:spMkLst>
            <pc:docMk/>
            <pc:sldMk cId="566062409" sldId="311"/>
            <ac:spMk id="3" creationId="{34F05CE4-A83C-4C0A-8083-0E94EEC0B45C}"/>
          </ac:spMkLst>
        </pc:spChg>
      </pc:sldChg>
      <pc:sldChg chg="addSp modSp new mod">
        <pc:chgData name="OHMI Kazuhito" userId="8a75d5e7-b9bb-4f11-a0fa-dfef76012f79" providerId="ADAL" clId="{A76A9AF9-A54A-4707-9F3D-4CC18C3880E9}" dt="2024-08-31T03:20:45.624" v="5660" actId="20577"/>
        <pc:sldMkLst>
          <pc:docMk/>
          <pc:sldMk cId="2382510664" sldId="312"/>
        </pc:sldMkLst>
        <pc:spChg chg="mod">
          <ac:chgData name="OHMI Kazuhito" userId="8a75d5e7-b9bb-4f11-a0fa-dfef76012f79" providerId="ADAL" clId="{A76A9AF9-A54A-4707-9F3D-4CC18C3880E9}" dt="2024-08-31T03:05:30.074" v="5406" actId="20577"/>
          <ac:spMkLst>
            <pc:docMk/>
            <pc:sldMk cId="2382510664" sldId="312"/>
            <ac:spMk id="2" creationId="{4C2919D5-CA4B-15A9-F20F-155B1852E3E6}"/>
          </ac:spMkLst>
        </pc:spChg>
        <pc:spChg chg="mod">
          <ac:chgData name="OHMI Kazuhito" userId="8a75d5e7-b9bb-4f11-a0fa-dfef76012f79" providerId="ADAL" clId="{A76A9AF9-A54A-4707-9F3D-4CC18C3880E9}" dt="2024-08-31T03:05:07.585" v="5399" actId="20577"/>
          <ac:spMkLst>
            <pc:docMk/>
            <pc:sldMk cId="2382510664" sldId="312"/>
            <ac:spMk id="3" creationId="{DCF1FA7D-6E8A-BEE4-58B8-19725F74B362}"/>
          </ac:spMkLst>
        </pc:spChg>
        <pc:spChg chg="add mod">
          <ac:chgData name="OHMI Kazuhito" userId="8a75d5e7-b9bb-4f11-a0fa-dfef76012f79" providerId="ADAL" clId="{A76A9AF9-A54A-4707-9F3D-4CC18C3880E9}" dt="2024-08-31T03:19:59.595" v="5629" actId="1076"/>
          <ac:spMkLst>
            <pc:docMk/>
            <pc:sldMk cId="2382510664" sldId="312"/>
            <ac:spMk id="5" creationId="{DF9DE596-0C8E-EB01-8810-A4B8E641009F}"/>
          </ac:spMkLst>
        </pc:spChg>
        <pc:spChg chg="add mod">
          <ac:chgData name="OHMI Kazuhito" userId="8a75d5e7-b9bb-4f11-a0fa-dfef76012f79" providerId="ADAL" clId="{A76A9AF9-A54A-4707-9F3D-4CC18C3880E9}" dt="2024-08-31T03:19:59.595" v="5629" actId="1076"/>
          <ac:spMkLst>
            <pc:docMk/>
            <pc:sldMk cId="2382510664" sldId="312"/>
            <ac:spMk id="6" creationId="{9EED6BD0-A12C-8525-C63B-D079C4FD65FB}"/>
          </ac:spMkLst>
        </pc:spChg>
        <pc:spChg chg="add mod">
          <ac:chgData name="OHMI Kazuhito" userId="8a75d5e7-b9bb-4f11-a0fa-dfef76012f79" providerId="ADAL" clId="{A76A9AF9-A54A-4707-9F3D-4CC18C3880E9}" dt="2024-08-31T03:19:59.595" v="5629" actId="1076"/>
          <ac:spMkLst>
            <pc:docMk/>
            <pc:sldMk cId="2382510664" sldId="312"/>
            <ac:spMk id="7" creationId="{DB0C3087-A034-A21D-46B7-87D32190F1B9}"/>
          </ac:spMkLst>
        </pc:spChg>
        <pc:spChg chg="add mod">
          <ac:chgData name="OHMI Kazuhito" userId="8a75d5e7-b9bb-4f11-a0fa-dfef76012f79" providerId="ADAL" clId="{A76A9AF9-A54A-4707-9F3D-4CC18C3880E9}" dt="2024-08-31T03:19:59.595" v="5629" actId="1076"/>
          <ac:spMkLst>
            <pc:docMk/>
            <pc:sldMk cId="2382510664" sldId="312"/>
            <ac:spMk id="8" creationId="{DE756979-64ED-E42D-B944-8D7C417149B9}"/>
          </ac:spMkLst>
        </pc:spChg>
        <pc:spChg chg="add mod">
          <ac:chgData name="OHMI Kazuhito" userId="8a75d5e7-b9bb-4f11-a0fa-dfef76012f79" providerId="ADAL" clId="{A76A9AF9-A54A-4707-9F3D-4CC18C3880E9}" dt="2024-08-31T03:20:45.624" v="5660" actId="20577"/>
          <ac:spMkLst>
            <pc:docMk/>
            <pc:sldMk cId="2382510664" sldId="312"/>
            <ac:spMk id="9" creationId="{767D0EC8-4F5E-3FF1-4211-F64D2F8EC941}"/>
          </ac:spMkLst>
        </pc:spChg>
        <pc:spChg chg="add mod">
          <ac:chgData name="OHMI Kazuhito" userId="8a75d5e7-b9bb-4f11-a0fa-dfef76012f79" providerId="ADAL" clId="{A76A9AF9-A54A-4707-9F3D-4CC18C3880E9}" dt="2024-08-31T03:20:03.617" v="5630" actId="1076"/>
          <ac:spMkLst>
            <pc:docMk/>
            <pc:sldMk cId="2382510664" sldId="312"/>
            <ac:spMk id="10" creationId="{A4BA9E43-2CBA-530F-A79C-FA54ED2059F2}"/>
          </ac:spMkLst>
        </pc:spChg>
        <pc:picChg chg="add mod">
          <ac:chgData name="OHMI Kazuhito" userId="8a75d5e7-b9bb-4f11-a0fa-dfef76012f79" providerId="ADAL" clId="{A76A9AF9-A54A-4707-9F3D-4CC18C3880E9}" dt="2024-08-31T03:19:59.595" v="5629" actId="1076"/>
          <ac:picMkLst>
            <pc:docMk/>
            <pc:sldMk cId="2382510664" sldId="312"/>
            <ac:picMk id="4" creationId="{613C3B4A-0ADB-25DA-714D-5E80F3148E90}"/>
          </ac:picMkLst>
        </pc:picChg>
      </pc:sldChg>
    </pc:docChg>
  </pc:docChgLst>
  <pc:docChgLst>
    <pc:chgData name="OHMI Kazuhito" userId="8a75d5e7-b9bb-4f11-a0fa-dfef76012f79" providerId="ADAL" clId="{603ECF22-F9C6-4EE4-97CF-AB0FCF351A36}"/>
    <pc:docChg chg="undo custSel addSld delSld modSld sldOrd">
      <pc:chgData name="OHMI Kazuhito" userId="8a75d5e7-b9bb-4f11-a0fa-dfef76012f79" providerId="ADAL" clId="{603ECF22-F9C6-4EE4-97CF-AB0FCF351A36}" dt="2024-02-04T02:17:38.830" v="551" actId="1076"/>
      <pc:docMkLst>
        <pc:docMk/>
      </pc:docMkLst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37692504" sldId="257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1318143835" sldId="257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135680268" sldId="258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216352791" sldId="258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2437668571" sldId="259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364330659" sldId="259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299012562" sldId="260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2298671103" sldId="260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515623855" sldId="261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3661612591" sldId="261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468355837" sldId="262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3865999624" sldId="262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1995457801" sldId="263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3301774639" sldId="263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2171028776" sldId="264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804429615" sldId="264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3620525107" sldId="265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982391966" sldId="265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2580782740" sldId="266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141614672" sldId="266"/>
        </pc:sldMkLst>
      </pc:sldChg>
      <pc:sldChg chg="add">
        <pc:chgData name="OHMI Kazuhito" userId="8a75d5e7-b9bb-4f11-a0fa-dfef76012f79" providerId="ADAL" clId="{603ECF22-F9C6-4EE4-97CF-AB0FCF351A36}" dt="2024-02-03T09:34:14.690" v="378"/>
        <pc:sldMkLst>
          <pc:docMk/>
          <pc:sldMk cId="382845161" sldId="267"/>
        </pc:sldMkLst>
      </pc:sldChg>
      <pc:sldChg chg="del">
        <pc:chgData name="OHMI Kazuhito" userId="8a75d5e7-b9bb-4f11-a0fa-dfef76012f79" providerId="ADAL" clId="{603ECF22-F9C6-4EE4-97CF-AB0FCF351A36}" dt="2024-02-03T09:34:04.306" v="377" actId="2696"/>
        <pc:sldMkLst>
          <pc:docMk/>
          <pc:sldMk cId="3294307138" sldId="267"/>
        </pc:sldMkLst>
      </pc:sldChg>
      <pc:sldChg chg="addSp delSp modSp new mod">
        <pc:chgData name="OHMI Kazuhito" userId="8a75d5e7-b9bb-4f11-a0fa-dfef76012f79" providerId="ADAL" clId="{603ECF22-F9C6-4EE4-97CF-AB0FCF351A36}" dt="2024-01-22T02:55:37.349" v="358" actId="207"/>
        <pc:sldMkLst>
          <pc:docMk/>
          <pc:sldMk cId="3798258037" sldId="271"/>
        </pc:sldMkLst>
        <pc:spChg chg="mod">
          <ac:chgData name="OHMI Kazuhito" userId="8a75d5e7-b9bb-4f11-a0fa-dfef76012f79" providerId="ADAL" clId="{603ECF22-F9C6-4EE4-97CF-AB0FCF351A36}" dt="2024-01-21T01:44:37.654" v="250" actId="20577"/>
          <ac:spMkLst>
            <pc:docMk/>
            <pc:sldMk cId="3798258037" sldId="271"/>
            <ac:spMk id="2" creationId="{B16A142A-7458-3689-D711-4610682AE1DC}"/>
          </ac:spMkLst>
        </pc:spChg>
        <pc:spChg chg="add del mod">
          <ac:chgData name="OHMI Kazuhito" userId="8a75d5e7-b9bb-4f11-a0fa-dfef76012f79" providerId="ADAL" clId="{603ECF22-F9C6-4EE4-97CF-AB0FCF351A36}" dt="2024-01-22T02:55:37.349" v="358" actId="207"/>
          <ac:spMkLst>
            <pc:docMk/>
            <pc:sldMk cId="3798258037" sldId="271"/>
            <ac:spMk id="3" creationId="{E0B2687B-6655-2B36-19C7-D29F9D9316D9}"/>
          </ac:spMkLst>
        </pc:spChg>
        <pc:spChg chg="add del">
          <ac:chgData name="OHMI Kazuhito" userId="8a75d5e7-b9bb-4f11-a0fa-dfef76012f79" providerId="ADAL" clId="{603ECF22-F9C6-4EE4-97CF-AB0FCF351A36}" dt="2024-01-17T01:37:59.505" v="40" actId="21"/>
          <ac:spMkLst>
            <pc:docMk/>
            <pc:sldMk cId="3798258037" sldId="271"/>
            <ac:spMk id="4" creationId="{AE172975-D5D8-8EFC-F47C-A7CAA9B1FE40}"/>
          </ac:spMkLst>
        </pc:spChg>
        <pc:spChg chg="add del mod">
          <ac:chgData name="OHMI Kazuhito" userId="8a75d5e7-b9bb-4f11-a0fa-dfef76012f79" providerId="ADAL" clId="{603ECF22-F9C6-4EE4-97CF-AB0FCF351A36}" dt="2024-01-17T01:40:32.385" v="55" actId="21"/>
          <ac:spMkLst>
            <pc:docMk/>
            <pc:sldMk cId="3798258037" sldId="271"/>
            <ac:spMk id="5" creationId="{E974FF54-651C-10FF-FBA5-76CB9165738D}"/>
          </ac:spMkLst>
        </pc:spChg>
        <pc:spChg chg="add del mod">
          <ac:chgData name="OHMI Kazuhito" userId="8a75d5e7-b9bb-4f11-a0fa-dfef76012f79" providerId="ADAL" clId="{603ECF22-F9C6-4EE4-97CF-AB0FCF351A36}" dt="2024-01-17T01:39:01.300" v="47" actId="21"/>
          <ac:spMkLst>
            <pc:docMk/>
            <pc:sldMk cId="3798258037" sldId="271"/>
            <ac:spMk id="6" creationId="{6CD9FE5F-184F-A4E2-6EE6-01129D7C1B4E}"/>
          </ac:spMkLst>
        </pc:spChg>
        <pc:spChg chg="add del mod">
          <ac:chgData name="OHMI Kazuhito" userId="8a75d5e7-b9bb-4f11-a0fa-dfef76012f79" providerId="ADAL" clId="{603ECF22-F9C6-4EE4-97CF-AB0FCF351A36}" dt="2024-01-17T01:38:48.887" v="45" actId="21"/>
          <ac:spMkLst>
            <pc:docMk/>
            <pc:sldMk cId="3798258037" sldId="271"/>
            <ac:spMk id="7" creationId="{81A5DCA3-E2E4-0BF0-7249-56C00D58185E}"/>
          </ac:spMkLst>
        </pc:spChg>
        <pc:spChg chg="add del">
          <ac:chgData name="OHMI Kazuhito" userId="8a75d5e7-b9bb-4f11-a0fa-dfef76012f79" providerId="ADAL" clId="{603ECF22-F9C6-4EE4-97CF-AB0FCF351A36}" dt="2024-01-17T01:41:13.496" v="73" actId="21"/>
          <ac:spMkLst>
            <pc:docMk/>
            <pc:sldMk cId="3798258037" sldId="271"/>
            <ac:spMk id="8" creationId="{A452BD38-D0F7-0749-0D3E-C7AE404581EA}"/>
          </ac:spMkLst>
        </pc:spChg>
        <pc:spChg chg="add del mod">
          <ac:chgData name="OHMI Kazuhito" userId="8a75d5e7-b9bb-4f11-a0fa-dfef76012f79" providerId="ADAL" clId="{603ECF22-F9C6-4EE4-97CF-AB0FCF351A36}" dt="2024-01-17T01:40:59.016" v="71"/>
          <ac:spMkLst>
            <pc:docMk/>
            <pc:sldMk cId="3798258037" sldId="271"/>
            <ac:spMk id="9" creationId="{1F59BEB9-7DC7-DFAA-507F-5ADD740A4CEB}"/>
          </ac:spMkLst>
        </pc:spChg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3060266328" sldId="272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1713383403" sldId="273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3674733632" sldId="274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1751408089" sldId="275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60516864" sldId="276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2663416207" sldId="277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2811904585" sldId="278"/>
        </pc:sldMkLst>
      </pc:sldChg>
      <pc:sldChg chg="add">
        <pc:chgData name="OHMI Kazuhito" userId="8a75d5e7-b9bb-4f11-a0fa-dfef76012f79" providerId="ADAL" clId="{603ECF22-F9C6-4EE4-97CF-AB0FCF351A36}" dt="2024-01-15T10:19:24.850" v="18"/>
        <pc:sldMkLst>
          <pc:docMk/>
          <pc:sldMk cId="4222166350" sldId="279"/>
        </pc:sldMkLst>
      </pc:sldChg>
      <pc:sldChg chg="addSp modSp add mod">
        <pc:chgData name="OHMI Kazuhito" userId="8a75d5e7-b9bb-4f11-a0fa-dfef76012f79" providerId="ADAL" clId="{603ECF22-F9C6-4EE4-97CF-AB0FCF351A36}" dt="2024-01-16T22:12:28.752" v="29" actId="20577"/>
        <pc:sldMkLst>
          <pc:docMk/>
          <pc:sldMk cId="0" sldId="280"/>
        </pc:sldMkLst>
        <pc:spChg chg="add mod">
          <ac:chgData name="OHMI Kazuhito" userId="8a75d5e7-b9bb-4f11-a0fa-dfef76012f79" providerId="ADAL" clId="{603ECF22-F9C6-4EE4-97CF-AB0FCF351A36}" dt="2024-01-16T22:12:28.752" v="29" actId="20577"/>
          <ac:spMkLst>
            <pc:docMk/>
            <pc:sldMk cId="0" sldId="280"/>
            <ac:spMk id="2" creationId="{6D10BB6A-32D0-FCF2-C26F-7307783B6647}"/>
          </ac:spMkLst>
        </pc:spChg>
      </pc:sldChg>
      <pc:sldChg chg="new del">
        <pc:chgData name="OHMI Kazuhito" userId="8a75d5e7-b9bb-4f11-a0fa-dfef76012f79" providerId="ADAL" clId="{603ECF22-F9C6-4EE4-97CF-AB0FCF351A36}" dt="2024-01-22T01:16:52.244" v="261" actId="2696"/>
        <pc:sldMkLst>
          <pc:docMk/>
          <pc:sldMk cId="2408767883" sldId="281"/>
        </pc:sldMkLst>
      </pc:sldChg>
      <pc:sldChg chg="add del">
        <pc:chgData name="OHMI Kazuhito" userId="8a75d5e7-b9bb-4f11-a0fa-dfef76012f79" providerId="ADAL" clId="{603ECF22-F9C6-4EE4-97CF-AB0FCF351A36}" dt="2024-01-22T01:17:16.441" v="289" actId="2696"/>
        <pc:sldMkLst>
          <pc:docMk/>
          <pc:sldMk cId="2835837033" sldId="281"/>
        </pc:sldMkLst>
      </pc:sldChg>
      <pc:sldChg chg="addSp delSp modSp new mod ord">
        <pc:chgData name="OHMI Kazuhito" userId="8a75d5e7-b9bb-4f11-a0fa-dfef76012f79" providerId="ADAL" clId="{603ECF22-F9C6-4EE4-97CF-AB0FCF351A36}" dt="2024-01-23T01:13:18.135" v="375" actId="1076"/>
        <pc:sldMkLst>
          <pc:docMk/>
          <pc:sldMk cId="449586388" sldId="282"/>
        </pc:sldMkLst>
        <pc:spChg chg="mod">
          <ac:chgData name="OHMI Kazuhito" userId="8a75d5e7-b9bb-4f11-a0fa-dfef76012f79" providerId="ADAL" clId="{603ECF22-F9C6-4EE4-97CF-AB0FCF351A36}" dt="2024-01-22T01:18:53.665" v="300" actId="14100"/>
          <ac:spMkLst>
            <pc:docMk/>
            <pc:sldMk cId="449586388" sldId="282"/>
            <ac:spMk id="2" creationId="{12DD37F7-C031-2AE2-256C-AD6A89F1D10F}"/>
          </ac:spMkLst>
        </pc:spChg>
        <pc:spChg chg="mod">
          <ac:chgData name="OHMI Kazuhito" userId="8a75d5e7-b9bb-4f11-a0fa-dfef76012f79" providerId="ADAL" clId="{603ECF22-F9C6-4EE4-97CF-AB0FCF351A36}" dt="2024-01-22T01:27:28.608" v="336" actId="5793"/>
          <ac:spMkLst>
            <pc:docMk/>
            <pc:sldMk cId="449586388" sldId="282"/>
            <ac:spMk id="3" creationId="{BD4D19FB-D4D5-9772-47AD-FA0CF2C71438}"/>
          </ac:spMkLst>
        </pc:spChg>
        <pc:picChg chg="add mod">
          <ac:chgData name="OHMI Kazuhito" userId="8a75d5e7-b9bb-4f11-a0fa-dfef76012f79" providerId="ADAL" clId="{603ECF22-F9C6-4EE4-97CF-AB0FCF351A36}" dt="2024-01-23T01:13:18.135" v="375" actId="1076"/>
          <ac:picMkLst>
            <pc:docMk/>
            <pc:sldMk cId="449586388" sldId="282"/>
            <ac:picMk id="5" creationId="{85B9F829-1C0C-B498-8048-CB60F0D52EFF}"/>
          </ac:picMkLst>
        </pc:picChg>
        <pc:picChg chg="add del mod">
          <ac:chgData name="OHMI Kazuhito" userId="8a75d5e7-b9bb-4f11-a0fa-dfef76012f79" providerId="ADAL" clId="{603ECF22-F9C6-4EE4-97CF-AB0FCF351A36}" dt="2024-01-22T01:24:24.456" v="310" actId="21"/>
          <ac:picMkLst>
            <pc:docMk/>
            <pc:sldMk cId="449586388" sldId="282"/>
            <ac:picMk id="5" creationId="{BA8FD03B-3050-DB28-149A-3D9FFBFB727B}"/>
          </ac:picMkLst>
        </pc:picChg>
        <pc:picChg chg="add del mod">
          <ac:chgData name="OHMI Kazuhito" userId="8a75d5e7-b9bb-4f11-a0fa-dfef76012f79" providerId="ADAL" clId="{603ECF22-F9C6-4EE4-97CF-AB0FCF351A36}" dt="2024-01-22T01:25:20.521" v="315" actId="21"/>
          <ac:picMkLst>
            <pc:docMk/>
            <pc:sldMk cId="449586388" sldId="282"/>
            <ac:picMk id="7" creationId="{14665086-C9A8-BD19-EE8A-1D23DD92BE12}"/>
          </ac:picMkLst>
        </pc:picChg>
        <pc:picChg chg="add del mod">
          <ac:chgData name="OHMI Kazuhito" userId="8a75d5e7-b9bb-4f11-a0fa-dfef76012f79" providerId="ADAL" clId="{603ECF22-F9C6-4EE4-97CF-AB0FCF351A36}" dt="2024-01-22T01:26:09.215" v="325" actId="21"/>
          <ac:picMkLst>
            <pc:docMk/>
            <pc:sldMk cId="449586388" sldId="282"/>
            <ac:picMk id="9" creationId="{674314EB-A6C3-EBFA-0663-DE0C6B21A83D}"/>
          </ac:picMkLst>
        </pc:picChg>
        <pc:picChg chg="add mod">
          <ac:chgData name="OHMI Kazuhito" userId="8a75d5e7-b9bb-4f11-a0fa-dfef76012f79" providerId="ADAL" clId="{603ECF22-F9C6-4EE4-97CF-AB0FCF351A36}" dt="2024-01-22T01:24:29.530" v="313" actId="1076"/>
          <ac:picMkLst>
            <pc:docMk/>
            <pc:sldMk cId="449586388" sldId="282"/>
            <ac:picMk id="11" creationId="{0C2A18DC-DCCF-E2A2-0702-26832482E76B}"/>
          </ac:picMkLst>
        </pc:picChg>
        <pc:picChg chg="add del mod">
          <ac:chgData name="OHMI Kazuhito" userId="8a75d5e7-b9bb-4f11-a0fa-dfef76012f79" providerId="ADAL" clId="{603ECF22-F9C6-4EE4-97CF-AB0FCF351A36}" dt="2024-01-22T01:26:02.259" v="321" actId="21"/>
          <ac:picMkLst>
            <pc:docMk/>
            <pc:sldMk cId="449586388" sldId="282"/>
            <ac:picMk id="13" creationId="{70F4BE18-FBBF-141B-4EB6-342E7747E2C1}"/>
          </ac:picMkLst>
        </pc:picChg>
        <pc:picChg chg="add mod">
          <ac:chgData name="OHMI Kazuhito" userId="8a75d5e7-b9bb-4f11-a0fa-dfef76012f79" providerId="ADAL" clId="{603ECF22-F9C6-4EE4-97CF-AB0FCF351A36}" dt="2024-01-22T01:26:07.890" v="324" actId="1076"/>
          <ac:picMkLst>
            <pc:docMk/>
            <pc:sldMk cId="449586388" sldId="282"/>
            <ac:picMk id="15" creationId="{52A6A4AB-3497-1A55-8CBA-1E6875C4D54F}"/>
          </ac:picMkLst>
        </pc:picChg>
        <pc:picChg chg="add del mod">
          <ac:chgData name="OHMI Kazuhito" userId="8a75d5e7-b9bb-4f11-a0fa-dfef76012f79" providerId="ADAL" clId="{603ECF22-F9C6-4EE4-97CF-AB0FCF351A36}" dt="2024-01-23T01:13:06.688" v="372" actId="21"/>
          <ac:picMkLst>
            <pc:docMk/>
            <pc:sldMk cId="449586388" sldId="282"/>
            <ac:picMk id="17" creationId="{3B93ADEC-817A-A15A-F822-5742E19B7379}"/>
          </ac:picMkLst>
        </pc:picChg>
      </pc:sldChg>
      <pc:sldChg chg="addSp delSp modSp new mod">
        <pc:chgData name="OHMI Kazuhito" userId="8a75d5e7-b9bb-4f11-a0fa-dfef76012f79" providerId="ADAL" clId="{603ECF22-F9C6-4EE4-97CF-AB0FCF351A36}" dt="2024-01-23T01:10:21.207" v="370" actId="1076"/>
        <pc:sldMkLst>
          <pc:docMk/>
          <pc:sldMk cId="4219555054" sldId="283"/>
        </pc:sldMkLst>
        <pc:spChg chg="mod">
          <ac:chgData name="OHMI Kazuhito" userId="8a75d5e7-b9bb-4f11-a0fa-dfef76012f79" providerId="ADAL" clId="{603ECF22-F9C6-4EE4-97CF-AB0FCF351A36}" dt="2024-01-23T01:10:21.207" v="370" actId="1076"/>
          <ac:spMkLst>
            <pc:docMk/>
            <pc:sldMk cId="4219555054" sldId="283"/>
            <ac:spMk id="2" creationId="{1A1D1EE7-2945-1A78-F6CC-ED4AF545AB0D}"/>
          </ac:spMkLst>
        </pc:spChg>
        <pc:spChg chg="mod">
          <ac:chgData name="OHMI Kazuhito" userId="8a75d5e7-b9bb-4f11-a0fa-dfef76012f79" providerId="ADAL" clId="{603ECF22-F9C6-4EE4-97CF-AB0FCF351A36}" dt="2024-01-22T01:27:48.455" v="342" actId="20577"/>
          <ac:spMkLst>
            <pc:docMk/>
            <pc:sldMk cId="4219555054" sldId="283"/>
            <ac:spMk id="3" creationId="{7DF09D6B-C6FA-43DD-F54D-35E25806A154}"/>
          </ac:spMkLst>
        </pc:spChg>
        <pc:picChg chg="add mod">
          <ac:chgData name="OHMI Kazuhito" userId="8a75d5e7-b9bb-4f11-a0fa-dfef76012f79" providerId="ADAL" clId="{603ECF22-F9C6-4EE4-97CF-AB0FCF351A36}" dt="2024-01-22T01:30:13.409" v="346" actId="1076"/>
          <ac:picMkLst>
            <pc:docMk/>
            <pc:sldMk cId="4219555054" sldId="283"/>
            <ac:picMk id="5" creationId="{245241B1-6894-FD95-E4EF-BA4DEABA6F78}"/>
          </ac:picMkLst>
        </pc:picChg>
        <pc:picChg chg="add mod">
          <ac:chgData name="OHMI Kazuhito" userId="8a75d5e7-b9bb-4f11-a0fa-dfef76012f79" providerId="ADAL" clId="{603ECF22-F9C6-4EE4-97CF-AB0FCF351A36}" dt="2024-01-23T01:07:13.357" v="363" actId="1076"/>
          <ac:picMkLst>
            <pc:docMk/>
            <pc:sldMk cId="4219555054" sldId="283"/>
            <ac:picMk id="6" creationId="{6CE35180-AA35-1778-9AC4-7B2510D4E785}"/>
          </ac:picMkLst>
        </pc:picChg>
        <pc:picChg chg="add del mod">
          <ac:chgData name="OHMI Kazuhito" userId="8a75d5e7-b9bb-4f11-a0fa-dfef76012f79" providerId="ADAL" clId="{603ECF22-F9C6-4EE4-97CF-AB0FCF351A36}" dt="2024-01-23T01:07:06.436" v="360" actId="21"/>
          <ac:picMkLst>
            <pc:docMk/>
            <pc:sldMk cId="4219555054" sldId="283"/>
            <ac:picMk id="7" creationId="{B33B2948-EF9A-E969-A02E-3EA5229BA901}"/>
          </ac:picMkLst>
        </pc:picChg>
        <pc:picChg chg="add del mod">
          <ac:chgData name="OHMI Kazuhito" userId="8a75d5e7-b9bb-4f11-a0fa-dfef76012f79" providerId="ADAL" clId="{603ECF22-F9C6-4EE4-97CF-AB0FCF351A36}" dt="2024-01-23T01:08:27.616" v="365" actId="21"/>
          <ac:picMkLst>
            <pc:docMk/>
            <pc:sldMk cId="4219555054" sldId="283"/>
            <ac:picMk id="9" creationId="{B05D7130-90D9-BF78-EEE5-96CC189965CC}"/>
          </ac:picMkLst>
        </pc:picChg>
        <pc:picChg chg="add mod">
          <ac:chgData name="OHMI Kazuhito" userId="8a75d5e7-b9bb-4f11-a0fa-dfef76012f79" providerId="ADAL" clId="{603ECF22-F9C6-4EE4-97CF-AB0FCF351A36}" dt="2024-01-23T01:08:34.028" v="368" actId="1076"/>
          <ac:picMkLst>
            <pc:docMk/>
            <pc:sldMk cId="4219555054" sldId="283"/>
            <ac:picMk id="10" creationId="{5A3AC7D3-EF22-2EA8-97F3-BD64D47ECD9F}"/>
          </ac:picMkLst>
        </pc:picChg>
      </pc:sldChg>
      <pc:sldChg chg="addSp delSp modSp add mod">
        <pc:chgData name="OHMI Kazuhito" userId="8a75d5e7-b9bb-4f11-a0fa-dfef76012f79" providerId="ADAL" clId="{603ECF22-F9C6-4EE4-97CF-AB0FCF351A36}" dt="2024-02-04T01:36:45.290" v="549" actId="1076"/>
        <pc:sldMkLst>
          <pc:docMk/>
          <pc:sldMk cId="3934684974" sldId="284"/>
        </pc:sldMkLst>
        <pc:spChg chg="mod">
          <ac:chgData name="OHMI Kazuhito" userId="8a75d5e7-b9bb-4f11-a0fa-dfef76012f79" providerId="ADAL" clId="{603ECF22-F9C6-4EE4-97CF-AB0FCF351A36}" dt="2024-02-03T09:55:59.949" v="477" actId="20577"/>
          <ac:spMkLst>
            <pc:docMk/>
            <pc:sldMk cId="3934684974" sldId="284"/>
            <ac:spMk id="10" creationId="{5E1635FC-A87B-9085-B08C-77C6EAF74C07}"/>
          </ac:spMkLst>
        </pc:spChg>
        <pc:picChg chg="add mod">
          <ac:chgData name="OHMI Kazuhito" userId="8a75d5e7-b9bb-4f11-a0fa-dfef76012f79" providerId="ADAL" clId="{603ECF22-F9C6-4EE4-97CF-AB0FCF351A36}" dt="2024-02-03T09:55:21.373" v="415" actId="1076"/>
          <ac:picMkLst>
            <pc:docMk/>
            <pc:sldMk cId="3934684974" sldId="284"/>
            <ac:picMk id="4" creationId="{E0CE826F-190A-164C-5953-EEB02637E5EC}"/>
          </ac:picMkLst>
        </pc:picChg>
        <pc:picChg chg="add mod">
          <ac:chgData name="OHMI Kazuhito" userId="8a75d5e7-b9bb-4f11-a0fa-dfef76012f79" providerId="ADAL" clId="{603ECF22-F9C6-4EE4-97CF-AB0FCF351A36}" dt="2024-02-04T01:36:45.290" v="549" actId="1076"/>
          <ac:picMkLst>
            <pc:docMk/>
            <pc:sldMk cId="3934684974" sldId="284"/>
            <ac:picMk id="8" creationId="{959D47AD-8115-9692-F522-A9A6DB9B64D0}"/>
          </ac:picMkLst>
        </pc:picChg>
        <pc:picChg chg="mod">
          <ac:chgData name="OHMI Kazuhito" userId="8a75d5e7-b9bb-4f11-a0fa-dfef76012f79" providerId="ADAL" clId="{603ECF22-F9C6-4EE4-97CF-AB0FCF351A36}" dt="2024-02-03T09:55:34.751" v="418" actId="1076"/>
          <ac:picMkLst>
            <pc:docMk/>
            <pc:sldMk cId="3934684974" sldId="284"/>
            <ac:picMk id="12" creationId="{036CA3A9-1662-9C89-3BE7-D9086FC75C70}"/>
          </ac:picMkLst>
        </pc:picChg>
        <pc:picChg chg="del">
          <ac:chgData name="OHMI Kazuhito" userId="8a75d5e7-b9bb-4f11-a0fa-dfef76012f79" providerId="ADAL" clId="{603ECF22-F9C6-4EE4-97CF-AB0FCF351A36}" dt="2024-02-03T09:35:40.502" v="379" actId="21"/>
          <ac:picMkLst>
            <pc:docMk/>
            <pc:sldMk cId="3934684974" sldId="284"/>
            <ac:picMk id="14" creationId="{5BF78D0C-74D4-7F61-036D-B6774BFCB493}"/>
          </ac:picMkLst>
        </pc:picChg>
        <pc:picChg chg="del">
          <ac:chgData name="OHMI Kazuhito" userId="8a75d5e7-b9bb-4f11-a0fa-dfef76012f79" providerId="ADAL" clId="{603ECF22-F9C6-4EE4-97CF-AB0FCF351A36}" dt="2024-02-03T09:35:42.732" v="380" actId="21"/>
          <ac:picMkLst>
            <pc:docMk/>
            <pc:sldMk cId="3934684974" sldId="284"/>
            <ac:picMk id="16" creationId="{2BED3FAF-2B25-07B0-0570-082C195CEF5D}"/>
          </ac:picMkLst>
        </pc:picChg>
        <pc:picChg chg="del">
          <ac:chgData name="OHMI Kazuhito" userId="8a75d5e7-b9bb-4f11-a0fa-dfef76012f79" providerId="ADAL" clId="{603ECF22-F9C6-4EE4-97CF-AB0FCF351A36}" dt="2024-02-03T09:55:30.374" v="417" actId="21"/>
          <ac:picMkLst>
            <pc:docMk/>
            <pc:sldMk cId="3934684974" sldId="284"/>
            <ac:picMk id="22" creationId="{C193CF08-B809-132F-0412-37F5D1FFBC40}"/>
          </ac:picMkLst>
        </pc:picChg>
        <pc:picChg chg="del">
          <ac:chgData name="OHMI Kazuhito" userId="8a75d5e7-b9bb-4f11-a0fa-dfef76012f79" providerId="ADAL" clId="{603ECF22-F9C6-4EE4-97CF-AB0FCF351A36}" dt="2024-02-03T09:55:24.606" v="416" actId="21"/>
          <ac:picMkLst>
            <pc:docMk/>
            <pc:sldMk cId="3934684974" sldId="284"/>
            <ac:picMk id="24" creationId="{E15D8EB1-8E59-A48A-390C-48CD79AD837F}"/>
          </ac:picMkLst>
        </pc:picChg>
      </pc:sldChg>
      <pc:sldChg chg="addSp modSp add mod">
        <pc:chgData name="OHMI Kazuhito" userId="8a75d5e7-b9bb-4f11-a0fa-dfef76012f79" providerId="ADAL" clId="{603ECF22-F9C6-4EE4-97CF-AB0FCF351A36}" dt="2024-02-04T01:38:08.632" v="550" actId="1076"/>
        <pc:sldMkLst>
          <pc:docMk/>
          <pc:sldMk cId="4076312471" sldId="285"/>
        </pc:sldMkLst>
        <pc:spChg chg="add mod">
          <ac:chgData name="OHMI Kazuhito" userId="8a75d5e7-b9bb-4f11-a0fa-dfef76012f79" providerId="ADAL" clId="{603ECF22-F9C6-4EE4-97CF-AB0FCF351A36}" dt="2024-02-03T09:56:43.749" v="479" actId="16959"/>
          <ac:spMkLst>
            <pc:docMk/>
            <pc:sldMk cId="4076312471" sldId="285"/>
            <ac:spMk id="7" creationId="{AA83D45E-9A37-4AF6-B4D7-2C8AA494B04F}"/>
          </ac:spMkLst>
        </pc:spChg>
        <pc:spChg chg="mod">
          <ac:chgData name="OHMI Kazuhito" userId="8a75d5e7-b9bb-4f11-a0fa-dfef76012f79" providerId="ADAL" clId="{603ECF22-F9C6-4EE4-97CF-AB0FCF351A36}" dt="2024-02-03T09:40:32.684" v="383" actId="1076"/>
          <ac:spMkLst>
            <pc:docMk/>
            <pc:sldMk cId="4076312471" sldId="285"/>
            <ac:spMk id="8" creationId="{00000000-0000-0000-0000-000000000000}"/>
          </ac:spMkLst>
        </pc:spChg>
        <pc:spChg chg="mod">
          <ac:chgData name="OHMI Kazuhito" userId="8a75d5e7-b9bb-4f11-a0fa-dfef76012f79" providerId="ADAL" clId="{603ECF22-F9C6-4EE4-97CF-AB0FCF351A36}" dt="2024-02-03T09:40:32.684" v="383" actId="1076"/>
          <ac:spMkLst>
            <pc:docMk/>
            <pc:sldMk cId="4076312471" sldId="285"/>
            <ac:spMk id="10" creationId="{00000000-0000-0000-0000-000000000000}"/>
          </ac:spMkLst>
        </pc:spChg>
        <pc:picChg chg="mod">
          <ac:chgData name="OHMI Kazuhito" userId="8a75d5e7-b9bb-4f11-a0fa-dfef76012f79" providerId="ADAL" clId="{603ECF22-F9C6-4EE4-97CF-AB0FCF351A36}" dt="2024-02-03T09:40:32.684" v="383" actId="1076"/>
          <ac:picMkLst>
            <pc:docMk/>
            <pc:sldMk cId="4076312471" sldId="285"/>
            <ac:picMk id="6" creationId="{00000000-0000-0000-0000-000000000000}"/>
          </ac:picMkLst>
        </pc:picChg>
        <pc:picChg chg="mod">
          <ac:chgData name="OHMI Kazuhito" userId="8a75d5e7-b9bb-4f11-a0fa-dfef76012f79" providerId="ADAL" clId="{603ECF22-F9C6-4EE4-97CF-AB0FCF351A36}" dt="2024-02-04T01:38:08.632" v="550" actId="1076"/>
          <ac:picMkLst>
            <pc:docMk/>
            <pc:sldMk cId="4076312471" sldId="285"/>
            <ac:picMk id="9" creationId="{00000000-0000-0000-0000-000000000000}"/>
          </ac:picMkLst>
        </pc:picChg>
        <pc:picChg chg="mod">
          <ac:chgData name="OHMI Kazuhito" userId="8a75d5e7-b9bb-4f11-a0fa-dfef76012f79" providerId="ADAL" clId="{603ECF22-F9C6-4EE4-97CF-AB0FCF351A36}" dt="2024-02-03T09:40:32.684" v="383" actId="1076"/>
          <ac:picMkLst>
            <pc:docMk/>
            <pc:sldMk cId="4076312471" sldId="285"/>
            <ac:picMk id="11" creationId="{714753B5-1972-D669-8542-9866CECB8C70}"/>
          </ac:picMkLst>
        </pc:picChg>
      </pc:sldChg>
      <pc:sldChg chg="addSp delSp modSp add mod">
        <pc:chgData name="OHMI Kazuhito" userId="8a75d5e7-b9bb-4f11-a0fa-dfef76012f79" providerId="ADAL" clId="{603ECF22-F9C6-4EE4-97CF-AB0FCF351A36}" dt="2024-02-04T02:17:38.830" v="551" actId="1076"/>
        <pc:sldMkLst>
          <pc:docMk/>
          <pc:sldMk cId="2728211135" sldId="286"/>
        </pc:sldMkLst>
        <pc:spChg chg="add del mod">
          <ac:chgData name="OHMI Kazuhito" userId="8a75d5e7-b9bb-4f11-a0fa-dfef76012f79" providerId="ADAL" clId="{603ECF22-F9C6-4EE4-97CF-AB0FCF351A36}" dt="2024-02-03T09:41:24.255" v="389" actId="21"/>
          <ac:spMkLst>
            <pc:docMk/>
            <pc:sldMk cId="2728211135" sldId="286"/>
            <ac:spMk id="6" creationId="{89D53E47-AB5C-3657-C33D-7C0294E64537}"/>
          </ac:spMkLst>
        </pc:spChg>
        <pc:spChg chg="del">
          <ac:chgData name="OHMI Kazuhito" userId="8a75d5e7-b9bb-4f11-a0fa-dfef76012f79" providerId="ADAL" clId="{603ECF22-F9C6-4EE4-97CF-AB0FCF351A36}" dt="2024-02-03T09:41:12.048" v="387" actId="21"/>
          <ac:spMkLst>
            <pc:docMk/>
            <pc:sldMk cId="2728211135" sldId="286"/>
            <ac:spMk id="8" creationId="{35840634-95DB-FB5B-E43A-E0F73F2663E0}"/>
          </ac:spMkLst>
        </pc:spChg>
        <pc:spChg chg="add mod">
          <ac:chgData name="OHMI Kazuhito" userId="8a75d5e7-b9bb-4f11-a0fa-dfef76012f79" providerId="ADAL" clId="{603ECF22-F9C6-4EE4-97CF-AB0FCF351A36}" dt="2024-02-04T02:17:38.830" v="551" actId="1076"/>
          <ac:spMkLst>
            <pc:docMk/>
            <pc:sldMk cId="2728211135" sldId="286"/>
            <ac:spMk id="9" creationId="{285BE846-970F-3F65-70F5-B89F884A1289}"/>
          </ac:spMkLst>
        </pc:spChg>
      </pc:sldChg>
      <pc:sldChg chg="modSp new mod">
        <pc:chgData name="OHMI Kazuhito" userId="8a75d5e7-b9bb-4f11-a0fa-dfef76012f79" providerId="ADAL" clId="{603ECF22-F9C6-4EE4-97CF-AB0FCF351A36}" dt="2024-02-03T10:00:35.397" v="544" actId="20577"/>
        <pc:sldMkLst>
          <pc:docMk/>
          <pc:sldMk cId="1267241652" sldId="287"/>
        </pc:sldMkLst>
        <pc:spChg chg="mod">
          <ac:chgData name="OHMI Kazuhito" userId="8a75d5e7-b9bb-4f11-a0fa-dfef76012f79" providerId="ADAL" clId="{603ECF22-F9C6-4EE4-97CF-AB0FCF351A36}" dt="2024-02-03T10:00:35.397" v="544" actId="20577"/>
          <ac:spMkLst>
            <pc:docMk/>
            <pc:sldMk cId="1267241652" sldId="287"/>
            <ac:spMk id="2" creationId="{2C9B5602-8398-AE56-4200-0FBCFB0D7FE0}"/>
          </ac:spMkLst>
        </pc:spChg>
      </pc:sldChg>
      <pc:sldChg chg="add del">
        <pc:chgData name="OHMI Kazuhito" userId="8a75d5e7-b9bb-4f11-a0fa-dfef76012f79" providerId="ADAL" clId="{603ECF22-F9C6-4EE4-97CF-AB0FCF351A36}" dt="2024-02-03T09:58:23.816" v="482" actId="2696"/>
        <pc:sldMkLst>
          <pc:docMk/>
          <pc:sldMk cId="2663317049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9AC9B-66FC-AA3D-106F-66B18DE2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136CFB-E7EF-1FD9-4C2C-ECD40488F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FC4E5C-C94E-D9BE-323A-DFA4B410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A85B7F-F148-C58A-065F-E8CCAE0A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96684-8204-4563-6F6D-BFE7587A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86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7AE3A-11BE-D38A-C7D9-09325DE0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4D7A64-E9B4-287C-0B34-51B5CF758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5172B1-5DF3-2F58-F43D-5CEC4768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7770AC-12B4-F26E-4966-FAA5D762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3D6668-AA55-8D10-385C-3704F23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3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6EFE6D-B072-77AD-E734-506C72027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34627F-998F-1CA0-0AEF-8F5A93109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C294B-4A67-7E4D-4B46-9335F4BF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7B3D23-F3A0-A611-B774-15D9E20C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34A77D-2AE7-2F81-EECD-E6B588E8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36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8182-9EFE-5025-499D-72A0E0F9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433715-A980-47E5-4F3F-9C852AAD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A4A78E-31B9-9E11-9097-EC9D3F4E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7B2886-A7E7-B4DB-2255-E55135D4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73D89F-FFB7-7756-3B7B-B7C1E3D5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9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2520D-04FD-7563-58C9-2D6FA932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E8C3CD-6409-7A77-C983-2AF6A72E5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32F99-C7EE-0286-C318-07468779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E4AB1-8FA9-126B-4F04-8034ED39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6AF19E-98E3-5EC5-3E01-37AA8EB6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CE682-4E86-26B9-C6F7-23A5A057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8A28B2-CA1B-DC9D-FCBD-E3373557D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788652-14A3-7D54-FFF4-585E04DA0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624FE6-1933-0B93-3D01-A02CC871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D68B12-1E49-9A1C-DE31-895542B6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A7E89E-E326-62FB-8B99-01F382E8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60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9C2FD-AEFB-5EC1-6E6E-FE17C0BA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F3DD63-BB14-8602-6072-A8586B3C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85A339-9477-23DD-9B4A-FBEE19F52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AB23D2-01F9-F0C1-8CBA-2E2CC2547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DD62B8-B6C9-F52B-5489-6F4B201DF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2E87A8-CAA6-6622-70F3-05C8EAB1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DB4247-5EA4-B9C4-8F09-61BECC9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5210E4-F333-0D5D-B8E9-C53CB5D6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45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65729-25E6-161E-E92F-E7CB4F9B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46935A-F5C3-0CED-BBC7-E48B38B9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F5F069-E8CD-E3F9-DC15-E1A50FAF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AD88BC-B27B-C68A-C042-2E12102C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8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F52BB4-4C8D-3F0F-88C4-FA7042E4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D320A7-78C6-3358-2BE3-B6585467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6147CD-F206-4761-E356-928485D6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4023E-AF2B-9009-0DD8-E5B79E79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943CAC-DCDA-A16A-C105-3D471E9C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31A835-2518-D5F6-5E6C-A8475C7F5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B0F931-A363-F062-7A77-5952C515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F70F58-6D4B-E183-F260-CAE23051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C7C73D-3C75-8CE5-0EF7-FD8B2D98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1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E39A9-490F-4DA8-BC35-962CF81A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4ABFDCD-1646-B717-DA6F-7BFE7025B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A073D-0175-C957-53DE-FE7525E4F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806597-E6C2-30BC-C043-AC074006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C7E897-1534-9135-7C34-6FC90E59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45F2BE-913B-2CA4-4BF1-A8E95916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64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F9294E-C534-77B1-8F36-452A27E6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D36B27-780D-2EC0-74DA-E37F4CE3C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B724CE-E2C9-6D8D-247E-00A7E9540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544D-BC12-4985-93C6-702D21F958F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4C68F3-9072-0A97-EC72-1A67C0326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B18F04-00D4-B684-8E02-DBEE3B6D3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FB9A-1E1E-4C76-A8FC-B49CE7222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ds.kek.jp/event/50714/" TargetMode="External"/><Relationship Id="rId2" Type="http://schemas.openxmlformats.org/officeDocument/2006/relationships/hyperlink" Target="https://kds.kek.jp/event/42931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kds.kek.jp/event/403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ds.kek.jp/event/40318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52.png"/><Relationship Id="rId4" Type="http://schemas.openxmlformats.org/officeDocument/2006/relationships/image" Target="../media/image92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17" Type="http://schemas.openxmlformats.org/officeDocument/2006/relationships/image" Target="../media/image581.png"/><Relationship Id="rId2" Type="http://schemas.openxmlformats.org/officeDocument/2006/relationships/image" Target="../media/image430.png"/><Relationship Id="rId16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5" Type="http://schemas.openxmlformats.org/officeDocument/2006/relationships/image" Target="../media/image5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Relationship Id="rId14" Type="http://schemas.openxmlformats.org/officeDocument/2006/relationships/image" Target="../media/image5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7" Type="http://schemas.openxmlformats.org/officeDocument/2006/relationships/image" Target="../media/image72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611.png"/><Relationship Id="rId5" Type="http://schemas.openxmlformats.org/officeDocument/2006/relationships/image" Target="../media/image700.png"/><Relationship Id="rId10" Type="http://schemas.openxmlformats.org/officeDocument/2006/relationships/image" Target="../media/image601.png"/><Relationship Id="rId4" Type="http://schemas.openxmlformats.org/officeDocument/2006/relationships/image" Target="../media/image690.png"/><Relationship Id="rId9" Type="http://schemas.openxmlformats.org/officeDocument/2006/relationships/image" Target="../media/image7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711.png"/><Relationship Id="rId3" Type="http://schemas.openxmlformats.org/officeDocument/2006/relationships/image" Target="../media/image760.png"/><Relationship Id="rId7" Type="http://schemas.openxmlformats.org/officeDocument/2006/relationships/image" Target="../media/image651.png"/><Relationship Id="rId12" Type="http://schemas.openxmlformats.org/officeDocument/2006/relationships/image" Target="../media/image68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1.png"/><Relationship Id="rId11" Type="http://schemas.openxmlformats.org/officeDocument/2006/relationships/image" Target="../media/image670.png"/><Relationship Id="rId5" Type="http://schemas.openxmlformats.org/officeDocument/2006/relationships/image" Target="../media/image631.png"/><Relationship Id="rId10" Type="http://schemas.openxmlformats.org/officeDocument/2006/relationships/image" Target="../media/image661.png"/><Relationship Id="rId4" Type="http://schemas.openxmlformats.org/officeDocument/2006/relationships/image" Target="../media/image621.png"/><Relationship Id="rId9" Type="http://schemas.openxmlformats.org/officeDocument/2006/relationships/image" Target="../media/image8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8" Type="http://schemas.openxmlformats.org/officeDocument/2006/relationships/image" Target="../media/image871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7" Type="http://schemas.openxmlformats.org/officeDocument/2006/relationships/image" Target="../media/image861.png"/><Relationship Id="rId2" Type="http://schemas.openxmlformats.org/officeDocument/2006/relationships/image" Target="../media/image771.png"/><Relationship Id="rId16" Type="http://schemas.openxmlformats.org/officeDocument/2006/relationships/image" Target="../media/image8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831.png"/><Relationship Id="rId5" Type="http://schemas.openxmlformats.org/officeDocument/2006/relationships/image" Target="../media/image450.png"/><Relationship Id="rId15" Type="http://schemas.openxmlformats.org/officeDocument/2006/relationships/image" Target="../media/image841.png"/><Relationship Id="rId10" Type="http://schemas.openxmlformats.org/officeDocument/2006/relationships/image" Target="../media/image500.png"/><Relationship Id="rId19" Type="http://schemas.openxmlformats.org/officeDocument/2006/relationships/image" Target="../media/image881.png"/><Relationship Id="rId4" Type="http://schemas.openxmlformats.org/officeDocument/2006/relationships/image" Target="../media/image781.png"/><Relationship Id="rId9" Type="http://schemas.openxmlformats.org/officeDocument/2006/relationships/image" Target="../media/image801.png"/><Relationship Id="rId14" Type="http://schemas.openxmlformats.org/officeDocument/2006/relationships/image" Target="../media/image5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0.png"/><Relationship Id="rId3" Type="http://schemas.openxmlformats.org/officeDocument/2006/relationships/image" Target="../media/image780.png"/><Relationship Id="rId7" Type="http://schemas.openxmlformats.org/officeDocument/2006/relationships/image" Target="../media/image840.png"/><Relationship Id="rId12" Type="http://schemas.openxmlformats.org/officeDocument/2006/relationships/image" Target="../media/image89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00.png"/><Relationship Id="rId10" Type="http://schemas.openxmlformats.org/officeDocument/2006/relationships/image" Target="../media/image870.png"/><Relationship Id="rId4" Type="http://schemas.openxmlformats.org/officeDocument/2006/relationships/image" Target="../media/image790.png"/><Relationship Id="rId9" Type="http://schemas.openxmlformats.org/officeDocument/2006/relationships/image" Target="../media/image8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0.png"/><Relationship Id="rId10" Type="http://schemas.openxmlformats.org/officeDocument/2006/relationships/image" Target="../media/image66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10.png"/><Relationship Id="rId9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D77631-E031-FDCA-0058-6C87DEBB5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Space charge effects on</a:t>
            </a:r>
            <a:r>
              <a:rPr kumimoji="1" lang="ja-JP" altLang="en-US" dirty="0"/>
              <a:t>　</a:t>
            </a:r>
            <a:r>
              <a:rPr kumimoji="1" lang="en-US" altLang="ja-JP" dirty="0"/>
              <a:t>beam-beam mode coupling instability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A0FCCB-A289-B8B2-D725-BB3C3F47B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K. Ohmi (IHEP/KEK)</a:t>
            </a:r>
          </a:p>
          <a:p>
            <a:r>
              <a:rPr lang="en-US" altLang="ja-JP" dirty="0"/>
              <a:t>6-th ICFA Mini workshop on Space Charge, 2024</a:t>
            </a:r>
          </a:p>
          <a:p>
            <a:r>
              <a:rPr lang="en-US" altLang="ja-JP"/>
              <a:t>Dongguan</a:t>
            </a:r>
            <a:r>
              <a:rPr lang="en-US" altLang="ja-JP" dirty="0"/>
              <a:t>, China</a:t>
            </a:r>
          </a:p>
          <a:p>
            <a:r>
              <a:rPr kumimoji="1" lang="en-US" altLang="ja-JP" dirty="0"/>
              <a:t>Sep 11-13, 2024</a:t>
            </a:r>
          </a:p>
          <a:p>
            <a:endParaRPr kumimoji="1" lang="en-US" altLang="ja-JP" dirty="0"/>
          </a:p>
          <a:p>
            <a:r>
              <a:rPr lang="en-US" altLang="ja-JP" dirty="0"/>
              <a:t>Thanks to Y. Zhang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01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7DDBE-A56A-FBF5-232B-E6362AAF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169303"/>
            <a:ext cx="10515600" cy="1005505"/>
          </a:xfrm>
        </p:spPr>
        <p:txBody>
          <a:bodyPr/>
          <a:lstStyle/>
          <a:p>
            <a:r>
              <a:rPr kumimoji="1" lang="en-US" altLang="ja-JP" dirty="0"/>
              <a:t>Uniformly distributed wake source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965637-F358-D1A5-DBFF-3C26F0EF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10" y="1174808"/>
            <a:ext cx="10515600" cy="5246312"/>
          </a:xfrm>
        </p:spPr>
        <p:txBody>
          <a:bodyPr/>
          <a:lstStyle/>
          <a:p>
            <a:r>
              <a:rPr kumimoji="1" lang="en-US" altLang="ja-JP" dirty="0"/>
              <a:t>Base</a:t>
            </a:r>
          </a:p>
          <a:p>
            <a:endParaRPr lang="en-US" altLang="ja-JP" dirty="0"/>
          </a:p>
          <a:p>
            <a:r>
              <a:rPr lang="en-US" altLang="ja-JP" dirty="0"/>
              <a:t>Wake</a:t>
            </a:r>
          </a:p>
          <a:p>
            <a:endParaRPr lang="en-US" altLang="ja-JP" dirty="0"/>
          </a:p>
          <a:p>
            <a:r>
              <a:rPr lang="en-US" altLang="ja-JP" dirty="0"/>
              <a:t>Synchro-betatron motion</a:t>
            </a:r>
          </a:p>
          <a:p>
            <a:endParaRPr lang="en-US" altLang="ja-JP" dirty="0"/>
          </a:p>
          <a:p>
            <a:r>
              <a:rPr lang="en-US" altLang="ja-JP" dirty="0"/>
              <a:t>One turn matrix e</a:t>
            </a:r>
            <a:r>
              <a:rPr lang="en-US" altLang="ja-JP" baseline="30000" dirty="0"/>
              <a:t>-</a:t>
            </a:r>
            <a:r>
              <a:rPr lang="en-US" altLang="ja-JP" baseline="30000" dirty="0" err="1"/>
              <a:t>i</a:t>
            </a:r>
            <a:r>
              <a:rPr lang="en-US" altLang="ja-JP" baseline="30000" dirty="0" err="1">
                <a:latin typeface="Symbol" panose="05050102010706020507" pitchFamily="18" charset="2"/>
              </a:rPr>
              <a:t>m</a:t>
            </a:r>
            <a:r>
              <a:rPr lang="en-US" altLang="ja-JP" dirty="0"/>
              <a:t>, </a:t>
            </a:r>
            <a:r>
              <a:rPr kumimoji="1" lang="en-US" altLang="ja-JP" dirty="0"/>
              <a:t>square matrix with the order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Matrix to be solved eigenvalue problem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0EB0994-ECFD-F3F5-4F1E-A6A9541B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69" y="5862988"/>
            <a:ext cx="3459985" cy="4468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90C1F7-0D18-6B09-11FF-0F5F3811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9" y="4191326"/>
            <a:ext cx="2352351" cy="4832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4CBE89-42CF-7972-6A8A-45338BF1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27" y="1229441"/>
            <a:ext cx="2149026" cy="3276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88C88E3-0D71-EB15-5463-3C00EF7A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27" y="2207619"/>
            <a:ext cx="7186283" cy="38865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51032A1-E998-A2BD-7069-2557B2261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654" y="3266444"/>
            <a:ext cx="6767146" cy="43437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F29E2B-79ED-8F49-D7F6-F93B4ED0108F}"/>
              </a:ext>
            </a:extLst>
          </p:cNvPr>
          <p:cNvSpPr txBox="1"/>
          <p:nvPr/>
        </p:nvSpPr>
        <p:spPr>
          <a:xfrm>
            <a:off x="6096000" y="2722880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Equipartitioning</a:t>
            </a:r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05DF592-82CE-BFE1-8737-C40EF3711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12" y="4758439"/>
            <a:ext cx="8132598" cy="401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331B14A-AB33-5B36-13A6-60A0937B2979}"/>
                  </a:ext>
                </a:extLst>
              </p:cNvPr>
              <p:cNvSpPr txBox="1"/>
              <p:nvPr/>
            </p:nvSpPr>
            <p:spPr>
              <a:xfrm>
                <a:off x="6421120" y="5940140"/>
                <a:ext cx="1599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331B14A-AB33-5B36-13A6-60A0937B2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20" y="5940140"/>
                <a:ext cx="1599027" cy="369332"/>
              </a:xfrm>
              <a:prstGeom prst="rect">
                <a:avLst/>
              </a:prstGeom>
              <a:blipFill>
                <a:blip r:embed="rId8"/>
                <a:stretch>
                  <a:fillRect l="-3422" r="-3042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41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2477E-F7DC-5BEE-BC46-CEF75408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33" y="297272"/>
            <a:ext cx="10914380" cy="94241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Mode spectrum</a:t>
            </a:r>
            <a:r>
              <a:rPr kumimoji="1" lang="en-US" altLang="ja-JP" dirty="0"/>
              <a:t> for cases with one of Wy, SC or BB using </a:t>
            </a:r>
            <a:r>
              <a:rPr lang="en-US" altLang="ja-JP" dirty="0"/>
              <a:t>u</a:t>
            </a:r>
            <a:r>
              <a:rPr kumimoji="1" lang="en-US" altLang="ja-JP" dirty="0"/>
              <a:t>niform wake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603F9C-B86A-43E7-D5BA-CF53AA80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" y="2089355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Wy                                                                        BB (</a:t>
            </a:r>
            <a:r>
              <a:rPr kumimoji="1" lang="en-US" altLang="ja-JP" dirty="0">
                <a:latin typeface="Symbol" panose="05050102010706020507" pitchFamily="18" charset="2"/>
              </a:rPr>
              <a:t>s</a:t>
            </a:r>
            <a:r>
              <a:rPr kumimoji="1" lang="en-US" altLang="ja-JP" dirty="0">
                <a:latin typeface="+mn-ea"/>
              </a:rPr>
              <a:t> mode</a:t>
            </a:r>
            <a:r>
              <a:rPr kumimoji="1" lang="en-US" altLang="ja-JP" dirty="0"/>
              <a:t>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SC</a:t>
            </a:r>
            <a:endParaRPr kumimoji="1" lang="ja-JP" altLang="en-US" dirty="0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34BBEF13-33BF-FD77-4E3A-167B25DE0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" y="4188073"/>
            <a:ext cx="3949930" cy="23284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883D10-779C-348C-8A58-0E4E4BFBF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73" y="2468683"/>
            <a:ext cx="5319221" cy="4176122"/>
          </a:xfrm>
          <a:prstGeom prst="rect">
            <a:avLst/>
          </a:prstGeom>
        </p:spPr>
      </p:pic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CB6B2514-1D31-E4C5-133F-B7DBC1EC4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9" y="2163462"/>
            <a:ext cx="2829703" cy="149178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0DED455-1A02-A95C-B139-48A8332D0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96" y="5090372"/>
            <a:ext cx="1681082" cy="14025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291C40-C70C-E864-2E7F-303EB5DB3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995" y="3429000"/>
            <a:ext cx="1681082" cy="1419473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03D6E5C-EA8D-D7E7-CF41-F1D954ECD9FF}"/>
              </a:ext>
            </a:extLst>
          </p:cNvPr>
          <p:cNvCxnSpPr>
            <a:cxnSpLocks/>
          </p:cNvCxnSpPr>
          <p:nvPr/>
        </p:nvCxnSpPr>
        <p:spPr>
          <a:xfrm flipV="1">
            <a:off x="6289040" y="3606800"/>
            <a:ext cx="2411730" cy="4470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39DC9B5-FB68-8D38-2A72-397556CF9945}"/>
              </a:ext>
            </a:extLst>
          </p:cNvPr>
          <p:cNvCxnSpPr>
            <a:cxnSpLocks/>
          </p:cNvCxnSpPr>
          <p:nvPr/>
        </p:nvCxnSpPr>
        <p:spPr>
          <a:xfrm flipH="1">
            <a:off x="3129280" y="4053840"/>
            <a:ext cx="1290320" cy="8693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4D02979-3D34-9E8F-B69D-88E2A0528BB0}"/>
              </a:ext>
            </a:extLst>
          </p:cNvPr>
          <p:cNvCxnSpPr>
            <a:cxnSpLocks/>
          </p:cNvCxnSpPr>
          <p:nvPr/>
        </p:nvCxnSpPr>
        <p:spPr>
          <a:xfrm flipV="1">
            <a:off x="6209077" y="3271042"/>
            <a:ext cx="2396443" cy="24441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61D02CE-2223-D801-37F3-A4661FFC8412}"/>
              </a:ext>
            </a:extLst>
          </p:cNvPr>
          <p:cNvCxnSpPr>
            <a:cxnSpLocks/>
          </p:cNvCxnSpPr>
          <p:nvPr/>
        </p:nvCxnSpPr>
        <p:spPr>
          <a:xfrm flipH="1" flipV="1">
            <a:off x="3129280" y="5051480"/>
            <a:ext cx="1398715" cy="8216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E31398E-E2F2-90BA-3CB7-323355D457B8}"/>
              </a:ext>
            </a:extLst>
          </p:cNvPr>
          <p:cNvSpPr txBox="1"/>
          <p:nvPr/>
        </p:nvSpPr>
        <p:spPr>
          <a:xfrm>
            <a:off x="4298339" y="3086376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Isolated mode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32A72B5-16F7-5A1F-A67D-02459AC288CC}"/>
              </a:ext>
            </a:extLst>
          </p:cNvPr>
          <p:cNvSpPr txBox="1"/>
          <p:nvPr/>
        </p:nvSpPr>
        <p:spPr>
          <a:xfrm>
            <a:off x="4487124" y="6460139"/>
            <a:ext cx="301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Distributed</a:t>
            </a:r>
            <a:r>
              <a:rPr kumimoji="1" lang="en-US" altLang="ja-JP" dirty="0"/>
              <a:t> mode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814B30-9D43-6116-A52C-1B162137A112}"/>
              </a:ext>
            </a:extLst>
          </p:cNvPr>
          <p:cNvSpPr txBox="1"/>
          <p:nvPr/>
        </p:nvSpPr>
        <p:spPr>
          <a:xfrm>
            <a:off x="491934" y="1314124"/>
            <a:ext cx="1091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Single e+ beam                            Colliding beam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8479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ー 20">
            <a:extLst>
              <a:ext uri="{FF2B5EF4-FFF2-40B4-BE49-F238E27FC236}">
                <a16:creationId xmlns:a16="http://schemas.microsoft.com/office/drawing/2014/main" id="{2B194435-BDBE-1588-3484-F233C7F7E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22" y="1077513"/>
            <a:ext cx="11412499" cy="6013614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BB dominant            perfect cancel                   SC dominant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sz="2600" dirty="0"/>
              <a:t>The growth rate and threshold </a:t>
            </a:r>
            <a:r>
              <a:rPr lang="en-US" altLang="ja-JP" sz="2600" dirty="0" err="1"/>
              <a:t>aree</a:t>
            </a:r>
            <a:r>
              <a:rPr lang="en-US" altLang="ja-JP" sz="2600" dirty="0"/>
              <a:t> seen in the imaginary part of tune.</a:t>
            </a:r>
          </a:p>
          <a:p>
            <a:r>
              <a:rPr lang="en-US" altLang="ja-JP" sz="2600" dirty="0"/>
              <a:t>The threshold of instability increases for higher space charge.</a:t>
            </a:r>
          </a:p>
          <a:p>
            <a:r>
              <a:rPr lang="en-US" altLang="ja-JP" sz="2600" dirty="0"/>
              <a:t>The threshold for                 is the same as the case only Wy.</a:t>
            </a:r>
            <a:endParaRPr lang="ja-JP" altLang="en-US" sz="26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83DD3-B14F-DB23-7098-856A5A91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03"/>
            <a:ext cx="10515600" cy="71183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Combined Wake, </a:t>
            </a:r>
            <a:r>
              <a:rPr kumimoji="1" lang="en-US" altLang="ja-JP" dirty="0" err="1"/>
              <a:t>BB+SC+Wy</a:t>
            </a:r>
            <a:r>
              <a:rPr kumimoji="1" lang="en-US" altLang="ja-JP" dirty="0"/>
              <a:t> (approx. uniform)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DDA2D9-5768-FDAC-D503-94F8D0EB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60" y="1473160"/>
            <a:ext cx="3223539" cy="19585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264D16-1AD3-AC34-A5B4-A7D9A365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1" y="1526505"/>
            <a:ext cx="3215919" cy="18518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71A560A-4DAB-17CB-82A7-B1BD04FA6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417" y="3305142"/>
            <a:ext cx="3215919" cy="18746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340762E-67ED-279D-7BC6-1EEB4382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22" y="3312762"/>
            <a:ext cx="3238781" cy="186706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568E827-61C3-98FD-4A6B-D699C317A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557" y="1279525"/>
            <a:ext cx="1196444" cy="24386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F56EBA5-0EAD-FB6F-4425-D875B7137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2" y="1601001"/>
            <a:ext cx="3230147" cy="183066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373C11-6408-F64E-D717-A460BA309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39" y="3286090"/>
            <a:ext cx="3254022" cy="19127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D542FAB-87AA-4017-59B6-C2B7D06FD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83" y="6227445"/>
            <a:ext cx="1448694" cy="295275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43CA5D5-4F8D-FF78-C8F4-D4B88D39ABA3}"/>
              </a:ext>
            </a:extLst>
          </p:cNvPr>
          <p:cNvCxnSpPr>
            <a:cxnSpLocks/>
          </p:cNvCxnSpPr>
          <p:nvPr/>
        </p:nvCxnSpPr>
        <p:spPr>
          <a:xfrm flipH="1" flipV="1">
            <a:off x="2042160" y="1910080"/>
            <a:ext cx="590177" cy="772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C58C18E-0BA3-01B9-48AF-7759738FF5D9}"/>
              </a:ext>
            </a:extLst>
          </p:cNvPr>
          <p:cNvCxnSpPr>
            <a:cxnSpLocks/>
          </p:cNvCxnSpPr>
          <p:nvPr/>
        </p:nvCxnSpPr>
        <p:spPr>
          <a:xfrm>
            <a:off x="1564640" y="3793677"/>
            <a:ext cx="477520" cy="290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7B69B66-9931-CB08-FCFF-1400C4470170}"/>
              </a:ext>
            </a:extLst>
          </p:cNvPr>
          <p:cNvCxnSpPr>
            <a:cxnSpLocks/>
          </p:cNvCxnSpPr>
          <p:nvPr/>
        </p:nvCxnSpPr>
        <p:spPr>
          <a:xfrm>
            <a:off x="5857240" y="3793677"/>
            <a:ext cx="477520" cy="290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4311BCF-E1D4-4AE1-7112-E35EC6F94AF7}"/>
              </a:ext>
            </a:extLst>
          </p:cNvPr>
          <p:cNvCxnSpPr>
            <a:cxnSpLocks/>
          </p:cNvCxnSpPr>
          <p:nvPr/>
        </p:nvCxnSpPr>
        <p:spPr>
          <a:xfrm>
            <a:off x="10281920" y="3823268"/>
            <a:ext cx="477520" cy="290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866143C-CA58-E174-CE1A-84A43294550F}"/>
              </a:ext>
            </a:extLst>
          </p:cNvPr>
          <p:cNvCxnSpPr>
            <a:cxnSpLocks/>
          </p:cNvCxnSpPr>
          <p:nvPr/>
        </p:nvCxnSpPr>
        <p:spPr>
          <a:xfrm flipH="1" flipV="1">
            <a:off x="6346468" y="2130255"/>
            <a:ext cx="470892" cy="208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FB2C14A2-FC1F-12A6-8120-BAB9FBE5B336}"/>
              </a:ext>
            </a:extLst>
          </p:cNvPr>
          <p:cNvCxnSpPr>
            <a:cxnSpLocks/>
          </p:cNvCxnSpPr>
          <p:nvPr/>
        </p:nvCxnSpPr>
        <p:spPr>
          <a:xfrm flipH="1" flipV="1">
            <a:off x="10632874" y="2214474"/>
            <a:ext cx="470892" cy="208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2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2D6AC-EFDC-9426-ABB3-DD49454E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49237"/>
            <a:ext cx="10515600" cy="6826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Threshold as a function of </a:t>
            </a:r>
            <a:r>
              <a:rPr kumimoji="1" lang="en-US" altLang="ja-JP" dirty="0" err="1"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err="1"/>
              <a:t>sc</a:t>
            </a:r>
            <a:r>
              <a:rPr kumimoji="1" lang="en-US" altLang="ja-JP" dirty="0"/>
              <a:t>/</a:t>
            </a:r>
            <a:r>
              <a:rPr kumimoji="1" lang="en-US" altLang="ja-JP" dirty="0" err="1">
                <a:latin typeface="Symbol" panose="05050102010706020507" pitchFamily="18" charset="2"/>
              </a:rPr>
              <a:t>x</a:t>
            </a:r>
            <a:r>
              <a:rPr kumimoji="1" lang="en-US" altLang="ja-JP" baseline="-25000" dirty="0" err="1"/>
              <a:t>bb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8721F-74AB-F250-435F-AC74280D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48" y="747856"/>
            <a:ext cx="11168027" cy="4218282"/>
          </a:xfrm>
        </p:spPr>
        <p:txBody>
          <a:bodyPr/>
          <a:lstStyle/>
          <a:p>
            <a:r>
              <a:rPr kumimoji="1" lang="en-US" altLang="ja-JP" dirty="0"/>
              <a:t>Slope of isolated </a:t>
            </a:r>
            <a:r>
              <a:rPr kumimoji="1" lang="en-US" altLang="ja-JP" dirty="0">
                <a:solidFill>
                  <a:srgbClr val="FF0000"/>
                </a:solidFill>
              </a:rPr>
              <a:t>-1 mode </a:t>
            </a:r>
            <a:r>
              <a:rPr kumimoji="1" lang="en-US" altLang="ja-JP" dirty="0"/>
              <a:t>decreases for increasing space charge force, while </a:t>
            </a:r>
            <a:r>
              <a:rPr lang="en-US" altLang="ja-JP" dirty="0"/>
              <a:t>s</a:t>
            </a:r>
            <a:r>
              <a:rPr kumimoji="1" lang="en-US" altLang="ja-JP" dirty="0"/>
              <a:t>lope of </a:t>
            </a:r>
            <a:r>
              <a:rPr kumimoji="1" lang="en-US" altLang="ja-JP" dirty="0">
                <a:solidFill>
                  <a:schemeClr val="accent1"/>
                </a:solidFill>
              </a:rPr>
              <a:t>0 mode </a:t>
            </a:r>
            <a:r>
              <a:rPr kumimoji="1" lang="en-US" altLang="ja-JP" dirty="0"/>
              <a:t>is determined by </a:t>
            </a:r>
            <a:r>
              <a:rPr lang="en-US" altLang="ja-JP" dirty="0"/>
              <a:t>the impedance.</a:t>
            </a:r>
            <a:endParaRPr kumimoji="1" lang="en-US" altLang="ja-JP" dirty="0"/>
          </a:p>
          <a:p>
            <a:r>
              <a:rPr kumimoji="1" lang="en-US" altLang="ja-JP" dirty="0"/>
              <a:t>The threshold increases for SC dominant. for SC dominant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1C3A38-EF4B-997D-73C8-641AC7BB3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12" y="4135121"/>
            <a:ext cx="4586554" cy="265311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24BC62-7ACF-C3CB-C69C-2380FE3A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849" y="4049552"/>
            <a:ext cx="4586554" cy="26593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AEC37A-B2E2-5866-C86E-0972C35C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522" y="2232625"/>
            <a:ext cx="2368784" cy="1364015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B88D3FD-DDE7-6DEF-0700-5BCE5DB4BE15}"/>
              </a:ext>
            </a:extLst>
          </p:cNvPr>
          <p:cNvCxnSpPr>
            <a:cxnSpLocks/>
          </p:cNvCxnSpPr>
          <p:nvPr/>
        </p:nvCxnSpPr>
        <p:spPr>
          <a:xfrm>
            <a:off x="1828800" y="2367280"/>
            <a:ext cx="2008506" cy="355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002DB03-CBEA-8284-8C37-8183C29FF7E3}"/>
              </a:ext>
            </a:extLst>
          </p:cNvPr>
          <p:cNvCxnSpPr>
            <a:cxnSpLocks/>
          </p:cNvCxnSpPr>
          <p:nvPr/>
        </p:nvCxnSpPr>
        <p:spPr>
          <a:xfrm flipV="1">
            <a:off x="1828800" y="2367280"/>
            <a:ext cx="2008506" cy="2628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6EDDD9A3-0756-786D-5D3F-055D2D9D5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584" y="2202145"/>
            <a:ext cx="2374659" cy="1442760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E916CCD-588B-0152-C62F-2AFCCC1572A0}"/>
              </a:ext>
            </a:extLst>
          </p:cNvPr>
          <p:cNvCxnSpPr>
            <a:cxnSpLocks/>
          </p:cNvCxnSpPr>
          <p:nvPr/>
        </p:nvCxnSpPr>
        <p:spPr>
          <a:xfrm>
            <a:off x="4563737" y="2367280"/>
            <a:ext cx="2008506" cy="355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5147BAC-0FAE-2DD1-6966-EF9934F1402F}"/>
              </a:ext>
            </a:extLst>
          </p:cNvPr>
          <p:cNvCxnSpPr>
            <a:cxnSpLocks/>
          </p:cNvCxnSpPr>
          <p:nvPr/>
        </p:nvCxnSpPr>
        <p:spPr>
          <a:xfrm>
            <a:off x="4563737" y="2630088"/>
            <a:ext cx="20085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00B05B8C-C6A0-8DD4-C6CE-521F28E1F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42" y="2253380"/>
            <a:ext cx="2302197" cy="1304758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0C0B405-B333-B98C-90D1-7D0F3F27CF0A}"/>
              </a:ext>
            </a:extLst>
          </p:cNvPr>
          <p:cNvCxnSpPr>
            <a:cxnSpLocks/>
          </p:cNvCxnSpPr>
          <p:nvPr/>
        </p:nvCxnSpPr>
        <p:spPr>
          <a:xfrm>
            <a:off x="7571097" y="2357554"/>
            <a:ext cx="2008506" cy="355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394163D-A5A5-2A53-D3B6-57508EA19766}"/>
              </a:ext>
            </a:extLst>
          </p:cNvPr>
          <p:cNvCxnSpPr>
            <a:cxnSpLocks/>
          </p:cNvCxnSpPr>
          <p:nvPr/>
        </p:nvCxnSpPr>
        <p:spPr>
          <a:xfrm>
            <a:off x="7571097" y="2630088"/>
            <a:ext cx="1930942" cy="83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2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2A34E-10D7-9995-DF3E-8FA7E056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13360"/>
            <a:ext cx="11008360" cy="119857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Combined case of localized beam-beam and uniform space charge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B30ED-1ECD-8900-7B12-84F05781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11932"/>
            <a:ext cx="11546840" cy="5313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Transformation for the vector             with the length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Arc is </a:t>
            </a:r>
            <a:r>
              <a:rPr lang="en-US" altLang="ja-JP" dirty="0"/>
              <a:t>divided by n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Wake</a:t>
            </a:r>
          </a:p>
          <a:p>
            <a:endParaRPr lang="en-US" altLang="ja-JP" dirty="0"/>
          </a:p>
          <a:p>
            <a:r>
              <a:rPr kumimoji="1" lang="en-US" altLang="ja-JP" dirty="0"/>
              <a:t>The revolution matrix</a:t>
            </a:r>
            <a:r>
              <a:rPr lang="en-US" altLang="ja-JP" dirty="0"/>
              <a:t> for which the eigenvalue problem is solved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This formalism is easily extended to realistic space charge considering beta function variation.</a:t>
            </a:r>
          </a:p>
          <a:p>
            <a:endParaRPr lang="en-US" altLang="ja-JP" dirty="0"/>
          </a:p>
          <a:p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07A22B2-0BC6-BE31-9B2C-0ED54BEE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60" y="1479912"/>
            <a:ext cx="2783982" cy="3275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30BD7E-7A5A-2381-553C-03BB5EEA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396" y="2247395"/>
            <a:ext cx="4092295" cy="8611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F3F2BE-F9CF-3802-B5F8-37652100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039" y="1406232"/>
            <a:ext cx="1040168" cy="4234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064A3F-35FC-3C3A-5DB5-10ADA0A1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360" y="2293809"/>
            <a:ext cx="1798476" cy="3581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CAC329A-A098-3290-DE38-EC120A163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340" y="2849065"/>
            <a:ext cx="784928" cy="28196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225DDB8-23B3-85EA-9C36-40A2F852E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598" y="2849936"/>
            <a:ext cx="883997" cy="28958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087C090-8F02-5D79-1A2B-6E616A5FE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534" y="3139521"/>
            <a:ext cx="3063505" cy="81541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C1A78DA-294D-62D1-F897-835FDEFC5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534" y="4836118"/>
            <a:ext cx="3353883" cy="499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47A645F-83D7-3CB7-6A3B-7AB8DF862742}"/>
                  </a:ext>
                </a:extLst>
              </p:cNvPr>
              <p:cNvSpPr txBox="1"/>
              <p:nvPr/>
            </p:nvSpPr>
            <p:spPr>
              <a:xfrm>
                <a:off x="5976620" y="3408706"/>
                <a:ext cx="2432782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47A645F-83D7-3CB7-6A3B-7AB8DF862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20" y="3408706"/>
                <a:ext cx="2432782" cy="385555"/>
              </a:xfrm>
              <a:prstGeom prst="rect">
                <a:avLst/>
              </a:prstGeom>
              <a:blipFill>
                <a:blip r:embed="rId10"/>
                <a:stretch>
                  <a:fillRect l="-2005" r="-1003"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05FEDCF-1F75-AD47-F511-5F4ECF4EE9C6}"/>
                  </a:ext>
                </a:extLst>
              </p:cNvPr>
              <p:cNvSpPr txBox="1"/>
              <p:nvPr/>
            </p:nvSpPr>
            <p:spPr>
              <a:xfrm>
                <a:off x="9252428" y="3475610"/>
                <a:ext cx="981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05FEDCF-1F75-AD47-F511-5F4ECF4EE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428" y="3475610"/>
                <a:ext cx="981679" cy="276999"/>
              </a:xfrm>
              <a:prstGeom prst="rect">
                <a:avLst/>
              </a:prstGeom>
              <a:blipFill>
                <a:blip r:embed="rId11"/>
                <a:stretch>
                  <a:fillRect l="-4969" t="-2174" r="-248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26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D5BD6E-5FA3-FAC1-50E7-B2154C65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Mixture of localized beam-beam and uniform space charge forces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1CF332-0ED6-882D-BB42-A985E34C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25625"/>
            <a:ext cx="11074400" cy="466725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Characteristic of the localized wake</a:t>
            </a:r>
          </a:p>
          <a:p>
            <a:r>
              <a:rPr lang="en-US" altLang="ja-JP" dirty="0"/>
              <a:t>Mode tune is reflected (wrapped) at (half)-integer.</a:t>
            </a:r>
          </a:p>
          <a:p>
            <a:r>
              <a:rPr kumimoji="1" lang="en-US" altLang="ja-JP" dirty="0"/>
              <a:t>Instability </a:t>
            </a:r>
            <a:r>
              <a:rPr lang="en-US" altLang="ja-JP" dirty="0"/>
              <a:t>occurs even pure imaginary impedance</a:t>
            </a:r>
            <a:r>
              <a:rPr kumimoji="1" lang="en-US" altLang="ja-JP" dirty="0"/>
              <a:t> coupling with a wrapped mode. </a:t>
            </a:r>
          </a:p>
          <a:p>
            <a:r>
              <a:rPr kumimoji="1" lang="en-US" altLang="ja-JP" dirty="0"/>
              <a:t>In a large separation for (half)-integer, high order mode instability is concerned.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a special case satisfying                   , no </a:t>
            </a:r>
            <a:r>
              <a:rPr lang="en-US" altLang="ja-JP" dirty="0"/>
              <a:t>tune shift in uniform approx. However a</a:t>
            </a:r>
            <a:r>
              <a:rPr kumimoji="1" lang="en-US" altLang="ja-JP" dirty="0"/>
              <a:t> tune shift appears in the presence of a localized wake.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D4621E-5295-406F-08BE-EE142DA3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862" y="5135880"/>
            <a:ext cx="1760241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6CB79-66DB-98B2-D6EA-029051A9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172720"/>
            <a:ext cx="10515600" cy="77279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How to realize uniform space charge in  the matrix transformation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A5D5F1-20CC-84E6-8B75-4CA9C81B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188152"/>
            <a:ext cx="11450320" cy="550728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We study linear instability. Avoid structure resonance of half integer for space charge.</a:t>
            </a:r>
          </a:p>
          <a:p>
            <a:r>
              <a:rPr kumimoji="1" lang="en-US" altLang="ja-JP" dirty="0"/>
              <a:t>8 points, </a:t>
            </a:r>
            <a:r>
              <a:rPr kumimoji="1" lang="en-US" altLang="ja-JP" dirty="0" err="1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err="1"/>
              <a:t>y</a:t>
            </a:r>
            <a:r>
              <a:rPr kumimoji="1" lang="en-US" altLang="ja-JP" dirty="0"/>
              <a:t>=43.565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Uniform        </a:t>
            </a:r>
            <a:r>
              <a:rPr lang="en-US" altLang="ja-JP" dirty="0" err="1">
                <a:solidFill>
                  <a:srgbClr val="0070C0"/>
                </a:solidFill>
              </a:rPr>
              <a:t>M</a:t>
            </a:r>
            <a:r>
              <a:rPr lang="en-US" altLang="ja-JP" baseline="-25000" dirty="0" err="1">
                <a:solidFill>
                  <a:srgbClr val="0070C0"/>
                </a:solidFill>
              </a:rPr>
              <a:t>sc</a:t>
            </a:r>
            <a:r>
              <a:rPr lang="en-US" altLang="ja-JP" dirty="0">
                <a:solidFill>
                  <a:srgbClr val="0070C0"/>
                </a:solidFill>
              </a:rPr>
              <a:t>=M</a:t>
            </a:r>
            <a:r>
              <a:rPr lang="en-US" altLang="ja-JP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0070C0"/>
                </a:solidFill>
              </a:rPr>
              <a:t>/16 </a:t>
            </a:r>
            <a:r>
              <a:rPr lang="en-US" altLang="ja-JP" dirty="0" err="1">
                <a:solidFill>
                  <a:srgbClr val="0070C0"/>
                </a:solidFill>
              </a:rPr>
              <a:t>M</a:t>
            </a:r>
            <a:r>
              <a:rPr lang="en-US" altLang="ja-JP" baseline="-25000" dirty="0" err="1">
                <a:solidFill>
                  <a:srgbClr val="0070C0"/>
                </a:solidFill>
              </a:rPr>
              <a:t>sc</a:t>
            </a:r>
            <a:r>
              <a:rPr lang="en-US" altLang="ja-JP" baseline="-25000" dirty="0">
                <a:solidFill>
                  <a:srgbClr val="0070C0"/>
                </a:solidFill>
              </a:rPr>
              <a:t>/8</a:t>
            </a:r>
            <a:r>
              <a:rPr lang="en-US" altLang="ja-JP" dirty="0">
                <a:solidFill>
                  <a:srgbClr val="0070C0"/>
                </a:solidFill>
              </a:rPr>
              <a:t> M</a:t>
            </a:r>
            <a:r>
              <a:rPr lang="en-US" altLang="ja-JP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0070C0"/>
                </a:solidFill>
              </a:rPr>
              <a:t>/16 </a:t>
            </a:r>
            <a:r>
              <a:rPr lang="en-US" altLang="ja-JP" dirty="0">
                <a:solidFill>
                  <a:srgbClr val="0070C0"/>
                </a:solidFill>
              </a:rPr>
              <a:t>,   M</a:t>
            </a:r>
            <a:r>
              <a:rPr lang="en-US" altLang="ja-JP" baseline="-25000" dirty="0">
                <a:solidFill>
                  <a:srgbClr val="0070C0"/>
                </a:solidFill>
              </a:rPr>
              <a:t>t</a:t>
            </a:r>
            <a:r>
              <a:rPr lang="en-US" altLang="ja-JP" dirty="0">
                <a:solidFill>
                  <a:srgbClr val="0070C0"/>
                </a:solidFill>
              </a:rPr>
              <a:t>= </a:t>
            </a:r>
            <a:r>
              <a:rPr lang="en-US" altLang="ja-JP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en-US" altLang="ja-JP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</a:t>
            </a:r>
            <a:r>
              <a:rPr lang="en-US" altLang="ja-JP" dirty="0">
                <a:solidFill>
                  <a:srgbClr val="0070C0"/>
                </a:solidFill>
              </a:rPr>
              <a:t> (</a:t>
            </a:r>
            <a:r>
              <a:rPr lang="en-US" altLang="ja-JP" dirty="0" err="1">
                <a:solidFill>
                  <a:srgbClr val="0070C0"/>
                </a:solidFill>
              </a:rPr>
              <a:t>M</a:t>
            </a:r>
            <a:r>
              <a:rPr lang="en-US" altLang="ja-JP" baseline="-25000" dirty="0" err="1">
                <a:solidFill>
                  <a:srgbClr val="0070C0"/>
                </a:solidFill>
              </a:rPr>
              <a:t>sc</a:t>
            </a:r>
            <a:r>
              <a:rPr lang="en-US" altLang="ja-JP" dirty="0">
                <a:solidFill>
                  <a:srgbClr val="0070C0"/>
                </a:solidFill>
              </a:rPr>
              <a:t>)</a:t>
            </a:r>
            <a:r>
              <a:rPr lang="en-US" altLang="ja-JP" baseline="30000" dirty="0">
                <a:solidFill>
                  <a:srgbClr val="0070C0"/>
                </a:solidFill>
              </a:rPr>
              <a:t>8</a:t>
            </a:r>
          </a:p>
          <a:p>
            <a:r>
              <a:rPr lang="en-US" altLang="ja-JP" dirty="0">
                <a:solidFill>
                  <a:schemeClr val="accent4"/>
                </a:solidFill>
              </a:rPr>
              <a:t>Break uniformity a bit  </a:t>
            </a:r>
            <a:r>
              <a:rPr lang="en-US" altLang="ja-JP" dirty="0" err="1">
                <a:solidFill>
                  <a:schemeClr val="accent4"/>
                </a:solidFill>
              </a:rPr>
              <a:t>M</a:t>
            </a:r>
            <a:r>
              <a:rPr lang="en-US" altLang="ja-JP" baseline="-25000" dirty="0" err="1">
                <a:solidFill>
                  <a:schemeClr val="accent4"/>
                </a:solidFill>
              </a:rPr>
              <a:t>sc</a:t>
            </a:r>
            <a:r>
              <a:rPr lang="en-US" altLang="ja-JP" dirty="0">
                <a:solidFill>
                  <a:schemeClr val="accent4"/>
                </a:solidFill>
              </a:rPr>
              <a:t>=</a:t>
            </a:r>
            <a:r>
              <a:rPr lang="en-US" altLang="ja-JP" dirty="0" err="1">
                <a:solidFill>
                  <a:schemeClr val="accent4"/>
                </a:solidFill>
              </a:rPr>
              <a:t>M</a:t>
            </a:r>
            <a:r>
              <a:rPr lang="en-US" altLang="ja-JP" baseline="-25000" dirty="0" err="1">
                <a:solidFill>
                  <a:schemeClr val="accent4"/>
                </a:solidFill>
              </a:rPr>
              <a:t>sc</a:t>
            </a:r>
            <a:r>
              <a:rPr lang="en-US" altLang="ja-JP" baseline="-25000" dirty="0">
                <a:solidFill>
                  <a:schemeClr val="accent4"/>
                </a:solidFill>
              </a:rPr>
              <a:t>/8</a:t>
            </a:r>
            <a:r>
              <a:rPr lang="en-US" altLang="ja-JP" dirty="0">
                <a:solidFill>
                  <a:schemeClr val="accent4"/>
                </a:solidFill>
              </a:rPr>
              <a:t> M</a:t>
            </a:r>
            <a:r>
              <a:rPr lang="en-US" altLang="ja-JP" baseline="-25000" dirty="0">
                <a:solidFill>
                  <a:schemeClr val="accent4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chemeClr val="accent4"/>
                </a:solidFill>
              </a:rPr>
              <a:t>/9</a:t>
            </a:r>
            <a:r>
              <a:rPr lang="en-US" altLang="ja-JP" dirty="0">
                <a:solidFill>
                  <a:schemeClr val="accent4"/>
                </a:solidFill>
              </a:rPr>
              <a:t>,   M</a:t>
            </a:r>
            <a:r>
              <a:rPr lang="en-US" altLang="ja-JP" baseline="-25000" dirty="0">
                <a:solidFill>
                  <a:schemeClr val="accent4"/>
                </a:solidFill>
              </a:rPr>
              <a:t>t</a:t>
            </a:r>
            <a:r>
              <a:rPr lang="en-US" altLang="ja-JP" dirty="0">
                <a:solidFill>
                  <a:schemeClr val="accent4"/>
                </a:solidFill>
              </a:rPr>
              <a:t>= </a:t>
            </a:r>
            <a:r>
              <a:rPr lang="en-US" altLang="ja-JP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</a:t>
            </a:r>
            <a:r>
              <a:rPr lang="en-US" altLang="ja-JP" baseline="-25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</a:t>
            </a:r>
            <a:r>
              <a:rPr lang="en-US" altLang="ja-JP" dirty="0" err="1">
                <a:solidFill>
                  <a:schemeClr val="accent4"/>
                </a:solidFill>
              </a:rPr>
              <a:t>M</a:t>
            </a:r>
            <a:r>
              <a:rPr lang="en-US" altLang="ja-JP" baseline="-25000" dirty="0" err="1">
                <a:solidFill>
                  <a:schemeClr val="accent4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chemeClr val="accent4"/>
                </a:solidFill>
              </a:rPr>
              <a:t>/9</a:t>
            </a:r>
            <a:r>
              <a:rPr lang="en-US" altLang="ja-JP" dirty="0">
                <a:solidFill>
                  <a:schemeClr val="accent4"/>
                </a:solidFill>
              </a:rPr>
              <a:t> (</a:t>
            </a:r>
            <a:r>
              <a:rPr lang="en-US" altLang="ja-JP" dirty="0" err="1">
                <a:solidFill>
                  <a:schemeClr val="accent4"/>
                </a:solidFill>
              </a:rPr>
              <a:t>M</a:t>
            </a:r>
            <a:r>
              <a:rPr lang="en-US" altLang="ja-JP" baseline="-25000" dirty="0" err="1">
                <a:solidFill>
                  <a:schemeClr val="accent4"/>
                </a:solidFill>
              </a:rPr>
              <a:t>sc</a:t>
            </a:r>
            <a:r>
              <a:rPr lang="en-US" altLang="ja-JP" dirty="0">
                <a:solidFill>
                  <a:schemeClr val="accent4"/>
                </a:solidFill>
              </a:rPr>
              <a:t>)</a:t>
            </a:r>
            <a:r>
              <a:rPr lang="en-US" altLang="ja-JP" baseline="30000" dirty="0">
                <a:solidFill>
                  <a:schemeClr val="accent4"/>
                </a:solidFill>
              </a:rPr>
              <a:t>8</a:t>
            </a:r>
          </a:p>
          <a:p>
            <a:endParaRPr lang="en-US" altLang="ja-JP" dirty="0">
              <a:solidFill>
                <a:schemeClr val="accent4"/>
              </a:solidFill>
            </a:endParaRPr>
          </a:p>
          <a:p>
            <a:endParaRPr lang="en-US" altLang="ja-JP" dirty="0">
              <a:solidFill>
                <a:schemeClr val="accent4"/>
              </a:solidFill>
            </a:endParaRPr>
          </a:p>
          <a:p>
            <a:endParaRPr lang="en-US" altLang="ja-JP" dirty="0">
              <a:solidFill>
                <a:schemeClr val="accent4"/>
              </a:solidFill>
            </a:endParaRPr>
          </a:p>
          <a:p>
            <a:endParaRPr lang="en-US" altLang="ja-JP" dirty="0">
              <a:solidFill>
                <a:schemeClr val="accent4"/>
              </a:solidFill>
            </a:endParaRP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Artificial growth is avoided by space charge force applying at 8 points uniformly.</a:t>
            </a:r>
          </a:p>
          <a:p>
            <a:r>
              <a:rPr lang="en-US" altLang="ja-JP" dirty="0"/>
              <a:t>Considering beta variation precisely, physical growth is evaluated.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60D95B-B5BC-F5CA-9C6C-5E540C84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1" y="3060189"/>
            <a:ext cx="3916679" cy="22870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CE45F0-D38A-4A67-0662-A4438779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3104377"/>
            <a:ext cx="3831967" cy="21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518C5-BC8E-9434-60A6-04598FF8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19764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Mode behavior in the case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149429-B73F-1E67-2F81-801F8E05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66E481-B74B-8B45-94EE-9E539755B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" y="1398905"/>
            <a:ext cx="4724901" cy="24013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09C2A6E-78A9-34A1-3B28-669569297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3" y="4102686"/>
            <a:ext cx="4562340" cy="26193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14DA99-D19C-BBD2-0576-FB4CCC38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782" y="521969"/>
            <a:ext cx="2673079" cy="54483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61A2FC-7855-E9FF-A04A-9F4F376BDA1D}"/>
              </a:ext>
            </a:extLst>
          </p:cNvPr>
          <p:cNvSpPr txBox="1"/>
          <p:nvPr/>
        </p:nvSpPr>
        <p:spPr>
          <a:xfrm>
            <a:off x="335278" y="2021840"/>
            <a:ext cx="6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/>
              <a:t>=0</a:t>
            </a:r>
          </a:p>
          <a:p>
            <a:r>
              <a:rPr lang="en-US" altLang="ja-JP" dirty="0"/>
              <a:t>  -5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02830F-E71E-DF4E-41CE-8546892AE32D}"/>
              </a:ext>
            </a:extLst>
          </p:cNvPr>
          <p:cNvSpPr txBox="1"/>
          <p:nvPr/>
        </p:nvSpPr>
        <p:spPr>
          <a:xfrm>
            <a:off x="468627" y="2541220"/>
            <a:ext cx="49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-1</a:t>
            </a:r>
          </a:p>
          <a:p>
            <a:r>
              <a:rPr lang="en-US" altLang="ja-JP" dirty="0"/>
              <a:t>-4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3C7FDF-5B35-0840-E20E-8E647CCE86A6}"/>
              </a:ext>
            </a:extLst>
          </p:cNvPr>
          <p:cNvSpPr txBox="1"/>
          <p:nvPr/>
        </p:nvSpPr>
        <p:spPr>
          <a:xfrm>
            <a:off x="468627" y="3060600"/>
            <a:ext cx="49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-2</a:t>
            </a:r>
          </a:p>
          <a:p>
            <a:r>
              <a:rPr lang="en-US" altLang="ja-JP" dirty="0"/>
              <a:t>-3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6862AC9-89C4-6899-2A85-B5D8A9B8DE51}"/>
              </a:ext>
            </a:extLst>
          </p:cNvPr>
          <p:cNvCxnSpPr/>
          <p:nvPr/>
        </p:nvCxnSpPr>
        <p:spPr>
          <a:xfrm>
            <a:off x="838200" y="2194560"/>
            <a:ext cx="90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7CB9866-0EE7-4BF9-6F2A-2CCE1F5CF0FB}"/>
              </a:ext>
            </a:extLst>
          </p:cNvPr>
          <p:cNvCxnSpPr/>
          <p:nvPr/>
        </p:nvCxnSpPr>
        <p:spPr>
          <a:xfrm>
            <a:off x="891540" y="2458720"/>
            <a:ext cx="90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991953D-C16D-9595-4F45-1457F8BAFD38}"/>
              </a:ext>
            </a:extLst>
          </p:cNvPr>
          <p:cNvCxnSpPr/>
          <p:nvPr/>
        </p:nvCxnSpPr>
        <p:spPr>
          <a:xfrm>
            <a:off x="830580" y="3197711"/>
            <a:ext cx="90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98F9956-994D-B50D-E4F4-883D2E1A6ECE}"/>
              </a:ext>
            </a:extLst>
          </p:cNvPr>
          <p:cNvCxnSpPr/>
          <p:nvPr/>
        </p:nvCxnSpPr>
        <p:spPr>
          <a:xfrm>
            <a:off x="826770" y="2956560"/>
            <a:ext cx="90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87BAC2F-9D3F-3701-738B-512E985E6BAF}"/>
              </a:ext>
            </a:extLst>
          </p:cNvPr>
          <p:cNvCxnSpPr>
            <a:cxnSpLocks/>
          </p:cNvCxnSpPr>
          <p:nvPr/>
        </p:nvCxnSpPr>
        <p:spPr>
          <a:xfrm flipV="1">
            <a:off x="838200" y="3429000"/>
            <a:ext cx="962660" cy="9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3857FC2-5F78-96CF-A9FC-F0FBFDEF17CE}"/>
              </a:ext>
            </a:extLst>
          </p:cNvPr>
          <p:cNvCxnSpPr/>
          <p:nvPr/>
        </p:nvCxnSpPr>
        <p:spPr>
          <a:xfrm>
            <a:off x="1600200" y="2956560"/>
            <a:ext cx="90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E0E5BEC-6FAB-4FE7-469D-CF8845A05041}"/>
              </a:ext>
            </a:extLst>
          </p:cNvPr>
          <p:cNvCxnSpPr/>
          <p:nvPr/>
        </p:nvCxnSpPr>
        <p:spPr>
          <a:xfrm>
            <a:off x="864870" y="2688491"/>
            <a:ext cx="90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104CE0E-DA47-37B2-2A5A-F38D90D0C04F}"/>
              </a:ext>
            </a:extLst>
          </p:cNvPr>
          <p:cNvCxnSpPr/>
          <p:nvPr/>
        </p:nvCxnSpPr>
        <p:spPr>
          <a:xfrm flipH="1" flipV="1">
            <a:off x="4104640" y="3555721"/>
            <a:ext cx="223520" cy="395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5795398-D00F-7967-CDB4-D76B03CBDB97}"/>
              </a:ext>
            </a:extLst>
          </p:cNvPr>
          <p:cNvCxnSpPr/>
          <p:nvPr/>
        </p:nvCxnSpPr>
        <p:spPr>
          <a:xfrm flipH="1" flipV="1">
            <a:off x="4216400" y="5332484"/>
            <a:ext cx="223520" cy="395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29EFBC7-BF19-41A6-713F-B8A3874DD18A}"/>
              </a:ext>
            </a:extLst>
          </p:cNvPr>
          <p:cNvCxnSpPr/>
          <p:nvPr/>
        </p:nvCxnSpPr>
        <p:spPr>
          <a:xfrm flipH="1" flipV="1">
            <a:off x="4082802" y="3021339"/>
            <a:ext cx="223520" cy="395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32117A2-1F5D-D7B8-820B-E0F1DD58552F}"/>
              </a:ext>
            </a:extLst>
          </p:cNvPr>
          <p:cNvCxnSpPr/>
          <p:nvPr/>
        </p:nvCxnSpPr>
        <p:spPr>
          <a:xfrm flipH="1" flipV="1">
            <a:off x="4112264" y="2560805"/>
            <a:ext cx="223520" cy="395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A7803828-2B6B-B5FE-4A06-CD0ABC3EA2EB}"/>
              </a:ext>
            </a:extLst>
          </p:cNvPr>
          <p:cNvSpPr txBox="1">
            <a:spLocks/>
          </p:cNvSpPr>
          <p:nvPr/>
        </p:nvSpPr>
        <p:spPr>
          <a:xfrm>
            <a:off x="6055864" y="1574800"/>
            <a:ext cx="58008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Unstable for coupling with the same parity mode for pure imaginary impedance like beam-beam and space charge.</a:t>
            </a:r>
          </a:p>
          <a:p>
            <a:pPr lvl="1"/>
            <a:r>
              <a:rPr lang="en-US" altLang="ja-JP" dirty="0"/>
              <a:t>Parity  l: even or odd</a:t>
            </a:r>
          </a:p>
          <a:p>
            <a:r>
              <a:rPr lang="en-US" altLang="ja-JP" dirty="0"/>
              <a:t>Instability occurs at coupling with different parity mode, when real part of impedance is finite like ordinary wake.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948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6E685-ADF3-81C2-20D5-0CFB854F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365125"/>
            <a:ext cx="11094720" cy="1325563"/>
          </a:xfrm>
        </p:spPr>
        <p:txBody>
          <a:bodyPr/>
          <a:lstStyle/>
          <a:p>
            <a:r>
              <a:rPr kumimoji="1" lang="en-US" altLang="ja-JP" dirty="0"/>
              <a:t>PIC simulation for beam-beam, space charge and impedance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F05CE4-A83C-4C0A-8083-0E94EEC0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SCTR-bb (BBSSL),  </a:t>
            </a:r>
            <a:r>
              <a:rPr kumimoji="1" lang="en-US" altLang="ja-JP" dirty="0"/>
              <a:t>GPU code developed by </a:t>
            </a:r>
            <a:r>
              <a:rPr kumimoji="1" lang="en-US" altLang="ja-JP" dirty="0" err="1"/>
              <a:t>cuda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c++</a:t>
            </a:r>
            <a:r>
              <a:rPr kumimoji="1" lang="en-US" altLang="ja-JP" dirty="0"/>
              <a:t>.</a:t>
            </a:r>
          </a:p>
          <a:p>
            <a:pPr marL="0" indent="0">
              <a:buNone/>
            </a:pPr>
            <a:r>
              <a:rPr lang="en-US" altLang="ja-JP" b="0" dirty="0">
                <a:effectLst/>
                <a:latin typeface="Consolas" panose="020B0609020204030204" pitchFamily="49" charset="0"/>
                <a:hlinkClick r:id="rId2"/>
              </a:rPr>
              <a:t>https://kds.kek.jp/event/42931/</a:t>
            </a:r>
            <a:endParaRPr lang="en-US" altLang="ja-JP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ja-JP" b="0" dirty="0">
                <a:effectLst/>
                <a:latin typeface="Consolas" panose="020B0609020204030204" pitchFamily="49" charset="0"/>
              </a:rPr>
              <a:t>https://kds.kek.jp/event/43469/</a:t>
            </a:r>
          </a:p>
          <a:p>
            <a:pPr marL="0" indent="0">
              <a:buNone/>
            </a:pPr>
            <a:r>
              <a:rPr lang="en-US" altLang="ja-JP" b="0" dirty="0">
                <a:effectLst/>
                <a:latin typeface="Consolas" panose="020B0609020204030204" pitchFamily="49" charset="0"/>
                <a:hlinkClick r:id="rId3"/>
              </a:rPr>
              <a:t>https://kds.kek.jp/event/50714/</a:t>
            </a:r>
            <a:endParaRPr lang="en-US" altLang="ja-JP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ja-JP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ja-JP" dirty="0"/>
              <a:t>Lattice tracking is available using SAD </a:t>
            </a:r>
            <a:r>
              <a:rPr lang="en-US" altLang="ja-JP"/>
              <a:t>compatible functions </a:t>
            </a:r>
            <a:r>
              <a:rPr lang="en-US" altLang="ja-JP" dirty="0"/>
              <a:t>(Li </a:t>
            </a:r>
            <a:r>
              <a:rPr lang="en-US" altLang="ja-JP" dirty="0" err="1"/>
              <a:t>Zhiyuan</a:t>
            </a:r>
            <a:r>
              <a:rPr lang="en-US" altLang="ja-JP" dirty="0"/>
              <a:t>)</a:t>
            </a:r>
            <a:endParaRPr lang="en-US" altLang="ja-JP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ja-JP" b="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06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6CD58-6ABE-BC67-46D1-309D6D7E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88" y="163197"/>
            <a:ext cx="10515600" cy="1025523"/>
          </a:xfrm>
        </p:spPr>
        <p:txBody>
          <a:bodyPr/>
          <a:lstStyle/>
          <a:p>
            <a:r>
              <a:rPr kumimoji="1" lang="en-US" altLang="ja-JP" dirty="0"/>
              <a:t>Simulation using a symmetric model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EE5581-04AA-813E-B9FC-22CEE962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188720"/>
            <a:ext cx="10515600" cy="501904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E=4GeVx4GeV, Np=5x10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,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=4nm,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 err="1"/>
              <a:t>y</a:t>
            </a:r>
            <a:r>
              <a:rPr kumimoji="1" lang="en-US" altLang="ja-JP" dirty="0"/>
              <a:t>=25pm,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*=8cm,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/>
              <a:t>y</a:t>
            </a:r>
            <a:r>
              <a:rPr kumimoji="1" lang="en-US" altLang="ja-JP" dirty="0"/>
              <a:t>*=1mm,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=6mm</a:t>
            </a:r>
          </a:p>
          <a:p>
            <a:r>
              <a:rPr kumimoji="1" lang="en-US" altLang="ja-JP" dirty="0"/>
              <a:t>Arc is tracked by the same way as the mode analysis.</a:t>
            </a:r>
          </a:p>
          <a:p>
            <a:pPr lvl="1"/>
            <a:r>
              <a:rPr kumimoji="1" lang="en-US" altLang="ja-JP" dirty="0"/>
              <a:t>Divided in to n=8, </a:t>
            </a:r>
          </a:p>
          <a:p>
            <a:r>
              <a:rPr lang="en-US" altLang="ja-JP" dirty="0"/>
              <a:t>(</a:t>
            </a:r>
            <a:r>
              <a:rPr lang="en-US" altLang="ja-JP" dirty="0" err="1">
                <a:latin typeface="Symbol" panose="05050102010706020507" pitchFamily="18" charset="2"/>
              </a:rPr>
              <a:t>b</a:t>
            </a:r>
            <a:r>
              <a:rPr lang="en-US" altLang="ja-JP" baseline="-25000" dirty="0" err="1"/>
              <a:t>xsc</a:t>
            </a:r>
            <a:r>
              <a:rPr lang="en-US" altLang="ja-JP" dirty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b</a:t>
            </a:r>
            <a:r>
              <a:rPr lang="en-US" altLang="ja-JP" baseline="-25000" dirty="0" err="1"/>
              <a:t>ysc</a:t>
            </a:r>
            <a:r>
              <a:rPr lang="en-US" altLang="ja-JP" dirty="0"/>
              <a:t>)=(5,20)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</a:t>
            </a:r>
            <a:r>
              <a:rPr lang="en-US" altLang="ja-JP" dirty="0"/>
              <a:t>=0.0512</a:t>
            </a:r>
          </a:p>
          <a:p>
            <a:r>
              <a:rPr lang="en-US" altLang="ja-JP" dirty="0"/>
              <a:t>(5,50)  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ysc</a:t>
            </a:r>
            <a:r>
              <a:rPr lang="en-US" altLang="ja-JP" baseline="-25000" dirty="0"/>
              <a:t> </a:t>
            </a:r>
            <a:r>
              <a:rPr lang="en-US" altLang="ja-JP" dirty="0"/>
              <a:t>=0.0750</a:t>
            </a:r>
          </a:p>
          <a:p>
            <a:r>
              <a:rPr lang="en-US" altLang="ja-JP" dirty="0"/>
              <a:t>(5,100)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ysc</a:t>
            </a:r>
            <a:r>
              <a:rPr lang="en-US" altLang="ja-JP" baseline="-25000" dirty="0"/>
              <a:t> </a:t>
            </a:r>
            <a:r>
              <a:rPr lang="en-US" altLang="ja-JP" dirty="0"/>
              <a:t>=0.0980</a:t>
            </a:r>
          </a:p>
          <a:p>
            <a:r>
              <a:rPr lang="en-US" altLang="ja-JP" dirty="0"/>
              <a:t>(12,12)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ysc</a:t>
            </a:r>
            <a:r>
              <a:rPr lang="en-US" altLang="ja-JP" baseline="-25000" dirty="0"/>
              <a:t> </a:t>
            </a:r>
            <a:r>
              <a:rPr lang="en-US" altLang="ja-JP" dirty="0"/>
              <a:t>=0.0275</a:t>
            </a:r>
          </a:p>
          <a:p>
            <a:endParaRPr lang="en-US" altLang="ja-JP" dirty="0"/>
          </a:p>
          <a:p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ybb</a:t>
            </a:r>
            <a:r>
              <a:rPr lang="en-US" altLang="ja-JP" baseline="-25000" dirty="0"/>
              <a:t> </a:t>
            </a:r>
            <a:r>
              <a:rPr lang="en-US" altLang="ja-JP" dirty="0"/>
              <a:t>=0.0726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DB32CC-69F7-7B8A-FE03-0694B646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49" y="2909071"/>
            <a:ext cx="3713499" cy="24143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A23494-2257-2FE5-0DF8-7307CD54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424" y="5517691"/>
            <a:ext cx="2949829" cy="7905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0CED0A7-3EFC-6EC0-A796-16AE58A4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195" y="5669280"/>
            <a:ext cx="3000074" cy="4873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9AA203B-7B5E-8F4B-C72B-0C68786E9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467" y="2501580"/>
            <a:ext cx="2733582" cy="4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26F7E-0CE2-CE88-2705-22EB6CB7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Space charge </a:t>
            </a:r>
            <a:r>
              <a:rPr lang="en-US" altLang="ja-JP" dirty="0">
                <a:solidFill>
                  <a:schemeClr val="accent1"/>
                </a:solidFill>
              </a:rPr>
              <a:t>tune shift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93BB47-61E8-87F3-DBB6-E170C67B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Tune shift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4EB448F-EB09-3A59-E7DA-614419AA96E2}"/>
              </a:ext>
            </a:extLst>
          </p:cNvPr>
          <p:cNvSpPr txBox="1">
            <a:spLocks/>
          </p:cNvSpPr>
          <p:nvPr/>
        </p:nvSpPr>
        <p:spPr>
          <a:xfrm>
            <a:off x="838200" y="3338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FF0000"/>
                </a:solidFill>
              </a:rPr>
              <a:t>Beam-beam tune shift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212506-772A-261B-81FE-1CF856FB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35" y="2228348"/>
            <a:ext cx="6929237" cy="8094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488CD3-D62C-BD10-2E47-614B74A1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36" y="4664074"/>
            <a:ext cx="4982996" cy="9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3C88A-C473-BE70-45B5-25ECCEF1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81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Strong-strong simulation for </a:t>
            </a:r>
            <a:r>
              <a:rPr lang="en-US" altLang="ja-JP" dirty="0"/>
              <a:t>only beam-beam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47BE57-BCB1-2CF4-5F1D-2DDA3E70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150938"/>
            <a:ext cx="11036300" cy="4351338"/>
          </a:xfrm>
        </p:spPr>
        <p:txBody>
          <a:bodyPr/>
          <a:lstStyle/>
          <a:p>
            <a:r>
              <a:rPr kumimoji="1" lang="en-US" altLang="ja-JP" dirty="0">
                <a:latin typeface="+mn-ea"/>
              </a:rPr>
              <a:t>Typical result for 2-nd type of TMCI</a:t>
            </a:r>
          </a:p>
          <a:p>
            <a:r>
              <a:rPr lang="en-US" altLang="ja-JP" dirty="0">
                <a:latin typeface="+mn-ea"/>
              </a:rPr>
              <a:t>The emittance growth is saturated at 2x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baseline="-25000" dirty="0">
                <a:latin typeface="+mn-ea"/>
              </a:rPr>
              <a:t>y</a:t>
            </a:r>
            <a:r>
              <a:rPr lang="en-US" altLang="ja-JP" dirty="0">
                <a:latin typeface="+mn-ea"/>
              </a:rPr>
              <a:t>, and behaves saw-tooth. </a:t>
            </a:r>
            <a:endParaRPr kumimoji="1" lang="en-US" altLang="ja-JP" dirty="0">
              <a:latin typeface="+mn-ea"/>
            </a:endParaRPr>
          </a:p>
          <a:p>
            <a:r>
              <a:rPr kumimoji="1" lang="en-US" altLang="ja-JP" dirty="0">
                <a:latin typeface="+mn-ea"/>
              </a:rPr>
              <a:t> 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dirty="0" err="1"/>
              <a:t>y</a:t>
            </a:r>
            <a:r>
              <a:rPr kumimoji="1" lang="en-US" altLang="ja-JP" dirty="0"/>
              <a:t> growth only at </a:t>
            </a:r>
            <a:r>
              <a:rPr kumimoji="1" lang="en-US" altLang="ja-JP" dirty="0" err="1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err="1"/>
              <a:t>y</a:t>
            </a:r>
            <a:r>
              <a:rPr kumimoji="1" lang="en-US" altLang="ja-JP" baseline="-25000" dirty="0"/>
              <a:t> </a:t>
            </a:r>
            <a:r>
              <a:rPr kumimoji="1" lang="en-US" altLang="ja-JP" dirty="0"/>
              <a:t>=0.550 and 0.555.</a:t>
            </a:r>
          </a:p>
          <a:p>
            <a:r>
              <a:rPr kumimoji="1" lang="en-US" altLang="ja-JP" dirty="0"/>
              <a:t>High order (l~3) vertical beam-beam head-tail (Y-Z) instability.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71C326-C1A2-4EFD-3AEC-8DF634AAC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3" y="3520440"/>
            <a:ext cx="5433060" cy="31500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674D12-7486-A836-D525-F025B8937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78" y="3990576"/>
            <a:ext cx="348663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75EED-75D3-17F8-CD10-1A1E9DE7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73183"/>
            <a:ext cx="10515600" cy="1043334"/>
          </a:xfrm>
        </p:spPr>
        <p:txBody>
          <a:bodyPr/>
          <a:lstStyle/>
          <a:p>
            <a:r>
              <a:rPr kumimoji="1" lang="en-US" altLang="ja-JP" dirty="0"/>
              <a:t>Vacuum environment impedance is added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021F69-9A95-0637-7BB6-B0EEEAC1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72" y="910171"/>
            <a:ext cx="7033008" cy="4351338"/>
          </a:xfrm>
        </p:spPr>
        <p:txBody>
          <a:bodyPr/>
          <a:lstStyle/>
          <a:p>
            <a:r>
              <a:rPr lang="it-IT" altLang="ja-JP" dirty="0"/>
              <a:t>Impedance data by T. Ishibashi, D. Zhou, </a:t>
            </a:r>
            <a:r>
              <a:rPr lang="it-IT" altLang="ja-JP" dirty="0">
                <a:hlinkClick r:id="rId2"/>
              </a:rPr>
              <a:t>https://kds.kek.jp/event/40318/</a:t>
            </a:r>
            <a:endParaRPr lang="it-IT" altLang="ja-JP" dirty="0"/>
          </a:p>
          <a:p>
            <a:endParaRPr kumimoji="1" lang="it-IT" altLang="ja-JP" dirty="0"/>
          </a:p>
          <a:p>
            <a:r>
              <a:rPr lang="it-IT" altLang="ja-JP" dirty="0"/>
              <a:t>Instability simulation considering beam-beam and the impedance</a:t>
            </a:r>
          </a:p>
          <a:p>
            <a:r>
              <a:rPr kumimoji="1" lang="it-IT" altLang="ja-JP" dirty="0"/>
              <a:t>Large emittance growth than that for only beam-beam.</a:t>
            </a:r>
          </a:p>
          <a:p>
            <a:r>
              <a:rPr lang="it-IT" altLang="ja-JP" dirty="0"/>
              <a:t>Instability occurs independent of </a:t>
            </a:r>
            <a:r>
              <a:rPr lang="it-IT" altLang="ja-JP" dirty="0">
                <a:latin typeface="Symbol" panose="05050102010706020507" pitchFamily="18" charset="2"/>
              </a:rPr>
              <a:t>n</a:t>
            </a:r>
            <a:r>
              <a:rPr lang="it-IT" altLang="ja-JP" baseline="-25000" dirty="0"/>
              <a:t>y</a:t>
            </a:r>
            <a:r>
              <a:rPr lang="it-IT" altLang="ja-JP" dirty="0"/>
              <a:t>.</a:t>
            </a:r>
          </a:p>
          <a:p>
            <a:r>
              <a:rPr kumimoji="1" lang="it-IT" altLang="ja-JP" dirty="0"/>
              <a:t>1st type of TMCI, PRAB 26, 111001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E7E818-9849-48FE-EA4A-0967CD5A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30" y="3429000"/>
            <a:ext cx="5124698" cy="30858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5B31EB0-C8F2-9403-0D8F-C4CE11258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938" y="981637"/>
            <a:ext cx="3355461" cy="20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4B7B5-6F95-6AED-B599-C04F8B9B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40160" cy="1325563"/>
          </a:xfrm>
        </p:spPr>
        <p:txBody>
          <a:bodyPr/>
          <a:lstStyle/>
          <a:p>
            <a:r>
              <a:rPr kumimoji="1" lang="en-US" altLang="ja-JP" dirty="0"/>
              <a:t>Simulation considering beam-beam and space charge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no</a:t>
            </a:r>
            <a:r>
              <a:rPr lang="ja-JP" altLang="en-US" dirty="0"/>
              <a:t> </a:t>
            </a:r>
            <a:r>
              <a:rPr lang="en-US" altLang="ja-JP" dirty="0"/>
              <a:t>impedance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AB11B0-BA1D-9AF2-5A3F-FB8816CF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1690688"/>
            <a:ext cx="11140440" cy="4351338"/>
          </a:xfrm>
        </p:spPr>
        <p:txBody>
          <a:bodyPr/>
          <a:lstStyle/>
          <a:p>
            <a:r>
              <a:rPr lang="en-US" altLang="ja-JP" dirty="0"/>
              <a:t>The effective impedance is pure imaginary.</a:t>
            </a:r>
          </a:p>
          <a:p>
            <a:r>
              <a:rPr lang="en-US" altLang="ja-JP" dirty="0"/>
              <a:t>Increasing space charge effect (tune shift), 2</a:t>
            </a:r>
            <a:r>
              <a:rPr lang="en-US" altLang="ja-JP" baseline="30000" dirty="0"/>
              <a:t>nd</a:t>
            </a:r>
            <a:r>
              <a:rPr lang="en-US" altLang="ja-JP" dirty="0"/>
              <a:t> type of instability is enhanced by lack of Landau damping due to tune shift(spread) cancellation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2D1A62-E1EE-79BB-BB6F-B2C9A69B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0" y="3759199"/>
            <a:ext cx="4938600" cy="28162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6C0981A-A6B2-9795-F1A5-0E1C81FB9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19" y="3676649"/>
            <a:ext cx="4774784" cy="28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87982D-E36F-FB6F-C05B-BD3552B3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55077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Simulation considering beam-beam, space charge and impedance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FDB8990-DE32-10E8-D544-6699D05C7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1480640"/>
                <a:ext cx="7442845" cy="4920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Low space charge tune shift</a:t>
                </a:r>
              </a:p>
              <a:p>
                <a:pPr lvl="1"/>
                <a:r>
                  <a:rPr kumimoji="1" lang="en-US" altLang="ja-JP" dirty="0"/>
                  <a:t>Saw-tooth behavior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dirty="0"/>
                  <a:t>=0.550 and 0.555. 2</a:t>
                </a:r>
                <a:r>
                  <a:rPr kumimoji="1" lang="en-US" altLang="ja-JP" baseline="30000" dirty="0"/>
                  <a:t>nd</a:t>
                </a:r>
                <a:r>
                  <a:rPr kumimoji="1" lang="en-US" altLang="ja-JP" dirty="0"/>
                  <a:t> type of instability is dominant.</a:t>
                </a:r>
              </a:p>
              <a:p>
                <a:pPr lvl="1"/>
                <a:r>
                  <a:rPr lang="en-US" altLang="ja-JP" dirty="0"/>
                  <a:t>Exponential growth is seen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0.560.</a:t>
                </a:r>
              </a:p>
              <a:p>
                <a:pPr lvl="1"/>
                <a:endParaRPr kumimoji="1" lang="en-US" altLang="ja-JP" dirty="0"/>
              </a:p>
              <a:p>
                <a:r>
                  <a:rPr lang="en-US" altLang="ja-JP" dirty="0"/>
                  <a:t>High space charge tune shift</a:t>
                </a:r>
              </a:p>
              <a:p>
                <a:pPr lvl="1"/>
                <a:r>
                  <a:rPr kumimoji="1" lang="en-US" altLang="ja-JP" dirty="0"/>
                  <a:t>Saw-tooth behavior is seen wide range of tune.</a:t>
                </a:r>
              </a:p>
              <a:p>
                <a:pPr lvl="1"/>
                <a:r>
                  <a:rPr lang="en-US" altLang="ja-JP" dirty="0"/>
                  <a:t>1</a:t>
                </a:r>
                <a:r>
                  <a:rPr lang="en-US" altLang="ja-JP" baseline="30000" dirty="0"/>
                  <a:t>st</a:t>
                </a:r>
                <a:r>
                  <a:rPr lang="en-US" altLang="ja-JP" dirty="0"/>
                  <a:t> type of instability is cancelled by space charge.</a:t>
                </a:r>
              </a:p>
              <a:p>
                <a:pPr lvl="1"/>
                <a:r>
                  <a:rPr kumimoji="1" lang="en-US" altLang="ja-JP" dirty="0"/>
                  <a:t>2</a:t>
                </a:r>
                <a:r>
                  <a:rPr kumimoji="1" lang="en-US" altLang="ja-JP" baseline="30000" dirty="0"/>
                  <a:t>nd</a:t>
                </a:r>
                <a:r>
                  <a:rPr kumimoji="1" lang="en-US" altLang="ja-JP" dirty="0"/>
                  <a:t> type is enhanced by lack of Landau damping due to the tune shift (spread) cancellation.</a:t>
                </a:r>
              </a:p>
              <a:p>
                <a:pPr lvl="1"/>
                <a:r>
                  <a:rPr lang="en-US" altLang="ja-JP" dirty="0"/>
                  <a:t>Stable solution is found at high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0.585.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FDB8990-DE32-10E8-D544-6699D05C7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480640"/>
                <a:ext cx="7442845" cy="4920160"/>
              </a:xfrm>
              <a:blipFill>
                <a:blip r:embed="rId2"/>
                <a:stretch>
                  <a:fillRect l="-1474" t="-2726" r="-2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EAEC57D6-68B5-9738-1D07-568EE059E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45" y="1480640"/>
            <a:ext cx="4126902" cy="20855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C9BC96-EF04-B4C6-7F5C-7E36471F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50" y="3961225"/>
            <a:ext cx="4023492" cy="23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6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919D5-CA4B-15A9-F20F-155B1852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of </a:t>
            </a:r>
            <a:r>
              <a:rPr lang="en-US" altLang="ja-JP" dirty="0"/>
              <a:t>s</a:t>
            </a:r>
            <a:r>
              <a:rPr kumimoji="1" lang="en-US" altLang="ja-JP" dirty="0"/>
              <a:t>imulation considering beam-beam, space charge and impedance 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CF1FA7D-6E8A-BEE4-58B8-19725F74B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Stable solution is found at high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0.585 for a high space charge tune shift.</a:t>
                </a:r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CF1FA7D-6E8A-BEE4-58B8-19725F74B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613C3B4A-0ADB-25DA-714D-5E80F3148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8" y="3288459"/>
            <a:ext cx="5079302" cy="2888504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DF9DE596-0C8E-EB01-8810-A4B8E641009F}"/>
              </a:ext>
            </a:extLst>
          </p:cNvPr>
          <p:cNvSpPr/>
          <p:nvPr/>
        </p:nvSpPr>
        <p:spPr>
          <a:xfrm>
            <a:off x="5516880" y="4802290"/>
            <a:ext cx="1879600" cy="343749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EED6BD0-A12C-8525-C63B-D079C4FD65FB}"/>
              </a:ext>
            </a:extLst>
          </p:cNvPr>
          <p:cNvSpPr/>
          <p:nvPr/>
        </p:nvSpPr>
        <p:spPr>
          <a:xfrm>
            <a:off x="2672080" y="3228340"/>
            <a:ext cx="2712720" cy="2473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0C3087-A034-A21D-46B7-87D32190F1B9}"/>
              </a:ext>
            </a:extLst>
          </p:cNvPr>
          <p:cNvSpPr txBox="1"/>
          <p:nvPr/>
        </p:nvSpPr>
        <p:spPr>
          <a:xfrm>
            <a:off x="2672080" y="2810939"/>
            <a:ext cx="2621280" cy="37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nd</a:t>
            </a:r>
            <a:r>
              <a:rPr kumimoji="1" lang="en-US" altLang="ja-JP" dirty="0">
                <a:solidFill>
                  <a:srgbClr val="FF0000"/>
                </a:solidFill>
              </a:rPr>
              <a:t> type is strong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E756979-64ED-E42D-B944-8D7C417149B9}"/>
              </a:ext>
            </a:extLst>
          </p:cNvPr>
          <p:cNvSpPr/>
          <p:nvPr/>
        </p:nvSpPr>
        <p:spPr>
          <a:xfrm>
            <a:off x="5801360" y="5214620"/>
            <a:ext cx="1747520" cy="26416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7D0EC8-4F5E-3FF1-4211-F64D2F8EC941}"/>
              </a:ext>
            </a:extLst>
          </p:cNvPr>
          <p:cNvSpPr txBox="1"/>
          <p:nvPr/>
        </p:nvSpPr>
        <p:spPr>
          <a:xfrm>
            <a:off x="7457440" y="3948728"/>
            <a:ext cx="46126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1</a:t>
            </a:r>
            <a:r>
              <a:rPr lang="en-US" altLang="ja-JP" baseline="30000" dirty="0">
                <a:solidFill>
                  <a:schemeClr val="accent2"/>
                </a:solidFill>
              </a:rPr>
              <a:t>st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kumimoji="1" lang="en-US" altLang="ja-JP" dirty="0">
                <a:solidFill>
                  <a:schemeClr val="accent2"/>
                </a:solidFill>
              </a:rPr>
              <a:t> type is strong (exponential growth).</a:t>
            </a:r>
          </a:p>
          <a:p>
            <a:r>
              <a:rPr lang="en-US" altLang="ja-JP" dirty="0">
                <a:solidFill>
                  <a:schemeClr val="accent2"/>
                </a:solidFill>
              </a:rPr>
              <a:t>The emittance should be larger in a long term simulation.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BA9E43-2CBA-530F-A79C-FA54ED2059F2}"/>
              </a:ext>
            </a:extLst>
          </p:cNvPr>
          <p:cNvSpPr txBox="1"/>
          <p:nvPr/>
        </p:nvSpPr>
        <p:spPr>
          <a:xfrm>
            <a:off x="7548880" y="5357710"/>
            <a:ext cx="2621280" cy="379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Stable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1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A142A-7458-3689-D711-4610682A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kumimoji="1" lang="en-US" altLang="ja-JP" dirty="0"/>
              <a:t>More Realistic case: asymmetric collision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2687B-6655-2B36-19C7-D29F9D93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53330"/>
            <a:ext cx="10515600" cy="5360829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E(e+)</a:t>
            </a:r>
            <a:r>
              <a:rPr kumimoji="1" lang="ja-JP" altLang="en-US" dirty="0">
                <a:solidFill>
                  <a:srgbClr val="FF0000"/>
                </a:solidFill>
              </a:rPr>
              <a:t>４</a:t>
            </a:r>
            <a:r>
              <a:rPr kumimoji="1" lang="en-US" altLang="ja-JP" dirty="0">
                <a:solidFill>
                  <a:srgbClr val="FF0000"/>
                </a:solidFill>
              </a:rPr>
              <a:t>GeV</a:t>
            </a:r>
            <a:r>
              <a:rPr kumimoji="1" lang="en-US" altLang="ja-JP" dirty="0"/>
              <a:t> x </a:t>
            </a:r>
            <a:r>
              <a:rPr kumimoji="1" lang="en-US" altLang="ja-JP" dirty="0">
                <a:solidFill>
                  <a:schemeClr val="accent1"/>
                </a:solidFill>
              </a:rPr>
              <a:t>E(e-)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chemeClr val="accent1"/>
                </a:solidFill>
              </a:rPr>
              <a:t>7 GeV</a:t>
            </a:r>
            <a:r>
              <a:rPr kumimoji="1" lang="en-US" altLang="ja-JP" dirty="0"/>
              <a:t>. </a:t>
            </a:r>
            <a:r>
              <a:rPr kumimoji="1" lang="en-US" altLang="ja-JP" dirty="0">
                <a:solidFill>
                  <a:srgbClr val="FF0000"/>
                </a:solidFill>
              </a:rPr>
              <a:t>N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p</a:t>
            </a:r>
            <a:r>
              <a:rPr kumimoji="1" lang="en-US" altLang="ja-JP" dirty="0">
                <a:solidFill>
                  <a:srgbClr val="FF0000"/>
                </a:solidFill>
              </a:rPr>
              <a:t>=7x10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10</a:t>
            </a:r>
            <a:r>
              <a:rPr kumimoji="1" lang="en-US" altLang="ja-JP" dirty="0"/>
              <a:t>, </a:t>
            </a:r>
            <a:r>
              <a:rPr kumimoji="1" lang="en-US" altLang="ja-JP" dirty="0">
                <a:solidFill>
                  <a:schemeClr val="accent1"/>
                </a:solidFill>
              </a:rPr>
              <a:t>N</a:t>
            </a:r>
            <a:r>
              <a:rPr kumimoji="1" lang="en-US" altLang="ja-JP" baseline="-25000" dirty="0">
                <a:solidFill>
                  <a:schemeClr val="accent1"/>
                </a:solidFill>
              </a:rPr>
              <a:t>e</a:t>
            </a:r>
            <a:r>
              <a:rPr kumimoji="1" lang="en-US" altLang="ja-JP" dirty="0">
                <a:solidFill>
                  <a:schemeClr val="accent1"/>
                </a:solidFill>
              </a:rPr>
              <a:t>=4x10</a:t>
            </a:r>
            <a:r>
              <a:rPr kumimoji="1" lang="en-US" altLang="ja-JP" baseline="30000" dirty="0">
                <a:solidFill>
                  <a:schemeClr val="accent1"/>
                </a:solidFill>
              </a:rPr>
              <a:t>10</a:t>
            </a:r>
            <a:r>
              <a:rPr kumimoji="1" lang="en-US" altLang="ja-JP" dirty="0">
                <a:solidFill>
                  <a:schemeClr val="accent1"/>
                </a:solidFill>
              </a:rPr>
              <a:t>. </a:t>
            </a:r>
          </a:p>
          <a:p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baseline="-25000" dirty="0"/>
              <a:t>x </a:t>
            </a:r>
            <a:r>
              <a:rPr kumimoji="1" lang="en-US" altLang="ja-JP" dirty="0"/>
              <a:t>=0.08,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baseline="-25000" dirty="0"/>
              <a:t>y </a:t>
            </a:r>
            <a:r>
              <a:rPr kumimoji="1" lang="en-US" altLang="ja-JP" dirty="0"/>
              <a:t>=0.001, </a:t>
            </a:r>
            <a:r>
              <a:rPr lang="en-US" altLang="ja-JP" dirty="0">
                <a:latin typeface="Symbol" panose="05050102010706020507" pitchFamily="18" charset="2"/>
              </a:rPr>
              <a:t>x</a:t>
            </a:r>
            <a:r>
              <a:rPr lang="en-US" altLang="ja-JP" baseline="-25000" dirty="0"/>
              <a:t>bb</a:t>
            </a:r>
            <a:r>
              <a:rPr lang="en-US" altLang="ja-JP" dirty="0"/>
              <a:t>~0.063 for both beams, </a:t>
            </a:r>
            <a:endParaRPr kumimoji="1" lang="en-US" altLang="ja-JP" dirty="0">
              <a:solidFill>
                <a:schemeClr val="accent1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FF0000"/>
                </a:solidFill>
              </a:rPr>
              <a:t>x </a:t>
            </a:r>
            <a:r>
              <a:rPr lang="en-US" altLang="ja-JP" dirty="0">
                <a:solidFill>
                  <a:srgbClr val="FF0000"/>
                </a:solidFill>
              </a:rPr>
              <a:t>=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FF0000"/>
                </a:solidFill>
              </a:rPr>
              <a:t>y</a:t>
            </a:r>
            <a:r>
              <a:rPr lang="en-US" altLang="ja-JP" dirty="0">
                <a:solidFill>
                  <a:srgbClr val="FF0000"/>
                </a:solidFill>
              </a:rPr>
              <a:t>=12m, </a:t>
            </a:r>
            <a:r>
              <a:rPr lang="en-US" altLang="ja-JP" dirty="0" err="1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FF0000"/>
                </a:solidFill>
              </a:rPr>
              <a:t>sc</a:t>
            </a:r>
            <a:r>
              <a:rPr lang="en-US" altLang="ja-JP" baseline="-250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=0.0384,     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FF0000"/>
                </a:solidFill>
              </a:rPr>
              <a:t>x </a:t>
            </a:r>
            <a:r>
              <a:rPr lang="en-US" altLang="ja-JP" dirty="0">
                <a:solidFill>
                  <a:srgbClr val="FF0000"/>
                </a:solidFill>
              </a:rPr>
              <a:t>=8, 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baseline="-25000" dirty="0">
                <a:solidFill>
                  <a:srgbClr val="FF0000"/>
                </a:solidFill>
              </a:rPr>
              <a:t>y</a:t>
            </a:r>
            <a:r>
              <a:rPr lang="en-US" altLang="ja-JP" dirty="0">
                <a:solidFill>
                  <a:srgbClr val="FF0000"/>
                </a:solidFill>
              </a:rPr>
              <a:t>=20m, </a:t>
            </a:r>
            <a:r>
              <a:rPr lang="en-US" altLang="ja-JP" dirty="0" err="1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>
                <a:solidFill>
                  <a:srgbClr val="FF0000"/>
                </a:solidFill>
              </a:rPr>
              <a:t>sc</a:t>
            </a:r>
            <a:r>
              <a:rPr lang="en-US" altLang="ja-JP" baseline="-250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=0.0583,    </a:t>
            </a:r>
          </a:p>
          <a:p>
            <a:r>
              <a:rPr lang="en-US" altLang="ja-JP" dirty="0">
                <a:solidFill>
                  <a:schemeClr val="accent1"/>
                </a:solidFill>
              </a:rPr>
              <a:t>No space charge for e- beam.</a:t>
            </a:r>
          </a:p>
          <a:p>
            <a:endParaRPr kumimoji="1" lang="en-US" altLang="ja-JP" dirty="0">
              <a:solidFill>
                <a:schemeClr val="accent1"/>
              </a:solidFill>
            </a:endParaRPr>
          </a:p>
          <a:p>
            <a:r>
              <a:rPr kumimoji="1" lang="en-US" altLang="ja-JP" dirty="0"/>
              <a:t>Wake data “</a:t>
            </a:r>
            <a:r>
              <a:rPr lang="en-US" altLang="ja-JP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Integrated wake potentials in LER/HER“  in  </a:t>
            </a:r>
            <a:r>
              <a:rPr lang="en-US" altLang="ja-JP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https://kds.kek.jp/event/40318/</a:t>
            </a:r>
            <a:endParaRPr lang="en-US" altLang="ja-JP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kumimoji="1" lang="en-US" altLang="ja-JP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ja-JP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kumimoji="1"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sed 's/skbts_12/skbts_23/;s/43.555/43.610/' skbts.pl | </a:t>
            </a:r>
            <a:r>
              <a:rPr kumimoji="1" lang="en-US" altLang="ja-JP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perl</a:t>
            </a:r>
            <a:r>
              <a:rPr kumimoji="1"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-f</a:t>
            </a:r>
            <a:endParaRPr kumimoji="1" lang="ja-JP" alt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18C8DC-1B5B-30D3-9D62-D9786696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09" y="3342290"/>
            <a:ext cx="2054015" cy="3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E0D0210B-FA0B-E480-04FE-91BB817DB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800" y="1480640"/>
                <a:ext cx="7442845" cy="492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altLang="ja-JP" baseline="-25000" dirty="0" err="1">
                    <a:solidFill>
                      <a:srgbClr val="FF0000"/>
                    </a:solidFill>
                  </a:rPr>
                  <a:t>sc</a:t>
                </a:r>
                <a:r>
                  <a:rPr lang="en-US" altLang="ja-JP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=0.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Exponential growth is seen </a:t>
                </a:r>
                <a:r>
                  <a:rPr lang="en-US" altLang="ja-JP" dirty="0">
                    <a:latin typeface="+mn-ea"/>
                  </a:rPr>
                  <a:t>at all tune.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dirty="0" err="1">
                    <a:solidFill>
                      <a:srgbClr val="FF000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altLang="ja-JP" baseline="-25000" dirty="0" err="1">
                    <a:solidFill>
                      <a:srgbClr val="FF0000"/>
                    </a:solidFill>
                  </a:rPr>
                  <a:t>sc</a:t>
                </a:r>
                <a:r>
                  <a:rPr lang="en-US" altLang="ja-JP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=0.0583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Saw-tooth behavior is seen wide range of tune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dirty="0"/>
                  <a:t>=0.550 and 0.555. 2</a:t>
                </a:r>
                <a:r>
                  <a:rPr kumimoji="1" lang="en-US" altLang="ja-JP" baseline="30000" dirty="0"/>
                  <a:t>nd</a:t>
                </a:r>
                <a:r>
                  <a:rPr kumimoji="1" lang="en-US" altLang="ja-JP" dirty="0"/>
                  <a:t> type of instability</a:t>
                </a:r>
                <a:r>
                  <a:rPr lang="en-US" altLang="ja-JP" dirty="0"/>
                  <a:t>.</a:t>
                </a:r>
              </a:p>
              <a:p>
                <a:pPr lvl="1"/>
                <a:r>
                  <a:rPr lang="en-US" altLang="ja-JP" dirty="0"/>
                  <a:t>1</a:t>
                </a:r>
                <a:r>
                  <a:rPr lang="en-US" altLang="ja-JP" baseline="30000" dirty="0"/>
                  <a:t>st</a:t>
                </a:r>
                <a:r>
                  <a:rPr lang="en-US" altLang="ja-JP" dirty="0"/>
                  <a:t> type of instability is cancelled by space charge.</a:t>
                </a:r>
              </a:p>
              <a:p>
                <a:pPr lvl="1"/>
                <a:r>
                  <a:rPr lang="en-US" altLang="ja-JP" dirty="0"/>
                  <a:t>Stable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0.560.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dirty="0"/>
                  <a:t>Better situation than symmetric collision even space charge only in e+ beam </a:t>
                </a: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E0D0210B-FA0B-E480-04FE-91BB817DB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480640"/>
                <a:ext cx="7442845" cy="4920160"/>
              </a:xfrm>
              <a:prstGeom prst="rect">
                <a:avLst/>
              </a:prstGeom>
              <a:blipFill>
                <a:blip r:embed="rId2"/>
                <a:stretch>
                  <a:fillRect l="-1474" t="-3222" r="-2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2BC706AE-0CBD-B867-1734-D2DE569B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Simulation for an asymmetric collider </a:t>
            </a:r>
            <a:br>
              <a:rPr kumimoji="1" lang="en-US" altLang="ja-JP" dirty="0"/>
            </a:br>
            <a:r>
              <a:rPr kumimoji="1" lang="en-US" altLang="ja-JP" sz="3600" dirty="0"/>
              <a:t>considering beam-beam, space charge and impedance 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21BCB82-32D2-DDA3-2293-D450927C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79" y="4183562"/>
            <a:ext cx="3581900" cy="21053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09EFF4-BAE4-0D83-C1E9-510CF808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79" y="1550267"/>
            <a:ext cx="3553321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35E69-D651-8032-09E9-2A84D6B6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of </a:t>
            </a:r>
            <a:r>
              <a:rPr lang="en-US" altLang="ja-JP" dirty="0"/>
              <a:t>s</a:t>
            </a:r>
            <a:r>
              <a:rPr kumimoji="1" lang="en-US" altLang="ja-JP" dirty="0"/>
              <a:t>imulation for an asymmetric collider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9D49B7-7253-7F63-5817-CD68E1DC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Stable area increases compare with the symmetric case. </a:t>
            </a:r>
            <a:endParaRPr kumimoji="1" lang="ja-JP" altLang="en-US" dirty="0"/>
          </a:p>
          <a:p>
            <a:r>
              <a:rPr kumimoji="1" lang="en-US" altLang="ja-JP" dirty="0"/>
              <a:t>Coherence of the two beams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ABEDE5-A150-C395-9034-3B0D994A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66" y="3299355"/>
            <a:ext cx="4976733" cy="2877608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4B38C018-F30D-5CD9-1A87-47F003405BB5}"/>
              </a:ext>
            </a:extLst>
          </p:cNvPr>
          <p:cNvSpPr/>
          <p:nvPr/>
        </p:nvSpPr>
        <p:spPr>
          <a:xfrm>
            <a:off x="5557520" y="4606078"/>
            <a:ext cx="2865120" cy="3316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BB53AB-799E-75E6-9831-4CA1729B58AA}"/>
              </a:ext>
            </a:extLst>
          </p:cNvPr>
          <p:cNvSpPr txBox="1"/>
          <p:nvPr/>
        </p:nvSpPr>
        <p:spPr>
          <a:xfrm>
            <a:off x="8422640" y="4606078"/>
            <a:ext cx="2621280" cy="379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Stable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DF42C5D-BBA1-AC3B-B4B5-0CE627357578}"/>
              </a:ext>
            </a:extLst>
          </p:cNvPr>
          <p:cNvSpPr/>
          <p:nvPr/>
        </p:nvSpPr>
        <p:spPr>
          <a:xfrm>
            <a:off x="3973392" y="3299355"/>
            <a:ext cx="1869440" cy="1912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749BD0-FAA4-5006-DD33-7DF5EA5F355A}"/>
              </a:ext>
            </a:extLst>
          </p:cNvPr>
          <p:cNvSpPr txBox="1"/>
          <p:nvPr/>
        </p:nvSpPr>
        <p:spPr>
          <a:xfrm>
            <a:off x="3221552" y="2872434"/>
            <a:ext cx="2621280" cy="37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nd</a:t>
            </a:r>
            <a:r>
              <a:rPr kumimoji="1" lang="en-US" altLang="ja-JP" dirty="0">
                <a:solidFill>
                  <a:srgbClr val="FF0000"/>
                </a:solidFill>
              </a:rPr>
              <a:t> type is strong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3C5B34B-156B-BC84-088E-7A5845C43AF4}"/>
              </a:ext>
            </a:extLst>
          </p:cNvPr>
          <p:cNvSpPr/>
          <p:nvPr/>
        </p:nvSpPr>
        <p:spPr>
          <a:xfrm>
            <a:off x="6096000" y="4089824"/>
            <a:ext cx="2326640" cy="468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65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505A8-5F74-7488-6007-9A18D443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0" y="144409"/>
            <a:ext cx="10515600" cy="911882"/>
          </a:xfrm>
        </p:spPr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C6E6F8-ADC2-F76B-39FE-4B023F0B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90" y="869794"/>
            <a:ext cx="10515600" cy="598820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Combined effects of beam-beam, space charge and impedance were studied.</a:t>
            </a:r>
          </a:p>
          <a:p>
            <a:r>
              <a:rPr lang="en-US" altLang="ja-JP" dirty="0"/>
              <a:t>The cross wake for a large </a:t>
            </a:r>
            <a:r>
              <a:rPr lang="en-US" altLang="ja-JP" dirty="0" err="1"/>
              <a:t>Piwinski</a:t>
            </a:r>
            <a:r>
              <a:rPr lang="en-US" altLang="ja-JP" dirty="0"/>
              <a:t> angle collision is similar to the space charge wake. </a:t>
            </a:r>
          </a:p>
          <a:p>
            <a:r>
              <a:rPr lang="en-US" altLang="ja-JP" dirty="0"/>
              <a:t>Type 1 TMCI: all wakes can be considered uniformly distributed in a ring. </a:t>
            </a:r>
          </a:p>
          <a:p>
            <a:pPr lvl="1"/>
            <a:r>
              <a:rPr lang="en-US" altLang="ja-JP" dirty="0"/>
              <a:t>Typical case: beam-beam modes 0 and -1 are coupled by the impedance. This instability is suppressed by the space charge force. </a:t>
            </a:r>
          </a:p>
          <a:p>
            <a:r>
              <a:rPr lang="en-US" altLang="ja-JP" dirty="0"/>
              <a:t>Type 2 TMCI: localized </a:t>
            </a:r>
            <a:r>
              <a:rPr lang="en-US" altLang="ja-JP" dirty="0" err="1"/>
              <a:t>beam-beam+uniform</a:t>
            </a:r>
            <a:r>
              <a:rPr lang="en-US" altLang="ja-JP" dirty="0"/>
              <a:t> space charge+ (impedance) </a:t>
            </a:r>
          </a:p>
          <a:p>
            <a:r>
              <a:rPr lang="en-US" altLang="ja-JP" dirty="0"/>
              <a:t>Typical case: mode couples to that wrapped at (half)-integer. High order mode head-tail. The space charge force can not compensate for this instability.</a:t>
            </a:r>
          </a:p>
          <a:p>
            <a:r>
              <a:rPr lang="en-US" altLang="ja-JP" dirty="0"/>
              <a:t>Strong-strong simulation with beam-beam space charge and impedance</a:t>
            </a:r>
          </a:p>
          <a:p>
            <a:pPr lvl="1"/>
            <a:r>
              <a:rPr lang="en-US" altLang="ja-JP" dirty="0"/>
              <a:t>These two types of TMCI are reproduced.</a:t>
            </a:r>
          </a:p>
          <a:p>
            <a:pPr lvl="1"/>
            <a:r>
              <a:rPr lang="en-US" altLang="ja-JP" dirty="0"/>
              <a:t>Space charge compensation worsened the instability due to the decrease of tune spread.</a:t>
            </a:r>
          </a:p>
          <a:p>
            <a:pPr lvl="1"/>
            <a:r>
              <a:rPr lang="en-US" altLang="ja-JP" dirty="0"/>
              <a:t>Asymmetric collision showed better stability than symmetric collision. The coherence of the two beams may be broken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96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0C1C4-CCFB-4E9A-8228-73673315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4" y="155960"/>
            <a:ext cx="11634952" cy="88012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Head-tail oscillation mode in space</a:t>
            </a:r>
            <a:r>
              <a:rPr lang="ja-JP" altLang="en-US" dirty="0"/>
              <a:t> </a:t>
            </a:r>
            <a:r>
              <a:rPr lang="en-US" altLang="ja-JP" dirty="0"/>
              <a:t>charge force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0CA7A0-2D2F-3EA5-3B12-273167B8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63" y="1036080"/>
            <a:ext cx="6956496" cy="5665960"/>
          </a:xfrm>
        </p:spPr>
        <p:txBody>
          <a:bodyPr/>
          <a:lstStyle/>
          <a:p>
            <a:r>
              <a:rPr kumimoji="1" lang="en-US" altLang="ja-JP" dirty="0"/>
              <a:t>Tunes shift for J dependent modes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Tune shift for simple radial mode represented by Laguerre polynomials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L&gt;0 mode can be </a:t>
            </a:r>
            <a:r>
              <a:rPr lang="en-US" altLang="ja-JP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 err="1">
                <a:solidFill>
                  <a:srgbClr val="FF0000"/>
                </a:solidFill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&lt;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FF0000"/>
                </a:solidFill>
              </a:rPr>
              <a:t>0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B64D2F-42D2-2BC7-0CA1-644ACD35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106" y="1636916"/>
            <a:ext cx="4724809" cy="6477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0DD79C8-5799-559C-AD99-4ABEBD5E5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748" y="2284672"/>
            <a:ext cx="1505080" cy="6172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191339-5450-61F7-9BBA-D2AD0AF7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137" y="4730845"/>
            <a:ext cx="3829382" cy="125740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566FC97-2223-EFB8-55BC-F822C585C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021" y="5430954"/>
            <a:ext cx="2274767" cy="2933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DCC69C-790B-F3DA-26B2-AD579C2C2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414" y="3752212"/>
            <a:ext cx="991135" cy="2881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AEE4D4-3FFA-8997-CA41-2B9297432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807" y="1036080"/>
            <a:ext cx="4495930" cy="275831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BC99478-79C9-AE92-8630-B58DB1229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179" y="3909378"/>
            <a:ext cx="5926711" cy="55011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8E75F53-9A93-3C31-6B19-06153CEEC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515" y="1033159"/>
            <a:ext cx="1968633" cy="16424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0FF27AD-F52F-68DE-FE4B-4C3E18D662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4382" y="4800333"/>
            <a:ext cx="1868359" cy="15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6CD58-6ABE-BC67-46D1-309D6D7E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8" y="306866"/>
            <a:ext cx="10515600" cy="1025523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lang="en-US" altLang="ja-JP" dirty="0"/>
              <a:t>A </a:t>
            </a:r>
            <a:r>
              <a:rPr kumimoji="1" lang="en-US" altLang="ja-JP"/>
              <a:t>symmetric collider model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EE5581-04AA-813E-B9FC-22CEE962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188720"/>
            <a:ext cx="10515600" cy="501904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E=4GeVx4GeV, Np=5x10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,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=4nm,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 err="1"/>
              <a:t>y</a:t>
            </a:r>
            <a:r>
              <a:rPr kumimoji="1" lang="en-US" altLang="ja-JP" dirty="0"/>
              <a:t>=25pm,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*=8cm,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/>
              <a:t>y</a:t>
            </a:r>
            <a:r>
              <a:rPr kumimoji="1" lang="en-US" altLang="ja-JP" dirty="0"/>
              <a:t>*=1mm,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=6mm</a:t>
            </a:r>
          </a:p>
          <a:p>
            <a:r>
              <a:rPr kumimoji="1" lang="en-US" altLang="ja-JP" dirty="0"/>
              <a:t>Arc is tracked by the same way as the mode analysis.</a:t>
            </a:r>
          </a:p>
          <a:p>
            <a:pPr lvl="1"/>
            <a:r>
              <a:rPr kumimoji="1" lang="en-US" altLang="ja-JP" dirty="0"/>
              <a:t>Divided in to n=8, </a:t>
            </a:r>
          </a:p>
          <a:p>
            <a:r>
              <a:rPr lang="en-US" altLang="ja-JP" dirty="0"/>
              <a:t>(</a:t>
            </a:r>
            <a:r>
              <a:rPr lang="en-US" altLang="ja-JP" dirty="0" err="1">
                <a:latin typeface="Symbol" panose="05050102010706020507" pitchFamily="18" charset="2"/>
              </a:rPr>
              <a:t>b</a:t>
            </a:r>
            <a:r>
              <a:rPr lang="en-US" altLang="ja-JP" baseline="-25000" dirty="0" err="1"/>
              <a:t>xsc</a:t>
            </a:r>
            <a:r>
              <a:rPr lang="en-US" altLang="ja-JP" dirty="0"/>
              <a:t>, </a:t>
            </a:r>
            <a:r>
              <a:rPr lang="en-US" altLang="ja-JP" dirty="0" err="1">
                <a:latin typeface="Symbol" panose="05050102010706020507" pitchFamily="18" charset="2"/>
              </a:rPr>
              <a:t>b</a:t>
            </a:r>
            <a:r>
              <a:rPr lang="en-US" altLang="ja-JP" baseline="-25000" dirty="0" err="1"/>
              <a:t>ysc</a:t>
            </a:r>
            <a:r>
              <a:rPr lang="en-US" altLang="ja-JP" dirty="0"/>
              <a:t>)=(5,20)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</a:t>
            </a:r>
            <a:r>
              <a:rPr lang="en-US" altLang="ja-JP" dirty="0"/>
              <a:t>=0.0512</a:t>
            </a:r>
          </a:p>
          <a:p>
            <a:r>
              <a:rPr lang="en-US" altLang="ja-JP" dirty="0"/>
              <a:t>(5,50)  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ysc</a:t>
            </a:r>
            <a:r>
              <a:rPr lang="en-US" altLang="ja-JP" baseline="-25000" dirty="0"/>
              <a:t> </a:t>
            </a:r>
            <a:r>
              <a:rPr lang="en-US" altLang="ja-JP" dirty="0"/>
              <a:t>=0.0750</a:t>
            </a:r>
          </a:p>
          <a:p>
            <a:r>
              <a:rPr lang="en-US" altLang="ja-JP" dirty="0"/>
              <a:t>(5,100)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ysc</a:t>
            </a:r>
            <a:r>
              <a:rPr lang="en-US" altLang="ja-JP" baseline="-25000" dirty="0"/>
              <a:t> </a:t>
            </a:r>
            <a:r>
              <a:rPr lang="en-US" altLang="ja-JP" dirty="0"/>
              <a:t>=0.0980</a:t>
            </a:r>
          </a:p>
          <a:p>
            <a:r>
              <a:rPr lang="en-US" altLang="ja-JP" dirty="0"/>
              <a:t>(12,12)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ysc</a:t>
            </a:r>
            <a:r>
              <a:rPr lang="en-US" altLang="ja-JP" baseline="-25000" dirty="0"/>
              <a:t> </a:t>
            </a:r>
            <a:r>
              <a:rPr lang="en-US" altLang="ja-JP" dirty="0"/>
              <a:t>=0.0275</a:t>
            </a:r>
          </a:p>
          <a:p>
            <a:endParaRPr lang="en-US" altLang="ja-JP" dirty="0"/>
          </a:p>
          <a:p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ybb</a:t>
            </a:r>
            <a:r>
              <a:rPr lang="en-US" altLang="ja-JP" baseline="-25000" dirty="0"/>
              <a:t> </a:t>
            </a:r>
            <a:r>
              <a:rPr lang="en-US" altLang="ja-JP" dirty="0"/>
              <a:t>=0.0726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DB32CC-69F7-7B8A-FE03-0694B646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49" y="2909071"/>
            <a:ext cx="3713499" cy="24143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A23494-2257-2FE5-0DF8-7307CD54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424" y="5517691"/>
            <a:ext cx="2949829" cy="7905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0CED0A7-3EFC-6EC0-A796-16AE58A4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195" y="5669280"/>
            <a:ext cx="3000074" cy="4873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9AA203B-7B5E-8F4B-C72B-0C68786E9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467" y="2501580"/>
            <a:ext cx="2733582" cy="4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62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14247EA5-D6D3-AB33-66A4-C144657B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78" y="2463249"/>
            <a:ext cx="6662596" cy="39325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4F4BB5-1CB2-D3C9-DD43-9606E482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/>
          <a:lstStyle/>
          <a:p>
            <a:r>
              <a:rPr kumimoji="1" lang="en-US" altLang="ja-JP" dirty="0"/>
              <a:t>Space</a:t>
            </a:r>
            <a:r>
              <a:rPr lang="ja-JP" altLang="en-US" dirty="0"/>
              <a:t> </a:t>
            </a:r>
            <a:r>
              <a:rPr lang="en-US" altLang="ja-JP" dirty="0"/>
              <a:t>charge</a:t>
            </a:r>
            <a:r>
              <a:rPr lang="ja-JP" altLang="en-US" dirty="0"/>
              <a:t> </a:t>
            </a:r>
            <a:r>
              <a:rPr lang="en-US" altLang="ja-JP" dirty="0"/>
              <a:t>mode (J-PARC MR)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C3FBE-315E-C22B-E41F-7CE36F82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07" y="1259266"/>
            <a:ext cx="11926186" cy="4914693"/>
          </a:xfrm>
        </p:spPr>
        <p:txBody>
          <a:bodyPr/>
          <a:lstStyle/>
          <a:p>
            <a:r>
              <a:rPr kumimoji="1" lang="en-US" altLang="ja-JP" dirty="0"/>
              <a:t>E=3.938GeV, 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x</a:t>
            </a:r>
            <a:r>
              <a:rPr kumimoji="1" lang="en-US" altLang="ja-JP" dirty="0"/>
              <a:t>=10mm, &lt;</a:t>
            </a:r>
            <a:r>
              <a:rPr kumimoji="1"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&gt;=11.8m, 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baseline="-25000" dirty="0"/>
              <a:t> </a:t>
            </a:r>
            <a:r>
              <a:rPr kumimoji="1" lang="en-US" altLang="ja-JP" dirty="0"/>
              <a:t>=10m, 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>
                <a:latin typeface="Symbol" panose="05050102010706020507" pitchFamily="18" charset="2"/>
              </a:rPr>
              <a:t>d</a:t>
            </a:r>
            <a:r>
              <a:rPr kumimoji="1" lang="en-US" altLang="ja-JP" baseline="-25000" dirty="0"/>
              <a:t> </a:t>
            </a:r>
            <a:r>
              <a:rPr kumimoji="1" lang="en-US" altLang="ja-JP" dirty="0"/>
              <a:t>=0.16%, </a:t>
            </a:r>
            <a:r>
              <a:rPr kumimoji="1" lang="en-US" altLang="ja-JP" dirty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/>
              <a:t>s</a:t>
            </a:r>
            <a:r>
              <a:rPr kumimoji="1" lang="en-US" altLang="ja-JP" dirty="0"/>
              <a:t>=0.0024.</a:t>
            </a:r>
          </a:p>
          <a:p>
            <a:r>
              <a:rPr lang="en-US" altLang="ja-JP" dirty="0"/>
              <a:t>                               </a:t>
            </a:r>
            <a:r>
              <a:rPr lang="en-US" altLang="ja-JP" dirty="0" err="1">
                <a:latin typeface="Symbol" panose="05050102010706020507" pitchFamily="18" charset="2"/>
              </a:rPr>
              <a:t>Dn</a:t>
            </a:r>
            <a:r>
              <a:rPr lang="en-US" altLang="ja-JP" baseline="-25000" dirty="0" err="1"/>
              <a:t>sc</a:t>
            </a:r>
            <a:r>
              <a:rPr lang="en-US" altLang="ja-JP" dirty="0"/>
              <a:t>=0.124</a:t>
            </a:r>
            <a:r>
              <a:rPr kumimoji="1" lang="en-US" altLang="ja-JP" dirty="0"/>
              <a:t> at 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=10</a:t>
            </a:r>
            <a:r>
              <a:rPr kumimoji="1" lang="en-US" altLang="ja-JP" baseline="30000" dirty="0"/>
              <a:t>13</a:t>
            </a:r>
            <a:r>
              <a:rPr kumimoji="1" lang="en-US" altLang="ja-JP" dirty="0"/>
              <a:t>.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77097A-3941-A0FC-B827-5D154167A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31" y="1672808"/>
            <a:ext cx="2937539" cy="6792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5AA56D-7F81-05A8-12A7-0F250598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090" y="1757142"/>
            <a:ext cx="1242168" cy="51058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08E8D2-AB9C-1F7E-465B-E8D5204C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290" y="5466625"/>
            <a:ext cx="1524132" cy="124216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4209271-BD76-6576-9021-1E8A1D962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813" y="4343508"/>
            <a:ext cx="1531753" cy="120406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429CDE1-3F7E-19F2-B2A3-13C249847B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290" y="3246432"/>
            <a:ext cx="1447925" cy="1219306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255ED6C-7B21-DBE6-FD9A-6CCA4C39028B}"/>
              </a:ext>
            </a:extLst>
          </p:cNvPr>
          <p:cNvCxnSpPr>
            <a:cxnSpLocks/>
          </p:cNvCxnSpPr>
          <p:nvPr/>
        </p:nvCxnSpPr>
        <p:spPr>
          <a:xfrm flipH="1" flipV="1">
            <a:off x="8071572" y="5173788"/>
            <a:ext cx="952097" cy="421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D569BCF-C2FB-DFE5-DD56-6FC68FC1FD83}"/>
              </a:ext>
            </a:extLst>
          </p:cNvPr>
          <p:cNvCxnSpPr>
            <a:cxnSpLocks/>
          </p:cNvCxnSpPr>
          <p:nvPr/>
        </p:nvCxnSpPr>
        <p:spPr>
          <a:xfrm flipH="1">
            <a:off x="8029273" y="4587967"/>
            <a:ext cx="997180" cy="555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47CDC49-88B7-1D2B-71A5-48CBF05BE28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071572" y="3856085"/>
            <a:ext cx="959718" cy="1177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822BA43A-8498-D8CF-9545-68B61D568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9039" y="1731679"/>
            <a:ext cx="2513910" cy="703691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5CA2FF4-0250-E2B3-74D2-0E4B65ED3797}"/>
              </a:ext>
            </a:extLst>
          </p:cNvPr>
          <p:cNvCxnSpPr>
            <a:cxnSpLocks/>
          </p:cNvCxnSpPr>
          <p:nvPr/>
        </p:nvCxnSpPr>
        <p:spPr>
          <a:xfrm flipH="1">
            <a:off x="7998944" y="2410725"/>
            <a:ext cx="1163831" cy="1460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6801E11D-C9E8-0245-33BB-78569E9D1B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7239" y="2481575"/>
            <a:ext cx="2044092" cy="764857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CBC5385-7CF3-E053-44D2-93BDD37D63AB}"/>
              </a:ext>
            </a:extLst>
          </p:cNvPr>
          <p:cNvCxnSpPr>
            <a:cxnSpLocks/>
          </p:cNvCxnSpPr>
          <p:nvPr/>
        </p:nvCxnSpPr>
        <p:spPr>
          <a:xfrm flipH="1">
            <a:off x="8019321" y="3031204"/>
            <a:ext cx="1054268" cy="1459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5A1442-40FE-A8FB-15D6-47EFBEC58BEF}"/>
              </a:ext>
            </a:extLst>
          </p:cNvPr>
          <p:cNvSpPr txBox="1"/>
          <p:nvPr/>
        </p:nvSpPr>
        <p:spPr>
          <a:xfrm>
            <a:off x="10624089" y="4587967"/>
            <a:ext cx="137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Isolated modes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9071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E244A-239D-7B60-E41E-8B5D767B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126125"/>
            <a:ext cx="10912366" cy="1101068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ummary for the space charge mode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C7812-9038-E34E-96B0-85D218DB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227193"/>
            <a:ext cx="11508828" cy="526568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L&gt;0 modes with </a:t>
            </a:r>
            <a:r>
              <a:rPr lang="en-US" altLang="ja-JP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 err="1">
                <a:solidFill>
                  <a:srgbClr val="FF0000"/>
                </a:solidFill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&gt;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FF0000"/>
                </a:solidFill>
              </a:rPr>
              <a:t>0</a:t>
            </a:r>
            <a:r>
              <a:rPr kumimoji="1" lang="en-US" altLang="ja-JP" dirty="0"/>
              <a:t> exist.</a:t>
            </a:r>
          </a:p>
          <a:p>
            <a:r>
              <a:rPr lang="en-US" altLang="ja-JP" dirty="0"/>
              <a:t>The distribution seems to be flat (smooth) in the longitudinal phase space.</a:t>
            </a:r>
          </a:p>
          <a:p>
            <a:r>
              <a:rPr lang="en-US" altLang="ja-JP" dirty="0"/>
              <a:t> 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/>
              <a:t>L</a:t>
            </a:r>
            <a:r>
              <a:rPr lang="en-US" altLang="ja-JP" dirty="0"/>
              <a:t>-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latin typeface="Symbol" panose="05050102010706020507" pitchFamily="18" charset="2"/>
              </a:rPr>
              <a:t>0</a:t>
            </a:r>
            <a:r>
              <a:rPr lang="en-US" altLang="ja-JP" dirty="0"/>
              <a:t>&lt;&lt;</a:t>
            </a:r>
            <a:r>
              <a:rPr lang="en-US" altLang="ja-JP" dirty="0" err="1"/>
              <a:t>L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s</a:t>
            </a:r>
            <a:endParaRPr lang="en-US" altLang="ja-JP" baseline="-25000" dirty="0"/>
          </a:p>
          <a:p>
            <a:r>
              <a:rPr kumimoji="1" lang="en-US" altLang="ja-JP" dirty="0"/>
              <a:t>This</a:t>
            </a:r>
            <a:r>
              <a:rPr lang="ja-JP" altLang="en-US" dirty="0"/>
              <a:t> </a:t>
            </a:r>
            <a:r>
              <a:rPr lang="en-US" altLang="ja-JP" dirty="0"/>
              <a:t>behavior</a:t>
            </a:r>
            <a:r>
              <a:rPr lang="ja-JP" altLang="en-US" dirty="0"/>
              <a:t> </a:t>
            </a:r>
            <a:r>
              <a:rPr lang="en-US" altLang="ja-JP" dirty="0"/>
              <a:t>is</a:t>
            </a:r>
            <a:r>
              <a:rPr lang="ja-JP" altLang="en-US" dirty="0"/>
              <a:t> </a:t>
            </a:r>
            <a:r>
              <a:rPr lang="en-US" altLang="ja-JP" dirty="0"/>
              <a:t>known.</a:t>
            </a:r>
            <a:r>
              <a:rPr lang="ja-JP" altLang="en-US" dirty="0"/>
              <a:t> </a:t>
            </a:r>
            <a:r>
              <a:rPr lang="en-US" altLang="ja-JP" dirty="0"/>
              <a:t>M.</a:t>
            </a:r>
            <a:r>
              <a:rPr lang="ja-JP" altLang="en-US" dirty="0"/>
              <a:t> </a:t>
            </a:r>
            <a:r>
              <a:rPr lang="en-US" altLang="ja-JP" dirty="0" err="1"/>
              <a:t>Blaskiewics</a:t>
            </a:r>
            <a:r>
              <a:rPr lang="en-US" altLang="ja-JP" dirty="0"/>
              <a:t> (PRSTAB 1, 044201) gave using</a:t>
            </a:r>
            <a:r>
              <a:rPr lang="ja-JP" altLang="en-US" dirty="0"/>
              <a:t>  </a:t>
            </a:r>
            <a:r>
              <a:rPr lang="en-US" altLang="ja-JP" dirty="0"/>
              <a:t>a special longitudinal distribution: an airbag and the longitudinal potential with a square well (ABS).</a:t>
            </a:r>
          </a:p>
          <a:p>
            <a:r>
              <a:rPr lang="en-US" altLang="ja-JP" dirty="0"/>
              <a:t>It is surprising the special mode gives the same solution.</a:t>
            </a:r>
          </a:p>
          <a:p>
            <a:r>
              <a:rPr kumimoji="1" lang="en-US" altLang="ja-JP" dirty="0"/>
              <a:t>Chromaticity doe not change this behavior, because the space change impedance is not affected by chromatic frequency shift. Beam distribution is modulated by chromaticity.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364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72799-7A58-F64A-0162-67092B26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498725"/>
            <a:ext cx="11714480" cy="1325563"/>
          </a:xfrm>
        </p:spPr>
        <p:txBody>
          <a:bodyPr>
            <a:noAutofit/>
          </a:bodyPr>
          <a:lstStyle/>
          <a:p>
            <a:r>
              <a:rPr kumimoji="1" lang="en-US" altLang="ja-JP" sz="7200" dirty="0">
                <a:solidFill>
                  <a:schemeClr val="accent6"/>
                </a:solidFill>
              </a:rPr>
              <a:t>Thank you for your attention</a:t>
            </a:r>
            <a:endParaRPr kumimoji="1" lang="ja-JP" altLang="en-US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1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1AF3B-E40F-A24B-60E5-4C091664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4C23F6-4F0B-96B5-1F30-3F202EBA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279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C539B-F48D-B130-38DE-DF57D2B7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89" y="59290"/>
            <a:ext cx="10515600" cy="833755"/>
          </a:xfrm>
        </p:spPr>
        <p:txBody>
          <a:bodyPr/>
          <a:lstStyle/>
          <a:p>
            <a:r>
              <a:rPr kumimoji="1" lang="en-US" altLang="ja-JP" dirty="0"/>
              <a:t>Longitudinal distribution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690124-3026-CE94-5081-826B2E30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01" y="1054976"/>
            <a:ext cx="10515600" cy="570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0.   Gaussian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Parabolic 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sz="3600" dirty="0"/>
          </a:p>
          <a:p>
            <a:pPr marL="0" indent="0">
              <a:buNone/>
            </a:pPr>
            <a:r>
              <a:rPr lang="en-US" altLang="ja-JP" dirty="0"/>
              <a:t>2.   Parabolic  </a:t>
            </a:r>
          </a:p>
          <a:p>
            <a:pPr marL="0" indent="0">
              <a:buNone/>
            </a:pPr>
            <a:r>
              <a:rPr lang="ja-JP" altLang="en-US" dirty="0"/>
              <a:t>    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3.   Uniform</a:t>
            </a:r>
          </a:p>
          <a:p>
            <a:pPr marL="0" indent="0">
              <a:buNone/>
            </a:pPr>
            <a:r>
              <a:rPr lang="en-US" altLang="ja-JP" dirty="0"/>
              <a:t>      Water-bag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4.    Uniform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3CA5BF-2D9E-EBA5-5A68-785373A1C8DD}"/>
                  </a:ext>
                </a:extLst>
              </p:cNvPr>
              <p:cNvSpPr txBox="1"/>
              <p:nvPr/>
            </p:nvSpPr>
            <p:spPr>
              <a:xfrm>
                <a:off x="2986927" y="936445"/>
                <a:ext cx="2565574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3CA5BF-2D9E-EBA5-5A68-785373A1C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27" y="936445"/>
                <a:ext cx="2565574" cy="754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601ABD-E952-D5BE-86A3-92EB9EF0787E}"/>
                  </a:ext>
                </a:extLst>
              </p:cNvPr>
              <p:cNvSpPr txBox="1"/>
              <p:nvPr/>
            </p:nvSpPr>
            <p:spPr>
              <a:xfrm>
                <a:off x="6411930" y="936445"/>
                <a:ext cx="3091487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601ABD-E952-D5BE-86A3-92EB9EF0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30" y="936445"/>
                <a:ext cx="3091487" cy="800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CAFEE11-C416-23AE-1286-2C5B3CF10D47}"/>
                  </a:ext>
                </a:extLst>
              </p:cNvPr>
              <p:cNvSpPr txBox="1"/>
              <p:nvPr/>
            </p:nvSpPr>
            <p:spPr>
              <a:xfrm>
                <a:off x="3069851" y="2966240"/>
                <a:ext cx="3026149" cy="852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ra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CAFEE11-C416-23AE-1286-2C5B3CF1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51" y="2966240"/>
                <a:ext cx="3026149" cy="852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C7185B-DC3C-7268-9789-A542028B3116}"/>
                  </a:ext>
                </a:extLst>
              </p:cNvPr>
              <p:cNvSpPr txBox="1"/>
              <p:nvPr/>
            </p:nvSpPr>
            <p:spPr>
              <a:xfrm>
                <a:off x="6411930" y="3083074"/>
                <a:ext cx="3558923" cy="818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C7185B-DC3C-7268-9789-A542028B3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30" y="3083074"/>
                <a:ext cx="3558923" cy="818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9AD504-01F1-DDBF-C9B8-6492E099A296}"/>
                  </a:ext>
                </a:extLst>
              </p:cNvPr>
              <p:cNvSpPr txBox="1"/>
              <p:nvPr/>
            </p:nvSpPr>
            <p:spPr>
              <a:xfrm>
                <a:off x="6538020" y="203256"/>
                <a:ext cx="2118359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9AD504-01F1-DDBF-C9B8-6492E099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020" y="203256"/>
                <a:ext cx="2118359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3DD85C-CAEF-5FEC-D38E-BE865BD79C64}"/>
                  </a:ext>
                </a:extLst>
              </p:cNvPr>
              <p:cNvSpPr txBox="1"/>
              <p:nvPr/>
            </p:nvSpPr>
            <p:spPr>
              <a:xfrm>
                <a:off x="3099209" y="1866149"/>
                <a:ext cx="2506840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3DD85C-CAEF-5FEC-D38E-BE865BD7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09" y="1866149"/>
                <a:ext cx="2506840" cy="754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534B0FB-DC4F-67E5-3913-B31A11528F69}"/>
                  </a:ext>
                </a:extLst>
              </p:cNvPr>
              <p:cNvSpPr txBox="1"/>
              <p:nvPr/>
            </p:nvSpPr>
            <p:spPr>
              <a:xfrm>
                <a:off x="6332372" y="1941529"/>
                <a:ext cx="3647089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534B0FB-DC4F-67E5-3913-B31A11528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372" y="1941529"/>
                <a:ext cx="3647089" cy="754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21E547-CC13-B9C5-D015-78D75E5D9149}"/>
                  </a:ext>
                </a:extLst>
              </p:cNvPr>
              <p:cNvSpPr txBox="1"/>
              <p:nvPr/>
            </p:nvSpPr>
            <p:spPr>
              <a:xfrm>
                <a:off x="3033296" y="5497111"/>
                <a:ext cx="2958887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21E547-CC13-B9C5-D015-78D75E5D9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296" y="5497111"/>
                <a:ext cx="2958887" cy="848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DF91C83-6FC8-3F66-E175-E81F29321195}"/>
                  </a:ext>
                </a:extLst>
              </p:cNvPr>
              <p:cNvSpPr txBox="1"/>
              <p:nvPr/>
            </p:nvSpPr>
            <p:spPr>
              <a:xfrm>
                <a:off x="6411930" y="5621190"/>
                <a:ext cx="1911805" cy="80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DF91C83-6FC8-3F66-E175-E81F29321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30" y="5621190"/>
                <a:ext cx="1911805" cy="80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AD34EA1-AC3C-9FEE-7DD0-C0DEDF1EA1D1}"/>
                  </a:ext>
                </a:extLst>
              </p:cNvPr>
              <p:cNvSpPr txBox="1"/>
              <p:nvPr/>
            </p:nvSpPr>
            <p:spPr>
              <a:xfrm>
                <a:off x="9803883" y="4619076"/>
                <a:ext cx="2118360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AD34EA1-AC3C-9FEE-7DD0-C0DEDF1EA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883" y="4619076"/>
                <a:ext cx="2118360" cy="401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800A1A8-A234-4DDE-2BC9-5C292803DA99}"/>
                  </a:ext>
                </a:extLst>
              </p:cNvPr>
              <p:cNvSpPr txBox="1"/>
              <p:nvPr/>
            </p:nvSpPr>
            <p:spPr>
              <a:xfrm>
                <a:off x="9778939" y="3308492"/>
                <a:ext cx="2118360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800A1A8-A234-4DDE-2BC9-5C292803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939" y="3308492"/>
                <a:ext cx="2118360" cy="401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AB77657-526B-EBA0-F9D4-7D4374405501}"/>
                  </a:ext>
                </a:extLst>
              </p:cNvPr>
              <p:cNvSpPr txBox="1"/>
              <p:nvPr/>
            </p:nvSpPr>
            <p:spPr>
              <a:xfrm>
                <a:off x="9809542" y="2296865"/>
                <a:ext cx="2118360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AB77657-526B-EBA0-F9D4-7D4374405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542" y="2296865"/>
                <a:ext cx="2118360" cy="401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4A692B-FC80-B3B1-82DB-5433BA3F2FB0}"/>
                  </a:ext>
                </a:extLst>
              </p:cNvPr>
              <p:cNvSpPr txBox="1"/>
              <p:nvPr/>
            </p:nvSpPr>
            <p:spPr>
              <a:xfrm>
                <a:off x="2986927" y="4458358"/>
                <a:ext cx="2858924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4A692B-FC80-B3B1-82DB-5433BA3F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27" y="4458358"/>
                <a:ext cx="2858924" cy="7543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43AB6A1-D10C-8CDD-75C0-F97CB925263E}"/>
                  </a:ext>
                </a:extLst>
              </p:cNvPr>
              <p:cNvSpPr txBox="1"/>
              <p:nvPr/>
            </p:nvSpPr>
            <p:spPr>
              <a:xfrm>
                <a:off x="6415649" y="4458358"/>
                <a:ext cx="3067250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43AB6A1-D10C-8CDD-75C0-F97CB925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49" y="4458358"/>
                <a:ext cx="3067250" cy="7543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3C78B-B51E-E7D0-5084-D63F92EAAB9E}"/>
                  </a:ext>
                </a:extLst>
              </p:cNvPr>
              <p:cNvSpPr txBox="1"/>
              <p:nvPr/>
            </p:nvSpPr>
            <p:spPr>
              <a:xfrm>
                <a:off x="9959364" y="5794378"/>
                <a:ext cx="1836396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3C78B-B51E-E7D0-5084-D63F92EAA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64" y="5794378"/>
                <a:ext cx="1836396" cy="4019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3957EFF-154B-3F8A-4999-C4BCBC4E73B9}"/>
                  </a:ext>
                </a:extLst>
              </p:cNvPr>
              <p:cNvSpPr txBox="1"/>
              <p:nvPr/>
            </p:nvSpPr>
            <p:spPr>
              <a:xfrm>
                <a:off x="9818382" y="1147375"/>
                <a:ext cx="21183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3957EFF-154B-3F8A-4999-C4BCBC4E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382" y="1147375"/>
                <a:ext cx="211836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620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9F0E89-F59C-315F-461B-A72C51EA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365125"/>
            <a:ext cx="11450320" cy="80114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Mode coupling for various longitudinal distribution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8E838-9FFE-81E1-659C-BB5D7545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253331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Quadrupole term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Dipole term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Equation of motion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3DB0E5-5DE3-0723-9E6D-9BAEF13A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95" y="1800039"/>
            <a:ext cx="6668078" cy="609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4867A09-1CAF-4B8D-E180-87145790F3F1}"/>
                  </a:ext>
                </a:extLst>
              </p:cNvPr>
              <p:cNvSpPr txBox="1"/>
              <p:nvPr/>
            </p:nvSpPr>
            <p:spPr>
              <a:xfrm>
                <a:off x="2086341" y="2577626"/>
                <a:ext cx="4366067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|−1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4867A09-1CAF-4B8D-E180-87145790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41" y="2577626"/>
                <a:ext cx="4366067" cy="807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AA47B0-8C83-60B3-FE5A-08DA779D7D87}"/>
                  </a:ext>
                </a:extLst>
              </p:cNvPr>
              <p:cNvSpPr txBox="1"/>
              <p:nvPr/>
            </p:nvSpPr>
            <p:spPr>
              <a:xfrm>
                <a:off x="6580405" y="2632965"/>
                <a:ext cx="3705503" cy="758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𝑑𝐽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AA47B0-8C83-60B3-FE5A-08DA779D7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405" y="2632965"/>
                <a:ext cx="3705503" cy="758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1958D76F-6EA3-0B44-CD53-CB2659E56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53" y="5558587"/>
            <a:ext cx="8691880" cy="849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6BD1226-A89A-747F-6373-8C41F0FE0C30}"/>
                  </a:ext>
                </a:extLst>
              </p:cNvPr>
              <p:cNvSpPr txBox="1"/>
              <p:nvPr/>
            </p:nvSpPr>
            <p:spPr>
              <a:xfrm>
                <a:off x="9215120" y="1955946"/>
                <a:ext cx="188763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ra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6BD1226-A89A-747F-6373-8C41F0FE0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120" y="1955946"/>
                <a:ext cx="1887633" cy="563680"/>
              </a:xfrm>
              <a:prstGeom prst="rect">
                <a:avLst/>
              </a:prstGeom>
              <a:blipFill>
                <a:blip r:embed="rId7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FA887B0-E23A-E430-16A7-3A15D5C3A95A}"/>
                  </a:ext>
                </a:extLst>
              </p:cNvPr>
              <p:cNvSpPr txBox="1"/>
              <p:nvPr/>
            </p:nvSpPr>
            <p:spPr>
              <a:xfrm>
                <a:off x="10700067" y="2589293"/>
                <a:ext cx="1121093" cy="384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FA887B0-E23A-E430-16A7-3A15D5C3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067" y="2589293"/>
                <a:ext cx="1121093" cy="384208"/>
              </a:xfrm>
              <a:prstGeom prst="rect">
                <a:avLst/>
              </a:prstGeom>
              <a:blipFill>
                <a:blip r:embed="rId8"/>
                <a:stretch>
                  <a:fillRect t="-9524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0F81A5C-27C0-F32A-89EE-DE7E31B453D3}"/>
                  </a:ext>
                </a:extLst>
              </p:cNvPr>
              <p:cNvSpPr txBox="1"/>
              <p:nvPr/>
            </p:nvSpPr>
            <p:spPr>
              <a:xfrm>
                <a:off x="8433156" y="1451661"/>
                <a:ext cx="3048000" cy="376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0F81A5C-27C0-F32A-89EE-DE7E31B4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156" y="1451661"/>
                <a:ext cx="3048000" cy="37645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A42E9D3-AFE8-6430-9969-448118E74388}"/>
                  </a:ext>
                </a:extLst>
              </p:cNvPr>
              <p:cNvSpPr txBox="1"/>
              <p:nvPr/>
            </p:nvSpPr>
            <p:spPr>
              <a:xfrm>
                <a:off x="1194795" y="3830802"/>
                <a:ext cx="5739840" cy="888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2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kumimoji="1" lang="en-US" altLang="ja-JP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A42E9D3-AFE8-6430-9969-448118E7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95" y="3830802"/>
                <a:ext cx="5739840" cy="888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141FB13-B947-0A9D-32E6-E3899E136813}"/>
                  </a:ext>
                </a:extLst>
              </p:cNvPr>
              <p:cNvSpPr txBox="1"/>
              <p:nvPr/>
            </p:nvSpPr>
            <p:spPr>
              <a:xfrm>
                <a:off x="7980897" y="4105618"/>
                <a:ext cx="185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ja-JP" altLang="en-US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1800" b="0" i="1" smtClean="0">
                          <a:latin typeface="Cambria Math" panose="02040503050406030204" pitchFamily="18" charset="0"/>
                        </a:rPr>
                        <m:t>𝜔𝜎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141FB13-B947-0A9D-32E6-E3899E136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897" y="4105618"/>
                <a:ext cx="1859280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910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A5887-F603-A18F-4BFE-9695069B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52" y="178096"/>
            <a:ext cx="10515600" cy="758349"/>
          </a:xfrm>
        </p:spPr>
        <p:txBody>
          <a:bodyPr/>
          <a:lstStyle/>
          <a:p>
            <a:r>
              <a:rPr kumimoji="1" lang="en-US" altLang="ja-JP" dirty="0"/>
              <a:t>D(</a:t>
            </a:r>
            <a:r>
              <a:rPr kumimoji="1" lang="en-US" altLang="ja-JP" dirty="0" err="1"/>
              <a:t>k</a:t>
            </a:r>
            <a:r>
              <a:rPr kumimoji="1" lang="en-US" altLang="ja-JP" baseline="-25000" dirty="0" err="1">
                <a:latin typeface="Symbol" panose="05050102010706020507" pitchFamily="18" charset="2"/>
              </a:rPr>
              <a:t>s</a:t>
            </a:r>
            <a:r>
              <a:rPr kumimoji="1" lang="en-US" altLang="ja-JP" dirty="0"/>
              <a:t>) for various Distribution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FBF7512-E065-8E93-E948-DDCE5BABD061}"/>
                  </a:ext>
                </a:extLst>
              </p:cNvPr>
              <p:cNvSpPr txBox="1"/>
              <p:nvPr/>
            </p:nvSpPr>
            <p:spPr>
              <a:xfrm>
                <a:off x="7755002" y="99074"/>
                <a:ext cx="4142297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FBF7512-E065-8E93-E948-DDCE5BAB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002" y="99074"/>
                <a:ext cx="4142297" cy="891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1998B0A-CD78-7100-0157-6E59C9D3F63D}"/>
              </a:ext>
            </a:extLst>
          </p:cNvPr>
          <p:cNvSpPr txBox="1">
            <a:spLocks/>
          </p:cNvSpPr>
          <p:nvPr/>
        </p:nvSpPr>
        <p:spPr>
          <a:xfrm>
            <a:off x="260606" y="1283367"/>
            <a:ext cx="10515600" cy="564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0.  Gaussian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Parabolic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2.  Parabolic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3.  Uniform</a:t>
            </a:r>
          </a:p>
          <a:p>
            <a:pPr marL="0" indent="0">
              <a:buNone/>
            </a:pPr>
            <a:r>
              <a:rPr lang="en-US" altLang="ja-JP" dirty="0"/>
              <a:t>  water-bag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4.  Uniform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D8D8228-C9A7-ACD1-0CB6-35A4E8C5BDB9}"/>
                  </a:ext>
                </a:extLst>
              </p:cNvPr>
              <p:cNvSpPr txBox="1"/>
              <p:nvPr/>
            </p:nvSpPr>
            <p:spPr>
              <a:xfrm>
                <a:off x="2851507" y="1088845"/>
                <a:ext cx="197829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D8D8228-C9A7-ACD1-0CB6-35A4E8C5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07" y="1088845"/>
                <a:ext cx="1978298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EA9E23-6F0D-5FF1-E00D-E9442BFCC806}"/>
                  </a:ext>
                </a:extLst>
              </p:cNvPr>
              <p:cNvSpPr txBox="1"/>
              <p:nvPr/>
            </p:nvSpPr>
            <p:spPr>
              <a:xfrm>
                <a:off x="2958921" y="3138566"/>
                <a:ext cx="2409313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ra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EA9E23-6F0D-5FF1-E00D-E9442BFCC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921" y="3138566"/>
                <a:ext cx="2409313" cy="751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C8E409C-98C5-9357-5696-21D086ED0CDE}"/>
                  </a:ext>
                </a:extLst>
              </p:cNvPr>
              <p:cNvSpPr txBox="1"/>
              <p:nvPr/>
            </p:nvSpPr>
            <p:spPr>
              <a:xfrm>
                <a:off x="2964592" y="2097800"/>
                <a:ext cx="226491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C8E409C-98C5-9357-5696-21D086ED0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92" y="2097800"/>
                <a:ext cx="2264914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5320577-4000-C894-EBE6-F7CFF4B0E3C7}"/>
                  </a:ext>
                </a:extLst>
              </p:cNvPr>
              <p:cNvSpPr txBox="1"/>
              <p:nvPr/>
            </p:nvSpPr>
            <p:spPr>
              <a:xfrm>
                <a:off x="2985924" y="5511871"/>
                <a:ext cx="2406941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5320577-4000-C894-EBE6-F7CFF4B0E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24" y="5511871"/>
                <a:ext cx="2406941" cy="848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0E1ADC-6613-8830-641D-C2314DAE8C2B}"/>
                  </a:ext>
                </a:extLst>
              </p:cNvPr>
              <p:cNvSpPr txBox="1"/>
              <p:nvPr/>
            </p:nvSpPr>
            <p:spPr>
              <a:xfrm>
                <a:off x="2939448" y="4552151"/>
                <a:ext cx="261699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0E1ADC-6613-8830-641D-C2314DAE8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448" y="4552151"/>
                <a:ext cx="2616998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EF4734D-0A83-9891-D777-91C79DED973A}"/>
                  </a:ext>
                </a:extLst>
              </p:cNvPr>
              <p:cNvSpPr txBox="1"/>
              <p:nvPr/>
            </p:nvSpPr>
            <p:spPr>
              <a:xfrm>
                <a:off x="9733931" y="839376"/>
                <a:ext cx="2084550" cy="693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EF4734D-0A83-9891-D777-91C79DED9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31" y="839376"/>
                <a:ext cx="2084550" cy="6934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3F8CD0-FAC8-E8DD-A503-F49D763DE4D5}"/>
                  </a:ext>
                </a:extLst>
              </p:cNvPr>
              <p:cNvSpPr txBox="1"/>
              <p:nvPr/>
            </p:nvSpPr>
            <p:spPr>
              <a:xfrm>
                <a:off x="5866226" y="1015467"/>
                <a:ext cx="310896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3F8CD0-FAC8-E8DD-A503-F49D763DE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26" y="1015467"/>
                <a:ext cx="310896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4E0E88C-5EF1-9481-0CD8-BD25AA5732F7}"/>
                  </a:ext>
                </a:extLst>
              </p:cNvPr>
              <p:cNvSpPr txBox="1"/>
              <p:nvPr/>
            </p:nvSpPr>
            <p:spPr>
              <a:xfrm>
                <a:off x="5919922" y="4443932"/>
                <a:ext cx="3108960" cy="980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4E0E88C-5EF1-9481-0CD8-BD25AA57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922" y="4443932"/>
                <a:ext cx="3108960" cy="980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6AB3A0-3ACB-27C3-2489-448258328AF5}"/>
                  </a:ext>
                </a:extLst>
              </p:cNvPr>
              <p:cNvSpPr txBox="1"/>
              <p:nvPr/>
            </p:nvSpPr>
            <p:spPr>
              <a:xfrm>
                <a:off x="5919922" y="3138566"/>
                <a:ext cx="5407972" cy="108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6AB3A0-3ACB-27C3-2489-44825832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922" y="3138566"/>
                <a:ext cx="5407972" cy="10861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4E9AFD5-5601-2019-63AA-4AF354238AC0}"/>
                  </a:ext>
                </a:extLst>
              </p:cNvPr>
              <p:cNvSpPr txBox="1"/>
              <p:nvPr/>
            </p:nvSpPr>
            <p:spPr>
              <a:xfrm>
                <a:off x="5919922" y="1937965"/>
                <a:ext cx="3108960" cy="93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4E9AFD5-5601-2019-63AA-4AF35423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922" y="1937965"/>
                <a:ext cx="3108960" cy="932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710FFEC-D5E1-A75A-D5B8-9880711183C7}"/>
                  </a:ext>
                </a:extLst>
              </p:cNvPr>
              <p:cNvSpPr txBox="1"/>
              <p:nvPr/>
            </p:nvSpPr>
            <p:spPr>
              <a:xfrm>
                <a:off x="5650052" y="5562992"/>
                <a:ext cx="4009697" cy="980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710FFEC-D5E1-A75A-D5B8-98807111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052" y="5562992"/>
                <a:ext cx="4009697" cy="9800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201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8C539B-F48D-B130-38DE-DF57D2B702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64189" y="59290"/>
                <a:ext cx="10515600" cy="833755"/>
              </a:xfrm>
            </p:spPr>
            <p:txBody>
              <a:bodyPr/>
              <a:lstStyle/>
              <a:p>
                <a:r>
                  <a:rPr kumimoji="1" lang="en-US" altLang="ja-JP" dirty="0"/>
                  <a:t>Normalized by </a:t>
                </a:r>
                <a14:m>
                  <m:oMath xmlns:m="http://schemas.openxmlformats.org/officeDocument/2006/math">
                    <m:r>
                      <a:rPr kumimoji="1" lang="ja-JP" altLang="en-US" sz="44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88C539B-F48D-B130-38DE-DF57D2B70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4189" y="59290"/>
                <a:ext cx="10515600" cy="833755"/>
              </a:xfrm>
              <a:blipFill>
                <a:blip r:embed="rId2"/>
                <a:stretch>
                  <a:fillRect l="-2377" t="-14706" b="-272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690124-3026-CE94-5081-826B2E30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01" y="1054976"/>
            <a:ext cx="10515600" cy="570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0.   Gaussian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Parabolic 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sz="3600" dirty="0"/>
          </a:p>
          <a:p>
            <a:pPr marL="0" indent="0">
              <a:buNone/>
            </a:pPr>
            <a:r>
              <a:rPr lang="en-US" altLang="ja-JP" dirty="0"/>
              <a:t>2.   Parabolic  </a:t>
            </a:r>
          </a:p>
          <a:p>
            <a:pPr marL="0" indent="0">
              <a:buNone/>
            </a:pPr>
            <a:r>
              <a:rPr lang="ja-JP" altLang="en-US" dirty="0"/>
              <a:t>    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3.   Uniform</a:t>
            </a:r>
          </a:p>
          <a:p>
            <a:pPr marL="0" indent="0">
              <a:buNone/>
            </a:pPr>
            <a:r>
              <a:rPr lang="en-US" altLang="ja-JP" dirty="0"/>
              <a:t>      Water-bag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4.    Uniform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3CA5BF-2D9E-EBA5-5A68-785373A1C8DD}"/>
                  </a:ext>
                </a:extLst>
              </p:cNvPr>
              <p:cNvSpPr txBox="1"/>
              <p:nvPr/>
            </p:nvSpPr>
            <p:spPr>
              <a:xfrm>
                <a:off x="2986927" y="936445"/>
                <a:ext cx="2565574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3CA5BF-2D9E-EBA5-5A68-785373A1C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27" y="936445"/>
                <a:ext cx="2565574" cy="754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601ABD-E952-D5BE-86A3-92EB9EF0787E}"/>
                  </a:ext>
                </a:extLst>
              </p:cNvPr>
              <p:cNvSpPr txBox="1"/>
              <p:nvPr/>
            </p:nvSpPr>
            <p:spPr>
              <a:xfrm>
                <a:off x="6411930" y="936445"/>
                <a:ext cx="1946815" cy="80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601ABD-E952-D5BE-86A3-92EB9EF0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30" y="936445"/>
                <a:ext cx="1946815" cy="8002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CAFEE11-C416-23AE-1286-2C5B3CF10D47}"/>
                  </a:ext>
                </a:extLst>
              </p:cNvPr>
              <p:cNvSpPr txBox="1"/>
              <p:nvPr/>
            </p:nvSpPr>
            <p:spPr>
              <a:xfrm>
                <a:off x="3069851" y="2966240"/>
                <a:ext cx="3026149" cy="852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ra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CAFEE11-C416-23AE-1286-2C5B3CF1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51" y="2966240"/>
                <a:ext cx="3026149" cy="852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C7185B-DC3C-7268-9789-A542028B3116}"/>
                  </a:ext>
                </a:extLst>
              </p:cNvPr>
              <p:cNvSpPr txBox="1"/>
              <p:nvPr/>
            </p:nvSpPr>
            <p:spPr>
              <a:xfrm>
                <a:off x="6411930" y="3083074"/>
                <a:ext cx="1927387" cy="80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C7185B-DC3C-7268-9789-A542028B3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30" y="3083074"/>
                <a:ext cx="1927387" cy="801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9AD504-01F1-DDBF-C9B8-6492E099A296}"/>
                  </a:ext>
                </a:extLst>
              </p:cNvPr>
              <p:cNvSpPr txBox="1"/>
              <p:nvPr/>
            </p:nvSpPr>
            <p:spPr>
              <a:xfrm>
                <a:off x="6538020" y="203256"/>
                <a:ext cx="2118359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9AD504-01F1-DDBF-C9B8-6492E099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020" y="203256"/>
                <a:ext cx="2118359" cy="539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3DD85C-CAEF-5FEC-D38E-BE865BD79C64}"/>
                  </a:ext>
                </a:extLst>
              </p:cNvPr>
              <p:cNvSpPr txBox="1"/>
              <p:nvPr/>
            </p:nvSpPr>
            <p:spPr>
              <a:xfrm>
                <a:off x="3099209" y="1866149"/>
                <a:ext cx="2506840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3DD85C-CAEF-5FEC-D38E-BE865BD7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09" y="1866149"/>
                <a:ext cx="2506840" cy="754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534B0FB-DC4F-67E5-3913-B31A11528F69}"/>
                  </a:ext>
                </a:extLst>
              </p:cNvPr>
              <p:cNvSpPr txBox="1"/>
              <p:nvPr/>
            </p:nvSpPr>
            <p:spPr>
              <a:xfrm>
                <a:off x="6332372" y="1941529"/>
                <a:ext cx="1744708" cy="838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534B0FB-DC4F-67E5-3913-B31A11528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372" y="1941529"/>
                <a:ext cx="1744708" cy="8386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21E547-CC13-B9C5-D015-78D75E5D9149}"/>
                  </a:ext>
                </a:extLst>
              </p:cNvPr>
              <p:cNvSpPr txBox="1"/>
              <p:nvPr/>
            </p:nvSpPr>
            <p:spPr>
              <a:xfrm>
                <a:off x="3033296" y="5497111"/>
                <a:ext cx="2958887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C21E547-CC13-B9C5-D015-78D75E5D9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296" y="5497111"/>
                <a:ext cx="2958887" cy="84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DF91C83-6FC8-3F66-E175-E81F29321195}"/>
                  </a:ext>
                </a:extLst>
              </p:cNvPr>
              <p:cNvSpPr txBox="1"/>
              <p:nvPr/>
            </p:nvSpPr>
            <p:spPr>
              <a:xfrm>
                <a:off x="6411930" y="5621190"/>
                <a:ext cx="1927387" cy="801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DF91C83-6FC8-3F66-E175-E81F29321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930" y="5621190"/>
                <a:ext cx="1927387" cy="80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4A692B-FC80-B3B1-82DB-5433BA3F2FB0}"/>
                  </a:ext>
                </a:extLst>
              </p:cNvPr>
              <p:cNvSpPr txBox="1"/>
              <p:nvPr/>
            </p:nvSpPr>
            <p:spPr>
              <a:xfrm>
                <a:off x="2986927" y="4458358"/>
                <a:ext cx="2858924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B4A692B-FC80-B3B1-82DB-5433BA3F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27" y="4458358"/>
                <a:ext cx="2858924" cy="7543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43AB6A1-D10C-8CDD-75C0-F97CB925263E}"/>
                  </a:ext>
                </a:extLst>
              </p:cNvPr>
              <p:cNvSpPr txBox="1"/>
              <p:nvPr/>
            </p:nvSpPr>
            <p:spPr>
              <a:xfrm>
                <a:off x="6415649" y="4458358"/>
                <a:ext cx="1620122" cy="838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43AB6A1-D10C-8CDD-75C0-F97CB925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49" y="4458358"/>
                <a:ext cx="1620122" cy="8386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AAADE8-FDEB-57EB-6D80-FAF11661CFCA}"/>
                  </a:ext>
                </a:extLst>
              </p:cNvPr>
              <p:cNvSpPr txBox="1"/>
              <p:nvPr/>
            </p:nvSpPr>
            <p:spPr>
              <a:xfrm>
                <a:off x="8656379" y="2018720"/>
                <a:ext cx="2042160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AAADE8-FDEB-57EB-6D80-FAF11661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79" y="2018720"/>
                <a:ext cx="2042160" cy="8552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6A5EB2C-27B5-FB4E-F757-716F6F08B654}"/>
                  </a:ext>
                </a:extLst>
              </p:cNvPr>
              <p:cNvSpPr txBox="1"/>
              <p:nvPr/>
            </p:nvSpPr>
            <p:spPr>
              <a:xfrm>
                <a:off x="8656379" y="2992550"/>
                <a:ext cx="2042160" cy="83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6A5EB2C-27B5-FB4E-F757-716F6F08B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79" y="2992550"/>
                <a:ext cx="2042160" cy="8350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D1DC2C8-99A1-7233-EB5A-8E37F2B8BAE7}"/>
                  </a:ext>
                </a:extLst>
              </p:cNvPr>
              <p:cNvSpPr txBox="1"/>
              <p:nvPr/>
            </p:nvSpPr>
            <p:spPr>
              <a:xfrm>
                <a:off x="8538077" y="4538400"/>
                <a:ext cx="2042160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D1DC2C8-99A1-7233-EB5A-8E37F2B8B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077" y="4538400"/>
                <a:ext cx="2042160" cy="8871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CFD081B-3200-B03F-EB71-976BFF3B6380}"/>
                  </a:ext>
                </a:extLst>
              </p:cNvPr>
              <p:cNvSpPr txBox="1"/>
              <p:nvPr/>
            </p:nvSpPr>
            <p:spPr>
              <a:xfrm>
                <a:off x="8573988" y="5502144"/>
                <a:ext cx="2042160" cy="837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CFD081B-3200-B03F-EB71-976BFF3B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88" y="5502144"/>
                <a:ext cx="2042160" cy="83740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616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DACFEE-5AC4-C974-8A9C-B6A60909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19" y="175706"/>
            <a:ext cx="10515600" cy="980076"/>
          </a:xfrm>
        </p:spPr>
        <p:txBody>
          <a:bodyPr/>
          <a:lstStyle/>
          <a:p>
            <a:r>
              <a:rPr kumimoji="1" lang="en-US" altLang="ja-JP" dirty="0"/>
              <a:t>4 Uniform distribution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AC7DD-9C4C-0AE3-1517-FEFBA82B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79" y="1129276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Space charge impedance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5DF6462-8037-8B9E-8861-7EED8621787D}"/>
                  </a:ext>
                </a:extLst>
              </p:cNvPr>
              <p:cNvSpPr txBox="1"/>
              <p:nvPr/>
            </p:nvSpPr>
            <p:spPr>
              <a:xfrm>
                <a:off x="5859179" y="331663"/>
                <a:ext cx="1808380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5DF6462-8037-8B9E-8861-7EED8621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79" y="331663"/>
                <a:ext cx="1808380" cy="636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190E47B-8D42-A029-1C3A-9617BB9EDF79}"/>
                  </a:ext>
                </a:extLst>
              </p:cNvPr>
              <p:cNvSpPr txBox="1"/>
              <p:nvPr/>
            </p:nvSpPr>
            <p:spPr>
              <a:xfrm>
                <a:off x="9600525" y="336427"/>
                <a:ext cx="2480327" cy="758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190E47B-8D42-A029-1C3A-9617BB9ED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25" y="336427"/>
                <a:ext cx="2480327" cy="75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F9A96F4-F3E4-D185-AC0C-A926C576404C}"/>
                  </a:ext>
                </a:extLst>
              </p:cNvPr>
              <p:cNvSpPr txBox="1"/>
              <p:nvPr/>
            </p:nvSpPr>
            <p:spPr>
              <a:xfrm>
                <a:off x="8060948" y="367153"/>
                <a:ext cx="1157689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F9A96F4-F3E4-D185-AC0C-A926C5764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48" y="367153"/>
                <a:ext cx="1157689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A583E0C-AB64-293A-0CED-80E1FAC28A3B}"/>
                  </a:ext>
                </a:extLst>
              </p:cNvPr>
              <p:cNvSpPr txBox="1"/>
              <p:nvPr/>
            </p:nvSpPr>
            <p:spPr>
              <a:xfrm>
                <a:off x="944279" y="1652652"/>
                <a:ext cx="6182360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|−1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A583E0C-AB64-293A-0CED-80E1FAC28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79" y="1652652"/>
                <a:ext cx="6182360" cy="899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EAE3C8-2953-74B7-2879-A588ED308212}"/>
                  </a:ext>
                </a:extLst>
              </p:cNvPr>
              <p:cNvSpPr txBox="1"/>
              <p:nvPr/>
            </p:nvSpPr>
            <p:spPr>
              <a:xfrm>
                <a:off x="1452279" y="2428316"/>
                <a:ext cx="6182360" cy="925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EAE3C8-2953-74B7-2879-A588ED308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79" y="2428316"/>
                <a:ext cx="6182360" cy="925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FB56C65-B46B-C41B-162A-BD54DC7C561A}"/>
                  </a:ext>
                </a:extLst>
              </p:cNvPr>
              <p:cNvSpPr txBox="1"/>
              <p:nvPr/>
            </p:nvSpPr>
            <p:spPr>
              <a:xfrm>
                <a:off x="6763369" y="2489413"/>
                <a:ext cx="2062480" cy="766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FB56C65-B46B-C41B-162A-BD54DC7C5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369" y="2489413"/>
                <a:ext cx="2062480" cy="766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97CC54-83F8-7BA7-51C9-F54D9218F522}"/>
                  </a:ext>
                </a:extLst>
              </p:cNvPr>
              <p:cNvSpPr txBox="1"/>
              <p:nvPr/>
            </p:nvSpPr>
            <p:spPr>
              <a:xfrm>
                <a:off x="5531519" y="1207112"/>
                <a:ext cx="5585460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97CC54-83F8-7BA7-51C9-F54D9218F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19" y="1207112"/>
                <a:ext cx="5585460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15F59DC-6FEE-94F1-D8AD-45138A0DBAF0}"/>
                  </a:ext>
                </a:extLst>
              </p:cNvPr>
              <p:cNvSpPr txBox="1"/>
              <p:nvPr/>
            </p:nvSpPr>
            <p:spPr>
              <a:xfrm>
                <a:off x="7413227" y="4524204"/>
                <a:ext cx="43745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15F59DC-6FEE-94F1-D8AD-45138A0DB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27" y="4524204"/>
                <a:ext cx="4374596" cy="726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C80B172-2E49-F9E7-5685-0E4EC736CD94}"/>
                  </a:ext>
                </a:extLst>
              </p:cNvPr>
              <p:cNvSpPr txBox="1"/>
              <p:nvPr/>
            </p:nvSpPr>
            <p:spPr>
              <a:xfrm>
                <a:off x="1180703" y="3400006"/>
                <a:ext cx="2854756" cy="673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C80B172-2E49-F9E7-5685-0E4EC736C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03" y="3400006"/>
                <a:ext cx="2854756" cy="6739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302E1C-37D5-CEFA-9F8D-EE6D5B3BB650}"/>
              </a:ext>
            </a:extLst>
          </p:cNvPr>
          <p:cNvSpPr txBox="1"/>
          <p:nvPr/>
        </p:nvSpPr>
        <p:spPr>
          <a:xfrm>
            <a:off x="4837037" y="3613195"/>
            <a:ext cx="19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Defocusing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EEB8951-68EB-8576-DC98-BB217CB1ACCC}"/>
                  </a:ext>
                </a:extLst>
              </p:cNvPr>
              <p:cNvSpPr txBox="1"/>
              <p:nvPr/>
            </p:nvSpPr>
            <p:spPr>
              <a:xfrm>
                <a:off x="1075021" y="4487860"/>
                <a:ext cx="5228996" cy="750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𝑑𝐽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EEB8951-68EB-8576-DC98-BB217CB1A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21" y="4487860"/>
                <a:ext cx="5228996" cy="7500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711D0A7-AB93-755B-7A20-8684DF123798}"/>
                  </a:ext>
                </a:extLst>
              </p:cNvPr>
              <p:cNvSpPr txBox="1"/>
              <p:nvPr/>
            </p:nvSpPr>
            <p:spPr>
              <a:xfrm>
                <a:off x="1704566" y="5329987"/>
                <a:ext cx="7121283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nary>
                                <m:nary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ja-JP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ja-JP" alt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′)</m:t>
                                  </m:r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𝑑𝐽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711D0A7-AB93-755B-7A20-8684DF12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66" y="5329987"/>
                <a:ext cx="7121283" cy="8996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695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5480" y="65723"/>
            <a:ext cx="10515600" cy="1177398"/>
          </a:xfrm>
        </p:spPr>
        <p:txBody>
          <a:bodyPr/>
          <a:lstStyle/>
          <a:p>
            <a:r>
              <a:rPr kumimoji="1" lang="en-US" altLang="ja-JP" dirty="0"/>
              <a:t>Transverse distribution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00252" y="1243120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Parabolic</a:t>
            </a: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Uniform (KV)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0B8681E-7F86-63E9-5572-3CB62374B5DD}"/>
                  </a:ext>
                </a:extLst>
              </p:cNvPr>
              <p:cNvSpPr txBox="1"/>
              <p:nvPr/>
            </p:nvSpPr>
            <p:spPr>
              <a:xfrm>
                <a:off x="833988" y="1835837"/>
                <a:ext cx="5605317" cy="83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0B8681E-7F86-63E9-5572-3CB62374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8" y="1835837"/>
                <a:ext cx="5605317" cy="837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4BD7112-AC40-2A99-7087-A96E5E1E694B}"/>
                  </a:ext>
                </a:extLst>
              </p:cNvPr>
              <p:cNvSpPr txBox="1"/>
              <p:nvPr/>
            </p:nvSpPr>
            <p:spPr>
              <a:xfrm>
                <a:off x="7263596" y="1825655"/>
                <a:ext cx="4436984" cy="896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4BD7112-AC40-2A99-7087-A96E5E1E6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96" y="1825655"/>
                <a:ext cx="4436984" cy="896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53BDE5-2260-29C5-84CF-695C00592512}"/>
                  </a:ext>
                </a:extLst>
              </p:cNvPr>
              <p:cNvSpPr txBox="1"/>
              <p:nvPr/>
            </p:nvSpPr>
            <p:spPr>
              <a:xfrm>
                <a:off x="5383335" y="1117017"/>
                <a:ext cx="1798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53BDE5-2260-29C5-84CF-695C00592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35" y="1117017"/>
                <a:ext cx="1798320" cy="369332"/>
              </a:xfrm>
              <a:prstGeom prst="rect">
                <a:avLst/>
              </a:prstGeom>
              <a:blipFill>
                <a:blip r:embed="rId4"/>
                <a:stretch>
                  <a:fillRect l="-678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D71D3A-3EE5-E0F1-93BF-18A6889569E1}"/>
                  </a:ext>
                </a:extLst>
              </p:cNvPr>
              <p:cNvSpPr txBox="1"/>
              <p:nvPr/>
            </p:nvSpPr>
            <p:spPr>
              <a:xfrm>
                <a:off x="833988" y="3431875"/>
                <a:ext cx="5600316" cy="83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D71D3A-3EE5-E0F1-93BF-18A688956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8" y="3431875"/>
                <a:ext cx="5600316" cy="837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03D1ABE-78B3-8F3C-2072-10FEC0027618}"/>
                  </a:ext>
                </a:extLst>
              </p:cNvPr>
              <p:cNvSpPr txBox="1"/>
              <p:nvPr/>
            </p:nvSpPr>
            <p:spPr>
              <a:xfrm>
                <a:off x="7263596" y="3418789"/>
                <a:ext cx="4441857" cy="844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03D1ABE-78B3-8F3C-2072-10FEC0027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96" y="3418789"/>
                <a:ext cx="4441857" cy="844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B68A6D3-6DB1-75A3-F256-C1E139888648}"/>
                  </a:ext>
                </a:extLst>
              </p:cNvPr>
              <p:cNvSpPr txBox="1"/>
              <p:nvPr/>
            </p:nvSpPr>
            <p:spPr>
              <a:xfrm>
                <a:off x="833988" y="5347747"/>
                <a:ext cx="5334217" cy="837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B68A6D3-6DB1-75A3-F256-C1E139888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8" y="5347747"/>
                <a:ext cx="5334217" cy="837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69C5CE0-478A-7870-C4FE-22609360E7FC}"/>
                  </a:ext>
                </a:extLst>
              </p:cNvPr>
              <p:cNvSpPr txBox="1"/>
              <p:nvPr/>
            </p:nvSpPr>
            <p:spPr>
              <a:xfrm>
                <a:off x="6679027" y="5318315"/>
                <a:ext cx="5117106" cy="896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69C5CE0-478A-7870-C4FE-22609360E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27" y="5318315"/>
                <a:ext cx="5117106" cy="896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D186BD-4227-6A8D-ECEC-6993E3DDCD1C}"/>
                  </a:ext>
                </a:extLst>
              </p:cNvPr>
              <p:cNvSpPr txBox="1"/>
              <p:nvPr/>
            </p:nvSpPr>
            <p:spPr>
              <a:xfrm>
                <a:off x="7146896" y="1037693"/>
                <a:ext cx="1798320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D186BD-4227-6A8D-ECEC-6993E3DDC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96" y="1037693"/>
                <a:ext cx="1798320" cy="42774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58AC5C0-A869-EB28-1548-22BFEAAE9FDE}"/>
                  </a:ext>
                </a:extLst>
              </p:cNvPr>
              <p:cNvSpPr txBox="1"/>
              <p:nvPr/>
            </p:nvSpPr>
            <p:spPr>
              <a:xfrm>
                <a:off x="9237580" y="1016004"/>
                <a:ext cx="2170636" cy="683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58AC5C0-A869-EB28-1548-22BFEAAE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580" y="1016004"/>
                <a:ext cx="2170636" cy="683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65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5E1635FC-A87B-9085-B08C-77C6EAF74C07}"/>
              </a:ext>
            </a:extLst>
          </p:cNvPr>
          <p:cNvSpPr txBox="1">
            <a:spLocks/>
          </p:cNvSpPr>
          <p:nvPr/>
        </p:nvSpPr>
        <p:spPr>
          <a:xfrm>
            <a:off x="293370" y="145526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Momentum change in the longitudinal phase space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Following the expression using Wake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Effective transverse wake for the space charge force</a:t>
            </a:r>
          </a:p>
          <a:p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68AD0F-1751-36FA-CF75-A78A52AF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9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Space charge force for dipole moment distribution in the longitudinal phase space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46C65E-E04F-4C84-90A7-0D4BC6C9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39" y="2042444"/>
            <a:ext cx="5873750" cy="5410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1E5F437-DE58-010F-517B-0141D128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21" y="2732020"/>
            <a:ext cx="7310166" cy="5334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0CE826F-190A-164C-5953-EEB02637E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750" y="4103534"/>
            <a:ext cx="9310499" cy="8649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BC845D9-34E2-2C7E-8D7F-AF1E2FD30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356" y="1918444"/>
            <a:ext cx="5117273" cy="84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591C48F-CFA7-9CC9-B782-754D74A8ECB1}"/>
                  </a:ext>
                </a:extLst>
              </p:cNvPr>
              <p:cNvSpPr txBox="1"/>
              <p:nvPr/>
            </p:nvSpPr>
            <p:spPr>
              <a:xfrm>
                <a:off x="10225699" y="2893264"/>
                <a:ext cx="1069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591C48F-CFA7-9CC9-B782-754D74A8E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699" y="2893264"/>
                <a:ext cx="1069780" cy="276999"/>
              </a:xfrm>
              <a:prstGeom prst="rect">
                <a:avLst/>
              </a:prstGeom>
              <a:blipFill>
                <a:blip r:embed="rId6"/>
                <a:stretch>
                  <a:fillRect l="-3977" r="-3977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72FDBE4-47A8-AA75-AB02-E92A6D5CAF86}"/>
                  </a:ext>
                </a:extLst>
              </p:cNvPr>
              <p:cNvSpPr txBox="1"/>
              <p:nvPr/>
            </p:nvSpPr>
            <p:spPr>
              <a:xfrm>
                <a:off x="1671623" y="5654392"/>
                <a:ext cx="7511519" cy="49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ja-JP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ja-JP" altLang="en-US" sz="2400" i="1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72FDBE4-47A8-AA75-AB02-E92A6D5C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23" y="5654392"/>
                <a:ext cx="7511519" cy="494815"/>
              </a:xfrm>
              <a:prstGeom prst="rect">
                <a:avLst/>
              </a:prstGeom>
              <a:blipFill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684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Peak density in real space (transverse)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Transverse</a:t>
            </a:r>
          </a:p>
          <a:p>
            <a:r>
              <a:rPr lang="en-US" altLang="ja-JP" dirty="0"/>
              <a:t>For equal peak density,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Longitudinal </a:t>
            </a:r>
            <a:endParaRPr kumimoji="1" lang="ja-JP" altLang="en-US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3694"/>
            <a:ext cx="3568700" cy="14224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3" y="2985294"/>
            <a:ext cx="3568700" cy="111760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592" y="3239294"/>
            <a:ext cx="2311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92B6F-BB58-9A53-71F0-497DF31A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41" y="281976"/>
            <a:ext cx="10515600" cy="51673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Mathematica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13CA0-0E59-F258-2486-6307169E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46" y="899238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ja-JP" sz="1600" dirty="0"/>
              <a:t>Documents/</a:t>
            </a:r>
            <a:r>
              <a:rPr kumimoji="1" lang="en-US" altLang="ja-JP" sz="1600" dirty="0" err="1"/>
              <a:t>WorldAccl</a:t>
            </a:r>
            <a:r>
              <a:rPr kumimoji="1" lang="en-US" altLang="ja-JP" sz="1600" dirty="0"/>
              <a:t>/CSNS/</a:t>
            </a:r>
            <a:r>
              <a:rPr kumimoji="1" lang="en-US" altLang="ja-JP" sz="1600" dirty="0" err="1"/>
              <a:t>ModeCouplingFormulae</a:t>
            </a:r>
            <a:endParaRPr kumimoji="1"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F71960-4AA8-2BC0-8D52-FE6E5E58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11" y="1825625"/>
            <a:ext cx="1806097" cy="9678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A77E399-B79B-DC0C-9134-8B4784DE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44" y="4497705"/>
            <a:ext cx="1988992" cy="9678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AC5027F-E3FB-BF6E-0B64-B7263423C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317" y="3087855"/>
            <a:ext cx="2834886" cy="8992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E7555F-CEF6-693F-D038-EB24D90A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929" y="382504"/>
            <a:ext cx="5654530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840" y="97790"/>
            <a:ext cx="10515600" cy="98615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Vertical cross wake in beam-beam interaction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1320" y="972185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The cross wake exists also in the vertical plain.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88720" y="1519573"/>
                <a:ext cx="4470400" cy="718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1519573"/>
                <a:ext cx="4470400" cy="7183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37" y="1583467"/>
            <a:ext cx="4048125" cy="59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95428" y="2625192"/>
                <a:ext cx="6612644" cy="63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8" y="2625192"/>
                <a:ext cx="6612644" cy="633571"/>
              </a:xfrm>
              <a:prstGeom prst="rect">
                <a:avLst/>
              </a:prstGeom>
              <a:blipFill>
                <a:blip r:embed="rId4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762" y="1160105"/>
            <a:ext cx="1628775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03120" y="2238012"/>
                <a:ext cx="186127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2238012"/>
                <a:ext cx="1861279" cy="298928"/>
              </a:xfrm>
              <a:prstGeom prst="rect">
                <a:avLst/>
              </a:prstGeom>
              <a:blipFill>
                <a:blip r:embed="rId6"/>
                <a:stretch>
                  <a:fillRect l="-7541" t="-22449" r="-4262" b="-44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052" y="2436416"/>
            <a:ext cx="3796348" cy="283811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14753B5-1972-D669-8542-9866CECB8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38" y="4012746"/>
            <a:ext cx="4583561" cy="1305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A83D45E-9A37-4AF6-B4D7-2C8AA494B04F}"/>
                  </a:ext>
                </a:extLst>
              </p:cNvPr>
              <p:cNvSpPr txBox="1"/>
              <p:nvPr/>
            </p:nvSpPr>
            <p:spPr>
              <a:xfrm>
                <a:off x="2157663" y="6050201"/>
                <a:ext cx="8045199" cy="664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sup>
                      </m:sSubSup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∓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∓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′))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A83D45E-9A37-4AF6-B4D7-2C8AA494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63" y="6050201"/>
                <a:ext cx="8045199" cy="6640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C9ECB316-8E33-D6A2-D893-6070E0A26D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320" y="3344035"/>
            <a:ext cx="4658360" cy="555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1CCCB8F-854E-1C65-6001-756AC64BE4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" y="5419476"/>
            <a:ext cx="5308600" cy="6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1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DDE73-A089-BB90-B720-5E0D3C61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3" y="-53557"/>
            <a:ext cx="11476129" cy="763122"/>
          </a:xfrm>
        </p:spPr>
        <p:txBody>
          <a:bodyPr>
            <a:no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+mj-ea"/>
              </a:rPr>
              <a:t>B</a:t>
            </a:r>
            <a:r>
              <a:rPr kumimoji="1" lang="en-US" altLang="ja-JP" sz="3600" dirty="0">
                <a:solidFill>
                  <a:srgbClr val="FF0000"/>
                </a:solidFill>
                <a:latin typeface="+mj-ea"/>
              </a:rPr>
              <a:t>eam-beam force </a:t>
            </a:r>
            <a:r>
              <a:rPr kumimoji="1" lang="en-US" altLang="ja-JP" sz="3600" dirty="0">
                <a:solidFill>
                  <a:srgbClr val="FF0000"/>
                </a:solidFill>
              </a:rPr>
              <a:t>in the transparency collision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945588-0350-A0F4-24A4-73B1EA02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3" y="1210288"/>
            <a:ext cx="10658249" cy="6144954"/>
          </a:xfrm>
        </p:spPr>
        <p:txBody>
          <a:bodyPr>
            <a:normAutofit/>
          </a:bodyPr>
          <a:lstStyle/>
          <a:p>
            <a:pPr lvl="1"/>
            <a:r>
              <a:rPr kumimoji="1" lang="en-US" altLang="ja-JP" dirty="0">
                <a:latin typeface="Symbol" panose="05050102010706020507" pitchFamily="18" charset="2"/>
              </a:rPr>
              <a:t>s</a:t>
            </a:r>
            <a:r>
              <a:rPr kumimoji="1" lang="en-US" altLang="ja-JP" dirty="0"/>
              <a:t> mode</a:t>
            </a:r>
          </a:p>
          <a:p>
            <a:pPr lvl="1"/>
            <a:r>
              <a:rPr kumimoji="1"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/>
              <a:t> mode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ja-JP" sz="3600" dirty="0">
                <a:solidFill>
                  <a:schemeClr val="accent1"/>
                </a:solidFill>
                <a:latin typeface="+mj-ea"/>
                <a:ea typeface="+mj-ea"/>
              </a:rPr>
              <a:t>Space charge force</a:t>
            </a:r>
          </a:p>
          <a:p>
            <a:pPr marL="0" indent="0">
              <a:buNone/>
            </a:pPr>
            <a:endParaRPr lang="en-US" altLang="ja-JP" sz="36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sz="36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ja-JP" sz="3600" b="1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endParaRPr lang="ja-JP" altLang="en-US" sz="3600" b="1" dirty="0">
              <a:solidFill>
                <a:srgbClr val="7030A0"/>
              </a:solidFill>
              <a:latin typeface="+mj-ea"/>
              <a:ea typeface="+mj-ea"/>
            </a:endParaRPr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8B1235-4AF3-80BC-C848-F688FCBCAFCD}"/>
                  </a:ext>
                </a:extLst>
              </p:cNvPr>
              <p:cNvSpPr txBox="1"/>
              <p:nvPr/>
            </p:nvSpPr>
            <p:spPr>
              <a:xfrm>
                <a:off x="2590483" y="1648717"/>
                <a:ext cx="6094070" cy="46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kumimoji="1"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sup>
                    </m:sSubSup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D8B1235-4AF3-80BC-C848-F688FCBC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483" y="1648717"/>
                <a:ext cx="6094070" cy="461217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D14DC0D-B01E-10BC-B965-43F246BE2FDD}"/>
                  </a:ext>
                </a:extLst>
              </p:cNvPr>
              <p:cNvSpPr txBox="1"/>
              <p:nvPr/>
            </p:nvSpPr>
            <p:spPr>
              <a:xfrm>
                <a:off x="2569710" y="1193327"/>
                <a:ext cx="6094070" cy="45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sup>
                    </m:sSup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D14DC0D-B01E-10BC-B965-43F246BE2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10" y="1193327"/>
                <a:ext cx="6094070" cy="456151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4734D1-3F2D-CF8F-D8FE-F321761CC535}"/>
                  </a:ext>
                </a:extLst>
              </p:cNvPr>
              <p:cNvSpPr txBox="1"/>
              <p:nvPr/>
            </p:nvSpPr>
            <p:spPr>
              <a:xfrm>
                <a:off x="1640551" y="531386"/>
                <a:ext cx="2346767" cy="722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4734D1-3F2D-CF8F-D8FE-F321761CC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51" y="531386"/>
                <a:ext cx="2346767" cy="722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AADA11D-22B2-EDAD-E493-8701E947206E}"/>
                  </a:ext>
                </a:extLst>
              </p:cNvPr>
              <p:cNvSpPr txBox="1"/>
              <p:nvPr/>
            </p:nvSpPr>
            <p:spPr>
              <a:xfrm>
                <a:off x="4184930" y="715540"/>
                <a:ext cx="1382750" cy="36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(+)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AADA11D-22B2-EDAD-E493-8701E9472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30" y="715540"/>
                <a:ext cx="1382750" cy="367345"/>
              </a:xfrm>
              <a:prstGeom prst="rect">
                <a:avLst/>
              </a:prstGeom>
              <a:blipFill>
                <a:blip r:embed="rId5"/>
                <a:stretch>
                  <a:fillRect l="-1770" t="-3279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D9F354F-7D6C-1E5F-E378-54844297E5CE}"/>
                  </a:ext>
                </a:extLst>
              </p:cNvPr>
              <p:cNvSpPr txBox="1"/>
              <p:nvPr/>
            </p:nvSpPr>
            <p:spPr>
              <a:xfrm>
                <a:off x="5914352" y="731265"/>
                <a:ext cx="1368388" cy="36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(+)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D9F354F-7D6C-1E5F-E378-54844297E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52" y="731265"/>
                <a:ext cx="1368388" cy="367345"/>
              </a:xfrm>
              <a:prstGeom prst="rect">
                <a:avLst/>
              </a:prstGeom>
              <a:blipFill>
                <a:blip r:embed="rId6"/>
                <a:stretch>
                  <a:fillRect l="-5333" t="-3333" r="-2667" b="-1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85BE846-970F-3F65-70F5-B89F884A1289}"/>
                  </a:ext>
                </a:extLst>
              </p:cNvPr>
              <p:cNvSpPr txBox="1"/>
              <p:nvPr/>
            </p:nvSpPr>
            <p:spPr>
              <a:xfrm>
                <a:off x="691897" y="2163538"/>
                <a:ext cx="6590843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𝑐𝑟𝑠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85BE846-970F-3F65-70F5-B89F884A1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7" y="2163538"/>
                <a:ext cx="6590843" cy="796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4C2BC6B-60F4-1B2D-CBFA-FE698CBF2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150" y="3070801"/>
            <a:ext cx="5587590" cy="665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899068-3E72-2FEF-B30A-4E933EDEC56B}"/>
                  </a:ext>
                </a:extLst>
              </p:cNvPr>
              <p:cNvSpPr txBox="1"/>
              <p:nvPr/>
            </p:nvSpPr>
            <p:spPr>
              <a:xfrm>
                <a:off x="559817" y="4861085"/>
                <a:ext cx="6473695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0899068-3E72-2FEF-B30A-4E933EDEC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7" y="4861085"/>
                <a:ext cx="6473695" cy="7968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348150-8BD7-0255-17BB-935E31944909}"/>
                  </a:ext>
                </a:extLst>
              </p:cNvPr>
              <p:cNvSpPr txBox="1"/>
              <p:nvPr/>
            </p:nvSpPr>
            <p:spPr>
              <a:xfrm>
                <a:off x="1773224" y="5904594"/>
                <a:ext cx="6096000" cy="515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40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𝛼𝜉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348150-8BD7-0255-17BB-935E31944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24" y="5904594"/>
                <a:ext cx="6096000" cy="5155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F2385D-ECA3-873F-BF5F-DD3025D6FE82}"/>
                  </a:ext>
                </a:extLst>
              </p:cNvPr>
              <p:cNvSpPr txBox="1"/>
              <p:nvPr/>
            </p:nvSpPr>
            <p:spPr>
              <a:xfrm>
                <a:off x="8632891" y="6023857"/>
                <a:ext cx="10697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F2385D-ECA3-873F-BF5F-DD3025D6F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891" y="6023857"/>
                <a:ext cx="1069780" cy="276999"/>
              </a:xfrm>
              <a:prstGeom prst="rect">
                <a:avLst/>
              </a:prstGeom>
              <a:blipFill>
                <a:blip r:embed="rId11"/>
                <a:stretch>
                  <a:fillRect l="-3977" r="-3977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41FF84B-2380-7622-D584-320E477500FC}"/>
                  </a:ext>
                </a:extLst>
              </p:cNvPr>
              <p:cNvSpPr txBox="1"/>
              <p:nvPr/>
            </p:nvSpPr>
            <p:spPr>
              <a:xfrm>
                <a:off x="8050370" y="3041958"/>
                <a:ext cx="2431371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41FF84B-2380-7622-D584-320E47750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70" y="3041958"/>
                <a:ext cx="2431371" cy="572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1CED43-BF20-4AB9-8509-345A698A54FC}"/>
              </a:ext>
            </a:extLst>
          </p:cNvPr>
          <p:cNvSpPr txBox="1"/>
          <p:nvPr/>
        </p:nvSpPr>
        <p:spPr>
          <a:xfrm>
            <a:off x="8413612" y="6350800"/>
            <a:ext cx="245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TMCI/</a:t>
            </a:r>
            <a:r>
              <a:rPr kumimoji="1" lang="en-US" altLang="ja-JP" dirty="0" err="1"/>
              <a:t>srcMC</a:t>
            </a:r>
            <a:r>
              <a:rPr kumimoji="1" lang="en-US" altLang="ja-JP" dirty="0"/>
              <a:t>  </a:t>
            </a:r>
            <a:r>
              <a:rPr kumimoji="1" lang="en-US" altLang="ja-JP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=2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263C46-2906-A25F-419E-CCCA80592832}"/>
              </a:ext>
            </a:extLst>
          </p:cNvPr>
          <p:cNvSpPr/>
          <p:nvPr/>
        </p:nvSpPr>
        <p:spPr>
          <a:xfrm>
            <a:off x="559817" y="2159151"/>
            <a:ext cx="7005653" cy="1636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8453086-8FC3-7D17-EEB2-9BBE21576705}"/>
              </a:ext>
            </a:extLst>
          </p:cNvPr>
          <p:cNvSpPr/>
          <p:nvPr/>
        </p:nvSpPr>
        <p:spPr>
          <a:xfrm>
            <a:off x="572247" y="4832994"/>
            <a:ext cx="7005653" cy="16366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BE9EA2B-EA57-09EB-36DD-60B85482BD8D}"/>
              </a:ext>
            </a:extLst>
          </p:cNvPr>
          <p:cNvCxnSpPr/>
          <p:nvPr/>
        </p:nvCxnSpPr>
        <p:spPr>
          <a:xfrm>
            <a:off x="5567680" y="3863721"/>
            <a:ext cx="0" cy="889000"/>
          </a:xfrm>
          <a:prstGeom prst="straightConnector1">
            <a:avLst/>
          </a:prstGeom>
          <a:ln w="762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E0631D-F0BC-D286-0DF9-B7F04E8A4F2B}"/>
              </a:ext>
            </a:extLst>
          </p:cNvPr>
          <p:cNvSpPr txBox="1"/>
          <p:nvPr/>
        </p:nvSpPr>
        <p:spPr>
          <a:xfrm>
            <a:off x="5890010" y="3760852"/>
            <a:ext cx="4043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solidFill>
                  <a:srgbClr val="7030A0"/>
                </a:solidFill>
                <a:latin typeface="+mj-ea"/>
                <a:ea typeface="+mj-ea"/>
              </a:rPr>
              <a:t>Similar formula and similar wake</a:t>
            </a:r>
            <a:endParaRPr lang="ja-JP" altLang="en-US" sz="32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A452B2D-11AB-2824-E5DA-6FE11A7CC2CD}"/>
              </a:ext>
            </a:extLst>
          </p:cNvPr>
          <p:cNvSpPr/>
          <p:nvPr/>
        </p:nvSpPr>
        <p:spPr>
          <a:xfrm rot="20587936">
            <a:off x="8184324" y="1332493"/>
            <a:ext cx="1000456" cy="90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33E5EF7-CFF0-18DE-56C9-44AD9E49F856}"/>
              </a:ext>
            </a:extLst>
          </p:cNvPr>
          <p:cNvSpPr/>
          <p:nvPr/>
        </p:nvSpPr>
        <p:spPr>
          <a:xfrm rot="1154141">
            <a:off x="9802395" y="1325630"/>
            <a:ext cx="1000456" cy="9036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A5647AC-538C-0CA9-164F-EABA9637C7D7}"/>
              </a:ext>
            </a:extLst>
          </p:cNvPr>
          <p:cNvSpPr/>
          <p:nvPr/>
        </p:nvSpPr>
        <p:spPr>
          <a:xfrm rot="20587936">
            <a:off x="8123748" y="1798692"/>
            <a:ext cx="1000456" cy="90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7903FB3-FDD9-B2CA-AC2C-F17E2351D22D}"/>
              </a:ext>
            </a:extLst>
          </p:cNvPr>
          <p:cNvSpPr/>
          <p:nvPr/>
        </p:nvSpPr>
        <p:spPr>
          <a:xfrm rot="20622231">
            <a:off x="9789904" y="1802289"/>
            <a:ext cx="1000456" cy="9036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B7D31D3-5207-7B58-36CF-3709C8616E0D}"/>
              </a:ext>
            </a:extLst>
          </p:cNvPr>
          <p:cNvCxnSpPr>
            <a:cxnSpLocks/>
          </p:cNvCxnSpPr>
          <p:nvPr/>
        </p:nvCxnSpPr>
        <p:spPr>
          <a:xfrm flipH="1" flipV="1">
            <a:off x="9496554" y="1547682"/>
            <a:ext cx="568781" cy="18383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0846F3E-D89B-30BF-9E21-4C37009C102A}"/>
              </a:ext>
            </a:extLst>
          </p:cNvPr>
          <p:cNvCxnSpPr>
            <a:cxnSpLocks/>
          </p:cNvCxnSpPr>
          <p:nvPr/>
        </p:nvCxnSpPr>
        <p:spPr>
          <a:xfrm>
            <a:off x="8980301" y="1547682"/>
            <a:ext cx="516253" cy="0"/>
          </a:xfrm>
          <a:prstGeom prst="straightConnector1">
            <a:avLst/>
          </a:pr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1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86954-7398-28E4-38D5-4CCB7B65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99976"/>
            <a:ext cx="10515600" cy="975995"/>
          </a:xfrm>
        </p:spPr>
        <p:txBody>
          <a:bodyPr/>
          <a:lstStyle/>
          <a:p>
            <a:r>
              <a:rPr kumimoji="1" lang="en-US" altLang="ja-JP" dirty="0"/>
              <a:t>Mode analysis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9DF9F8-DB25-05CE-12B3-88C32B96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81" y="976754"/>
            <a:ext cx="10515600" cy="527164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Dipole and quadrupole wake force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Wake per s length</a:t>
            </a:r>
          </a:p>
          <a:p>
            <a:pPr lvl="1"/>
            <a:r>
              <a:rPr lang="en-US" altLang="ja-JP" dirty="0"/>
              <a:t>Dipolar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Quadrupolar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Radial-azimuthal mode expansion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F2009B-9FB6-888A-9151-BBA0A5D5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39" y="2621867"/>
            <a:ext cx="1169771" cy="350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EDCD457-1AC4-9E72-91E4-AA3FC60F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45" y="2621661"/>
            <a:ext cx="3314987" cy="4000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190DEC8-E149-EF80-9E15-F68B614B2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96" y="2601392"/>
            <a:ext cx="2998730" cy="4077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76BA2F5-AE70-3AFB-336B-6B5FD1B71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021" y="5735792"/>
            <a:ext cx="7618440" cy="93816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CF565B-508B-D35E-408E-3B3C0F255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041" y="1615819"/>
            <a:ext cx="6638079" cy="7561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EEBFA4F-9329-62F4-E4B7-55A7A2BF3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96" y="1546666"/>
            <a:ext cx="2760886" cy="7943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631D120-4019-FDF1-5267-4462B5BCB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041" y="3416371"/>
            <a:ext cx="6349955" cy="6192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ED8AFD4-C2C6-D3B4-D209-6D5AF7FFE2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1535" y="4203019"/>
            <a:ext cx="7056732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F6209AAD-C9FB-AA12-9D22-D60C550802AB}"/>
              </a:ext>
            </a:extLst>
          </p:cNvPr>
          <p:cNvSpPr txBox="1">
            <a:spLocks/>
          </p:cNvSpPr>
          <p:nvPr/>
        </p:nvSpPr>
        <p:spPr>
          <a:xfrm>
            <a:off x="236505" y="9643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Dipole and quadrupole wake force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Discretize for J</a:t>
            </a:r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9CE3A1-F421-7945-34C4-168B5B3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51" y="190677"/>
            <a:ext cx="10515600" cy="807206"/>
          </a:xfrm>
        </p:spPr>
        <p:txBody>
          <a:bodyPr/>
          <a:lstStyle/>
          <a:p>
            <a:r>
              <a:rPr kumimoji="1" lang="en-US" altLang="ja-JP" dirty="0"/>
              <a:t>Momentum change of each mode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C8B92A-472B-F6CC-E099-6E82E69A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88" y="1436378"/>
            <a:ext cx="4816257" cy="10059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DA69F7-D08A-B00E-4610-E99B942E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951" y="1495767"/>
            <a:ext cx="4778154" cy="96020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A921FD-3206-C110-E719-927F698AD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88" y="2437860"/>
            <a:ext cx="5910874" cy="6442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56FBF3C-EF14-3948-ACC6-B817BCB6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288" y="3269072"/>
            <a:ext cx="5057392" cy="6314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0EFD9EC-4C1D-AD4D-301E-086BEDC7C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010" y="4649117"/>
            <a:ext cx="4953429" cy="85351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8270B5C-8F33-5175-B420-83F3B49F9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823" y="5619422"/>
            <a:ext cx="672904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41C14-A0D9-02E4-79D5-82AB3ADE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64159"/>
            <a:ext cx="10515600" cy="833755"/>
          </a:xfrm>
        </p:spPr>
        <p:txBody>
          <a:bodyPr/>
          <a:lstStyle/>
          <a:p>
            <a:r>
              <a:rPr kumimoji="1" lang="en-US" altLang="ja-JP" dirty="0"/>
              <a:t>Two types of TMCI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01069F-AA32-2CB6-B55D-3C31CF993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253330"/>
            <a:ext cx="11333480" cy="51982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Instability caused by wakes that are considered uniformly distributed on average.</a:t>
            </a:r>
          </a:p>
          <a:p>
            <a:pPr lvl="1"/>
            <a:r>
              <a:rPr lang="en-US" altLang="ja-JP" dirty="0"/>
              <a:t>Modeled by uniform wake</a:t>
            </a:r>
          </a:p>
          <a:p>
            <a:pPr lvl="1"/>
            <a:r>
              <a:rPr lang="en-US" altLang="ja-JP" dirty="0"/>
              <a:t>The instability is betatron tune independent</a:t>
            </a:r>
          </a:p>
          <a:p>
            <a:pPr lvl="1"/>
            <a:r>
              <a:rPr lang="en-US" altLang="ja-JP" dirty="0"/>
              <a:t>The instability threshold is determined by the frequency difference between synchro-beta sidebands; namely synchrotron tune.</a:t>
            </a:r>
          </a:p>
          <a:p>
            <a:pPr lvl="1"/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Additional Instability caused by locality of the wake.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Modeled by wake and transfer model.</a:t>
            </a:r>
          </a:p>
          <a:p>
            <a:pPr lvl="1"/>
            <a:r>
              <a:rPr lang="en-US" altLang="ja-JP" dirty="0"/>
              <a:t>This instability is dependent of the betatron tune.</a:t>
            </a:r>
          </a:p>
          <a:p>
            <a:pPr lvl="1"/>
            <a:r>
              <a:rPr kumimoji="1" lang="en-US" altLang="ja-JP" dirty="0"/>
              <a:t>Higher order mode for larger separation of the betatron tune from integer/half integer.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37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13203</TotalTime>
  <Words>2396</Words>
  <Application>Microsoft Office PowerPoint</Application>
  <PresentationFormat>宽屏</PresentationFormat>
  <Paragraphs>413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Arial</vt:lpstr>
      <vt:lpstr>Cambria Math</vt:lpstr>
      <vt:lpstr>Consolas</vt:lpstr>
      <vt:lpstr>Symbol</vt:lpstr>
      <vt:lpstr>Office テーマ</vt:lpstr>
      <vt:lpstr>Space charge effects on　beam-beam mode coupling instability</vt:lpstr>
      <vt:lpstr>Space charge tune shift</vt:lpstr>
      <vt:lpstr> A symmetric collider model</vt:lpstr>
      <vt:lpstr>Space charge force for dipole moment distribution in the longitudinal phase space</vt:lpstr>
      <vt:lpstr>Vertical cross wake in beam-beam interaction</vt:lpstr>
      <vt:lpstr>Beam-beam force in the transparency collision</vt:lpstr>
      <vt:lpstr>Mode analysis</vt:lpstr>
      <vt:lpstr>Momentum change of each mode</vt:lpstr>
      <vt:lpstr>Two types of TMCI</vt:lpstr>
      <vt:lpstr>Uniformly distributed wake source</vt:lpstr>
      <vt:lpstr>Mode spectrum for cases with one of Wy, SC or BB using uniform wake </vt:lpstr>
      <vt:lpstr>Combined Wake, BB+SC+Wy (approx. uniform)</vt:lpstr>
      <vt:lpstr>Threshold as a function of xsc/xbb </vt:lpstr>
      <vt:lpstr>Combined case of localized beam-beam and uniform space charge</vt:lpstr>
      <vt:lpstr>Mixture of localized beam-beam and uniform space charge forces</vt:lpstr>
      <vt:lpstr>How to realize uniform space charge in  the matrix transformation</vt:lpstr>
      <vt:lpstr>Mode behavior in the case</vt:lpstr>
      <vt:lpstr>PIC simulation for beam-beam, space charge and impedance</vt:lpstr>
      <vt:lpstr>Simulation using a symmetric model</vt:lpstr>
      <vt:lpstr>Strong-strong simulation for only beam-beam</vt:lpstr>
      <vt:lpstr>Vacuum environment impedance is added</vt:lpstr>
      <vt:lpstr>Simulation considering beam-beam and space charge, no impedance</vt:lpstr>
      <vt:lpstr>Simulation considering beam-beam, space charge and impedance </vt:lpstr>
      <vt:lpstr>Summary of simulation considering beam-beam, space charge and impedance  </vt:lpstr>
      <vt:lpstr>More Realistic case: asymmetric collision</vt:lpstr>
      <vt:lpstr>Simulation for an asymmetric collider  considering beam-beam, space charge and impedance </vt:lpstr>
      <vt:lpstr>Summary of simulation for an asymmetric collider </vt:lpstr>
      <vt:lpstr>Summary</vt:lpstr>
      <vt:lpstr>Head-tail oscillation mode in space charge force </vt:lpstr>
      <vt:lpstr>Space charge mode (J-PARC MR)</vt:lpstr>
      <vt:lpstr>Summary for the space charge mode</vt:lpstr>
      <vt:lpstr>Thank you for your attention</vt:lpstr>
      <vt:lpstr>PowerPoint 演示文稿</vt:lpstr>
      <vt:lpstr>Longitudinal distribution</vt:lpstr>
      <vt:lpstr>Mode coupling for various longitudinal distribution</vt:lpstr>
      <vt:lpstr>D(ks) for various Distribution</vt:lpstr>
      <vt:lpstr>Normalized by ρ(0)</vt:lpstr>
      <vt:lpstr>4 Uniform distribution</vt:lpstr>
      <vt:lpstr>Transverse distribution</vt:lpstr>
      <vt:lpstr>Peak density in real space (transverse)</vt:lpstr>
      <vt:lpstr>Mathematica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oscillation mode in the presence of space charge</dc:title>
  <dc:creator>大見 和史</dc:creator>
  <cp:lastModifiedBy>WangRose</cp:lastModifiedBy>
  <cp:revision>8</cp:revision>
  <dcterms:created xsi:type="dcterms:W3CDTF">2023-06-13T01:14:19Z</dcterms:created>
  <dcterms:modified xsi:type="dcterms:W3CDTF">2024-09-12T07:58:19Z</dcterms:modified>
</cp:coreProperties>
</file>