
<file path=[Content_Types].xml><?xml version="1.0" encoding="utf-8"?>
<Types xmlns="http://schemas.openxmlformats.org/package/2006/content-types">
  <Default Extension="xml" ContentType="application/xml"/>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wmf" ContentType="image/x-wmf"/>
  <Default Extension="gif" ContentType="image/gif"/>
  <Default Extension="emf" ContentType="image/x-emf"/>
  <Default Extension="tiff" ContentType="image/tiff"/>
  <Default Extension="rels" ContentType="application/vnd.openxmlformats-package.relationship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media/image20.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48.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534" r:id="rId5"/>
    <p:sldId id="536" r:id="rId6"/>
    <p:sldId id="438" r:id="rId7"/>
    <p:sldId id="471" r:id="rId8"/>
    <p:sldId id="441" r:id="rId9"/>
    <p:sldId id="440" r:id="rId10"/>
    <p:sldId id="503" r:id="rId11"/>
    <p:sldId id="537" r:id="rId12"/>
    <p:sldId id="413" r:id="rId13"/>
    <p:sldId id="388" r:id="rId14"/>
    <p:sldId id="414" r:id="rId15"/>
    <p:sldId id="540" r:id="rId16"/>
    <p:sldId id="575" r:id="rId17"/>
    <p:sldId id="364" r:id="rId18"/>
    <p:sldId id="538" r:id="rId19"/>
    <p:sldId id="539" r:id="rId20"/>
    <p:sldId id="607" r:id="rId21"/>
    <p:sldId id="359" r:id="rId22"/>
    <p:sldId id="633" r:id="rId23"/>
    <p:sldId id="634" r:id="rId24"/>
    <p:sldId id="636" r:id="rId25"/>
    <p:sldId id="604" r:id="rId26"/>
    <p:sldId id="606" r:id="rId27"/>
    <p:sldId id="605" r:id="rId28"/>
    <p:sldId id="635" r:id="rId29"/>
    <p:sldId id="261" r:id="rId30"/>
    <p:sldId id="662" r:id="rId31"/>
    <p:sldId id="663" r:id="rId32"/>
    <p:sldId id="664" r:id="rId33"/>
    <p:sldId id="666" r:id="rId34"/>
    <p:sldId id="667" r:id="rId35"/>
    <p:sldId id="668" r:id="rId36"/>
    <p:sldId id="670" r:id="rId37"/>
    <p:sldId id="671" r:id="rId38"/>
    <p:sldId id="672" r:id="rId39"/>
    <p:sldId id="694" r:id="rId40"/>
    <p:sldId id="673" r:id="rId41"/>
  </p:sldIdLst>
  <p:sldSz cx="12192000" cy="6858000"/>
  <p:notesSz cx="6858000" cy="9144000"/>
  <p:custDataLst>
    <p:tags r:id="rId7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ord" initials="Word" lastIdx="1" clrIdx="0"/>
  <p:cmAuthor id="7" name="user" initials="u" lastIdx="1" clrIdx="6"/>
  <p:cmAuthor id="1" name="hyang" initials="h" lastIdx="1" clrIdx="0"/>
  <p:cmAuthor id="2" name="Fish Zheng" initials="FZ" lastIdx="1" clrIdx="1"/>
  <p:cmAuthor id="9" name="Yan" initials="Y" lastIdx="1" clrIdx="8"/>
  <p:cmAuthor id="3" name="DELL" initials="D" lastIdx="3" clrIdx="2"/>
  <p:cmAuthor id="4" name="Wang Qingying" initials="WangQY" lastIdx="0" clrIdx="3"/>
  <p:cmAuthor id="5" name="作者" initials="A" lastIdx="0" clrIdx="4"/>
  <p:cmAuthor id="6" name="mrliu" initials="m" lastIdx="2"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78E"/>
    <a:srgbClr val="FFFFFF"/>
    <a:srgbClr val="0070C0"/>
    <a:srgbClr val="557E8A"/>
    <a:srgbClr val="88885A"/>
    <a:srgbClr val="7030A0"/>
    <a:srgbClr val="0096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57226" autoAdjust="0"/>
  </p:normalViewPr>
  <p:slideViewPr>
    <p:cSldViewPr snapToGrid="0">
      <p:cViewPr varScale="1">
        <p:scale>
          <a:sx n="58" d="100"/>
          <a:sy n="58" d="100"/>
        </p:scale>
        <p:origin x="90" y="222"/>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2" Type="http://schemas.openxmlformats.org/officeDocument/2006/relationships/tags" Target="tags/tag48.xml"/><Relationship Id="rId71" Type="http://schemas.openxmlformats.org/officeDocument/2006/relationships/customXml" Target="../customXml/item25.xml"/><Relationship Id="rId70" Type="http://schemas.openxmlformats.org/officeDocument/2006/relationships/customXml" Target="../customXml/item24.xml"/><Relationship Id="rId7" Type="http://schemas.openxmlformats.org/officeDocument/2006/relationships/slide" Target="slides/slide4.xml"/><Relationship Id="rId69" Type="http://schemas.openxmlformats.org/officeDocument/2006/relationships/customXml" Target="../customXml/item23.xml"/><Relationship Id="rId68" Type="http://schemas.openxmlformats.org/officeDocument/2006/relationships/customXml" Target="../customXml/item22.xml"/><Relationship Id="rId67" Type="http://schemas.openxmlformats.org/officeDocument/2006/relationships/customXml" Target="../customXml/item21.xml"/><Relationship Id="rId66" Type="http://schemas.openxmlformats.org/officeDocument/2006/relationships/customXml" Target="../customXml/item20.xml"/><Relationship Id="rId65" Type="http://schemas.openxmlformats.org/officeDocument/2006/relationships/customXml" Target="../customXml/item19.xml"/><Relationship Id="rId64" Type="http://schemas.openxmlformats.org/officeDocument/2006/relationships/customXml" Target="../customXml/item18.xml"/><Relationship Id="rId63" Type="http://schemas.openxmlformats.org/officeDocument/2006/relationships/customXml" Target="../customXml/item17.xml"/><Relationship Id="rId62" Type="http://schemas.openxmlformats.org/officeDocument/2006/relationships/customXml" Target="../customXml/item16.xml"/><Relationship Id="rId61" Type="http://schemas.openxmlformats.org/officeDocument/2006/relationships/customXml" Target="../customXml/item15.xml"/><Relationship Id="rId60" Type="http://schemas.openxmlformats.org/officeDocument/2006/relationships/customXml" Target="../customXml/item14.xml"/><Relationship Id="rId6" Type="http://schemas.openxmlformats.org/officeDocument/2006/relationships/slide" Target="slides/slide3.xml"/><Relationship Id="rId59" Type="http://schemas.openxmlformats.org/officeDocument/2006/relationships/customXml" Target="../customXml/item13.xml"/><Relationship Id="rId58" Type="http://schemas.openxmlformats.org/officeDocument/2006/relationships/customXml" Target="../customXml/item12.xml"/><Relationship Id="rId57" Type="http://schemas.openxmlformats.org/officeDocument/2006/relationships/customXml" Target="../customXml/item11.xml"/><Relationship Id="rId56" Type="http://schemas.openxmlformats.org/officeDocument/2006/relationships/customXml" Target="../customXml/item10.xml"/><Relationship Id="rId55" Type="http://schemas.openxmlformats.org/officeDocument/2006/relationships/customXml" Target="../customXml/item9.xml"/><Relationship Id="rId54" Type="http://schemas.openxmlformats.org/officeDocument/2006/relationships/customXml" Target="../customXml/item8.xml"/><Relationship Id="rId53" Type="http://schemas.openxmlformats.org/officeDocument/2006/relationships/customXml" Target="../customXml/item7.xml"/><Relationship Id="rId52" Type="http://schemas.openxmlformats.org/officeDocument/2006/relationships/customXml" Target="../customXml/item6.xml"/><Relationship Id="rId51" Type="http://schemas.openxmlformats.org/officeDocument/2006/relationships/customXml" Target="../customXml/item5.xml"/><Relationship Id="rId50" Type="http://schemas.openxmlformats.org/officeDocument/2006/relationships/customXml" Target="../customXml/item4.xml"/><Relationship Id="rId5" Type="http://schemas.openxmlformats.org/officeDocument/2006/relationships/slide" Target="slides/slide2.xml"/><Relationship Id="rId49" Type="http://schemas.openxmlformats.org/officeDocument/2006/relationships/customXml" Target="../customXml/item3.xml"/><Relationship Id="rId48" Type="http://schemas.openxmlformats.org/officeDocument/2006/relationships/customXml" Target="../customXml/item2.xml"/><Relationship Id="rId47" Type="http://schemas.openxmlformats.org/officeDocument/2006/relationships/customXml" Target="../customXml/item1.xml"/><Relationship Id="rId46" Type="http://schemas.openxmlformats.org/officeDocument/2006/relationships/customXmlProps" Target="../customXml/itemProps23.xml"/><Relationship Id="rId45" Type="http://schemas.openxmlformats.org/officeDocument/2006/relationships/commentAuthors" Target="commentAuthors.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202B4C1-5901-40FD-BF98-D170C79CC531}" type="doc">
      <dgm:prSet loTypeId="urn:microsoft.com/office/officeart/2005/8/layout/hProcess11#1" loCatId="process" qsTypeId="urn:microsoft.com/office/officeart/2005/8/quickstyle/simple1#1" qsCatId="simple" csTypeId="urn:microsoft.com/office/officeart/2005/8/colors/accent1_2#1" csCatId="accent1" phldr="1"/>
      <dgm:spPr/>
    </dgm:pt>
    <dgm:pt modelId="{673CE7BA-F8A2-4631-9B14-09A4B2882C3D}">
      <dgm:prSet phldrT="[Text]" custT="1"/>
      <dgm:spPr/>
      <dgm:t>
        <a:bodyPr/>
        <a:lstStyle/>
        <a:p>
          <a:pPr marL="0" marR="0" indent="0" defTabSz="914400" eaLnBrk="1" fontAlgn="auto" latinLnBrk="0" hangingPunct="1">
            <a:lnSpc>
              <a:spcPct val="100000"/>
            </a:lnSpc>
            <a:spcBef>
              <a:spcPts val="0"/>
            </a:spcBef>
            <a:spcAft>
              <a:spcPts val="0"/>
            </a:spcAft>
            <a:buClrTx/>
            <a:buSzTx/>
            <a:buFontTx/>
            <a:buNone/>
          </a:pPr>
          <a:r>
            <a:rPr lang="en-US" altLang="zh-CN" sz="16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Experimental prototype</a:t>
          </a:r>
          <a:r>
            <a:rPr lang="en-US" altLang="zh-CN" sz="16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a:t>
          </a:r>
        </a:p>
        <a:p>
          <a:pPr marL="0" marR="0" indent="0" defTabSz="914400" eaLnBrk="1" fontAlgn="auto" latinLnBrk="0" hangingPunct="1">
            <a:lnSpc>
              <a:spcPct val="100000"/>
            </a:lnSpc>
            <a:spcBef>
              <a:spcPts val="0"/>
            </a:spcBef>
            <a:spcAft>
              <a:spcPts val="0"/>
            </a:spcAft>
            <a:buClrTx/>
            <a:buSzTx/>
            <a:buFontTx/>
            <a:buNone/>
          </a:pPr>
          <a:r>
            <a:rPr lang="en-US" altLang="zh-CN" sz="16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2019-2024</a:t>
          </a:r>
        </a:p>
        <a:p>
          <a:pPr defTabSz="1778000">
            <a:lnSpc>
              <a:spcPct val="90000"/>
            </a:lnSpc>
            <a:spcBef>
              <a:spcPct val="0"/>
            </a:spcBef>
            <a:spcAft>
              <a:spcPct val="35000"/>
            </a:spcAft>
          </a:pPr>
          <a:endParaRPr lang="en-US" altLang="zh-CN" sz="1400" dirty="0"/>
        </a:p>
      </dgm:t>
    </dgm:pt>
    <dgm:pt modelId="{D51D2662-D89E-4451-A82E-331D3BC9AC36}" cxnId="{09FBD80F-9D37-4436-9E5E-01C9A65EF3C9}" type="parTrans">
      <dgm:prSet/>
      <dgm:spPr/>
      <dgm:t>
        <a:bodyPr/>
        <a:lstStyle/>
        <a:p>
          <a:endParaRPr lang="en-US" altLang="zh-CN"/>
        </a:p>
      </dgm:t>
    </dgm:pt>
    <dgm:pt modelId="{63ED3FC5-6E2D-485A-8851-1B37445073AD}" cxnId="{09FBD80F-9D37-4436-9E5E-01C9A65EF3C9}" type="sibTrans">
      <dgm:prSet/>
      <dgm:spPr/>
      <dgm:t>
        <a:bodyPr/>
        <a:lstStyle/>
        <a:p>
          <a:endParaRPr lang="en-US" altLang="zh-CN"/>
        </a:p>
      </dgm:t>
    </dgm:pt>
    <dgm:pt modelId="{2197B038-A89B-43A4-A3E2-4FDF4E2505C1}">
      <dgm:prSet phldrT="[Text]" custT="1"/>
      <dgm:spPr/>
      <dgm:t>
        <a:bodyPr/>
        <a:lstStyle/>
        <a:p>
          <a:pPr marL="0" marR="0" indent="0" defTabSz="914400" eaLnBrk="1" fontAlgn="auto" latinLnBrk="0" hangingPunct="1">
            <a:lnSpc>
              <a:spcPct val="100000"/>
            </a:lnSpc>
            <a:spcBef>
              <a:spcPts val="0"/>
            </a:spcBef>
            <a:spcAft>
              <a:spcPts val="0"/>
            </a:spcAft>
            <a:buClrTx/>
            <a:buSzTx/>
            <a:buFontTx/>
            <a:buNone/>
          </a:pPr>
          <a:r>
            <a:rPr lang="en-US" altLang="zh-CN" sz="1600" b="1" dirty="0">
              <a:solidFill>
                <a:srgbClr val="A5300F"/>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Engineering prototype: 2025-2027</a:t>
          </a:r>
        </a:p>
        <a:p>
          <a:pPr defTabSz="622300">
            <a:lnSpc>
              <a:spcPct val="90000"/>
            </a:lnSpc>
            <a:spcBef>
              <a:spcPct val="0"/>
            </a:spcBef>
            <a:spcAft>
              <a:spcPct val="35000"/>
            </a:spcAft>
          </a:pPr>
          <a:endParaRPr lang="en-US" altLang="zh-CN" sz="1400" dirty="0"/>
        </a:p>
      </dgm:t>
    </dgm:pt>
    <dgm:pt modelId="{F59FF2A2-11AA-4CFE-BCB0-90F245A41311}" cxnId="{9DD1232D-B06A-49DC-8429-1868543BCFBA}" type="parTrans">
      <dgm:prSet/>
      <dgm:spPr/>
      <dgm:t>
        <a:bodyPr/>
        <a:lstStyle/>
        <a:p>
          <a:endParaRPr lang="en-US" altLang="zh-CN"/>
        </a:p>
      </dgm:t>
    </dgm:pt>
    <dgm:pt modelId="{4BB83C15-96EE-43A6-83B8-2E31C1C2EF75}" cxnId="{9DD1232D-B06A-49DC-8429-1868543BCFBA}" type="sibTrans">
      <dgm:prSet/>
      <dgm:spPr/>
      <dgm:t>
        <a:bodyPr/>
        <a:lstStyle/>
        <a:p>
          <a:endParaRPr lang="en-US" altLang="zh-CN"/>
        </a:p>
      </dgm:t>
    </dgm:pt>
    <dgm:pt modelId="{6C92BAB0-C335-4FC7-9E37-0B5655F246F8}">
      <dgm:prSet phldrT="[Text]" custT="1"/>
      <dgm:spPr/>
      <dgm:t>
        <a:bodyPr/>
        <a:lstStyle/>
        <a:p>
          <a:pPr marL="0" marR="0" indent="0" defTabSz="914400" eaLnBrk="1" fontAlgn="auto" latinLnBrk="0" hangingPunct="1">
            <a:lnSpc>
              <a:spcPct val="100000"/>
            </a:lnSpc>
            <a:spcBef>
              <a:spcPts val="0"/>
            </a:spcBef>
            <a:spcAft>
              <a:spcPts val="0"/>
            </a:spcAft>
            <a:buClrTx/>
            <a:buSzTx/>
            <a:buFontTx/>
            <a:buNone/>
          </a:pPr>
          <a:r>
            <a:rPr lang="en-US" altLang="zh-CN" sz="1600" b="1" dirty="0">
              <a:solidFill>
                <a:srgbClr val="A5300F"/>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Product prototype:</a:t>
          </a:r>
        </a:p>
        <a:p>
          <a:pPr marL="0" marR="0" indent="0" defTabSz="914400" eaLnBrk="1" fontAlgn="auto" latinLnBrk="0" hangingPunct="1">
            <a:lnSpc>
              <a:spcPct val="100000"/>
            </a:lnSpc>
            <a:spcBef>
              <a:spcPts val="0"/>
            </a:spcBef>
            <a:spcAft>
              <a:spcPts val="0"/>
            </a:spcAft>
            <a:buClrTx/>
            <a:buSzTx/>
            <a:buFontTx/>
            <a:buNone/>
          </a:pPr>
          <a:r>
            <a:rPr lang="en-US" altLang="zh-CN" sz="1600" b="1" dirty="0">
              <a:solidFill>
                <a:srgbClr val="A5300F"/>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2028-2030</a:t>
          </a:r>
        </a:p>
        <a:p>
          <a:pPr defTabSz="622300">
            <a:lnSpc>
              <a:spcPct val="90000"/>
            </a:lnSpc>
            <a:spcBef>
              <a:spcPct val="0"/>
            </a:spcBef>
            <a:spcAft>
              <a:spcPct val="35000"/>
            </a:spcAft>
          </a:pPr>
          <a:endParaRPr lang="en-US" altLang="zh-CN" sz="1400" dirty="0"/>
        </a:p>
      </dgm:t>
    </dgm:pt>
    <dgm:pt modelId="{B32A2856-8F0D-4A4D-8950-994AD21F2753}" cxnId="{A092DDD9-1928-4128-9F12-A7502DAF8950}" type="parTrans">
      <dgm:prSet/>
      <dgm:spPr/>
      <dgm:t>
        <a:bodyPr/>
        <a:lstStyle/>
        <a:p>
          <a:endParaRPr lang="en-US" altLang="zh-CN"/>
        </a:p>
      </dgm:t>
    </dgm:pt>
    <dgm:pt modelId="{F0DC38A3-9CC7-4566-82E9-8609947C105D}" cxnId="{A092DDD9-1928-4128-9F12-A7502DAF8950}" type="sibTrans">
      <dgm:prSet/>
      <dgm:spPr/>
      <dgm:t>
        <a:bodyPr/>
        <a:lstStyle/>
        <a:p>
          <a:endParaRPr lang="en-US" altLang="zh-CN"/>
        </a:p>
      </dgm:t>
    </dgm:pt>
    <dgm:pt modelId="{7719D91F-7B15-4667-8CAC-659BCEA78F94}" type="pres">
      <dgm:prSet presAssocID="{2202B4C1-5901-40FD-BF98-D170C79CC531}" presName="Name0" presStyleCnt="0">
        <dgm:presLayoutVars>
          <dgm:dir/>
          <dgm:resizeHandles val="exact"/>
        </dgm:presLayoutVars>
      </dgm:prSet>
      <dgm:spPr/>
    </dgm:pt>
    <dgm:pt modelId="{8106F08F-3F61-4736-80BC-3EA80A485BFD}" type="pres">
      <dgm:prSet presAssocID="{2202B4C1-5901-40FD-BF98-D170C79CC531}" presName="arrow" presStyleLbl="bgShp" presStyleIdx="0" presStyleCnt="1" custScaleY="60851" custLinFactNeighborX="-801" custLinFactNeighborY="1700"/>
      <dgm:spPr/>
    </dgm:pt>
    <dgm:pt modelId="{A6B1BDA9-B955-46C6-9FE7-BCB8FB404EFF}" type="pres">
      <dgm:prSet presAssocID="{2202B4C1-5901-40FD-BF98-D170C79CC531}" presName="points" presStyleCnt="0"/>
      <dgm:spPr/>
    </dgm:pt>
    <dgm:pt modelId="{8DC1807E-3F6C-4045-B6A1-F7BFA0EA8B2E}" type="pres">
      <dgm:prSet presAssocID="{673CE7BA-F8A2-4631-9B14-09A4B2882C3D}" presName="compositeA" presStyleCnt="0"/>
      <dgm:spPr/>
    </dgm:pt>
    <dgm:pt modelId="{B726C00B-5B98-4392-97E3-CBDC1D9C0C55}" type="pres">
      <dgm:prSet presAssocID="{673CE7BA-F8A2-4631-9B14-09A4B2882C3D}" presName="textA" presStyleLbl="revTx" presStyleIdx="0" presStyleCnt="3" custScaleX="155657" custLinFactNeighborX="332" custLinFactNeighborY="26648">
        <dgm:presLayoutVars>
          <dgm:bulletEnabled val="1"/>
        </dgm:presLayoutVars>
      </dgm:prSet>
      <dgm:spPr/>
    </dgm:pt>
    <dgm:pt modelId="{E803443E-9850-4AB1-BBC1-2DB4C63323FA}" type="pres">
      <dgm:prSet presAssocID="{673CE7BA-F8A2-4631-9B14-09A4B2882C3D}" presName="circleA" presStyleLbl="node1" presStyleIdx="0" presStyleCnt="3"/>
      <dgm:spPr/>
    </dgm:pt>
    <dgm:pt modelId="{92973170-6221-4541-A007-667EDB85CB56}" type="pres">
      <dgm:prSet presAssocID="{673CE7BA-F8A2-4631-9B14-09A4B2882C3D}" presName="spaceA" presStyleCnt="0"/>
      <dgm:spPr/>
    </dgm:pt>
    <dgm:pt modelId="{B63978D3-BDC3-4595-8D9F-8293A2FBC3BA}" type="pres">
      <dgm:prSet presAssocID="{63ED3FC5-6E2D-485A-8851-1B37445073AD}" presName="space" presStyleCnt="0"/>
      <dgm:spPr/>
    </dgm:pt>
    <dgm:pt modelId="{9BE053B3-C2D4-47D5-B0CA-2FB46C04E5BF}" type="pres">
      <dgm:prSet presAssocID="{2197B038-A89B-43A4-A3E2-4FDF4E2505C1}" presName="compositeB" presStyleCnt="0"/>
      <dgm:spPr/>
    </dgm:pt>
    <dgm:pt modelId="{AB1B05A6-C72D-4D86-ADA4-ADEB6CD9E023}" type="pres">
      <dgm:prSet presAssocID="{2197B038-A89B-43A4-A3E2-4FDF4E2505C1}" presName="textB" presStyleLbl="revTx" presStyleIdx="1" presStyleCnt="3" custScaleX="186413" custLinFactY="-16852" custLinFactNeighborX="2707" custLinFactNeighborY="-100000">
        <dgm:presLayoutVars>
          <dgm:bulletEnabled val="1"/>
        </dgm:presLayoutVars>
      </dgm:prSet>
      <dgm:spPr/>
    </dgm:pt>
    <dgm:pt modelId="{A2154AC8-C20E-453B-8E4C-45F947C8E13C}" type="pres">
      <dgm:prSet presAssocID="{2197B038-A89B-43A4-A3E2-4FDF4E2505C1}" presName="circleB" presStyleLbl="node1" presStyleIdx="1" presStyleCnt="3"/>
      <dgm:spPr/>
    </dgm:pt>
    <dgm:pt modelId="{F52405F1-ED9C-45FA-B407-3BE5EF7A690B}" type="pres">
      <dgm:prSet presAssocID="{2197B038-A89B-43A4-A3E2-4FDF4E2505C1}" presName="spaceB" presStyleCnt="0"/>
      <dgm:spPr/>
    </dgm:pt>
    <dgm:pt modelId="{900A71CA-C525-4E4C-92FD-97D8B3D5691E}" type="pres">
      <dgm:prSet presAssocID="{4BB83C15-96EE-43A6-83B8-2E31C1C2EF75}" presName="space" presStyleCnt="0"/>
      <dgm:spPr/>
    </dgm:pt>
    <dgm:pt modelId="{C5BD2381-611A-4F38-A63F-4D6425DE72C5}" type="pres">
      <dgm:prSet presAssocID="{6C92BAB0-C335-4FC7-9E37-0B5655F246F8}" presName="compositeA" presStyleCnt="0"/>
      <dgm:spPr/>
    </dgm:pt>
    <dgm:pt modelId="{FF40DA03-64C7-4E2D-83F6-8FC604970E81}" type="pres">
      <dgm:prSet presAssocID="{6C92BAB0-C335-4FC7-9E37-0B5655F246F8}" presName="textA" presStyleLbl="revTx" presStyleIdx="2" presStyleCnt="3" custScaleX="153929" custLinFactNeighborX="3486" custLinFactNeighborY="28151">
        <dgm:presLayoutVars>
          <dgm:bulletEnabled val="1"/>
        </dgm:presLayoutVars>
      </dgm:prSet>
      <dgm:spPr/>
    </dgm:pt>
    <dgm:pt modelId="{8999BABE-2D70-4822-8763-F32DA73320AF}" type="pres">
      <dgm:prSet presAssocID="{6C92BAB0-C335-4FC7-9E37-0B5655F246F8}" presName="circleA" presStyleLbl="node1" presStyleIdx="2" presStyleCnt="3"/>
      <dgm:spPr/>
    </dgm:pt>
    <dgm:pt modelId="{B3929058-9B3D-4DF0-8623-5B2134744729}" type="pres">
      <dgm:prSet presAssocID="{6C92BAB0-C335-4FC7-9E37-0B5655F246F8}" presName="spaceA" presStyleCnt="0"/>
      <dgm:spPr/>
    </dgm:pt>
  </dgm:ptLst>
  <dgm:cxnLst>
    <dgm:cxn modelId="{09FBD80F-9D37-4436-9E5E-01C9A65EF3C9}" srcId="{2202B4C1-5901-40FD-BF98-D170C79CC531}" destId="{673CE7BA-F8A2-4631-9B14-09A4B2882C3D}" srcOrd="0" destOrd="0" parTransId="{D51D2662-D89E-4451-A82E-331D3BC9AC36}" sibTransId="{63ED3FC5-6E2D-485A-8851-1B37445073AD}"/>
    <dgm:cxn modelId="{1086AB1C-34D9-4B78-A2EA-313672DF3920}" type="presOf" srcId="{6C92BAB0-C335-4FC7-9E37-0B5655F246F8}" destId="{FF40DA03-64C7-4E2D-83F6-8FC604970E81}" srcOrd="0" destOrd="0" presId="urn:microsoft.com/office/officeart/2005/8/layout/hProcess11#1"/>
    <dgm:cxn modelId="{EC3C7123-1889-4B6E-BA0C-859B8ECE4637}" type="presOf" srcId="{2202B4C1-5901-40FD-BF98-D170C79CC531}" destId="{7719D91F-7B15-4667-8CAC-659BCEA78F94}" srcOrd="0" destOrd="0" presId="urn:microsoft.com/office/officeart/2005/8/layout/hProcess11#1"/>
    <dgm:cxn modelId="{9DD1232D-B06A-49DC-8429-1868543BCFBA}" srcId="{2202B4C1-5901-40FD-BF98-D170C79CC531}" destId="{2197B038-A89B-43A4-A3E2-4FDF4E2505C1}" srcOrd="1" destOrd="0" parTransId="{F59FF2A2-11AA-4CFE-BCB0-90F245A41311}" sibTransId="{4BB83C15-96EE-43A6-83B8-2E31C1C2EF75}"/>
    <dgm:cxn modelId="{CAC9A480-A03A-44DF-A2F0-1BF8589BA07B}" type="presOf" srcId="{673CE7BA-F8A2-4631-9B14-09A4B2882C3D}" destId="{B726C00B-5B98-4392-97E3-CBDC1D9C0C55}" srcOrd="0" destOrd="0" presId="urn:microsoft.com/office/officeart/2005/8/layout/hProcess11#1"/>
    <dgm:cxn modelId="{C1ABE4AD-0709-4D3C-889E-E20F5624A3A0}" type="presOf" srcId="{2197B038-A89B-43A4-A3E2-4FDF4E2505C1}" destId="{AB1B05A6-C72D-4D86-ADA4-ADEB6CD9E023}" srcOrd="0" destOrd="0" presId="urn:microsoft.com/office/officeart/2005/8/layout/hProcess11#1"/>
    <dgm:cxn modelId="{A092DDD9-1928-4128-9F12-A7502DAF8950}" srcId="{2202B4C1-5901-40FD-BF98-D170C79CC531}" destId="{6C92BAB0-C335-4FC7-9E37-0B5655F246F8}" srcOrd="2" destOrd="0" parTransId="{B32A2856-8F0D-4A4D-8950-994AD21F2753}" sibTransId="{F0DC38A3-9CC7-4566-82E9-8609947C105D}"/>
    <dgm:cxn modelId="{E6480620-C74C-4F33-AF9E-D963FFD35145}" type="presParOf" srcId="{7719D91F-7B15-4667-8CAC-659BCEA78F94}" destId="{8106F08F-3F61-4736-80BC-3EA80A485BFD}" srcOrd="0" destOrd="0" presId="urn:microsoft.com/office/officeart/2005/8/layout/hProcess11#1"/>
    <dgm:cxn modelId="{C3CF4E63-CE51-4A3A-BCC9-CC136AAA3234}" type="presParOf" srcId="{7719D91F-7B15-4667-8CAC-659BCEA78F94}" destId="{A6B1BDA9-B955-46C6-9FE7-BCB8FB404EFF}" srcOrd="1" destOrd="0" presId="urn:microsoft.com/office/officeart/2005/8/layout/hProcess11#1"/>
    <dgm:cxn modelId="{9F2F985E-EC41-4B15-86FE-CFA6A6FAA238}" type="presParOf" srcId="{A6B1BDA9-B955-46C6-9FE7-BCB8FB404EFF}" destId="{8DC1807E-3F6C-4045-B6A1-F7BFA0EA8B2E}" srcOrd="0" destOrd="0" presId="urn:microsoft.com/office/officeart/2005/8/layout/hProcess11#1"/>
    <dgm:cxn modelId="{37979350-A1A5-4DA3-BFC0-51131B19EF7F}" type="presParOf" srcId="{8DC1807E-3F6C-4045-B6A1-F7BFA0EA8B2E}" destId="{B726C00B-5B98-4392-97E3-CBDC1D9C0C55}" srcOrd="0" destOrd="0" presId="urn:microsoft.com/office/officeart/2005/8/layout/hProcess11#1"/>
    <dgm:cxn modelId="{616078D8-8806-473D-9B89-3904A3880969}" type="presParOf" srcId="{8DC1807E-3F6C-4045-B6A1-F7BFA0EA8B2E}" destId="{E803443E-9850-4AB1-BBC1-2DB4C63323FA}" srcOrd="1" destOrd="0" presId="urn:microsoft.com/office/officeart/2005/8/layout/hProcess11#1"/>
    <dgm:cxn modelId="{4BDE633D-C685-4660-BCDC-B7666E21D240}" type="presParOf" srcId="{8DC1807E-3F6C-4045-B6A1-F7BFA0EA8B2E}" destId="{92973170-6221-4541-A007-667EDB85CB56}" srcOrd="2" destOrd="0" presId="urn:microsoft.com/office/officeart/2005/8/layout/hProcess11#1"/>
    <dgm:cxn modelId="{D2AED37B-6800-44F6-BFAF-A667234E24E3}" type="presParOf" srcId="{A6B1BDA9-B955-46C6-9FE7-BCB8FB404EFF}" destId="{B63978D3-BDC3-4595-8D9F-8293A2FBC3BA}" srcOrd="1" destOrd="0" presId="urn:microsoft.com/office/officeart/2005/8/layout/hProcess11#1"/>
    <dgm:cxn modelId="{6356679C-DBE8-4B67-9364-C317E28C2D8E}" type="presParOf" srcId="{A6B1BDA9-B955-46C6-9FE7-BCB8FB404EFF}" destId="{9BE053B3-C2D4-47D5-B0CA-2FB46C04E5BF}" srcOrd="2" destOrd="0" presId="urn:microsoft.com/office/officeart/2005/8/layout/hProcess11#1"/>
    <dgm:cxn modelId="{3A0469CE-35A0-4BEC-9408-066312DB410A}" type="presParOf" srcId="{9BE053B3-C2D4-47D5-B0CA-2FB46C04E5BF}" destId="{AB1B05A6-C72D-4D86-ADA4-ADEB6CD9E023}" srcOrd="0" destOrd="0" presId="urn:microsoft.com/office/officeart/2005/8/layout/hProcess11#1"/>
    <dgm:cxn modelId="{0BE3E68F-0A2A-4AF6-B494-B8848E1BC44D}" type="presParOf" srcId="{9BE053B3-C2D4-47D5-B0CA-2FB46C04E5BF}" destId="{A2154AC8-C20E-453B-8E4C-45F947C8E13C}" srcOrd="1" destOrd="0" presId="urn:microsoft.com/office/officeart/2005/8/layout/hProcess11#1"/>
    <dgm:cxn modelId="{B63A867D-DD69-44ED-935E-BF3718E88BE6}" type="presParOf" srcId="{9BE053B3-C2D4-47D5-B0CA-2FB46C04E5BF}" destId="{F52405F1-ED9C-45FA-B407-3BE5EF7A690B}" srcOrd="2" destOrd="0" presId="urn:microsoft.com/office/officeart/2005/8/layout/hProcess11#1"/>
    <dgm:cxn modelId="{E1DA6483-5696-4F6D-A436-B24C09291662}" type="presParOf" srcId="{A6B1BDA9-B955-46C6-9FE7-BCB8FB404EFF}" destId="{900A71CA-C525-4E4C-92FD-97D8B3D5691E}" srcOrd="3" destOrd="0" presId="urn:microsoft.com/office/officeart/2005/8/layout/hProcess11#1"/>
    <dgm:cxn modelId="{60A1EA37-8FD8-45CC-B38D-FB4EEE6004F0}" type="presParOf" srcId="{A6B1BDA9-B955-46C6-9FE7-BCB8FB404EFF}" destId="{C5BD2381-611A-4F38-A63F-4D6425DE72C5}" srcOrd="4" destOrd="0" presId="urn:microsoft.com/office/officeart/2005/8/layout/hProcess11#1"/>
    <dgm:cxn modelId="{C908394F-523E-4E31-9890-3770B7375CBA}" type="presParOf" srcId="{C5BD2381-611A-4F38-A63F-4D6425DE72C5}" destId="{FF40DA03-64C7-4E2D-83F6-8FC604970E81}" srcOrd="0" destOrd="0" presId="urn:microsoft.com/office/officeart/2005/8/layout/hProcess11#1"/>
    <dgm:cxn modelId="{779B4D5E-AB09-49F5-85F3-7C0B497EC3A0}" type="presParOf" srcId="{C5BD2381-611A-4F38-A63F-4D6425DE72C5}" destId="{8999BABE-2D70-4822-8763-F32DA73320AF}" srcOrd="1" destOrd="0" presId="urn:microsoft.com/office/officeart/2005/8/layout/hProcess11#1"/>
    <dgm:cxn modelId="{F74C9D93-50E0-49DF-A958-68F9E1EBB9B4}" type="presParOf" srcId="{C5BD2381-611A-4F38-A63F-4D6425DE72C5}" destId="{B3929058-9B3D-4DF0-8623-5B2134744729}" srcOrd="2" destOrd="0" presId="urn:microsoft.com/office/officeart/2005/8/layout/hProcess1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740400" cy="3953271"/>
        <a:chOff x="0" y="0"/>
        <a:chExt cx="5740400" cy="3953271"/>
      </a:xfrm>
    </dsp:grpSpPr>
    <dsp:sp modelId="{8106F08F-3F61-4736-80BC-3EA80A485BFD}">
      <dsp:nvSpPr>
        <dsp:cNvPr id="3" name="燕尾形箭头 2"/>
        <dsp:cNvSpPr/>
      </dsp:nvSpPr>
      <dsp:spPr bwMode="white">
        <a:xfrm>
          <a:off x="0" y="1230158"/>
          <a:ext cx="5740400" cy="1581308"/>
        </a:xfrm>
        <a:prstGeom prst="notchedRightArrow">
          <a:avLst/>
        </a:prstGeom>
      </dsp:spPr>
      <dsp:style>
        <a:lnRef idx="0">
          <a:schemeClr val="accent1"/>
        </a:lnRef>
        <a:fillRef idx="1">
          <a:schemeClr val="accent1">
            <a:tint val="40000"/>
          </a:schemeClr>
        </a:fillRef>
        <a:effectRef idx="0">
          <a:scrgbClr r="0" g="0" b="0"/>
        </a:effectRef>
        <a:fontRef idx="minor"/>
      </dsp:style>
      <dsp:txXfrm>
        <a:off x="0" y="1230158"/>
        <a:ext cx="5740400" cy="1581308"/>
      </dsp:txXfrm>
    </dsp:sp>
    <dsp:sp modelId="{B726C00B-5B98-4392-97E3-CBDC1D9C0C55}">
      <dsp:nvSpPr>
        <dsp:cNvPr id="4" name="矩形 3"/>
        <dsp:cNvSpPr/>
      </dsp:nvSpPr>
      <dsp:spPr bwMode="white">
        <a:xfrm>
          <a:off x="3555" y="421387"/>
          <a:ext cx="1666568" cy="1581308"/>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13792" tIns="113792" rIns="113792" bIns="113792" anchor="b"/>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marR="0" lvl="0" indent="0" defTabSz="914400" eaLnBrk="1" fontAlgn="auto" latinLnBrk="0" hangingPunct="1">
            <a:lnSpc>
              <a:spcPct val="100000"/>
            </a:lnSpc>
            <a:spcBef>
              <a:spcPts val="0"/>
            </a:spcBef>
            <a:spcAft>
              <a:spcPts val="0"/>
            </a:spcAft>
            <a:buClrTx/>
            <a:buSzTx/>
            <a:buFontTx/>
            <a:buNone/>
          </a:pPr>
          <a:r>
            <a:rPr lang="en-US" altLang="zh-CN" sz="16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Experimental prototype</a:t>
          </a:r>
          <a:r>
            <a:rPr lang="en-US" altLang="zh-CN" sz="16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a:t>
          </a:r>
          <a:endParaRPr lang="en-US" altLang="zh-CN" sz="16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pPr>
          <a:r>
            <a:rPr lang="en-US" altLang="zh-CN" sz="16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2019-2024</a:t>
          </a:r>
          <a:endParaRPr lang="en-US" altLang="zh-CN" sz="16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a:p>
          <a:pPr lvl="0" defTabSz="1778000">
            <a:lnSpc>
              <a:spcPct val="90000"/>
            </a:lnSpc>
            <a:spcBef>
              <a:spcPct val="0"/>
            </a:spcBef>
            <a:spcAft>
              <a:spcPct val="35000"/>
            </a:spcAft>
          </a:pPr>
          <a:endParaRPr lang="en-US" altLang="zh-CN" sz="1400" dirty="0">
            <a:solidFill>
              <a:schemeClr val="tx1"/>
            </a:solidFill>
          </a:endParaRPr>
        </a:p>
      </dsp:txBody>
      <dsp:txXfrm>
        <a:off x="3555" y="421387"/>
        <a:ext cx="1666568" cy="1581308"/>
      </dsp:txXfrm>
    </dsp:sp>
    <dsp:sp modelId="{E803443E-9850-4AB1-BBC1-2DB4C63323FA}">
      <dsp:nvSpPr>
        <dsp:cNvPr id="5" name="椭圆 4"/>
        <dsp:cNvSpPr/>
      </dsp:nvSpPr>
      <dsp:spPr bwMode="white">
        <a:xfrm>
          <a:off x="635620" y="1778972"/>
          <a:ext cx="395327" cy="395327"/>
        </a:xfrm>
        <a:prstGeom prst="ellipse">
          <a:avLst/>
        </a:prstGeom>
      </dsp:spPr>
      <dsp:style>
        <a:lnRef idx="2">
          <a:schemeClr val="lt1"/>
        </a:lnRef>
        <a:fillRef idx="1">
          <a:schemeClr val="accent1"/>
        </a:fillRef>
        <a:effectRef idx="0">
          <a:scrgbClr r="0" g="0" b="0"/>
        </a:effectRef>
        <a:fontRef idx="minor">
          <a:schemeClr val="lt1"/>
        </a:fontRef>
      </dsp:style>
      <dsp:txXfrm>
        <a:off x="635620" y="1778972"/>
        <a:ext cx="395327" cy="395327"/>
      </dsp:txXfrm>
    </dsp:sp>
    <dsp:sp modelId="{AB1B05A6-C72D-4D86-ADA4-ADEB6CD9E023}">
      <dsp:nvSpPr>
        <dsp:cNvPr id="6" name="矩形 5"/>
        <dsp:cNvSpPr/>
      </dsp:nvSpPr>
      <dsp:spPr bwMode="white">
        <a:xfrm>
          <a:off x="1774097" y="524172"/>
          <a:ext cx="1666568" cy="1581308"/>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13792" tIns="113792" rIns="113792" bIns="113792" anchor="t"/>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marR="0" lvl="0" indent="0" defTabSz="914400" eaLnBrk="1" fontAlgn="auto" latinLnBrk="0" hangingPunct="1">
            <a:lnSpc>
              <a:spcPct val="100000"/>
            </a:lnSpc>
            <a:spcBef>
              <a:spcPts val="0"/>
            </a:spcBef>
            <a:spcAft>
              <a:spcPts val="0"/>
            </a:spcAft>
            <a:buClrTx/>
            <a:buSzTx/>
            <a:buFontTx/>
            <a:buNone/>
          </a:pPr>
          <a:r>
            <a:rPr lang="en-US" altLang="zh-CN" sz="1600" b="1" dirty="0">
              <a:solidFill>
                <a:srgbClr val="A5300F"/>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Engineering prototype: 2025-2027</a:t>
          </a:r>
          <a:endParaRPr lang="en-US" altLang="zh-CN" sz="1600" b="1" dirty="0">
            <a:solidFill>
              <a:srgbClr val="A5300F"/>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a:p>
          <a:pPr lvl="0" defTabSz="622300">
            <a:lnSpc>
              <a:spcPct val="90000"/>
            </a:lnSpc>
            <a:spcBef>
              <a:spcPct val="0"/>
            </a:spcBef>
            <a:spcAft>
              <a:spcPct val="35000"/>
            </a:spcAft>
          </a:pPr>
          <a:endParaRPr lang="en-US" altLang="zh-CN" sz="1400" dirty="0">
            <a:solidFill>
              <a:schemeClr val="tx1"/>
            </a:solidFill>
          </a:endParaRPr>
        </a:p>
      </dsp:txBody>
      <dsp:txXfrm>
        <a:off x="1774097" y="524172"/>
        <a:ext cx="1666568" cy="1581308"/>
      </dsp:txXfrm>
    </dsp:sp>
    <dsp:sp modelId="{A2154AC8-C20E-453B-8E4C-45F947C8E13C}">
      <dsp:nvSpPr>
        <dsp:cNvPr id="7" name="椭圆 6"/>
        <dsp:cNvSpPr/>
      </dsp:nvSpPr>
      <dsp:spPr bwMode="white">
        <a:xfrm>
          <a:off x="2385516" y="1778972"/>
          <a:ext cx="395327" cy="395327"/>
        </a:xfrm>
        <a:prstGeom prst="ellipse">
          <a:avLst/>
        </a:prstGeom>
      </dsp:spPr>
      <dsp:style>
        <a:lnRef idx="2">
          <a:schemeClr val="lt1"/>
        </a:lnRef>
        <a:fillRef idx="1">
          <a:schemeClr val="accent1"/>
        </a:fillRef>
        <a:effectRef idx="0">
          <a:scrgbClr r="0" g="0" b="0"/>
        </a:effectRef>
        <a:fontRef idx="minor">
          <a:schemeClr val="lt1"/>
        </a:fontRef>
      </dsp:style>
      <dsp:txXfrm>
        <a:off x="2385516" y="1778972"/>
        <a:ext cx="395327" cy="395327"/>
      </dsp:txXfrm>
    </dsp:sp>
    <dsp:sp modelId="{FF40DA03-64C7-4E2D-83F6-8FC604970E81}">
      <dsp:nvSpPr>
        <dsp:cNvPr id="8" name="矩形 7"/>
        <dsp:cNvSpPr/>
      </dsp:nvSpPr>
      <dsp:spPr bwMode="white">
        <a:xfrm>
          <a:off x="3537535" y="445154"/>
          <a:ext cx="1666568" cy="1581308"/>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13792" tIns="113792" rIns="113792" bIns="113792" anchor="b"/>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marR="0" lvl="0" indent="0" defTabSz="914400" eaLnBrk="1" fontAlgn="auto" latinLnBrk="0" hangingPunct="1">
            <a:lnSpc>
              <a:spcPct val="100000"/>
            </a:lnSpc>
            <a:spcBef>
              <a:spcPts val="0"/>
            </a:spcBef>
            <a:spcAft>
              <a:spcPts val="0"/>
            </a:spcAft>
            <a:buClrTx/>
            <a:buSzTx/>
            <a:buFontTx/>
            <a:buNone/>
          </a:pPr>
          <a:r>
            <a:rPr lang="en-US" altLang="zh-CN" sz="1600" b="1" dirty="0">
              <a:solidFill>
                <a:srgbClr val="A5300F"/>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Product prototype:</a:t>
          </a:r>
          <a:endParaRPr lang="en-US" altLang="zh-CN" sz="1600" b="1" dirty="0">
            <a:solidFill>
              <a:srgbClr val="A5300F"/>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pPr>
          <a:r>
            <a:rPr lang="en-US" altLang="zh-CN" sz="1600" b="1" dirty="0">
              <a:solidFill>
                <a:srgbClr val="A5300F"/>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2028-2030</a:t>
          </a:r>
          <a:endParaRPr lang="en-US" altLang="zh-CN" sz="1600" b="1" dirty="0">
            <a:solidFill>
              <a:srgbClr val="A5300F"/>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a:p>
          <a:pPr lvl="0" defTabSz="622300">
            <a:lnSpc>
              <a:spcPct val="90000"/>
            </a:lnSpc>
            <a:spcBef>
              <a:spcPct val="0"/>
            </a:spcBef>
            <a:spcAft>
              <a:spcPct val="35000"/>
            </a:spcAft>
          </a:pPr>
          <a:endParaRPr lang="en-US" altLang="zh-CN" sz="1400" dirty="0">
            <a:solidFill>
              <a:schemeClr val="tx1"/>
            </a:solidFill>
          </a:endParaRPr>
        </a:p>
      </dsp:txBody>
      <dsp:txXfrm>
        <a:off x="3537535" y="445154"/>
        <a:ext cx="1666568" cy="1581308"/>
      </dsp:txXfrm>
    </dsp:sp>
    <dsp:sp modelId="{8999BABE-2D70-4822-8763-F32DA73320AF}">
      <dsp:nvSpPr>
        <dsp:cNvPr id="9" name="椭圆 8"/>
        <dsp:cNvSpPr/>
      </dsp:nvSpPr>
      <dsp:spPr bwMode="white">
        <a:xfrm>
          <a:off x="4135413" y="1778972"/>
          <a:ext cx="395327" cy="395327"/>
        </a:xfrm>
        <a:prstGeom prst="ellipse">
          <a:avLst/>
        </a:prstGeom>
      </dsp:spPr>
      <dsp:style>
        <a:lnRef idx="2">
          <a:schemeClr val="lt1"/>
        </a:lnRef>
        <a:fillRef idx="1">
          <a:schemeClr val="accent1"/>
        </a:fillRef>
        <a:effectRef idx="0">
          <a:scrgbClr r="0" g="0" b="0"/>
        </a:effectRef>
        <a:fontRef idx="minor">
          <a:schemeClr val="lt1"/>
        </a:fontRef>
      </dsp:style>
      <dsp:txXfrm>
        <a:off x="4135413" y="1778972"/>
        <a:ext cx="395327" cy="39532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1">
  <dgm:title val=""/>
  <dgm:desc val=""/>
  <dgm:catLst>
    <dgm:cat type="process" pri="8000"/>
    <dgm:cat type="convert" pri="14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type="notchedRightArrow" r:blip="" rot="180">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HorzCh" val="ctr"/>
                  <dgm:param type="txAnchorVertCh" val="b"/>
                  <dgm:param type="txAnchorVert" val="b"/>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HorzCh" val="ctr"/>
                  <dgm:param type="txAnchorVertCh" val="t"/>
                  <dgm:param type="txAnchorVert" val="t"/>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2FB09-9A4B-44D3-9792-7B11A4D3CF8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051236-2312-4C48-9AB8-936E57AD45C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sz="1600" dirty="0"/>
              <a:t>Mr. chairman, honorable experts, ladies and gentleman, good morning, it is great pleasure indeed for me to attend this mini-workshop.  and It’s my honor to</a:t>
            </a:r>
            <a:r>
              <a:rPr lang="en-US" altLang="zh-CN" sz="1600" baseline="0" dirty="0"/>
              <a:t> introduce our work </a:t>
            </a:r>
            <a:r>
              <a:rPr lang="en-US" altLang="zh-CN" sz="1600" baseline="0" dirty="0"/>
              <a:t>after professor Yang. H</a:t>
            </a:r>
            <a:r>
              <a:rPr lang="en-US" altLang="zh-CN" sz="1600" baseline="0" dirty="0"/>
              <a:t>e is our doctor superviser.</a:t>
            </a:r>
            <a:endParaRPr lang="en-US" altLang="zh-CN" sz="1600" baseline="0" dirty="0"/>
          </a:p>
          <a:p>
            <a:r>
              <a:rPr lang="en-US" altLang="zh-CN" sz="2400" b="0" i="0" dirty="0">
                <a:solidFill>
                  <a:srgbClr val="333333"/>
                </a:solidFill>
                <a:effectLst/>
                <a:latin typeface="Arial" panose="020B0604020202020204" pitchFamily="34" charset="0"/>
              </a:rPr>
              <a:t>The topic of my report is the introduction of the compact laser-driven proton therapy system at Peking University</a:t>
            </a:r>
            <a:endParaRPr lang="zh-CN" altLang="en-US" sz="1600" dirty="0"/>
          </a:p>
        </p:txBody>
      </p:sp>
      <p:sp>
        <p:nvSpPr>
          <p:cNvPr id="4" name="灯片编号占位符 3"/>
          <p:cNvSpPr>
            <a:spLocks noGrp="1"/>
          </p:cNvSpPr>
          <p:nvPr>
            <p:ph type="sldNum" sz="quarter" idx="10"/>
          </p:nvPr>
        </p:nvSpPr>
        <p:spPr/>
        <p:txBody>
          <a:bodyPr/>
          <a:lstStyle/>
          <a:p>
            <a:fld id="{F4051236-2312-4C48-9AB8-936E57AD45C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The short beam generated in laser acceleration usually has </a:t>
            </a:r>
            <a:r>
              <a:rPr lang="en-US" altLang="zh-CN" dirty="0"/>
              <a:t>t</a:t>
            </a:r>
            <a:r>
              <a:rPr lang="zh-CN" altLang="en-US" dirty="0"/>
              <a:t>en to the eighth, ten to the tenth</a:t>
            </a:r>
            <a:r>
              <a:rPr lang="en-US" altLang="zh-CN" dirty="0"/>
              <a:t> </a:t>
            </a:r>
            <a:r>
              <a:rPr lang="zh-CN" altLang="en-US" dirty="0"/>
              <a:t>ions</a:t>
            </a:r>
            <a:r>
              <a:rPr lang="en-US" altLang="zh-CN" dirty="0"/>
              <a:t>.</a:t>
            </a:r>
            <a:r>
              <a:rPr lang="zh-CN" altLang="en-US" dirty="0"/>
              <a:t> </a:t>
            </a:r>
            <a:endParaRPr lang="zh-CN" altLang="en-US" dirty="0"/>
          </a:p>
          <a:p>
            <a:endParaRPr lang="zh-CN" altLang="en-US" dirty="0"/>
          </a:p>
          <a:p>
            <a:r>
              <a:rPr lang="en-US" altLang="zh-CN" dirty="0"/>
              <a:t>In the transverse space,</a:t>
            </a:r>
            <a:r>
              <a:rPr lang="zh-CN" altLang="en-US" dirty="0"/>
              <a:t> </a:t>
            </a:r>
            <a:r>
              <a:rPr lang="en-US" altLang="zh-CN" dirty="0"/>
              <a:t>beam cross section</a:t>
            </a:r>
            <a:r>
              <a:rPr lang="zh-CN" altLang="en-US" dirty="0"/>
              <a:t> is as small as few microns in diameter</a:t>
            </a:r>
            <a:r>
              <a:rPr lang="en-US" altLang="zh-CN" dirty="0"/>
              <a:t>. </a:t>
            </a:r>
            <a:endParaRPr lang="en-US" altLang="zh-CN" dirty="0"/>
          </a:p>
          <a:p>
            <a:endParaRPr lang="en-US" altLang="zh-CN" dirty="0">
              <a:sym typeface="+mn-ea"/>
            </a:endParaRPr>
          </a:p>
          <a:p>
            <a:r>
              <a:rPr lang="en-US" altLang="zh-CN" dirty="0">
                <a:sym typeface="+mn-ea"/>
              </a:rPr>
              <a:t>In the longitudinal space, </a:t>
            </a:r>
            <a:r>
              <a:rPr lang="en-US" altLang="zh-CN" dirty="0"/>
              <a:t>beam is</a:t>
            </a:r>
            <a:r>
              <a:rPr lang="zh-CN" altLang="en-US" dirty="0"/>
              <a:t> as short as tens of picoseconds in pulse length, meaning that the peak current </a:t>
            </a:r>
            <a:r>
              <a:rPr lang="en-US" altLang="zh-CN" dirty="0"/>
              <a:t>is very high. And the particles created in beginning has a complex composition. It is mixed particle bunch. There are electron and proton with different energy in a bunch.</a:t>
            </a:r>
            <a:endParaRPr lang="en-US" altLang="zh-CN" dirty="0"/>
          </a:p>
          <a:p>
            <a:r>
              <a:rPr lang="en-US" altLang="zh-CN" dirty="0"/>
              <a:t>So the particle density is very high at the very beginning of accelerated completion.</a:t>
            </a:r>
            <a:endParaRPr lang="zh-CN" altLang="en-US" dirty="0"/>
          </a:p>
        </p:txBody>
      </p:sp>
      <p:sp>
        <p:nvSpPr>
          <p:cNvPr id="4" name="灯片编号占位符 3"/>
          <p:cNvSpPr>
            <a:spLocks noGrp="1"/>
          </p:cNvSpPr>
          <p:nvPr>
            <p:ph type="sldNum" sz="quarter" idx="5"/>
          </p:nvPr>
        </p:nvSpPr>
        <p:spPr/>
        <p:txBody>
          <a:bodyPr/>
          <a:lstStyle/>
          <a:p>
            <a:fld id="{F4051236-2312-4C48-9AB8-936E57AD45C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So the space charge effect in laser acceleration is a very valueable reaserch question.</a:t>
            </a:r>
            <a:endParaRPr lang="en-US" altLang="zh-CN" dirty="0"/>
          </a:p>
          <a:p>
            <a:endParaRPr lang="en-US" altLang="zh-CN" dirty="0"/>
          </a:p>
          <a:p>
            <a:r>
              <a:rPr lang="en-US" altLang="zh-CN" dirty="0"/>
              <a:t>The GSI has do some reaserch about it. In their reaserch, they do a experiment about laser accelerated particle</a:t>
            </a:r>
            <a:r>
              <a:rPr lang="en-US" altLang="zh-CN" dirty="0"/>
              <a:t>s transmition in a quadpole.</a:t>
            </a:r>
            <a:endParaRPr lang="en-US" altLang="zh-CN" dirty="0"/>
          </a:p>
          <a:p>
            <a:r>
              <a:rPr lang="en-US" altLang="zh-CN" dirty="0"/>
              <a:t>In their experiment, the particle indensity is ten to the 8th particles per pulse. </a:t>
            </a:r>
            <a:endParaRPr lang="en-US" altLang="zh-CN" dirty="0"/>
          </a:p>
          <a:p>
            <a:r>
              <a:rPr lang="en-US" altLang="zh-CN" dirty="0"/>
              <a:t>Before the particles go into focusing field, the proton beam is expanded and has some halo growth.</a:t>
            </a:r>
            <a:endParaRPr lang="en-US" altLang="zh-CN" dirty="0"/>
          </a:p>
          <a:p>
            <a:r>
              <a:rPr lang="en-US" altLang="zh-CN" dirty="0"/>
              <a:t>For 4.5 MeV proton, it has one third halo growth. And for 8.1 to 10.8 MeV particle, the halo growth is lass than 20%. </a:t>
            </a:r>
            <a:endParaRPr lang="en-US" altLang="zh-CN" dirty="0"/>
          </a:p>
          <a:p>
            <a:r>
              <a:rPr lang="en-US" altLang="zh-CN" dirty="0"/>
              <a:t>The halo significant growth is only occur in a short range before the beam go into the quadpole. The space–charge repulsion is diminishing to neglectable with the temporal expansion of proton beam up to the collection aperture(70 mm).</a:t>
            </a:r>
            <a:endParaRPr lang="en-US" altLang="zh-CN" dirty="0"/>
          </a:p>
          <a:p>
            <a:endParaRPr lang="en-US" altLang="zh-CN" dirty="0"/>
          </a:p>
          <a:p>
            <a:r>
              <a:rPr lang="en-US" altLang="zh-CN" dirty="0"/>
              <a:t>We have done some reaserch in our first generation experimental facility CLAPA-I. And we have result </a:t>
            </a:r>
            <a:r>
              <a:rPr lang="en-US" altLang="zh-CN" dirty="0">
                <a:sym typeface="+mn-ea"/>
              </a:rPr>
              <a:t>similar as GSI.  </a:t>
            </a:r>
            <a:endParaRPr lang="en-US" altLang="zh-CN" dirty="0">
              <a:sym typeface="+mn-ea"/>
            </a:endParaRPr>
          </a:p>
          <a:p>
            <a:r>
              <a:rPr lang="en-US" altLang="zh-CN" dirty="0">
                <a:sym typeface="+mn-ea"/>
              </a:rPr>
              <a:t>We use </a:t>
            </a:r>
            <a:r>
              <a:rPr lang="en-US" altLang="zh-CN">
                <a:sym typeface="+mn-ea"/>
              </a:rPr>
              <a:t>10 to seventh mixed particles with 15 MeV  central energy. </a:t>
            </a:r>
            <a:endParaRPr lang="en-US" altLang="zh-CN">
              <a:sym typeface="+mn-ea"/>
            </a:endParaRPr>
          </a:p>
          <a:p>
            <a:r>
              <a:rPr lang="en-US" altLang="zh-CN">
                <a:sym typeface="+mn-ea"/>
              </a:rPr>
              <a:t>The </a:t>
            </a:r>
            <a:r>
              <a:rPr lang="en-US" altLang="zh-CN">
                <a:sym typeface="+mn-ea"/>
              </a:rPr>
              <a:t>effect of the space charge on </a:t>
            </a:r>
            <a:r>
              <a:rPr lang="en-US" altLang="zh-CN">
                <a:sym typeface="+mn-ea"/>
              </a:rPr>
              <a:t>transverse envelope can be </a:t>
            </a:r>
            <a:r>
              <a:rPr lang="en-US" altLang="zh-CN">
                <a:solidFill>
                  <a:srgbClr val="0070C0"/>
                </a:solidFill>
                <a:sym typeface="+mn-ea"/>
              </a:rPr>
              <a:t>neglectable through the whole beam transport system</a:t>
            </a:r>
            <a:r>
              <a:rPr lang="en-US" altLang="zh-CN">
                <a:sym typeface="+mn-ea"/>
              </a:rPr>
              <a:t>.</a:t>
            </a:r>
            <a:endParaRPr lang="en-US" altLang="zh-CN" dirty="0"/>
          </a:p>
        </p:txBody>
      </p:sp>
      <p:sp>
        <p:nvSpPr>
          <p:cNvPr id="4" name="灯片编号占位符 3"/>
          <p:cNvSpPr>
            <a:spLocks noGrp="1"/>
          </p:cNvSpPr>
          <p:nvPr>
            <p:ph type="sldNum" sz="quarter" idx="5"/>
          </p:nvPr>
        </p:nvSpPr>
        <p:spPr/>
        <p:txBody>
          <a:bodyPr/>
          <a:lstStyle/>
          <a:p>
            <a:fld id="{F4051236-2312-4C48-9AB8-936E57AD45C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So, in </a:t>
            </a:r>
            <a:r>
              <a:rPr lang="en-US" altLang="zh-CN" dirty="0"/>
              <a:t>brief, the space charge effect in the laser acceleration is a valuable reaserch question. </a:t>
            </a:r>
            <a:endParaRPr lang="en-US" altLang="zh-CN" dirty="0"/>
          </a:p>
          <a:p>
            <a:endParaRPr lang="en-US" altLang="zh-CN" dirty="0"/>
          </a:p>
          <a:p>
            <a:r>
              <a:rPr lang="en-US" altLang="zh-CN" dirty="0"/>
              <a:t>It is a complex process and it is strong enough to increase the envelope and emiitance in the acceleration beginning.</a:t>
            </a:r>
            <a:endParaRPr lang="en-US" altLang="zh-CN" dirty="0"/>
          </a:p>
          <a:p>
            <a:endParaRPr lang="en-US" altLang="zh-CN" dirty="0"/>
          </a:p>
          <a:p>
            <a:r>
              <a:rPr lang="en-US" altLang="zh-CN" dirty="0"/>
              <a:t>B</a:t>
            </a:r>
            <a:r>
              <a:rPr lang="en-US" altLang="zh-CN" dirty="0"/>
              <a:t>ut it is not a problem in the design laser accelerator. Because the space charge effect will be rapid decrease in short range of beam transport.</a:t>
            </a:r>
            <a:endParaRPr lang="en-US" altLang="zh-CN" dirty="0"/>
          </a:p>
        </p:txBody>
      </p:sp>
      <p:sp>
        <p:nvSpPr>
          <p:cNvPr id="4" name="灯片编号占位符 3"/>
          <p:cNvSpPr>
            <a:spLocks noGrp="1"/>
          </p:cNvSpPr>
          <p:nvPr>
            <p:ph type="sldNum" sz="quarter" idx="5"/>
          </p:nvPr>
        </p:nvSpPr>
        <p:spPr/>
        <p:txBody>
          <a:bodyPr/>
          <a:lstStyle/>
          <a:p>
            <a:fld id="{F4051236-2312-4C48-9AB8-936E57AD45C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In the third part, I will introduce our project about </a:t>
            </a:r>
            <a:r>
              <a:rPr lang="en-US" altLang="zh-CN" dirty="0">
                <a:solidFill>
                  <a:srgbClr val="C00000"/>
                </a:solidFill>
                <a:sym typeface="+mn-ea"/>
              </a:rPr>
              <a:t>compact laser-driven proton therapy system. </a:t>
            </a:r>
            <a:endParaRPr lang="en-US" altLang="zh-CN" dirty="0">
              <a:solidFill>
                <a:srgbClr val="C00000"/>
              </a:solidFill>
              <a:sym typeface="+mn-ea"/>
            </a:endParaRPr>
          </a:p>
          <a:p>
            <a:endParaRPr lang="en-US" altLang="zh-CN" dirty="0"/>
          </a:p>
          <a:p>
            <a:r>
              <a:rPr lang="en-US" altLang="zh-CN" dirty="0"/>
              <a:t>To achieve the goal of laser-driven </a:t>
            </a:r>
            <a:r>
              <a:rPr lang="en-US" altLang="zh-CN" dirty="0"/>
              <a:t>proton therapy system. We are doing a series reaserch with the support of goverment.</a:t>
            </a:r>
            <a:endParaRPr lang="en-US" altLang="zh-CN" dirty="0"/>
          </a:p>
        </p:txBody>
      </p:sp>
      <p:sp>
        <p:nvSpPr>
          <p:cNvPr id="4" name="灯片编号占位符 3"/>
          <p:cNvSpPr>
            <a:spLocks noGrp="1"/>
          </p:cNvSpPr>
          <p:nvPr>
            <p:ph type="sldNum" sz="quarter" idx="5"/>
          </p:nvPr>
        </p:nvSpPr>
        <p:spPr/>
        <p:txBody>
          <a:bodyPr/>
          <a:lstStyle/>
          <a:p>
            <a:fld id="{F4051236-2312-4C48-9AB8-936E57AD45C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dirty="0">
                <a:sym typeface="+mn-ea"/>
              </a:rPr>
              <a:t>To achieve the goal of laser-driven proton therapy system. </a:t>
            </a:r>
            <a:endParaRPr lang="en-US" altLang="zh-CN" dirty="0">
              <a:sym typeface="+mn-ea"/>
            </a:endParaRPr>
          </a:p>
          <a:p>
            <a:r>
              <a:rPr lang="en-US" altLang="zh-CN" dirty="0">
                <a:sym typeface="+mn-ea"/>
              </a:rPr>
              <a:t>We started from the </a:t>
            </a:r>
            <a:r>
              <a:rPr lang="en-US" altLang="zh-CN" dirty="0">
                <a:solidFill>
                  <a:srgbClr val="C00000"/>
                </a:solidFill>
                <a:sym typeface="+mn-ea"/>
              </a:rPr>
              <a:t>3 </a:t>
            </a:r>
            <a:r>
              <a:rPr lang="en-US" altLang="zh-CN" dirty="0">
                <a:sym typeface="+mn-ea"/>
              </a:rPr>
              <a:t>challenge of laser-driven proton radiation</a:t>
            </a:r>
            <a:endParaRPr lang="en-US" altLang="zh-CN" dirty="0">
              <a:solidFill>
                <a:schemeClr val="tx1"/>
              </a:solidFill>
              <a:sym typeface="+mn-ea"/>
            </a:endParaRPr>
          </a:p>
          <a:p>
            <a:r>
              <a:rPr lang="en-US" altLang="zh-CN" dirty="0"/>
              <a:t>Through </a:t>
            </a:r>
            <a:r>
              <a:rPr lang="en-US" altLang="zh-CN" dirty="0">
                <a:solidFill>
                  <a:srgbClr val="C00000"/>
                </a:solidFill>
                <a:sym typeface="+mn-ea"/>
              </a:rPr>
              <a:t>2 </a:t>
            </a:r>
            <a:r>
              <a:rPr lang="en-US" altLang="zh-CN" dirty="0">
                <a:sym typeface="+mn-ea"/>
              </a:rPr>
              <a:t>projects of chinese Ministry of Science and Technology supported, we built 2 </a:t>
            </a:r>
            <a:r>
              <a:rPr lang="en-US" altLang="zh-CN" dirty="0">
                <a:sym typeface="+mn-ea"/>
              </a:rPr>
              <a:t>facilitis for reaserch.</a:t>
            </a:r>
            <a:endParaRPr lang="en-US" altLang="zh-CN" dirty="0">
              <a:solidFill>
                <a:schemeClr val="tx1"/>
              </a:solidFill>
              <a:sym typeface="+mn-ea"/>
            </a:endParaRPr>
          </a:p>
          <a:p>
            <a:endParaRPr lang="en-US" altLang="zh-CN" dirty="0"/>
          </a:p>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algn="l"/>
            <a:r>
              <a:rPr lang="en-US" altLang="zh-CN" sz="1200" kern="1200" dirty="0">
                <a:solidFill>
                  <a:schemeClr val="tx1"/>
                </a:solidFill>
                <a:effectLst/>
                <a:latin typeface="+mn-lt"/>
                <a:ea typeface="+mn-ea"/>
                <a:cs typeface="+mn-cs"/>
              </a:rPr>
              <a:t>During 2012</a:t>
            </a:r>
            <a:r>
              <a:rPr lang="en-US" altLang="zh-CN" sz="1200" kern="1200" baseline="0" dirty="0">
                <a:solidFill>
                  <a:schemeClr val="tx1"/>
                </a:solidFill>
                <a:effectLst/>
                <a:latin typeface="+mn-lt"/>
                <a:ea typeface="+mn-ea"/>
                <a:cs typeface="+mn-cs"/>
              </a:rPr>
              <a:t> to 2017, Peking university has built a compact laser plasma accelerator CLAPA-I. </a:t>
            </a:r>
            <a:endParaRPr lang="en-US" altLang="zh-CN" sz="1200" kern="1200" baseline="0" dirty="0">
              <a:solidFill>
                <a:schemeClr val="tx1"/>
              </a:solidFill>
              <a:effectLst/>
              <a:latin typeface="+mn-lt"/>
              <a:ea typeface="+mn-ea"/>
              <a:cs typeface="+mn-cs"/>
            </a:endParaRPr>
          </a:p>
          <a:p>
            <a:pPr algn="l"/>
            <a:r>
              <a:rPr lang="en-US" altLang="zh-CN" sz="1800" b="0" i="0" u="none" strike="noStrike" baseline="0" dirty="0">
                <a:latin typeface="CMR10"/>
              </a:rPr>
              <a:t>Many researches is carried on CLAPA-I: Such as research on the physical mechanism[ˈmekənɪzəm] of laser-plasma acceleration, transmitting of beams with broad energy spectra and large angular divergence. </a:t>
            </a:r>
            <a:endParaRPr lang="en-US" altLang="zh-CN" sz="1200" kern="1200" baseline="0" dirty="0">
              <a:solidFill>
                <a:schemeClr val="tx1"/>
              </a:solidFill>
              <a:effectLst/>
              <a:latin typeface="+mn-lt"/>
              <a:ea typeface="+mn-ea"/>
              <a:cs typeface="+mn-cs"/>
            </a:endParaRPr>
          </a:p>
          <a:p>
            <a:endParaRPr lang="en-US" altLang="zh-CN"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200" baseline="0" dirty="0">
                <a:solidFill>
                  <a:schemeClr val="tx1"/>
                </a:solidFill>
                <a:effectLst/>
                <a:latin typeface="+mn-lt"/>
                <a:ea typeface="+mn-ea"/>
                <a:cs typeface="+mn-cs"/>
              </a:rPr>
              <a:t>Based on the research experience. We built a</a:t>
            </a:r>
            <a:r>
              <a:rPr lang="en-US" altLang="zh-CN" sz="1200" kern="120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compact laser plasma accelerator for therapy</a:t>
            </a:r>
            <a:r>
              <a:rPr lang="en-US" altLang="zh-CN" sz="1200" kern="1200" dirty="0">
                <a:solidFill>
                  <a:schemeClr val="tx1"/>
                </a:solidFill>
                <a:effectLst/>
                <a:latin typeface="+mn-lt"/>
                <a:ea typeface="+mn-ea"/>
                <a:cs typeface="+mn-cs"/>
              </a:rPr>
              <a:t> (CLAPA-II) facility. </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effectLst/>
                <a:latin typeface="+mn-lt"/>
                <a:ea typeface="+mn-ea"/>
                <a:cs typeface="+mn-cs"/>
              </a:rPr>
              <a:t>This facility is located in </a:t>
            </a:r>
            <a:r>
              <a:rPr lang="en-US" altLang="zh-CN" b="0" i="0" dirty="0">
                <a:solidFill>
                  <a:srgbClr val="333333"/>
                </a:solidFill>
                <a:effectLst/>
                <a:latin typeface="Arial" panose="020B0604020202020204" pitchFamily="34" charset="0"/>
              </a:rPr>
              <a:t>the Laser Accelerated Innovation Center in </a:t>
            </a:r>
            <a:r>
              <a:rPr lang="en-US" altLang="zh-CN" sz="1200" kern="1200" dirty="0" err="1">
                <a:solidFill>
                  <a:schemeClr val="tx1"/>
                </a:solidFill>
                <a:effectLst/>
                <a:latin typeface="+mn-lt"/>
                <a:ea typeface="+mn-ea"/>
                <a:cs typeface="+mn-cs"/>
              </a:rPr>
              <a:t>Huai</a:t>
            </a:r>
            <a:r>
              <a:rPr lang="en-US" altLang="zh-CN" sz="1200" kern="1200" dirty="0">
                <a:solidFill>
                  <a:schemeClr val="tx1"/>
                </a:solidFill>
                <a:effectLst/>
                <a:latin typeface="+mn-lt"/>
                <a:ea typeface="+mn-ea"/>
                <a:cs typeface="+mn-cs"/>
              </a:rPr>
              <a:t> Rou Science City ,Beijing. This image shows the top view of the science city. </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solidFill>
                  <a:srgbClr val="666666"/>
                </a:solidFill>
                <a:effectLst/>
                <a:latin typeface="Arial" panose="020B0604020202020204" pitchFamily="34" charset="0"/>
              </a:rPr>
              <a:t>Higher power lasers will be used throughout the project, and hundreds MeV proton beam will be produced for cancer treatment. </a:t>
            </a:r>
            <a:endParaRPr lang="en-US" altLang="zh-CN" b="0" i="0" dirty="0">
              <a:solidFill>
                <a:srgbClr val="666666"/>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effectLst/>
                <a:latin typeface="+mn-lt"/>
                <a:ea typeface="+mn-ea"/>
                <a:cs typeface="+mn-cs"/>
              </a:rPr>
              <a:t>The Chinese Ministry of Science and Technology support t</a:t>
            </a:r>
            <a:r>
              <a:rPr lang="en-US" altLang="zh-CN" sz="1200" dirty="0"/>
              <a:t>otal 5.19 billion for completing this project. </a:t>
            </a:r>
            <a:endParaRPr lang="en-US" altLang="zh-CN" sz="1200" dirty="0"/>
          </a:p>
          <a:p>
            <a:r>
              <a:rPr lang="en-US" altLang="zh-CN" sz="1800" b="0" i="0" u="none" strike="noStrike" baseline="0" dirty="0">
                <a:solidFill>
                  <a:srgbClr val="231F20"/>
                </a:solidFill>
                <a:latin typeface="AdvOT483a8203"/>
              </a:rPr>
              <a:t>And it will </a:t>
            </a:r>
            <a:r>
              <a:rPr lang="en-US" altLang="zh-CN" sz="1800" b="0" i="0" u="none" strike="noStrike" baseline="0" dirty="0">
                <a:solidFill>
                  <a:srgbClr val="231F20"/>
                </a:solidFill>
                <a:latin typeface="AdvOT483a8203"/>
              </a:rPr>
              <a:t>plan be completed during 2019 to 2030</a:t>
            </a:r>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p:cNvSpPr>
            <a:spLocks noGrp="1" noRot="1" noChangeAspect="1" noTextEdit="1"/>
          </p:cNvSpPr>
          <p:nvPr>
            <p:ph type="sldImg"/>
          </p:nvPr>
        </p:nvSpPr>
        <p:spPr/>
      </p:sp>
      <p:sp>
        <p:nvSpPr>
          <p:cNvPr id="96259"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In the CLAPA-I device, we used 200 TW laser shoot hydrocarbon target to create pronton beam with 15 MeV cental energy.</a:t>
            </a:r>
            <a:endParaRPr lang="en-US" altLang="zh-CN" dirty="0">
              <a:latin typeface="Arial" panose="020B0604020202020204" pitchFamily="34" charset="0"/>
            </a:endParaRPr>
          </a:p>
          <a:p>
            <a:r>
              <a:rPr lang="en-US" altLang="zh-CN" dirty="0">
                <a:latin typeface="Arial" panose="020B0604020202020204" pitchFamily="34" charset="0"/>
              </a:rPr>
              <a:t>Except the laser and shooting target acceleration system, we use a beam transport system involved three segments to solve the problem of laser driven beam collection, energy </a:t>
            </a:r>
            <a:r>
              <a:rPr lang="en-US" altLang="zh-CN" dirty="0">
                <a:latin typeface="Arial" panose="020B0604020202020204" pitchFamily="34" charset="0"/>
              </a:rPr>
              <a:t>selection and shaping.</a:t>
            </a:r>
            <a:endParaRPr lang="en-US" altLang="zh-CN" dirty="0">
              <a:latin typeface="Arial" panose="020B0604020202020204" pitchFamily="34" charset="0"/>
            </a:endParaRPr>
          </a:p>
          <a:p>
            <a:endParaRPr lang="en-US" altLang="zh-CN" dirty="0">
              <a:latin typeface="Arial" panose="020B0604020202020204" pitchFamily="34" charset="0"/>
            </a:endParaRPr>
          </a:p>
          <a:p>
            <a:r>
              <a:rPr lang="en-US" altLang="zh-CN" dirty="0">
                <a:latin typeface="Arial" panose="020B0604020202020204" pitchFamily="34" charset="0"/>
              </a:rPr>
              <a:t>We used a triplet close to the target for collecting the beam with big divergence angle. </a:t>
            </a:r>
            <a:endParaRPr lang="en-US" altLang="zh-CN" dirty="0">
              <a:latin typeface="Arial" panose="020B0604020202020204" pitchFamily="34" charset="0"/>
            </a:endParaRPr>
          </a:p>
          <a:p>
            <a:r>
              <a:rPr lang="en-US" altLang="zh-CN" dirty="0">
                <a:latin typeface="Arial" panose="020B0604020202020204" pitchFamily="34" charset="0"/>
              </a:rPr>
              <a:t>The </a:t>
            </a:r>
            <a:r>
              <a:rPr lang="en-US" altLang="zh-CN" dirty="0">
                <a:latin typeface="Arial" panose="020B0604020202020204" pitchFamily="34" charset="0"/>
                <a:sym typeface="+mn-ea"/>
              </a:rPr>
              <a:t>different</a:t>
            </a:r>
            <a:r>
              <a:rPr lang="en-US" altLang="zh-CN" dirty="0">
                <a:latin typeface="Arial" panose="020B0604020202020204" pitchFamily="34" charset="0"/>
              </a:rPr>
              <a:t> deflection radius </a:t>
            </a:r>
            <a:r>
              <a:rPr lang="en-US" altLang="zh-CN" dirty="0">
                <a:latin typeface="Arial" panose="020B0604020202020204" pitchFamily="34" charset="0"/>
                <a:sym typeface="+mn-ea"/>
              </a:rPr>
              <a:t>from </a:t>
            </a:r>
            <a:r>
              <a:rPr lang="en-US" altLang="zh-CN" dirty="0">
                <a:latin typeface="Arial" panose="020B0604020202020204" pitchFamily="34" charset="0"/>
                <a:sym typeface="+mn-ea"/>
              </a:rPr>
              <a:t>different energy is used to control the energy spread in the end of beamline. </a:t>
            </a:r>
            <a:endParaRPr lang="en-US" altLang="zh-CN" dirty="0">
              <a:latin typeface="Arial" panose="020B0604020202020204" pitchFamily="34" charset="0"/>
              <a:sym typeface="+mn-ea"/>
            </a:endParaRPr>
          </a:p>
          <a:p>
            <a:r>
              <a:rPr lang="en-US" altLang="zh-CN" dirty="0">
                <a:latin typeface="Arial" panose="020B0604020202020204" pitchFamily="34" charset="0"/>
                <a:sym typeface="+mn-ea"/>
              </a:rPr>
              <a:t>A doublet before the final target is used to shape the beam.</a:t>
            </a:r>
            <a:endParaRPr lang="en-US" altLang="zh-CN" dirty="0">
              <a:latin typeface="Arial" panose="020B0604020202020204" pitchFamily="34" charset="0"/>
              <a:sym typeface="+mn-ea"/>
            </a:endParaRPr>
          </a:p>
          <a:p>
            <a:endParaRPr lang="en-US" altLang="zh-CN" dirty="0">
              <a:latin typeface="Arial" panose="020B0604020202020204" pitchFamily="34" charset="0"/>
            </a:endParaRPr>
          </a:p>
          <a:p>
            <a:r>
              <a:rPr lang="en-US" altLang="zh-CN" dirty="0">
                <a:latin typeface="Arial" panose="020B0604020202020204" pitchFamily="34" charset="0"/>
              </a:rPr>
              <a:t>We have vertified the energy dispertion could control in the 1%. </a:t>
            </a:r>
            <a:endParaRPr lang="en-US" altLang="zh-CN" dirty="0">
              <a:latin typeface="Arial" panose="020B0604020202020204" pitchFamily="34" charset="0"/>
            </a:endParaRPr>
          </a:p>
          <a:p>
            <a:r>
              <a:rPr lang="en-US" altLang="zh-CN" dirty="0">
                <a:latin typeface="Arial" panose="020B0604020202020204" pitchFamily="34" charset="0"/>
              </a:rPr>
              <a:t>And the beam accelerated by laser with big divergence angle could be collection effective and trasnsport stability</a:t>
            </a:r>
            <a:endParaRPr lang="en-US" altLang="zh-CN" dirty="0">
              <a:latin typeface="Arial" panose="020B0604020202020204" pitchFamily="34" charset="0"/>
            </a:endParaRPr>
          </a:p>
        </p:txBody>
      </p:sp>
      <p:sp>
        <p:nvSpPr>
          <p:cNvPr id="9626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8695">
              <a:defRPr b="1">
                <a:solidFill>
                  <a:schemeClr val="tx1"/>
                </a:solidFill>
                <a:latin typeface="Arial" panose="020B0604020202020204" pitchFamily="34" charset="0"/>
              </a:defRPr>
            </a:lvl1pPr>
            <a:lvl2pPr marL="742950" indent="-285750" defTabSz="988695">
              <a:defRPr b="1">
                <a:solidFill>
                  <a:schemeClr val="tx1"/>
                </a:solidFill>
                <a:latin typeface="Arial" panose="020B0604020202020204" pitchFamily="34" charset="0"/>
              </a:defRPr>
            </a:lvl2pPr>
            <a:lvl3pPr marL="1143000" indent="-228600" defTabSz="988695">
              <a:defRPr b="1">
                <a:solidFill>
                  <a:schemeClr val="tx1"/>
                </a:solidFill>
                <a:latin typeface="Arial" panose="020B0604020202020204" pitchFamily="34" charset="0"/>
              </a:defRPr>
            </a:lvl3pPr>
            <a:lvl4pPr marL="1600200" indent="-228600" defTabSz="988695">
              <a:defRPr b="1">
                <a:solidFill>
                  <a:schemeClr val="tx1"/>
                </a:solidFill>
                <a:latin typeface="Arial" panose="020B0604020202020204" pitchFamily="34" charset="0"/>
              </a:defRPr>
            </a:lvl4pPr>
            <a:lvl5pPr marL="2057400" indent="-228600" defTabSz="988695">
              <a:defRPr b="1">
                <a:solidFill>
                  <a:schemeClr val="tx1"/>
                </a:solidFill>
                <a:latin typeface="Arial" panose="020B0604020202020204" pitchFamily="34" charset="0"/>
              </a:defRPr>
            </a:lvl5pPr>
            <a:lvl6pPr marL="2514600" indent="-228600" defTabSz="988695" eaLnBrk="0" fontAlgn="base" hangingPunct="0">
              <a:spcBef>
                <a:spcPct val="0"/>
              </a:spcBef>
              <a:spcAft>
                <a:spcPct val="0"/>
              </a:spcAft>
              <a:defRPr b="1">
                <a:solidFill>
                  <a:schemeClr val="tx1"/>
                </a:solidFill>
                <a:latin typeface="Arial" panose="020B0604020202020204" pitchFamily="34" charset="0"/>
              </a:defRPr>
            </a:lvl6pPr>
            <a:lvl7pPr marL="2971800" indent="-228600" defTabSz="988695" eaLnBrk="0" fontAlgn="base" hangingPunct="0">
              <a:spcBef>
                <a:spcPct val="0"/>
              </a:spcBef>
              <a:spcAft>
                <a:spcPct val="0"/>
              </a:spcAft>
              <a:defRPr b="1">
                <a:solidFill>
                  <a:schemeClr val="tx1"/>
                </a:solidFill>
                <a:latin typeface="Arial" panose="020B0604020202020204" pitchFamily="34" charset="0"/>
              </a:defRPr>
            </a:lvl7pPr>
            <a:lvl8pPr marL="3428365" indent="-228600" defTabSz="988695" eaLnBrk="0" fontAlgn="base" hangingPunct="0">
              <a:spcBef>
                <a:spcPct val="0"/>
              </a:spcBef>
              <a:spcAft>
                <a:spcPct val="0"/>
              </a:spcAft>
              <a:defRPr b="1">
                <a:solidFill>
                  <a:schemeClr val="tx1"/>
                </a:solidFill>
                <a:latin typeface="Arial" panose="020B0604020202020204" pitchFamily="34" charset="0"/>
              </a:defRPr>
            </a:lvl8pPr>
            <a:lvl9pPr marL="3885565" indent="-228600" defTabSz="988695" eaLnBrk="0" fontAlgn="base" hangingPunct="0">
              <a:spcBef>
                <a:spcPct val="0"/>
              </a:spcBef>
              <a:spcAft>
                <a:spcPct val="0"/>
              </a:spcAft>
              <a:defRPr b="1">
                <a:solidFill>
                  <a:schemeClr val="tx1"/>
                </a:solidFill>
                <a:latin typeface="Arial" panose="020B0604020202020204" pitchFamily="34" charset="0"/>
              </a:defRPr>
            </a:lvl9pPr>
          </a:lstStyle>
          <a:p>
            <a:fld id="{13A2C2B3-A5AF-4C8A-9F9F-BB1591CFECF0}" type="slidenum">
              <a:rPr lang="zh-CN" altLang="en-US" b="0" smtClean="0"/>
            </a:fld>
            <a:endParaRPr lang="en-US" altLang="zh-CN" b="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 do t</a:t>
            </a:r>
            <a:r>
              <a:rPr dirty="0"/>
              <a:t>he on-line measurement of 1% energy dispersive proton beam</a:t>
            </a:r>
            <a:r>
              <a:rPr lang="en-US" dirty="0"/>
              <a:t>.</a:t>
            </a:r>
            <a:endParaRPr lang="en-US" dirty="0"/>
          </a:p>
          <a:p>
            <a:r>
              <a:rPr lang="en-US" dirty="0"/>
              <a:t>The experiment result</a:t>
            </a:r>
            <a:r>
              <a:rPr dirty="0"/>
              <a:t> shows that the beam </a:t>
            </a:r>
            <a:r>
              <a:rPr lang="en-US" dirty="0"/>
              <a:t>with </a:t>
            </a:r>
            <a:r>
              <a:rPr dirty="0"/>
              <a:t>3-9MeV</a:t>
            </a:r>
            <a:r>
              <a:rPr lang="en-US" dirty="0"/>
              <a:t> central energy is observed</a:t>
            </a:r>
            <a:r>
              <a:rPr dirty="0"/>
              <a:t>.</a:t>
            </a:r>
            <a:r>
              <a:rPr lang="en-US" dirty="0"/>
              <a:t> The higher energy beam only can be observed in the entrance of the beam line because the partical indensity is too small.</a:t>
            </a:r>
            <a:endParaRPr dirty="0"/>
          </a:p>
          <a:p>
            <a:endParaRPr dirty="0"/>
          </a:p>
          <a:p>
            <a:r>
              <a:rPr dirty="0"/>
              <a:t>In our measurement, we have found that the charge stability of the beam can reach 11%, and the position stability can reach 8%.</a:t>
            </a:r>
            <a:endParaRPr dirty="0"/>
          </a:p>
          <a:p>
            <a:endParaRPr dirty="0"/>
          </a:p>
          <a:p>
            <a:r>
              <a:rPr dirty="0"/>
              <a:t>Such beam stability </a:t>
            </a:r>
            <a:r>
              <a:rPr lang="en-US" dirty="0"/>
              <a:t>vertifie</a:t>
            </a:r>
            <a:r>
              <a:rPr dirty="0"/>
              <a:t>s the possibility of</a:t>
            </a:r>
            <a:r>
              <a:rPr lang="en-US" dirty="0"/>
              <a:t> laser driven</a:t>
            </a:r>
            <a:r>
              <a:rPr dirty="0"/>
              <a:t> proton radio</a:t>
            </a:r>
            <a:r>
              <a:rPr lang="en-US" dirty="0"/>
              <a:t> </a:t>
            </a:r>
            <a:r>
              <a:rPr dirty="0"/>
              <a:t>therapy</a:t>
            </a:r>
            <a:r>
              <a:rPr lang="en-US" dirty="0"/>
              <a:t> application.</a:t>
            </a:r>
            <a:endParaRPr lang="en-US" dirty="0"/>
          </a:p>
        </p:txBody>
      </p:sp>
      <p:sp>
        <p:nvSpPr>
          <p:cNvPr id="4" name="灯片编号占位符 3"/>
          <p:cNvSpPr>
            <a:spLocks noGrp="1"/>
          </p:cNvSpPr>
          <p:nvPr>
            <p:ph type="sldNum" sz="quarter" idx="5"/>
          </p:nvPr>
        </p:nvSpPr>
        <p:spPr/>
        <p:txBody>
          <a:bodyPr/>
          <a:lstStyle/>
          <a:p>
            <a:fld id="{D3AE3A46-344B-472C-AB89-295EE79D0D0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a:xfrm>
            <a:off x="381000" y="685800"/>
            <a:ext cx="6096000" cy="3429000"/>
          </a:xfrm>
        </p:spPr>
      </p:sp>
      <p:sp>
        <p:nvSpPr>
          <p:cNvPr id="24579" name="备注占位符 2"/>
          <p:cNvSpPr>
            <a:spLocks noGrp="1"/>
          </p:cNvSpPr>
          <p:nvPr>
            <p:ph type="body" idx="1"/>
          </p:nvPr>
        </p:nvSpPr>
        <p:spPr>
          <a:xfrm>
            <a:off x="711200" y="4862513"/>
            <a:ext cx="5678488" cy="4605337"/>
          </a:xfrm>
        </p:spPr>
        <p:txBody>
          <a:bodyPr wrap="square" lIns="99047" tIns="49523" rIns="99047" bIns="49523" anchor="t" anchorCtr="0"/>
          <a:lstStyle/>
          <a:p>
            <a:pPr lvl="0" eaLnBrk="1" hangingPunct="1">
              <a:spcBef>
                <a:spcPct val="0"/>
              </a:spcBef>
            </a:pPr>
            <a:r>
              <a:rPr lang="en-US" altLang="zh-CN" dirty="0">
                <a:solidFill>
                  <a:srgbClr val="666666"/>
                </a:solidFill>
                <a:effectLst/>
                <a:latin typeface="Arial" panose="020B0604020202020204" pitchFamily="34" charset="0"/>
                <a:sym typeface="+mn-ea"/>
              </a:rPr>
              <a:t>This image shows the overall layout of the whole CLAPA-II. It is built based on the experience of CLAPA-I.</a:t>
            </a:r>
            <a:endParaRPr lang="en-US" altLang="zh-CN" dirty="0">
              <a:solidFill>
                <a:srgbClr val="666666"/>
              </a:solidFill>
              <a:effectLst/>
              <a:latin typeface="Arial" panose="020B0604020202020204" pitchFamily="34" charset="0"/>
              <a:sym typeface="+mn-ea"/>
            </a:endParaRPr>
          </a:p>
          <a:p>
            <a:pPr lvl="0" eaLnBrk="1" hangingPunct="1">
              <a:spcBef>
                <a:spcPct val="0"/>
              </a:spcBef>
            </a:pPr>
            <a:r>
              <a:rPr lang="en-US" altLang="zh-CN" dirty="0">
                <a:solidFill>
                  <a:srgbClr val="666666"/>
                </a:solidFill>
                <a:effectLst/>
                <a:latin typeface="Arial" panose="020B0604020202020204" pitchFamily="34" charset="0"/>
                <a:sym typeface="+mn-ea"/>
              </a:rPr>
              <a:t>It include a higher power laser. That means it could create higher energy proton. </a:t>
            </a:r>
            <a:endParaRPr lang="en-US" altLang="zh-CN" dirty="0">
              <a:solidFill>
                <a:srgbClr val="666666"/>
              </a:solidFill>
              <a:effectLst/>
              <a:latin typeface="Arial" panose="020B0604020202020204" pitchFamily="34" charset="0"/>
              <a:sym typeface="+mn-ea"/>
            </a:endParaRPr>
          </a:p>
          <a:p>
            <a:pPr lvl="0" eaLnBrk="1" hangingPunct="1">
              <a:spcBef>
                <a:spcPct val="0"/>
              </a:spcBef>
            </a:pPr>
            <a:r>
              <a:rPr lang="en-US" altLang="zh-CN" b="0" i="0" dirty="0">
                <a:solidFill>
                  <a:srgbClr val="666666"/>
                </a:solidFill>
                <a:effectLst/>
                <a:latin typeface="Arial" panose="020B0604020202020204" pitchFamily="34" charset="0"/>
              </a:rPr>
              <a:t>The CLAPA-II project plan to finish in three phases.</a:t>
            </a:r>
            <a:endParaRPr lang="en-US" altLang="zh-CN" b="0" i="0" dirty="0">
              <a:solidFill>
                <a:srgbClr val="666666"/>
              </a:solidFill>
              <a:effectLst/>
              <a:latin typeface="Arial" panose="020B0604020202020204" pitchFamily="34" charset="0"/>
            </a:endParaRPr>
          </a:p>
          <a:p>
            <a:pPr lvl="0" eaLnBrk="1" hangingPunct="1">
              <a:spcBef>
                <a:spcPct val="0"/>
              </a:spcBef>
            </a:pPr>
            <a:r>
              <a:rPr lang="en-US" altLang="zh-CN" b="0" i="0" dirty="0">
                <a:solidFill>
                  <a:srgbClr val="666666"/>
                </a:solidFill>
                <a:effectLst/>
                <a:latin typeface="Arial" panose="020B0604020202020204" pitchFamily="34" charset="0"/>
              </a:rPr>
              <a:t>First phase will be construct an experimental prototype before 2024. I</a:t>
            </a:r>
            <a:r>
              <a:rPr lang="en-US" altLang="zh-CN" b="0" i="0" dirty="0">
                <a:solidFill>
                  <a:srgbClr val="666666"/>
                </a:solidFill>
                <a:effectLst/>
                <a:latin typeface="Arial" panose="020B0604020202020204" pitchFamily="34" charset="0"/>
              </a:rPr>
              <a:t>n the first phase, 100 MeV proton will be created.</a:t>
            </a:r>
            <a:endParaRPr lang="en-US" altLang="zh-CN" b="0" i="0" dirty="0">
              <a:solidFill>
                <a:srgbClr val="666666"/>
              </a:solidFill>
              <a:effectLst/>
              <a:latin typeface="Arial" panose="020B0604020202020204" pitchFamily="34" charset="0"/>
            </a:endParaRPr>
          </a:p>
          <a:p>
            <a:pPr lvl="0" eaLnBrk="1" hangingPunct="1">
              <a:spcBef>
                <a:spcPct val="0"/>
              </a:spcBef>
            </a:pPr>
            <a:r>
              <a:rPr lang="en-US" altLang="zh-CN" b="0" i="0" dirty="0">
                <a:solidFill>
                  <a:srgbClr val="666666"/>
                </a:solidFill>
                <a:effectLst/>
                <a:latin typeface="Arial" panose="020B0604020202020204" pitchFamily="34" charset="0"/>
              </a:rPr>
              <a:t>Second phase will be transfer e</a:t>
            </a:r>
            <a:r>
              <a:rPr lang="zh-CN" altLang="en-US" dirty="0">
                <a:solidFill>
                  <a:srgbClr val="FF0000"/>
                </a:solidFill>
                <a:latin typeface="微软雅黑" panose="020B0503020204020204" pitchFamily="34" charset="-122"/>
                <a:ea typeface="微软雅黑" panose="020B0503020204020204" pitchFamily="34" charset="-122"/>
                <a:sym typeface="+mn-ea"/>
              </a:rPr>
              <a:t>xperimental prototype</a:t>
            </a:r>
            <a:r>
              <a:rPr lang="en-US" altLang="zh-CN" b="1" dirty="0">
                <a:solidFill>
                  <a:srgbClr val="FF0000"/>
                </a:solidFill>
                <a:latin typeface="微软雅黑" panose="020B0503020204020204" pitchFamily="34" charset="-122"/>
                <a:ea typeface="微软雅黑" panose="020B0503020204020204" pitchFamily="34" charset="-122"/>
                <a:sym typeface="+mn-ea"/>
              </a:rPr>
              <a:t> </a:t>
            </a:r>
            <a:r>
              <a:rPr lang="en-US" altLang="zh-CN" dirty="0">
                <a:solidFill>
                  <a:srgbClr val="FF0000"/>
                </a:solidFill>
                <a:latin typeface="微软雅黑" panose="020B0503020204020204" pitchFamily="34" charset="-122"/>
                <a:ea typeface="微软雅黑" panose="020B0503020204020204" pitchFamily="34" charset="-122"/>
                <a:sym typeface="+mn-ea"/>
              </a:rPr>
              <a:t>to engineering prototype before 2027. 200 MeV proton will be created.</a:t>
            </a:r>
            <a:endParaRPr lang="en-US" altLang="zh-CN" dirty="0">
              <a:solidFill>
                <a:srgbClr val="FF0000"/>
              </a:solidFill>
              <a:latin typeface="微软雅黑" panose="020B0503020204020204" pitchFamily="34" charset="-122"/>
              <a:ea typeface="微软雅黑" panose="020B0503020204020204" pitchFamily="34" charset="-122"/>
              <a:sym typeface="+mn-ea"/>
            </a:endParaRPr>
          </a:p>
          <a:p>
            <a:pPr lvl="0" eaLnBrk="1" hangingPunct="1">
              <a:spcBef>
                <a:spcPct val="0"/>
              </a:spcBef>
            </a:pPr>
            <a:r>
              <a:rPr lang="en-US" altLang="zh-CN" dirty="0">
                <a:solidFill>
                  <a:srgbClr val="FF0000"/>
                </a:solidFill>
                <a:latin typeface="微软雅黑" panose="020B0503020204020204" pitchFamily="34" charset="-122"/>
                <a:ea typeface="微软雅黑" panose="020B0503020204020204" pitchFamily="34" charset="-122"/>
                <a:sym typeface="+mn-ea"/>
              </a:rPr>
              <a:t>Finally a product prototype will be carry out before 2030.</a:t>
            </a:r>
            <a:endParaRPr lang="en-US" altLang="zh-CN" dirty="0">
              <a:solidFill>
                <a:srgbClr val="FF0000"/>
              </a:solidFill>
              <a:latin typeface="微软雅黑" panose="020B0503020204020204" pitchFamily="34" charset="-122"/>
              <a:ea typeface="微软雅黑" panose="020B0503020204020204" pitchFamily="34" charset="-122"/>
              <a:sym typeface="+mn-ea"/>
            </a:endParaRPr>
          </a:p>
          <a:p>
            <a:pPr lvl="0" eaLnBrk="1" hangingPunct="1">
              <a:spcBef>
                <a:spcPct val="0"/>
              </a:spcBef>
            </a:pPr>
            <a:r>
              <a:rPr lang="en-US" altLang="zh-CN" dirty="0">
                <a:solidFill>
                  <a:srgbClr val="FF0000"/>
                </a:solidFill>
                <a:latin typeface="微软雅黑" panose="020B0503020204020204" pitchFamily="34" charset="-122"/>
                <a:ea typeface="微软雅黑" panose="020B0503020204020204" pitchFamily="34" charset="-122"/>
                <a:sym typeface="+mn-ea"/>
              </a:rPr>
              <a:t>The proton energy goal is 100-200 MeV. And the repetition rate goal is equal or greater than 1Hz</a:t>
            </a:r>
            <a:endParaRPr lang="en-US" altLang="zh-CN" dirty="0">
              <a:solidFill>
                <a:srgbClr val="FF0000"/>
              </a:solidFill>
              <a:latin typeface="微软雅黑" panose="020B0503020204020204" pitchFamily="34" charset="-122"/>
              <a:ea typeface="微软雅黑" panose="020B0503020204020204" pitchFamily="34" charset="-122"/>
              <a:sym typeface="+mn-ea"/>
            </a:endParaRPr>
          </a:p>
          <a:p>
            <a:pPr lvl="0" eaLnBrk="1" hangingPunct="1">
              <a:spcBef>
                <a:spcPct val="0"/>
              </a:spcBef>
            </a:pPr>
            <a:endParaRPr lang="en-US" altLang="zh-CN" b="1" dirty="0">
              <a:solidFill>
                <a:srgbClr val="FF0000"/>
              </a:solidFill>
              <a:latin typeface="微软雅黑" panose="020B0503020204020204" pitchFamily="34" charset="-122"/>
              <a:ea typeface="微软雅黑" panose="020B0503020204020204" pitchFamily="34" charset="-122"/>
              <a:sym typeface="+mn-ea"/>
            </a:endParaRPr>
          </a:p>
          <a:p>
            <a:pPr lvl="0" eaLnBrk="1" hangingPunct="1">
              <a:spcBef>
                <a:spcPct val="0"/>
              </a:spcBef>
            </a:pPr>
            <a:endParaRPr lang="zh-CN" altLang="en-US" b="1" dirty="0">
              <a:solidFill>
                <a:srgbClr val="FF0000"/>
              </a:solidFill>
              <a:latin typeface="微软雅黑" panose="020B0503020204020204" pitchFamily="34" charset="-122"/>
              <a:ea typeface="微软雅黑" panose="020B0503020204020204" pitchFamily="34" charset="-122"/>
              <a:sym typeface="+mn-ea"/>
            </a:endParaRPr>
          </a:p>
          <a:p>
            <a:pPr lvl="0" eaLnBrk="1" hangingPunct="1">
              <a:spcBef>
                <a:spcPct val="0"/>
              </a:spcBef>
            </a:pPr>
            <a:endParaRPr lang="zh-CN" altLang="en-US" b="1" dirty="0">
              <a:solidFill>
                <a:srgbClr val="FF0000"/>
              </a:solidFill>
              <a:latin typeface="微软雅黑" panose="020B0503020204020204" pitchFamily="34" charset="-122"/>
              <a:ea typeface="微软雅黑" panose="020B0503020204020204" pitchFamily="34" charset="-122"/>
              <a:sym typeface="+mn-ea"/>
            </a:endParaRPr>
          </a:p>
        </p:txBody>
      </p:sp>
      <p:sp>
        <p:nvSpPr>
          <p:cNvPr id="24580" name="灯片编号占位符 3"/>
          <p:cNvSpPr txBox="1">
            <a:spLocks noGrp="1"/>
          </p:cNvSpPr>
          <p:nvPr>
            <p:ph type="sldNum" sz="quarter"/>
          </p:nvPr>
        </p:nvSpPr>
        <p:spPr>
          <a:xfrm>
            <a:off x="4021138" y="9720263"/>
            <a:ext cx="3076575" cy="512762"/>
          </a:xfrm>
          <a:prstGeom prst="rect">
            <a:avLst/>
          </a:prstGeom>
          <a:noFill/>
          <a:ln w="9525">
            <a:noFill/>
          </a:ln>
        </p:spPr>
        <p:txBody>
          <a:bodyPr lIns="99047" tIns="49523" rIns="99047" bIns="49523" anchor="b" anchorCtr="0"/>
          <a:lstStyle/>
          <a:p>
            <a:pPr lvl="0" algn="r" defTabSz="990600" eaLnBrk="1" hangingPunct="1"/>
            <a:fld id="{9A0DB2DC-4C9A-4742-B13C-FB6460FD3503}" type="slidenum">
              <a:rPr lang="zh-CN" altLang="en-US" sz="1300" dirty="0">
                <a:latin typeface="Arial" panose="020B0604020202020204" pitchFamily="34" charset="0"/>
              </a:rPr>
            </a:fld>
            <a:endParaRPr lang="zh-CN" altLang="en-US" sz="1300"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666666"/>
                </a:solidFill>
                <a:effectLst/>
                <a:latin typeface="Arial" panose="020B0604020202020204" pitchFamily="34" charset="0"/>
              </a:rPr>
              <a:t>The whole device is mainly divided into four parts containing the control system.</a:t>
            </a:r>
            <a:endParaRPr lang="en-US" altLang="zh-CN" b="0" i="0" dirty="0">
              <a:solidFill>
                <a:srgbClr val="666666"/>
              </a:solidFill>
              <a:effectLst/>
              <a:latin typeface="Arial" panose="020B0604020202020204" pitchFamily="34" charset="0"/>
            </a:endParaRP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rgbClr val="666666"/>
                </a:solidFill>
                <a:effectLst/>
                <a:latin typeface="Arial" panose="020B0604020202020204" pitchFamily="34" charset="0"/>
                <a:sym typeface="+mn-ea"/>
              </a:rPr>
              <a:t>Except the control system</a:t>
            </a:r>
            <a:r>
              <a:rPr lang="zh-CN" altLang="en-US" dirty="0">
                <a:solidFill>
                  <a:srgbClr val="666666"/>
                </a:solidFill>
                <a:effectLst/>
                <a:latin typeface="Arial" panose="020B0604020202020204" pitchFamily="34" charset="0"/>
                <a:sym typeface="+mn-ea"/>
              </a:rPr>
              <a:t>，</a:t>
            </a:r>
            <a:r>
              <a:rPr lang="en-US" altLang="zh-CN" dirty="0">
                <a:solidFill>
                  <a:srgbClr val="666666"/>
                </a:solidFill>
                <a:effectLst/>
                <a:latin typeface="Arial" panose="020B0604020202020204" pitchFamily="34" charset="0"/>
                <a:sym typeface="+mn-ea"/>
              </a:rPr>
              <a:t>t</a:t>
            </a:r>
            <a:r>
              <a:rPr lang="en-US" altLang="zh-CN" b="0" i="0" dirty="0">
                <a:solidFill>
                  <a:srgbClr val="666666"/>
                </a:solidFill>
                <a:effectLst/>
                <a:latin typeface="Arial" panose="020B0604020202020204" pitchFamily="34" charset="0"/>
              </a:rPr>
              <a:t>he other three systems, are listed in the figure. </a:t>
            </a:r>
            <a:endParaRPr lang="zh-CN" altLang="en-US" dirty="0"/>
          </a:p>
        </p:txBody>
      </p:sp>
      <p:sp>
        <p:nvSpPr>
          <p:cNvPr id="4" name="灯片编号占位符 3"/>
          <p:cNvSpPr>
            <a:spLocks noGrp="1"/>
          </p:cNvSpPr>
          <p:nvPr>
            <p:ph type="sldNum" sz="quarter" idx="5"/>
          </p:nvPr>
        </p:nvSpPr>
        <p:spPr/>
        <p:txBody>
          <a:bodyPr/>
          <a:lstStyle/>
          <a:p>
            <a:fld id="{F4051236-2312-4C48-9AB8-936E57AD45C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effectLst/>
                <a:sym typeface="+mn-ea"/>
              </a:rPr>
              <a:t>My report include 4 parts. </a:t>
            </a:r>
            <a:endParaRPr lang="en-US" altLang="zh-CN" dirty="0">
              <a:effectLst/>
              <a:sym typeface="+mn-ea"/>
            </a:endParaRPr>
          </a:p>
          <a:p>
            <a:pPr indent="0">
              <a:lnSpc>
                <a:spcPct val="150000"/>
              </a:lnSpc>
              <a:buFont typeface="Arial" panose="020B0604020202020204" pitchFamily="34" charset="0"/>
              <a:buNone/>
            </a:pPr>
            <a:r>
              <a:rPr lang="en-US" altLang="zh-CN" dirty="0">
                <a:sym typeface="+mn-ea"/>
              </a:rPr>
              <a:t>They </a:t>
            </a:r>
            <a:r>
              <a:rPr lang="en-US" altLang="zh-CN" dirty="0">
                <a:sym typeface="+mn-ea"/>
              </a:rPr>
              <a:t>are Background information</a:t>
            </a:r>
            <a:endParaRPr lang="en-US" altLang="zh-CN" dirty="0">
              <a:sym typeface="+mn-ea"/>
            </a:endParaRPr>
          </a:p>
          <a:p>
            <a:pPr indent="0">
              <a:lnSpc>
                <a:spcPct val="150000"/>
              </a:lnSpc>
              <a:buFont typeface="Arial" panose="020B0604020202020204" pitchFamily="34" charset="0"/>
              <a:buNone/>
            </a:pPr>
            <a:r>
              <a:rPr lang="en-US" altLang="zh-CN" dirty="0">
                <a:sym typeface="+mn-ea"/>
              </a:rPr>
              <a:t>Space charge effect in the laser driven accelerator</a:t>
            </a:r>
            <a:endParaRPr lang="en-US" altLang="zh-CN" dirty="0">
              <a:sym typeface="+mn-ea"/>
            </a:endParaRPr>
          </a:p>
          <a:p>
            <a:pPr indent="0">
              <a:lnSpc>
                <a:spcPct val="150000"/>
              </a:lnSpc>
              <a:buFont typeface="Arial" panose="020B0604020202020204" pitchFamily="34" charset="0"/>
              <a:buNone/>
            </a:pPr>
            <a:r>
              <a:rPr lang="en-US" altLang="zh-CN" dirty="0">
                <a:sym typeface="+mn-ea"/>
              </a:rPr>
              <a:t>The compact laser-driven proton therapy system</a:t>
            </a:r>
            <a:endParaRPr lang="en-US" altLang="zh-CN" dirty="0">
              <a:sym typeface="+mn-ea"/>
            </a:endParaRPr>
          </a:p>
          <a:p>
            <a:pPr indent="0">
              <a:lnSpc>
                <a:spcPct val="150000"/>
              </a:lnSpc>
              <a:buFont typeface="Arial" panose="020B0604020202020204" pitchFamily="34" charset="0"/>
              <a:buNone/>
            </a:pPr>
            <a:r>
              <a:rPr lang="en-US" altLang="zh-CN" dirty="0">
                <a:sym typeface="+mn-ea"/>
              </a:rPr>
              <a:t>Summary and prospect</a:t>
            </a:r>
            <a:endParaRPr lang="zh-CN" altLang="en-US" b="1" dirty="0"/>
          </a:p>
        </p:txBody>
      </p:sp>
      <p:sp>
        <p:nvSpPr>
          <p:cNvPr id="4" name="灯片编号占位符 3"/>
          <p:cNvSpPr>
            <a:spLocks noGrp="1"/>
          </p:cNvSpPr>
          <p:nvPr>
            <p:ph type="sldNum" sz="quarter" idx="5"/>
          </p:nvPr>
        </p:nvSpPr>
        <p:spPr/>
        <p:txBody>
          <a:bodyPr/>
          <a:lstStyle/>
          <a:p>
            <a:fld id="{F4051236-2312-4C48-9AB8-936E57AD45C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solidFill>
                  <a:srgbClr val="666666"/>
                </a:solidFill>
                <a:effectLst/>
                <a:latin typeface="Arial" panose="020B0604020202020204" pitchFamily="34" charset="0"/>
                <a:sym typeface="+mn-ea"/>
              </a:rPr>
              <a:t>The first one is Petawatt laser system. The high power laser is created from it. </a:t>
            </a:r>
            <a:endParaRPr lang="en-US" altLang="zh-CN" b="0" i="0" dirty="0">
              <a:solidFill>
                <a:srgbClr val="666666"/>
              </a:solidFill>
              <a:effectLst/>
              <a:latin typeface="Arial" panose="020B0604020202020204" pitchFamily="34" charset="0"/>
            </a:endParaRPr>
          </a:p>
          <a:p>
            <a:endParaRPr lang="zh-CN" altLang="en-US">
              <a:sym typeface="+mn-ea"/>
            </a:endParaRPr>
          </a:p>
          <a:p>
            <a:r>
              <a:rPr lang="en-US" altLang="zh-CN">
                <a:sym typeface="+mn-ea"/>
              </a:rPr>
              <a:t>Now this system is </a:t>
            </a:r>
            <a:r>
              <a:rPr lang="zh-CN" altLang="en-US">
                <a:sym typeface="+mn-ea"/>
              </a:rPr>
              <a:t>commissioning</a:t>
            </a:r>
            <a:endParaRPr lang="zh-CN" altLang="en-US">
              <a:sym typeface="+mn-ea"/>
            </a:endParaRPr>
          </a:p>
          <a:p>
            <a:r>
              <a:rPr lang="zh-CN" altLang="en-US">
                <a:latin typeface="黑体" panose="02010609060101010101" pitchFamily="49" charset="-122"/>
                <a:ea typeface="黑体" panose="02010609060101010101" pitchFamily="49" charset="-122"/>
                <a:cs typeface="黑体" panose="02010609060101010101" pitchFamily="49" charset="-122"/>
                <a:sym typeface="+mn-ea"/>
              </a:rPr>
              <a:t>The high power laser system is the </a:t>
            </a:r>
            <a:r>
              <a:rPr lang="zh-CN" altLang="en-US" b="1">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driving source</a:t>
            </a:r>
            <a:r>
              <a:rPr lang="zh-CN" altLang="en-US">
                <a:latin typeface="黑体" panose="02010609060101010101" pitchFamily="49" charset="-122"/>
                <a:ea typeface="黑体" panose="02010609060101010101" pitchFamily="49" charset="-122"/>
                <a:cs typeface="黑体" panose="02010609060101010101" pitchFamily="49" charset="-122"/>
                <a:sym typeface="+mn-ea"/>
              </a:rPr>
              <a:t> of the</a:t>
            </a:r>
            <a:r>
              <a:rPr lang="en-US" altLang="zh-CN">
                <a:latin typeface="黑体" panose="02010609060101010101" pitchFamily="49" charset="-122"/>
                <a:ea typeface="黑体" panose="02010609060101010101" pitchFamily="49" charset="-122"/>
                <a:cs typeface="黑体" panose="02010609060101010101" pitchFamily="49" charset="-122"/>
                <a:sym typeface="+mn-ea"/>
              </a:rPr>
              <a:t> </a:t>
            </a:r>
            <a:r>
              <a:rPr lang="zh-CN" altLang="en-US">
                <a:latin typeface="黑体" panose="02010609060101010101" pitchFamily="49" charset="-122"/>
                <a:ea typeface="黑体" panose="02010609060101010101" pitchFamily="49" charset="-122"/>
                <a:cs typeface="黑体" panose="02010609060101010101" pitchFamily="49" charset="-122"/>
                <a:sym typeface="+mn-ea"/>
              </a:rPr>
              <a:t>laser proton accelerator.</a:t>
            </a:r>
            <a:endParaRPr lang="zh-CN" altLang="en-US">
              <a:latin typeface="黑体" panose="02010609060101010101" pitchFamily="49" charset="-122"/>
              <a:ea typeface="黑体" panose="02010609060101010101" pitchFamily="49" charset="-122"/>
              <a:cs typeface="黑体" panose="02010609060101010101" pitchFamily="49" charset="-122"/>
            </a:endParaRPr>
          </a:p>
          <a:p>
            <a:endParaRPr lang="zh-CN" altLang="en-US">
              <a:sym typeface="+mn-ea"/>
            </a:endParaRPr>
          </a:p>
          <a:p>
            <a:r>
              <a:rPr lang="zh-CN" altLang="en-US">
                <a:sym typeface="+mn-ea"/>
              </a:rPr>
              <a:t>Peking University cooperated with THALES Laser Company of France to develop a 2 PW</a:t>
            </a:r>
            <a:r>
              <a:rPr lang="en-US" altLang="zh-CN">
                <a:sym typeface="+mn-ea"/>
              </a:rPr>
              <a:t>, 1Hz</a:t>
            </a:r>
            <a:r>
              <a:rPr lang="zh-CN" altLang="en-US">
                <a:sym typeface="+mn-ea"/>
              </a:rPr>
              <a:t> laser system</a:t>
            </a:r>
            <a:endParaRPr lang="zh-CN" altLang="en-US">
              <a:sym typeface="+mn-ea"/>
            </a:endParaRPr>
          </a:p>
          <a:p>
            <a:r>
              <a:rPr lang="en-US" altLang="zh-CN">
                <a:sym typeface="+mn-ea"/>
              </a:rPr>
              <a:t>Usually, the peek power and the refrequency contradict each other.</a:t>
            </a:r>
            <a:endParaRPr lang="en-US" altLang="zh-CN">
              <a:sym typeface="+mn-ea"/>
            </a:endParaRPr>
          </a:p>
          <a:p>
            <a:r>
              <a:rPr lang="en-US" altLang="zh-CN">
                <a:sym typeface="+mn-ea"/>
              </a:rPr>
              <a:t>And this system is designed to be t</a:t>
            </a:r>
            <a:r>
              <a:rPr lang="en-US" altLang="zh-CN">
                <a:solidFill>
                  <a:srgbClr val="C00000"/>
                </a:solidFill>
                <a:sym typeface="+mn-ea"/>
              </a:rPr>
              <a:t>he highest refrequency </a:t>
            </a:r>
            <a:r>
              <a:rPr lang="en-US" altLang="zh-CN">
                <a:sym typeface="+mn-ea"/>
              </a:rPr>
              <a:t>laser </a:t>
            </a:r>
            <a:r>
              <a:rPr lang="en-US" altLang="zh-CN">
                <a:solidFill>
                  <a:srgbClr val="C00000"/>
                </a:solidFill>
                <a:sym typeface="+mn-ea"/>
              </a:rPr>
              <a:t>at the same power</a:t>
            </a:r>
            <a:r>
              <a:rPr lang="en-US" altLang="zh-CN">
                <a:sym typeface="+mn-ea"/>
              </a:rPr>
              <a:t>.</a:t>
            </a:r>
            <a:endParaRPr lang="en-US" altLang="zh-CN">
              <a:sym typeface="+mn-ea"/>
            </a:endParaRPr>
          </a:p>
          <a:p>
            <a:endParaRPr lang="zh-CN" altLang="en-US">
              <a:sym typeface="+mn-e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kern="100" dirty="0">
                <a:effectLst/>
                <a:latin typeface="等线" panose="02010600030101010101" charset="-122"/>
                <a:ea typeface="等线" panose="02010600030101010101" charset="-122"/>
                <a:cs typeface="Times New Roman" panose="02020603050405020304" pitchFamily="18" charset="0"/>
                <a:sym typeface="+mn-ea"/>
              </a:rPr>
              <a:t>The second system is </a:t>
            </a:r>
            <a:r>
              <a:rPr lang="en-US" altLang="zh-CN" dirty="0">
                <a:solidFill>
                  <a:srgbClr val="00B050"/>
                </a:solidFill>
                <a:latin typeface="Arial" panose="020B0604020202020204" pitchFamily="34" charset="0"/>
                <a:ea typeface="黑体" panose="02010609060101010101" pitchFamily="49" charset="-122"/>
                <a:cs typeface="Arial" panose="020B0604020202020204" pitchFamily="34" charset="0"/>
                <a:sym typeface="+mn-ea"/>
              </a:rPr>
              <a:t>Laser proton beam acceleration and diagnostic/ˌdaɪəɡˈnɑːstɪk/] system. </a:t>
            </a:r>
            <a:endParaRPr lang="en-US" altLang="zh-CN" dirty="0">
              <a:solidFill>
                <a:srgbClr val="00B050"/>
              </a:solidFill>
              <a:latin typeface="Arial" panose="020B0604020202020204" pitchFamily="34" charset="0"/>
              <a:ea typeface="黑体" panose="02010609060101010101" pitchFamily="49" charset="-122"/>
              <a:cs typeface="Arial" panose="020B0604020202020204"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rgbClr val="666666"/>
                </a:solidFill>
                <a:effectLst/>
                <a:latin typeface="Arial" panose="020B0604020202020204" pitchFamily="34" charset="0"/>
                <a:sym typeface="+mn-ea"/>
              </a:rPr>
              <a:t>It includes a laser target shooting system, and could produce </a:t>
            </a:r>
            <a:r>
              <a:rPr lang="en-US" altLang="zh-CN" dirty="0">
                <a:effectLst/>
                <a:latin typeface="Times New Roman" panose="02020603050405020304" pitchFamily="18" charset="0"/>
                <a:cs typeface="Times New Roman" panose="02020603050405020304" pitchFamily="18" charset="0"/>
                <a:sym typeface="+mn-ea"/>
              </a:rPr>
              <a:t>proton beam with high-energy through laser acceleration.</a:t>
            </a:r>
            <a:endParaRPr lang="en-US" altLang="zh-CN" b="0" i="0" dirty="0">
              <a:effectLst/>
              <a:latin typeface="Times New Roman" panose="02020603050405020304" pitchFamily="18" charset="0"/>
              <a:cs typeface="Times New Roman" panose="02020603050405020304" pitchFamily="18" charset="0"/>
            </a:endParaRPr>
          </a:p>
          <a:p>
            <a:r>
              <a:rPr lang="en-US" altLang="zh-CN">
                <a:sym typeface="+mn-ea"/>
              </a:rPr>
              <a:t>And this system have a complex laser path and laser diagnostic element for adjusting proper laser parameters.</a:t>
            </a:r>
            <a:endParaRPr lang="en-US" altLang="zh-CN">
              <a:sym typeface="+mn-ea"/>
            </a:endParaRPr>
          </a:p>
          <a:p>
            <a:r>
              <a:rPr lang="en-US" altLang="zh-CN">
                <a:sym typeface="+mn-ea"/>
              </a:rPr>
              <a:t>To get high energy laser driven proton beam. The ultra-thin target shooting is needed.</a:t>
            </a:r>
            <a:endParaRPr lang="en-US" altLang="zh-CN">
              <a:sym typeface="+mn-ea"/>
            </a:endParaRPr>
          </a:p>
          <a:p>
            <a:r>
              <a:rPr lang="en-US" altLang="zh-CN">
                <a:sym typeface="+mn-ea"/>
              </a:rPr>
              <a:t>F</a:t>
            </a:r>
            <a:r>
              <a:rPr lang="en-US" altLang="zh-CN">
                <a:sym typeface="+mn-ea"/>
              </a:rPr>
              <a:t>or the proton beam created stably. A high-precision targets array system is designed. </a:t>
            </a:r>
            <a:endParaRPr lang="en-US" altLang="zh-CN">
              <a:sym typeface="+mn-ea"/>
            </a:endParaRPr>
          </a:p>
          <a:p>
            <a:r>
              <a:rPr lang="en-US" altLang="zh-CN">
                <a:sym typeface="+mn-ea"/>
              </a:rPr>
              <a:t>And this system has completed the linkage debugging with the whole system</a:t>
            </a:r>
            <a:endParaRPr lang="en-US" altLang="zh-CN">
              <a:sym typeface="+mn-ea"/>
            </a:endParaRPr>
          </a:p>
          <a:p>
            <a:r>
              <a:rPr lang="en-US" altLang="zh-CN">
                <a:sym typeface="+mn-ea"/>
              </a:rPr>
              <a:t>Last week the low power laser target shooting has been done. And low energy proton beam has been created.</a:t>
            </a:r>
            <a:endParaRPr lang="en-US" altLang="zh-CN">
              <a:sym typeface="+mn-e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 third system is beam transport system. It is After laser shooting target system </a:t>
            </a:r>
            <a:endParaRPr lang="en-US" altLang="zh-CN"/>
          </a:p>
          <a:p>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rgbClr val="333333"/>
                </a:solidFill>
                <a:effectLst/>
                <a:latin typeface="Arial" panose="020B0604020202020204" pitchFamily="34" charset="0"/>
                <a:sym typeface="+mn-ea"/>
              </a:rPr>
              <a:t>Its function is similar as CLAPA-I beam transport system. </a:t>
            </a:r>
            <a:endParaRPr lang="en-US" altLang="zh-CN" b="0" i="0" dirty="0">
              <a:solidFill>
                <a:srgbClr val="333333"/>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rgbClr val="333333"/>
                </a:solidFill>
                <a:effectLst/>
                <a:latin typeface="Arial" panose="020B0604020202020204" pitchFamily="34" charset="0"/>
                <a:sym typeface="+mn-ea"/>
              </a:rPr>
              <a:t>It can also realize the beam energy selection and stable transport.</a:t>
            </a:r>
            <a:endParaRPr lang="en-US" altLang="zh-CN" b="0" i="0" dirty="0">
              <a:solidFill>
                <a:srgbClr val="333333"/>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rgbClr val="333333"/>
                </a:solidFill>
                <a:effectLst/>
                <a:latin typeface="Arial" panose="020B0604020202020204" pitchFamily="34" charset="0"/>
                <a:sym typeface="+mn-ea"/>
              </a:rPr>
              <a:t>And we do some upgrade about transmission efficiency and beam distribution homogenization.</a:t>
            </a:r>
            <a:endParaRPr lang="en-US" altLang="zh-CN" b="0" i="0" dirty="0">
              <a:solidFill>
                <a:srgbClr val="333333"/>
              </a:solidFill>
              <a:effectLst/>
              <a:latin typeface="Arial" panose="020B0604020202020204" pitchFamily="34" charset="0"/>
            </a:endParaRPr>
          </a:p>
          <a:p>
            <a:r>
              <a:rPr lang="en-US" altLang="zh-CN"/>
              <a:t>I will introduce this part of design in more detail, because this part design is more close to a accelerator design. </a:t>
            </a:r>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dirty="0">
                <a:solidFill>
                  <a:srgbClr val="333333"/>
                </a:solidFill>
                <a:effectLst/>
                <a:latin typeface="Arial" panose="020B0604020202020204" pitchFamily="34" charset="0"/>
              </a:rPr>
              <a:t>First </a:t>
            </a:r>
            <a:r>
              <a:rPr lang="en-US" altLang="zh-CN" sz="1200" b="0" i="0" dirty="0">
                <a:solidFill>
                  <a:srgbClr val="333333"/>
                </a:solidFill>
                <a:effectLst/>
                <a:latin typeface="Arial" panose="020B0604020202020204" pitchFamily="34" charset="0"/>
              </a:rPr>
              <a:t>of all, we use a process to carried out the initial particle library for simulation.</a:t>
            </a:r>
            <a:endParaRPr lang="en-GB" altLang="zh-CN" dirty="0"/>
          </a:p>
          <a:p>
            <a:endParaRPr lang="en-GB" altLang="zh-CN" dirty="0"/>
          </a:p>
          <a:p>
            <a:r>
              <a:rPr lang="en-GB" altLang="zh-CN" dirty="0"/>
              <a:t>The simulation process starts with the proton and electron distributions as produced from the laser–target </a:t>
            </a:r>
            <a:r>
              <a:rPr lang="en-US" altLang="en-GB" dirty="0"/>
              <a:t>PIC </a:t>
            </a:r>
            <a:r>
              <a:rPr lang="en-GB" altLang="zh-CN" dirty="0"/>
              <a:t>simulation model.</a:t>
            </a:r>
            <a:endParaRPr lang="en-GB" altLang="zh-CN" dirty="0"/>
          </a:p>
          <a:p>
            <a:endParaRPr lang="en-GB" altLang="zh-CN" dirty="0"/>
          </a:p>
          <a:p>
            <a:r>
              <a:rPr lang="en-US" altLang="en-GB" dirty="0"/>
              <a:t>And we divided the particle bunches from PIC result as 9 proton bunches and 1 electron bunch.</a:t>
            </a:r>
            <a:endParaRPr lang="en-US" altLang="en-GB" dirty="0"/>
          </a:p>
          <a:p>
            <a:endParaRPr lang="en-GB" altLang="zh-CN" dirty="0"/>
          </a:p>
          <a:p>
            <a:r>
              <a:rPr lang="en-US" altLang="zh-CN" dirty="0"/>
              <a:t>And use IMPACT-T code to simulate the envelope </a:t>
            </a:r>
            <a:r>
              <a:rPr lang="en-US" altLang="zh-CN" dirty="0"/>
              <a:t>in the acceleration beginning.</a:t>
            </a:r>
            <a:endParaRPr lang="en-US" altLang="zh-CN" dirty="0"/>
          </a:p>
        </p:txBody>
      </p:sp>
      <p:sp>
        <p:nvSpPr>
          <p:cNvPr id="4" name="灯片编号占位符 3"/>
          <p:cNvSpPr>
            <a:spLocks noGrp="1"/>
          </p:cNvSpPr>
          <p:nvPr>
            <p:ph type="sldNum" sz="quarter" idx="5"/>
          </p:nvPr>
        </p:nvSpPr>
        <p:spPr/>
        <p:txBody>
          <a:bodyPr/>
          <a:lstStyle/>
          <a:p>
            <a:fld id="{F4051236-2312-4C48-9AB8-936E57AD45CE}"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i="0" dirty="0"/>
              <a:t>The energy spectrum is very wide, and so for accurate tracking with space-charge calculation, it needs to be split into separate bunches.</a:t>
            </a:r>
            <a:r>
              <a:rPr lang="en-US" altLang="en-GB" i="0" dirty="0"/>
              <a:t> </a:t>
            </a:r>
            <a:r>
              <a:rPr lang="en-GB" altLang="zh-CN" i="0" dirty="0"/>
              <a:t>There are nine proton bunches and one electron bunch.</a:t>
            </a:r>
            <a:endParaRPr lang="en-GB" altLang="zh-CN" i="0" dirty="0"/>
          </a:p>
          <a:p>
            <a:r>
              <a:rPr lang="en-GB" altLang="zh-CN" i="0" dirty="0"/>
              <a:t>The key</a:t>
            </a:r>
            <a:r>
              <a:rPr lang="en-US" altLang="en-GB" i="0" dirty="0"/>
              <a:t> research</a:t>
            </a:r>
            <a:r>
              <a:rPr lang="en-GB" altLang="zh-CN" i="0" dirty="0"/>
              <a:t> bunch is </a:t>
            </a:r>
            <a:r>
              <a:rPr lang="en-US" altLang="en-GB" i="0" dirty="0"/>
              <a:t>bunch 7. It is </a:t>
            </a:r>
            <a:r>
              <a:rPr lang="en-GB" altLang="zh-CN" i="0" dirty="0"/>
              <a:t>the target energy </a:t>
            </a:r>
            <a:r>
              <a:rPr lang="en-US" altLang="en-GB" i="0" dirty="0"/>
              <a:t>of the project phase 1</a:t>
            </a:r>
            <a:r>
              <a:rPr lang="en-GB" altLang="zh-CN" i="0" dirty="0"/>
              <a:t>.</a:t>
            </a:r>
            <a:endParaRPr lang="en-GB" altLang="zh-CN" i="0" dirty="0"/>
          </a:p>
          <a:p>
            <a:pPr marL="0" marR="0" indent="0" defTabSz="457200" eaLnBrk="1" fontAlgn="auto" latinLnBrk="0" hangingPunct="1">
              <a:lnSpc>
                <a:spcPct val="118000"/>
              </a:lnSpc>
              <a:spcBef>
                <a:spcPts val="0"/>
              </a:spcBef>
              <a:spcAft>
                <a:spcPts val="0"/>
              </a:spcAft>
              <a:buClrTx/>
              <a:buSzTx/>
              <a:buFontTx/>
              <a:buNone/>
              <a:defRPr/>
            </a:pPr>
            <a:r>
              <a:rPr lang="en-GB" altLang="zh-CN" i="0" dirty="0"/>
              <a:t>Bunches 1–6 are lower energies, bunch 8 is higher energies, bunch 9 is protons moving backwards (in the negative </a:t>
            </a:r>
            <a:r>
              <a:rPr lang="en-GB" altLang="zh-CN" i="1" dirty="0"/>
              <a:t>z</a:t>
            </a:r>
            <a:r>
              <a:rPr lang="en-GB" altLang="zh-CN" i="0" dirty="0"/>
              <a:t>-direction), and bunch 10 is the electrons.</a:t>
            </a:r>
            <a:endParaRPr lang="en-GB" altLang="zh-CN" i="0" dirty="0"/>
          </a:p>
          <a:p>
            <a:r>
              <a:rPr lang="en-US" altLang="zh-CN" dirty="0"/>
              <a:t>W</a:t>
            </a:r>
            <a:r>
              <a:rPr lang="en-US" altLang="zh-CN" dirty="0"/>
              <a:t>e use IMPACT simulate these 9 bunches particle transport in the beginning of the beamline</a:t>
            </a:r>
            <a:endParaRPr lang="en-US" altLang="zh-CN" dirty="0"/>
          </a:p>
          <a:p>
            <a:r>
              <a:rPr lang="en-US" altLang="zh-CN" b="0" i="0" dirty="0">
                <a:solidFill>
                  <a:srgbClr val="333333"/>
                </a:solidFill>
                <a:effectLst/>
                <a:latin typeface="Arial" panose="020B0604020202020204" pitchFamily="34" charset="0"/>
              </a:rPr>
              <a:t>After these simulations are completed, particles with </a:t>
            </a:r>
            <a:r>
              <a:rPr lang="en-US" altLang="en-GB" i="0" dirty="0"/>
              <a:t>10</a:t>
            </a:r>
            <a:r>
              <a:rPr lang="en-GB" altLang="zh-CN" i="0" dirty="0"/>
              <a:t>%</a:t>
            </a:r>
            <a:r>
              <a:rPr lang="en-US" altLang="zh-CN" b="0" i="0" dirty="0">
                <a:solidFill>
                  <a:srgbClr val="333333"/>
                </a:solidFill>
                <a:effectLst/>
                <a:latin typeface="Arial" panose="020B0604020202020204" pitchFamily="34" charset="0"/>
              </a:rPr>
              <a:t> energy dispersion near the center energy can be extracted as data for beamline design.</a:t>
            </a:r>
            <a:endParaRPr lang="en-US" altLang="zh-CN" b="0" i="0" dirty="0">
              <a:solidFill>
                <a:srgbClr val="333333"/>
              </a:solidFill>
              <a:effectLst/>
              <a:latin typeface="Arial" panose="020B0604020202020204" pitchFamily="34" charset="0"/>
            </a:endParaRPr>
          </a:p>
          <a:p>
            <a:r>
              <a:rPr lang="en-US" altLang="zh-CN" dirty="0"/>
              <a:t>The beamline is used Tracewin code to </a:t>
            </a:r>
            <a:r>
              <a:rPr lang="en-US" altLang="zh-CN" dirty="0">
                <a:sym typeface="+mn-ea"/>
              </a:rPr>
              <a:t>designed</a:t>
            </a:r>
            <a:r>
              <a:rPr lang="en-US" altLang="zh-CN" dirty="0"/>
              <a:t>.</a:t>
            </a:r>
            <a:endParaRPr lang="en-US" altLang="zh-CN" dirty="0"/>
          </a:p>
        </p:txBody>
      </p:sp>
      <p:sp>
        <p:nvSpPr>
          <p:cNvPr id="4" name="灯片编号占位符 3"/>
          <p:cNvSpPr>
            <a:spLocks noGrp="1"/>
          </p:cNvSpPr>
          <p:nvPr>
            <p:ph type="sldNum" sz="quarter" idx="5"/>
          </p:nvPr>
        </p:nvSpPr>
        <p:spPr/>
        <p:txBody>
          <a:bodyPr/>
          <a:lstStyle/>
          <a:p>
            <a:fld id="{F4051236-2312-4C48-9AB8-936E57AD45CE}"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rgbClr val="333333"/>
                </a:solidFill>
                <a:effectLst/>
                <a:latin typeface="Arial" panose="020B0604020202020204" pitchFamily="34" charset="0"/>
                <a:sym typeface="+mn-ea"/>
              </a:rPr>
              <a:t>The variation of beam parameters from target shooting to the entrance of the solenoid is carried out by IMPACT</a:t>
            </a:r>
            <a:r>
              <a:rPr lang="en-US" altLang="zh-CN" b="0" i="0" dirty="0">
                <a:solidFill>
                  <a:srgbClr val="333333"/>
                </a:solidFill>
                <a:effectLst/>
                <a:latin typeface="Arial" panose="020B0604020202020204" pitchFamily="34" charset="0"/>
              </a:rPr>
              <a:t>.</a:t>
            </a:r>
            <a:endParaRPr lang="en-US" altLang="zh-CN" b="0" i="0" dirty="0">
              <a:solidFill>
                <a:srgbClr val="333333"/>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i="0" dirty="0">
              <a:solidFill>
                <a:srgbClr val="333333"/>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dirty="0"/>
              <a:t>During the simulation, we found that not all particles can enter the collection section</a:t>
            </a:r>
            <a:r>
              <a:rPr lang="en-US" altLang="en-GB" dirty="0"/>
              <a:t> of beamline</a:t>
            </a:r>
            <a:r>
              <a:rPr lang="en-GB" altLang="zh-CN" dirty="0"/>
              <a:t>.</a:t>
            </a:r>
            <a:endParaRPr lang="en-GB"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GB" altLang="zh-CN" dirty="0"/>
              <a:t>But this simulation verified most particles can enter collection section.</a:t>
            </a:r>
            <a:endParaRPr lang="en-GB" altLang="zh-CN" dirty="0"/>
          </a:p>
        </p:txBody>
      </p:sp>
      <p:sp>
        <p:nvSpPr>
          <p:cNvPr id="4" name="灯片编号占位符 3"/>
          <p:cNvSpPr>
            <a:spLocks noGrp="1"/>
          </p:cNvSpPr>
          <p:nvPr>
            <p:ph type="sldNum" sz="quarter" idx="5"/>
          </p:nvPr>
        </p:nvSpPr>
        <p:spPr/>
        <p:txBody>
          <a:bodyPr/>
          <a:lstStyle/>
          <a:p>
            <a:fld id="{F4051236-2312-4C48-9AB8-936E57AD45CE}"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rgbClr val="666666"/>
                </a:solidFill>
                <a:effectLst/>
                <a:latin typeface="Arial" panose="020B0604020202020204" pitchFamily="34" charset="0"/>
                <a:sym typeface="+mn-ea"/>
              </a:rPr>
              <a:t>In the design process of the beam line, t</a:t>
            </a:r>
            <a:r>
              <a:rPr lang="en-US" altLang="zh-CN" dirty="0">
                <a:effectLst/>
                <a:sym typeface="+mn-ea"/>
              </a:rPr>
              <a:t>he whole system is divided into three parts according to different functional requirements.</a:t>
            </a:r>
            <a:endParaRPr lang="en-US" altLang="zh-CN" b="0" i="0" kern="1200" dirty="0">
              <a:solidFill>
                <a:schemeClr val="tx1"/>
              </a:solidFill>
              <a:effectLst/>
              <a:latin typeface="+mn-lt"/>
              <a:ea typeface="+mn-ea"/>
              <a:cs typeface="+mn-cs"/>
            </a:endParaRPr>
          </a:p>
          <a:p>
            <a:endParaRPr lang="en-US" altLang="zh-CN" b="0" i="0" kern="1200" dirty="0">
              <a:solidFill>
                <a:schemeClr val="tx1"/>
              </a:solidFill>
              <a:effectLst/>
              <a:latin typeface="+mn-lt"/>
              <a:ea typeface="+mn-ea"/>
              <a:cs typeface="+mn-cs"/>
            </a:endParaRPr>
          </a:p>
          <a:p>
            <a:r>
              <a:rPr lang="en-US" altLang="zh-CN" dirty="0">
                <a:effectLst/>
                <a:sym typeface="+mn-ea"/>
              </a:rPr>
              <a:t>The first section is Collection section which is used to collect the initial large divergence angle beam and make a </a:t>
            </a:r>
            <a:r>
              <a:rPr lang="en-US" altLang="zh-CN" dirty="0">
                <a:effectLst/>
                <a:sym typeface="+mn-ea"/>
              </a:rPr>
              <a:t>preliminary energy selection.</a:t>
            </a:r>
            <a:endParaRPr lang="en-US" altLang="zh-CN" b="0" i="0" kern="1200" dirty="0">
              <a:solidFill>
                <a:schemeClr val="tx1"/>
              </a:solidFill>
              <a:effectLst/>
              <a:latin typeface="+mn-lt"/>
              <a:ea typeface="+mn-ea"/>
              <a:cs typeface="+mn-cs"/>
            </a:endParaRPr>
          </a:p>
          <a:p>
            <a:endParaRPr lang="en-US" altLang="zh-CN" b="0" i="0" kern="1200" dirty="0">
              <a:solidFill>
                <a:schemeClr val="tx1"/>
              </a:solidFill>
              <a:effectLst/>
              <a:latin typeface="+mn-lt"/>
              <a:ea typeface="+mn-ea"/>
              <a:cs typeface="+mn-cs"/>
            </a:endParaRPr>
          </a:p>
          <a:p>
            <a:r>
              <a:rPr lang="en-US" altLang="zh-CN" dirty="0">
                <a:effectLst/>
                <a:sym typeface="+mn-ea"/>
              </a:rPr>
              <a:t>In</a:t>
            </a:r>
            <a:r>
              <a:rPr lang="zh-CN" altLang="en-US" dirty="0">
                <a:effectLst/>
                <a:sym typeface="+mn-ea"/>
              </a:rPr>
              <a:t> </a:t>
            </a:r>
            <a:r>
              <a:rPr lang="en-US" altLang="zh-CN" dirty="0">
                <a:effectLst/>
                <a:sym typeface="+mn-ea"/>
              </a:rPr>
              <a:t>DES section,</a:t>
            </a:r>
            <a:r>
              <a:rPr lang="zh-CN" altLang="en-US" dirty="0">
                <a:effectLst/>
                <a:sym typeface="+mn-ea"/>
              </a:rPr>
              <a:t> </a:t>
            </a:r>
            <a:r>
              <a:rPr lang="en-US" altLang="zh-CN" dirty="0">
                <a:effectLst/>
                <a:sym typeface="+mn-ea"/>
              </a:rPr>
              <a:t>the beamline is divided into horizontal and vertical parts. The deflection element in the two sub-beamlines transport beam to the desired therapy target direction respectively. </a:t>
            </a:r>
            <a:endParaRPr lang="en-US" altLang="zh-CN" dirty="0">
              <a:effectLst/>
              <a:sym typeface="+mn-ea"/>
            </a:endParaRPr>
          </a:p>
          <a:p>
            <a:r>
              <a:rPr lang="en-US" altLang="zh-CN" dirty="0">
                <a:effectLst/>
                <a:sym typeface="+mn-ea"/>
              </a:rPr>
              <a:t>This section is used to accurate energy selection and removed uncharged particles</a:t>
            </a:r>
            <a:endParaRPr lang="en-US" altLang="zh-CN" b="0" i="0" kern="1200" dirty="0">
              <a:solidFill>
                <a:schemeClr val="tx1"/>
              </a:solidFill>
              <a:effectLst/>
              <a:latin typeface="+mn-lt"/>
              <a:ea typeface="+mn-ea"/>
              <a:cs typeface="+mn-cs"/>
            </a:endParaRPr>
          </a:p>
          <a:p>
            <a:endParaRPr lang="en-US" altLang="zh-CN" b="0" i="0" kern="1200" dirty="0">
              <a:solidFill>
                <a:schemeClr val="tx1"/>
              </a:solidFill>
              <a:effectLst/>
              <a:latin typeface="+mn-lt"/>
              <a:ea typeface="+mn-ea"/>
              <a:cs typeface="+mn-cs"/>
            </a:endParaRPr>
          </a:p>
          <a:p>
            <a:r>
              <a:rPr lang="en-US" altLang="zh-CN" dirty="0">
                <a:effectLst/>
                <a:sym typeface="+mn-ea"/>
              </a:rPr>
              <a:t>In the final application section. It completes the final beam shaping before radiation.</a:t>
            </a:r>
            <a:endParaRPr lang="en-US" altLang="zh-CN" b="0" i="0" kern="1200" dirty="0">
              <a:solidFill>
                <a:schemeClr val="tx1"/>
              </a:solidFill>
              <a:effectLst/>
              <a:latin typeface="+mn-lt"/>
              <a:ea typeface="+mn-ea"/>
              <a:cs typeface="+mn-cs"/>
            </a:endParaRPr>
          </a:p>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 collection section is consisted by </a:t>
            </a:r>
            <a:r>
              <a:rPr lang="en-US" altLang="zh-CN" dirty="0">
                <a:effectLst/>
                <a:sym typeface="+mn-ea"/>
              </a:rPr>
              <a:t>three superconducting high-field solenoids. And the first solenoid has been designed linking with laser shooting cavity as close as possible.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10cm after the particle beam is generated and transmitted, it can enter the focusing field.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It can collect the beam with a wide range of energies and divergence angles. </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We use the chromatic effect of solenoid to do a </a:t>
            </a:r>
            <a:r>
              <a:rPr lang="en-US" altLang="zh-CN" dirty="0">
                <a:effectLst/>
                <a:sym typeface="+mn-ea"/>
              </a:rPr>
              <a:t>preliminary </a:t>
            </a:r>
            <a:r>
              <a:rPr lang="en-US" altLang="zh-CN" sz="1200" kern="1200" dirty="0">
                <a:solidFill>
                  <a:schemeClr val="tx1"/>
                </a:solidFill>
                <a:effectLst/>
                <a:latin typeface="+mn-lt"/>
                <a:ea typeface="+mn-ea"/>
                <a:cs typeface="+mn-cs"/>
              </a:rPr>
              <a:t>energy selection.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Two adjustable apertures is set between the three solenoids. Through the different focus point of different energies, the big energy dispertion particles will be preliminary eliminated.</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This Figure(right</a:t>
            </a:r>
            <a:r>
              <a:rPr lang="en-US" altLang="zh-CN" sz="1200" kern="1200" dirty="0">
                <a:solidFill>
                  <a:schemeClr val="tx1"/>
                </a:solidFill>
                <a:effectLst/>
                <a:latin typeface="+mn-lt"/>
                <a:ea typeface="+mn-ea"/>
                <a:cs typeface="+mn-cs"/>
              </a:rPr>
              <a:t>) shows the result of PIC simulations, shows the relationship between aperture size and energy selection, and (</a:t>
            </a:r>
            <a:r>
              <a:rPr lang="zh-CN" altLang="en-US" sz="1200" kern="1200" dirty="0">
                <a:solidFill>
                  <a:schemeClr val="tx1"/>
                </a:solidFill>
                <a:effectLst/>
                <a:latin typeface="+mn-lt"/>
                <a:ea typeface="+mn-ea"/>
                <a:cs typeface="+mn-cs"/>
              </a:rPr>
              <a:t>右下</a:t>
            </a:r>
            <a:r>
              <a:rPr lang="en-US" altLang="zh-CN" sz="1200" kern="1200" dirty="0">
                <a:solidFill>
                  <a:schemeClr val="tx1"/>
                </a:solidFill>
                <a:effectLst/>
                <a:latin typeface="+mn-lt"/>
                <a:ea typeface="+mn-ea"/>
                <a:cs typeface="+mn-cs"/>
              </a:rPr>
              <a:t>) shows the final energy distribution when adjusting the first aperture.</a:t>
            </a:r>
            <a:endParaRPr lang="zh-CN" altLang="en-US" dirty="0"/>
          </a:p>
        </p:txBody>
      </p:sp>
      <p:sp>
        <p:nvSpPr>
          <p:cNvPr id="4" name="灯片编号占位符 3"/>
          <p:cNvSpPr>
            <a:spLocks noGrp="1"/>
          </p:cNvSpPr>
          <p:nvPr>
            <p:ph type="sldNum" sz="quarter" idx="5"/>
          </p:nvPr>
        </p:nvSpPr>
        <p:spPr/>
        <p:txBody>
          <a:bodyPr/>
          <a:lstStyle/>
          <a:p>
            <a:fld id="{F4051236-2312-4C48-9AB8-936E57AD45CE}"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 </a:t>
            </a:r>
            <a:r>
              <a:rPr lang="en-US" altLang="zh-CN" dirty="0">
                <a:sym typeface="+mn-ea"/>
              </a:rPr>
              <a:t>Deflection and</a:t>
            </a:r>
            <a:r>
              <a:rPr lang="zh-CN" altLang="en-US" sz="1200" kern="1200" dirty="0">
                <a:solidFill>
                  <a:schemeClr val="tx1"/>
                </a:solidFill>
                <a:effectLst/>
                <a:latin typeface="+mn-lt"/>
                <a:ea typeface="+mn-ea"/>
                <a:cs typeface="+mn-cs"/>
              </a:rPr>
              <a:t> </a:t>
            </a:r>
            <a:r>
              <a:rPr lang="en-US" altLang="zh-CN" dirty="0">
                <a:latin typeface="Times New Roman" panose="02020603050405020304" pitchFamily="18" charset="0"/>
                <a:cs typeface="Times New Roman" panose="02020603050405020304" pitchFamily="18" charset="0"/>
              </a:rPr>
              <a:t>Energy Selection section design,</a:t>
            </a:r>
            <a:r>
              <a:rPr lang="en-US" altLang="zh-CN" sz="1200" kern="1200" dirty="0">
                <a:solidFill>
                  <a:schemeClr val="tx1"/>
                </a:solidFill>
                <a:effectLst/>
                <a:latin typeface="+mn-lt"/>
                <a:ea typeface="+mn-ea"/>
                <a:cs typeface="+mn-cs"/>
              </a:rPr>
              <a:t> when particles with energy deviation pass through the dipole magnet, their trajectories/trəˈdʒektərɪz/ gained angular perturbation/ˌpɜːrtərˈbeɪʃn/.</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Under this influence, the transverse and longitudinal motion of the beam will be </a:t>
            </a:r>
            <a:r>
              <a:rPr lang="en-US" altLang="zh-CN" sz="1200" kern="1200" dirty="0" err="1">
                <a:solidFill>
                  <a:schemeClr val="tx1"/>
                </a:solidFill>
                <a:effectLst/>
                <a:latin typeface="+mn-lt"/>
                <a:ea typeface="+mn-ea"/>
                <a:cs typeface="+mn-cs"/>
              </a:rPr>
              <a:t>coupled.</a:t>
            </a:r>
            <a:endParaRPr lang="en-US" altLang="zh-CN" sz="1200" kern="1200" dirty="0" err="1">
              <a:solidFill>
                <a:schemeClr val="tx1"/>
              </a:solidFill>
              <a:effectLst/>
              <a:latin typeface="+mn-lt"/>
              <a:ea typeface="+mn-ea"/>
              <a:cs typeface="+mn-cs"/>
            </a:endParaRPr>
          </a:p>
          <a:p>
            <a:r>
              <a:rPr lang="en-US" altLang="zh-CN" sz="1200" kern="1200" dirty="0" err="1">
                <a:solidFill>
                  <a:schemeClr val="tx1"/>
                </a:solidFill>
                <a:effectLst/>
                <a:latin typeface="+mn-lt"/>
                <a:ea typeface="+mn-ea"/>
                <a:cs typeface="+mn-cs"/>
              </a:rPr>
              <a:t>That</a:t>
            </a:r>
            <a:r>
              <a:rPr lang="en-US" altLang="zh-CN" sz="1200" kern="1200" dirty="0">
                <a:solidFill>
                  <a:schemeClr val="tx1"/>
                </a:solidFill>
                <a:effectLst/>
                <a:latin typeface="+mn-lt"/>
                <a:ea typeface="+mn-ea"/>
                <a:cs typeface="+mn-cs"/>
              </a:rPr>
              <a:t> means the momentum dispersion of the beam will cause the increase of the transverse envelope of the beam.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F</a:t>
            </a:r>
            <a:r>
              <a:rPr lang="en-US" altLang="zh-CN" sz="1200" kern="1200" dirty="0">
                <a:solidFill>
                  <a:schemeClr val="tx1"/>
                </a:solidFill>
                <a:effectLst/>
                <a:latin typeface="+mn-lt"/>
                <a:ea typeface="+mn-ea"/>
                <a:cs typeface="+mn-cs"/>
              </a:rPr>
              <a:t>or increase the beam longitudinal and transverse acceptance, the achromatic lattice design is used.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I</a:t>
            </a:r>
            <a:r>
              <a:rPr lang="en-US" altLang="zh-CN" sz="1200" kern="1200" dirty="0">
                <a:solidFill>
                  <a:schemeClr val="tx1"/>
                </a:solidFill>
                <a:effectLst/>
                <a:latin typeface="+mn-lt"/>
                <a:ea typeface="+mn-ea"/>
                <a:cs typeface="+mn-cs"/>
              </a:rPr>
              <a:t>n the design, the dispersion function appears at the entrance of the first dipole magnet, it reaches its maximum value between two dipole magnets, and drops to 0 at the exit of the second dipole.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After optimization, the </a:t>
            </a:r>
            <a:r>
              <a:rPr lang="en-US" altLang="zh-CN" sz="1200" kern="1200" dirty="0" err="1">
                <a:solidFill>
                  <a:schemeClr val="tx1"/>
                </a:solidFill>
                <a:effectLst/>
                <a:latin typeface="+mn-lt"/>
                <a:ea typeface="+mn-ea"/>
                <a:cs typeface="+mn-cs"/>
              </a:rPr>
              <a:t>twiss</a:t>
            </a:r>
            <a:r>
              <a:rPr lang="en-US" altLang="zh-CN" sz="1200" kern="1200" dirty="0">
                <a:solidFill>
                  <a:schemeClr val="tx1"/>
                </a:solidFill>
                <a:effectLst/>
                <a:latin typeface="+mn-lt"/>
                <a:ea typeface="+mn-ea"/>
                <a:cs typeface="+mn-cs"/>
              </a:rPr>
              <a:t>-beta parameter</a:t>
            </a:r>
            <a:r>
              <a:rPr lang="en-US" altLang="zh-CN" sz="1200" kern="1200" dirty="0">
                <a:solidFill>
                  <a:schemeClr val="tx1"/>
                </a:solidFill>
                <a:effectLst/>
                <a:latin typeface="+mn-lt"/>
                <a:ea typeface="+mn-ea"/>
                <a:cs typeface="+mn-cs"/>
              </a:rPr>
              <a:t>s decreases with the increase of the dispersion function and reach the minimum value where the dispersion function is maximized.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This method minimizes the effect of dispersion on beam envelope and instability.</a:t>
            </a:r>
            <a:endParaRPr lang="zh-CN" altLang="en-US" dirty="0"/>
          </a:p>
        </p:txBody>
      </p:sp>
      <p:sp>
        <p:nvSpPr>
          <p:cNvPr id="4" name="灯片编号占位符 3"/>
          <p:cNvSpPr>
            <a:spLocks noGrp="1"/>
          </p:cNvSpPr>
          <p:nvPr>
            <p:ph type="sldNum" sz="quarter" idx="5"/>
          </p:nvPr>
        </p:nvSpPr>
        <p:spPr/>
        <p:txBody>
          <a:bodyPr/>
          <a:lstStyle/>
          <a:p>
            <a:fld id="{F4051236-2312-4C48-9AB8-936E57AD45CE}"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Arial" panose="020B0604020202020204" pitchFamily="34" charset="0"/>
              </a:rPr>
              <a:t>In the vertical DES section, the </a:t>
            </a:r>
            <a:r>
              <a:rPr lang="en-US" altLang="zh-CN" sz="1800" b="0" i="0" u="none" strike="noStrike" baseline="0" dirty="0">
                <a:solidFill>
                  <a:srgbClr val="231F20"/>
                </a:solidFill>
                <a:latin typeface="AdvOT483a8203"/>
              </a:rPr>
              <a:t>novel CCT magnets </a:t>
            </a:r>
            <a:r>
              <a:rPr lang="en-US" altLang="zh-CN" b="0" i="0" dirty="0">
                <a:solidFill>
                  <a:srgbClr val="333333"/>
                </a:solidFill>
                <a:effectLst/>
                <a:latin typeface="Arial" panose="020B0604020202020204" pitchFamily="34" charset="0"/>
              </a:rPr>
              <a:t>is applied in addition to the </a:t>
            </a:r>
            <a:r>
              <a:rPr lang="en-US" altLang="zh-CN" sz="1200" kern="1200" dirty="0">
                <a:solidFill>
                  <a:schemeClr val="tx1"/>
                </a:solidFill>
                <a:effectLst/>
                <a:latin typeface="+mn-lt"/>
                <a:ea typeface="+mn-ea"/>
                <a:cs typeface="+mn-cs"/>
              </a:rPr>
              <a:t>achromatic lattice design.</a:t>
            </a:r>
            <a:endParaRPr lang="en-US" altLang="zh-CN" sz="1200" kern="1200" dirty="0">
              <a:solidFill>
                <a:schemeClr val="tx1"/>
              </a:solidFill>
              <a:effectLst/>
              <a:latin typeface="+mn-lt"/>
              <a:ea typeface="+mn-ea"/>
              <a:cs typeface="+mn-cs"/>
            </a:endParaRPr>
          </a:p>
          <a:p>
            <a:pPr algn="l"/>
            <a:endParaRPr lang="en-US" altLang="zh-CN" sz="1200" kern="1200" dirty="0">
              <a:solidFill>
                <a:schemeClr val="tx1"/>
              </a:solidFill>
              <a:effectLst/>
              <a:latin typeface="+mn-lt"/>
              <a:ea typeface="+mn-ea"/>
              <a:cs typeface="+mn-cs"/>
            </a:endParaRPr>
          </a:p>
          <a:p>
            <a:pPr algn="l"/>
            <a:r>
              <a:rPr lang="en-US" altLang="zh-CN" sz="1200" kern="1200" dirty="0">
                <a:solidFill>
                  <a:schemeClr val="tx1"/>
                </a:solidFill>
                <a:effectLst/>
                <a:latin typeface="+mn-lt"/>
                <a:ea typeface="+mn-ea"/>
                <a:cs typeface="+mn-cs"/>
              </a:rPr>
              <a:t>The vertical DES section lattice is consisted by 3 achromatic cell. Each achromatic cell is consisted by two 45 degree CCT magnets.</a:t>
            </a:r>
            <a:endParaRPr lang="en-US" altLang="zh-CN" sz="1200" kern="1200" dirty="0">
              <a:solidFill>
                <a:schemeClr val="tx1"/>
              </a:solidFill>
              <a:effectLst/>
              <a:latin typeface="+mn-lt"/>
              <a:ea typeface="+mn-ea"/>
              <a:cs typeface="+mn-cs"/>
            </a:endParaRPr>
          </a:p>
          <a:p>
            <a:pPr algn="l"/>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a:t>
            </a:r>
            <a:r>
              <a:rPr lang="en-US" altLang="zh-CN" sz="1200" kern="1200" dirty="0">
                <a:solidFill>
                  <a:schemeClr val="tx1"/>
                </a:solidFill>
                <a:effectLst/>
                <a:latin typeface="+mn-lt"/>
                <a:ea typeface="+mn-ea"/>
                <a:cs typeface="+mn-cs"/>
              </a:rPr>
              <a:t>he CCT magnet is a light weight superconduct magnet. It need not iron core to construct magnet filed, and its field quality is better than troditional magnet. </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This element can reduce the weight of the vertical beamline. In this projects, CCT magnets will use multiple nested coil pairs to produce a hybrid field of dipole and quadrupole.</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b="1" dirty="0">
                <a:effectLst/>
                <a:sym typeface="+mn-ea"/>
              </a:rPr>
              <a:t>The curved CCT magnet which is composed of multiple pairs of alternately tilted solenoid windings is used in the design of vertical beam line.</a:t>
            </a:r>
            <a:endParaRPr lang="en-US" altLang="zh-CN" b="1" kern="1200" dirty="0">
              <a:solidFill>
                <a:schemeClr val="tx1"/>
              </a:solidFill>
              <a:effectLst/>
              <a:latin typeface="+mn-lt"/>
              <a:ea typeface="+mn-ea"/>
              <a:cs typeface="+mn-cs"/>
            </a:endParaRPr>
          </a:p>
          <a:p>
            <a:endParaRPr lang="zh-CN" altLang="en-US" b="1" dirty="0"/>
          </a:p>
        </p:txBody>
      </p:sp>
      <p:sp>
        <p:nvSpPr>
          <p:cNvPr id="4" name="灯片编号占位符 3"/>
          <p:cNvSpPr>
            <a:spLocks noGrp="1"/>
          </p:cNvSpPr>
          <p:nvPr>
            <p:ph type="sldNum" sz="quarter" idx="5"/>
          </p:nvPr>
        </p:nvSpPr>
        <p:spPr/>
        <p:txBody>
          <a:bodyPr/>
          <a:lstStyle/>
          <a:p>
            <a:fld id="{F4051236-2312-4C48-9AB8-936E57AD45C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The first part is a brief introduction about the background information of laser acceleration.</a:t>
            </a:r>
            <a:endParaRPr lang="en-US" altLang="zh-CN" dirty="0"/>
          </a:p>
        </p:txBody>
      </p:sp>
      <p:sp>
        <p:nvSpPr>
          <p:cNvPr id="4" name="灯片编号占位符 3"/>
          <p:cNvSpPr>
            <a:spLocks noGrp="1"/>
          </p:cNvSpPr>
          <p:nvPr>
            <p:ph type="sldNum" sz="quarter" idx="5"/>
          </p:nvPr>
        </p:nvSpPr>
        <p:spPr/>
        <p:txBody>
          <a:bodyPr/>
          <a:lstStyle/>
          <a:p>
            <a:fld id="{F4051236-2312-4C48-9AB8-936E57AD45CE}"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energy selection slit is placed in the middle of DES section. Fine energy selection and removal of uncharged particles can be done here.</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Figure shows the simulation results of relationship between final energy spread and the half width of movable slit. The lines with different colors represent simulation with different energy spread pre-selected from collection section.</a:t>
            </a:r>
            <a:endParaRPr lang="zh-CN" altLang="en-US" dirty="0"/>
          </a:p>
        </p:txBody>
      </p:sp>
      <p:sp>
        <p:nvSpPr>
          <p:cNvPr id="4" name="灯片编号占位符 3"/>
          <p:cNvSpPr>
            <a:spLocks noGrp="1"/>
          </p:cNvSpPr>
          <p:nvPr>
            <p:ph type="sldNum" sz="quarter" idx="5"/>
          </p:nvPr>
        </p:nvSpPr>
        <p:spPr/>
        <p:txBody>
          <a:bodyPr/>
          <a:lstStyle/>
          <a:p>
            <a:fld id="{F4051236-2312-4C48-9AB8-936E57AD45CE}"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After DES section, both horizontal and vertical beamline set three quadrupoles respectively for beam shaping in the final target. </a:t>
            </a:r>
            <a:endParaRPr lang="en-US" altLang="zh-CN"/>
          </a:p>
          <a:p>
            <a:r>
              <a:rPr lang="en-US" altLang="zh-CN"/>
              <a:t>In the horizontal beamline, there is a special design. </a:t>
            </a:r>
            <a:endParaRPr lang="en-US" altLang="zh-CN"/>
          </a:p>
          <a:p>
            <a:r>
              <a:rPr lang="en-US" altLang="zh-CN"/>
              <a:t>We used 2 octupoles and some quadrupoles design a beam distribution homogenization system.</a:t>
            </a:r>
            <a:endParaRPr lang="en-US" altLang="zh-CN"/>
          </a:p>
          <a:p>
            <a:r>
              <a:rPr lang="en-US" altLang="zh-CN"/>
              <a:t>Octupole magnet middle field is weak, edge field is strong. So Its </a:t>
            </a:r>
            <a:r>
              <a:rPr lang="en-US" altLang="zh-CN">
                <a:sym typeface="+mn-ea"/>
              </a:rPr>
              <a:t>magnet field mainly acts on the edge region of the beam.</a:t>
            </a:r>
            <a:endParaRPr lang="en-US" altLang="zh-CN"/>
          </a:p>
          <a:p>
            <a:r>
              <a:rPr lang="en-US" altLang="zh-CN"/>
              <a:t>It </a:t>
            </a:r>
            <a:r>
              <a:rPr lang="zh-CN" altLang="en-US"/>
              <a:t>can change the distribution of particles by folding the transverse edge of the beam toward the </a:t>
            </a:r>
            <a:r>
              <a:rPr lang="en-US" altLang="zh-CN"/>
              <a:t>beam center</a:t>
            </a:r>
            <a:r>
              <a:rPr lang="zh-CN" altLang="en-US"/>
              <a:t>.</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This figure shows the homogenization affect of octupole in x and y directions.</a:t>
            </a:r>
            <a:endParaRPr lang="en-US" altLang="zh-CN"/>
          </a:p>
          <a:p>
            <a:r>
              <a:rPr lang="en-US" altLang="zh-CN"/>
              <a:t> Its can be found that, two directions are uncoupled.</a:t>
            </a:r>
            <a:endParaRPr lang="en-US" altLang="zh-CN"/>
          </a:p>
          <a:p>
            <a:r>
              <a:rPr lang="en-US" altLang="zh-CN"/>
              <a:t>So we can independently adjust beam distribution in a single direction.</a:t>
            </a:r>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Final part is summary and prospect.</a:t>
            </a:r>
            <a:endParaRPr lang="en-US" altLang="zh-CN" dirty="0"/>
          </a:p>
        </p:txBody>
      </p:sp>
      <p:sp>
        <p:nvSpPr>
          <p:cNvPr id="4" name="灯片编号占位符 3"/>
          <p:cNvSpPr>
            <a:spLocks noGrp="1"/>
          </p:cNvSpPr>
          <p:nvPr>
            <p:ph type="sldNum" sz="quarter" idx="5"/>
          </p:nvPr>
        </p:nvSpPr>
        <p:spPr/>
        <p:txBody>
          <a:bodyPr/>
          <a:lstStyle/>
          <a:p>
            <a:fld id="{F4051236-2312-4C48-9AB8-936E57AD45CE}"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p:sp>
      <p:sp>
        <p:nvSpPr>
          <p:cNvPr id="9830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Back to our report topic. We are talk about the compact laser accelerator.</a:t>
            </a:r>
            <a:endParaRPr lang="en-US" altLang="zh-CN" dirty="0">
              <a:latin typeface="Arial" panose="020B0604020202020204" pitchFamily="34" charset="0"/>
            </a:endParaRPr>
          </a:p>
          <a:p>
            <a:r>
              <a:rPr lang="en-US" altLang="zh-CN" dirty="0">
                <a:latin typeface="Arial" panose="020B0604020202020204" pitchFamily="34" charset="0"/>
              </a:rPr>
              <a:t>But the volume of the CLAPA-II is not compact any more, </a:t>
            </a:r>
            <a:endParaRPr lang="en-US" altLang="zh-CN" dirty="0">
              <a:latin typeface="Arial" panose="020B0604020202020204" pitchFamily="34" charset="0"/>
            </a:endParaRPr>
          </a:p>
          <a:p>
            <a:r>
              <a:rPr lang="en-US" altLang="zh-CN" dirty="0">
                <a:latin typeface="Arial" panose="020B0604020202020204" pitchFamily="34" charset="0"/>
              </a:rPr>
              <a:t>There are two reasons. First reason is we set many laser diagnose cavity to reaserch the laser acceleration physical mechinism.</a:t>
            </a:r>
            <a:endParaRPr lang="en-US" altLang="zh-CN" dirty="0">
              <a:latin typeface="Arial" panose="020B0604020202020204" pitchFamily="34" charset="0"/>
            </a:endParaRPr>
          </a:p>
          <a:p>
            <a:r>
              <a:rPr lang="en-US" altLang="zh-CN" dirty="0">
                <a:latin typeface="Arial" panose="020B0604020202020204" pitchFamily="34" charset="0"/>
              </a:rPr>
              <a:t>Because for high energy proton beam, we need much amplifier to get high power laser. </a:t>
            </a:r>
            <a:endParaRPr lang="en-US" altLang="zh-CN" dirty="0">
              <a:latin typeface="Arial" panose="020B0604020202020204" pitchFamily="34" charset="0"/>
            </a:endParaRPr>
          </a:p>
          <a:p>
            <a:r>
              <a:rPr lang="en-US" altLang="zh-CN" dirty="0">
                <a:latin typeface="Arial" panose="020B0604020202020204" pitchFamily="34" charset="0"/>
              </a:rPr>
              <a:t>So the meaning of compact need to be redefined. </a:t>
            </a:r>
            <a:endParaRPr lang="en-US" altLang="zh-CN" dirty="0">
              <a:latin typeface="Arial" panose="020B0604020202020204" pitchFamily="34" charset="0"/>
            </a:endParaRPr>
          </a:p>
          <a:p>
            <a:r>
              <a:rPr lang="en-US" altLang="zh-CN" dirty="0">
                <a:latin typeface="Arial" panose="020B0604020202020204" pitchFamily="34" charset="0"/>
              </a:rPr>
              <a:t>First of all, compared the troditional accelerator the radiation protective is compact. Because the beam only need to transport 10 meters.</a:t>
            </a:r>
            <a:endParaRPr lang="en-US" altLang="zh-CN" dirty="0">
              <a:latin typeface="Arial" panose="020B0604020202020204" pitchFamily="34" charset="0"/>
            </a:endParaRPr>
          </a:p>
        </p:txBody>
      </p:sp>
      <p:sp>
        <p:nvSpPr>
          <p:cNvPr id="9830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8695">
              <a:defRPr b="1">
                <a:solidFill>
                  <a:schemeClr val="tx1"/>
                </a:solidFill>
                <a:latin typeface="Arial" panose="020B0604020202020204" pitchFamily="34" charset="0"/>
              </a:defRPr>
            </a:lvl1pPr>
            <a:lvl2pPr marL="742950" indent="-285750" defTabSz="988695">
              <a:defRPr b="1">
                <a:solidFill>
                  <a:schemeClr val="tx1"/>
                </a:solidFill>
                <a:latin typeface="Arial" panose="020B0604020202020204" pitchFamily="34" charset="0"/>
              </a:defRPr>
            </a:lvl2pPr>
            <a:lvl3pPr marL="1143000" indent="-228600" defTabSz="988695">
              <a:defRPr b="1">
                <a:solidFill>
                  <a:schemeClr val="tx1"/>
                </a:solidFill>
                <a:latin typeface="Arial" panose="020B0604020202020204" pitchFamily="34" charset="0"/>
              </a:defRPr>
            </a:lvl3pPr>
            <a:lvl4pPr marL="1600200" indent="-228600" defTabSz="988695">
              <a:defRPr b="1">
                <a:solidFill>
                  <a:schemeClr val="tx1"/>
                </a:solidFill>
                <a:latin typeface="Arial" panose="020B0604020202020204" pitchFamily="34" charset="0"/>
              </a:defRPr>
            </a:lvl4pPr>
            <a:lvl5pPr marL="2057400" indent="-228600" defTabSz="988695">
              <a:defRPr b="1">
                <a:solidFill>
                  <a:schemeClr val="tx1"/>
                </a:solidFill>
                <a:latin typeface="Arial" panose="020B0604020202020204" pitchFamily="34" charset="0"/>
              </a:defRPr>
            </a:lvl5pPr>
            <a:lvl6pPr marL="2514600" indent="-228600" defTabSz="988695" eaLnBrk="0" fontAlgn="base" hangingPunct="0">
              <a:spcBef>
                <a:spcPct val="0"/>
              </a:spcBef>
              <a:spcAft>
                <a:spcPct val="0"/>
              </a:spcAft>
              <a:defRPr b="1">
                <a:solidFill>
                  <a:schemeClr val="tx1"/>
                </a:solidFill>
                <a:latin typeface="Arial" panose="020B0604020202020204" pitchFamily="34" charset="0"/>
              </a:defRPr>
            </a:lvl6pPr>
            <a:lvl7pPr marL="2971800" indent="-228600" defTabSz="988695" eaLnBrk="0" fontAlgn="base" hangingPunct="0">
              <a:spcBef>
                <a:spcPct val="0"/>
              </a:spcBef>
              <a:spcAft>
                <a:spcPct val="0"/>
              </a:spcAft>
              <a:defRPr b="1">
                <a:solidFill>
                  <a:schemeClr val="tx1"/>
                </a:solidFill>
                <a:latin typeface="Arial" panose="020B0604020202020204" pitchFamily="34" charset="0"/>
              </a:defRPr>
            </a:lvl7pPr>
            <a:lvl8pPr marL="3428365" indent="-228600" defTabSz="988695" eaLnBrk="0" fontAlgn="base" hangingPunct="0">
              <a:spcBef>
                <a:spcPct val="0"/>
              </a:spcBef>
              <a:spcAft>
                <a:spcPct val="0"/>
              </a:spcAft>
              <a:defRPr b="1">
                <a:solidFill>
                  <a:schemeClr val="tx1"/>
                </a:solidFill>
                <a:latin typeface="Arial" panose="020B0604020202020204" pitchFamily="34" charset="0"/>
              </a:defRPr>
            </a:lvl8pPr>
            <a:lvl9pPr marL="3885565" indent="-228600" defTabSz="988695" eaLnBrk="0" fontAlgn="base" hangingPunct="0">
              <a:spcBef>
                <a:spcPct val="0"/>
              </a:spcBef>
              <a:spcAft>
                <a:spcPct val="0"/>
              </a:spcAft>
              <a:defRPr b="1">
                <a:solidFill>
                  <a:schemeClr val="tx1"/>
                </a:solidFill>
                <a:latin typeface="Arial" panose="020B0604020202020204" pitchFamily="34" charset="0"/>
              </a:defRPr>
            </a:lvl9pPr>
          </a:lstStyle>
          <a:p>
            <a:fld id="{5F6E007A-C405-4EC6-ACEC-A0E9B5E2A67F}" type="slidenum">
              <a:rPr lang="zh-CN" altLang="en-US" b="0" smtClean="0"/>
            </a:fld>
            <a:endParaRPr lang="zh-CN" altLang="en-US" b="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On the other hand the weight of laser accelerator could be compact.</a:t>
            </a:r>
            <a:endParaRPr lang="en-US" altLang="zh-CN"/>
          </a:p>
          <a:p>
            <a:r>
              <a:rPr lang="en-US" altLang="zh-CN"/>
              <a:t>F</a:t>
            </a:r>
            <a:r>
              <a:rPr lang="en-US" altLang="zh-CN"/>
              <a:t>or the next generation laser proton therapy accelerator, we plan to use the laser light mirrors replace the deflection magnets.</a:t>
            </a:r>
            <a:endParaRPr lang="en-US" altLang="zh-CN"/>
          </a:p>
          <a:p>
            <a:r>
              <a:rPr lang="en-US" altLang="zh-CN"/>
              <a:t>The biggest challenge in this design is to get the energy selection accuracy only using the chormatic effect.</a:t>
            </a:r>
            <a:endParaRPr lang="en-US" altLang="zh-CN"/>
          </a:p>
          <a:p>
            <a:r>
              <a:rPr lang="en-US" altLang="zh-CN"/>
              <a:t>The advantage is that the weight and size of the gantry can be greatly reduced.</a:t>
            </a:r>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Finally the most compact is the beam length. </a:t>
            </a:r>
            <a:endParaRPr lang="en-US" altLang="zh-CN"/>
          </a:p>
          <a:p>
            <a:r>
              <a:rPr lang="en-US" altLang="zh-CN"/>
              <a:t>The beam accelerated length is </a:t>
            </a:r>
            <a:r>
              <a:rPr lang="en-US" altLang="zh-CN"/>
              <a:t>relatively to the laser duration. </a:t>
            </a:r>
            <a:endParaRPr lang="en-US" altLang="zh-CN"/>
          </a:p>
          <a:p>
            <a:r>
              <a:rPr lang="en-US" altLang="zh-CN"/>
              <a:t>So the beam in the entrance of beam line could be picosecond. In the beamline exit the beam length only is several nanoseconds.</a:t>
            </a:r>
            <a:endParaRPr lang="en-US" altLang="zh-CN"/>
          </a:p>
          <a:p>
            <a:r>
              <a:rPr lang="en-US" altLang="zh-CN"/>
              <a:t>So laser accelerator could easily get high dose rate during radiation.</a:t>
            </a:r>
            <a:endParaRPr lang="en-US" altLang="zh-CN"/>
          </a:p>
          <a:p>
            <a:r>
              <a:rPr lang="en-US" altLang="zh-CN"/>
              <a:t>We do some mice radiation experiment. We observed flash radiation effect. The normal cells of mice are better protected.</a:t>
            </a:r>
            <a:endParaRPr lang="en-US" altLang="zh-CN"/>
          </a:p>
          <a:p>
            <a:r>
              <a:rPr lang="en-US" altLang="zh-CN"/>
              <a:t>We are reaserching with IMP to design an laser accelerator injector.</a:t>
            </a:r>
            <a:endParaRPr lang="en-US" altLang="zh-CN"/>
          </a:p>
          <a:p>
            <a:r>
              <a:rPr lang="en-US" altLang="zh-CN"/>
              <a:t>We wish the properties of these short bunches could extend to conventional irradiation as well.</a:t>
            </a:r>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Finally, I want to give a big thanks to the experts and scholars from the cooperative units who have been supporting us.</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dirty="0">
                <a:latin typeface="Arial" panose="020B0604020202020204" pitchFamily="34" charset="0"/>
                <a:cs typeface="Arial" panose="020B0604020202020204" pitchFamily="34" charset="0"/>
                <a:sym typeface="+mn-ea"/>
              </a:rPr>
              <a:t>As human society's understanding of nature continues to deepen, from observing cells to protons to quarks, we need more and more energy, from</a:t>
            </a:r>
            <a:r>
              <a:rPr lang="en-US" dirty="0">
                <a:latin typeface="Arial" panose="020B0604020202020204" pitchFamily="34" charset="0"/>
                <a:cs typeface="Arial" panose="020B0604020202020204" pitchFamily="34" charset="0"/>
                <a:sym typeface="+mn-ea"/>
              </a:rPr>
              <a:t> </a:t>
            </a:r>
            <a:r>
              <a:rPr dirty="0">
                <a:latin typeface="Arial" panose="020B0604020202020204" pitchFamily="34" charset="0"/>
                <a:cs typeface="Arial" panose="020B0604020202020204" pitchFamily="34" charset="0"/>
                <a:sym typeface="+mn-ea"/>
              </a:rPr>
              <a:t>microscopy to high-energy </a:t>
            </a:r>
            <a:r>
              <a:rPr lang="en-US" dirty="0">
                <a:latin typeface="Arial" panose="020B0604020202020204" pitchFamily="34" charset="0"/>
                <a:cs typeface="Arial" panose="020B0604020202020204" pitchFamily="34" charset="0"/>
                <a:sym typeface="+mn-ea"/>
              </a:rPr>
              <a:t>particles</a:t>
            </a:r>
            <a:r>
              <a:rPr dirty="0">
                <a:latin typeface="Arial" panose="020B0604020202020204" pitchFamily="34" charset="0"/>
                <a:cs typeface="Arial" panose="020B0604020202020204" pitchFamily="34" charset="0"/>
                <a:sym typeface="+mn-ea"/>
              </a:rPr>
              <a:t> colliders</a:t>
            </a:r>
            <a:endParaRPr dirty="0">
              <a:latin typeface="Arial" panose="020B0604020202020204" pitchFamily="34" charset="0"/>
              <a:cs typeface="Arial" panose="020B0604020202020204" pitchFamily="34" charset="0"/>
              <a:sym typeface="+mn-ea"/>
            </a:endParaRPr>
          </a:p>
          <a:p>
            <a:r>
              <a:rPr lang="zh-CN" altLang="en-US" dirty="0">
                <a:latin typeface="Arial" panose="020B0604020202020204" pitchFamily="34" charset="0"/>
                <a:cs typeface="Arial" panose="020B0604020202020204" pitchFamily="34" charset="0"/>
                <a:sym typeface="+mn-ea"/>
              </a:rPr>
              <a:t>High-energy particle accelerators provide the necessary </a:t>
            </a:r>
            <a:r>
              <a:rPr lang="en-US" altLang="zh-CN" dirty="0">
                <a:latin typeface="Arial" panose="020B0604020202020204" pitchFamily="34" charset="0"/>
                <a:cs typeface="Arial" panose="020B0604020202020204" pitchFamily="34" charset="0"/>
                <a:sym typeface="+mn-ea"/>
              </a:rPr>
              <a:t>methods </a:t>
            </a:r>
            <a:r>
              <a:rPr lang="zh-CN" altLang="en-US" dirty="0">
                <a:latin typeface="Arial" panose="020B0604020202020204" pitchFamily="34" charset="0"/>
                <a:cs typeface="Arial" panose="020B0604020202020204" pitchFamily="34" charset="0"/>
                <a:sym typeface="+mn-ea"/>
              </a:rPr>
              <a:t>to explore the microscopic world</a:t>
            </a:r>
            <a:r>
              <a:rPr lang="en-US" altLang="zh-CN" dirty="0">
                <a:latin typeface="Arial" panose="020B0604020202020204" pitchFamily="34" charset="0"/>
                <a:cs typeface="Arial" panose="020B0604020202020204" pitchFamily="34" charset="0"/>
                <a:sym typeface="+mn-ea"/>
              </a:rPr>
              <a:t>.</a:t>
            </a:r>
            <a:endParaRPr lang="en-US" altLang="zh-CN" b="0" dirty="0">
              <a:solidFill>
                <a:schemeClr val="tx1"/>
              </a:solidFill>
              <a:latin typeface="Arial" panose="020B0604020202020204" pitchFamily="34" charset="0"/>
              <a:ea typeface="Arial" panose="020B0604020202020204" pitchFamily="34" charset="0"/>
              <a:cs typeface="Arial" panose="020B0604020202020204" pitchFamily="34" charset="0"/>
            </a:endParaRPr>
          </a:p>
          <a:p>
            <a:endParaRPr dirty="0"/>
          </a:p>
          <a:p>
            <a:r>
              <a:rPr dirty="0"/>
              <a:t>As we explore the boundaries of physics, we also explore the boundaries of accelerator energy</a:t>
            </a:r>
            <a:endParaRPr dirty="0"/>
          </a:p>
        </p:txBody>
      </p:sp>
      <p:sp>
        <p:nvSpPr>
          <p:cNvPr id="4" name="灯片编号占位符 3"/>
          <p:cNvSpPr>
            <a:spLocks noGrp="1"/>
          </p:cNvSpPr>
          <p:nvPr>
            <p:ph type="sldNum" sz="quarter" idx="5"/>
          </p:nvPr>
        </p:nvSpPr>
        <p:spPr/>
        <p:txBody>
          <a:bodyPr/>
          <a:lstStyle/>
          <a:p>
            <a:fld id="{D3AE3A46-344B-472C-AB89-295EE79D0D0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2"/>
          </p:nvPr>
        </p:nvSpPr>
        <p:spPr/>
        <p:txBody>
          <a:bodyPr/>
          <a:lstStyle/>
          <a:p>
            <a:pPr lvl="0" algn="r"/>
            <a:fld id="{9A0DB2DC-4C9A-4742-B13C-FB6460FD3503}" type="slidenum">
              <a:rPr lang="zh-CN" altLang="en-US" sz="1200" b="0" dirty="0"/>
            </a:fld>
            <a:endParaRPr lang="zh-CN" altLang="en-US" sz="1200" b="0" dirty="0"/>
          </a:p>
        </p:txBody>
      </p:sp>
      <p:sp>
        <p:nvSpPr>
          <p:cNvPr id="738306" name="Rectangle 7"/>
          <p:cNvSpPr txBox="1">
            <a:spLocks noGrp="1"/>
          </p:cNvSpP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b="0" dirty="0">
                <a:latin typeface="Times New Roman" panose="02020603050405020304" pitchFamily="18" charset="0"/>
              </a:rPr>
            </a:fld>
            <a:endParaRPr lang="zh-CN" altLang="en-US" sz="1200" b="0" dirty="0">
              <a:latin typeface="Times New Roman" panose="02020603050405020304" pitchFamily="18" charset="0"/>
            </a:endParaRPr>
          </a:p>
        </p:txBody>
      </p:sp>
      <p:sp>
        <p:nvSpPr>
          <p:cNvPr id="738307" name="Rectangle 7"/>
          <p:cNvSpPr txBox="1">
            <a:spLocks noGrp="1"/>
          </p:cNvSpP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b="0" dirty="0">
                <a:latin typeface="Times New Roman" panose="02020603050405020304" pitchFamily="18" charset="0"/>
              </a:rPr>
            </a:fld>
            <a:endParaRPr lang="zh-CN" altLang="en-US" sz="1200" b="0" dirty="0">
              <a:latin typeface="Times New Roman" panose="02020603050405020304" pitchFamily="18" charset="0"/>
            </a:endParaRPr>
          </a:p>
        </p:txBody>
      </p:sp>
      <p:sp>
        <p:nvSpPr>
          <p:cNvPr id="738308" name="Rectangle 2"/>
          <p:cNvSpPr>
            <a:spLocks noGrp="1" noRot="1" noChangeAspect="1" noTextEdit="1"/>
          </p:cNvSpPr>
          <p:nvPr>
            <p:ph type="sldImg"/>
          </p:nvPr>
        </p:nvSpPr>
        <p:spPr/>
      </p:sp>
      <p:sp>
        <p:nvSpPr>
          <p:cNvPr id="738309" name="Rectangle 3"/>
          <p:cNvSpPr>
            <a:spLocks noGrp="1"/>
          </p:cNvSpPr>
          <p:nvPr>
            <p:ph type="body" idx="1"/>
          </p:nvPr>
        </p:nvSpPr>
        <p:spPr/>
        <p:txBody>
          <a:bodyPr vert="horz" wrap="square" lIns="91440" tIns="45720" rIns="91440" bIns="45720" anchor="t" anchorCtr="0"/>
          <a:lstStyle/>
          <a:p>
            <a:pPr lvl="0"/>
            <a:r>
              <a:rPr lang="zh-CN" altLang="en-US" dirty="0"/>
              <a:t>Traditional RF accelerators, limited by the electric field </a:t>
            </a:r>
            <a:r>
              <a:rPr lang="en-US" altLang="zh-CN" dirty="0"/>
              <a:t>break down</a:t>
            </a:r>
            <a:r>
              <a:rPr lang="zh-CN" altLang="en-US" dirty="0"/>
              <a:t>, </a:t>
            </a:r>
            <a:r>
              <a:rPr lang="en-US" altLang="zh-CN" dirty="0"/>
              <a:t>the acceleration gradient usually less than 100 MV/m.</a:t>
            </a:r>
            <a:endParaRPr lang="zh-CN" altLang="en-US" dirty="0"/>
          </a:p>
          <a:p>
            <a:pPr lvl="0"/>
            <a:r>
              <a:rPr lang="en-US" altLang="zh-CN" dirty="0"/>
              <a:t>I</a:t>
            </a:r>
            <a:r>
              <a:rPr lang="zh-CN" altLang="en-US" dirty="0"/>
              <a:t>f </a:t>
            </a:r>
            <a:r>
              <a:rPr lang="en-US" altLang="zh-CN" dirty="0"/>
              <a:t>we </a:t>
            </a:r>
            <a:r>
              <a:rPr lang="zh-CN" altLang="en-US" dirty="0"/>
              <a:t>want to obtain higher energy particles, </a:t>
            </a:r>
            <a:r>
              <a:rPr lang="en-US" altLang="zh-CN" dirty="0"/>
              <a:t>we</a:t>
            </a:r>
            <a:r>
              <a:rPr lang="zh-CN" altLang="en-US" dirty="0"/>
              <a:t> can only increase the length of the RF </a:t>
            </a:r>
            <a:r>
              <a:rPr lang="en-US" altLang="zh-CN" dirty="0"/>
              <a:t>cavity or increase accelerator volume.</a:t>
            </a:r>
            <a:r>
              <a:rPr lang="zh-CN" altLang="en-US" dirty="0"/>
              <a:t>.</a:t>
            </a:r>
            <a:endParaRPr lang="zh-CN" altLang="en-US" dirty="0"/>
          </a:p>
          <a:p>
            <a:pPr lvl="0"/>
            <a:r>
              <a:rPr lang="en-US" altLang="zh-CN" dirty="0"/>
              <a:t>In laser acceleration, the laser transmits energy to the particles through the plasma. And the plasma don’t have breakdown effect.</a:t>
            </a:r>
            <a:endParaRPr lang="en-US" altLang="zh-CN" dirty="0"/>
          </a:p>
          <a:p>
            <a:pPr lvl="0"/>
            <a:r>
              <a:rPr lang="en-US" altLang="zh-CN" dirty="0"/>
              <a:t>So the laser acceleration could get higher acceleration gradient. Its acceleration gradient is usually higher than 100 GV/m.</a:t>
            </a:r>
            <a:endParaRPr lang="en-US" altLang="zh-CN" dirty="0"/>
          </a:p>
          <a:p>
            <a:pPr lvl="0"/>
            <a:r>
              <a:rPr lang="en-US" altLang="zh-CN" dirty="0"/>
              <a:t>The two figure on the right shows the laser accelerate electron and proton process. T</a:t>
            </a:r>
            <a:r>
              <a:rPr lang="en-US" altLang="zh-CN" dirty="0"/>
              <a:t>he whole acceleration occur in one millimeter or micro.</a:t>
            </a:r>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1979, professor </a:t>
            </a:r>
            <a:r>
              <a:rPr lang="en-US" altLang="zh-CN" dirty="0">
                <a:latin typeface="Calibri" panose="020F0502020204030204" pitchFamily="34" charset="0"/>
                <a:sym typeface="+mn-ea"/>
              </a:rPr>
              <a:t>Tajima and </a:t>
            </a:r>
            <a:r>
              <a:rPr lang="en-US" altLang="zh-CN">
                <a:latin typeface="Calibri" panose="020F0502020204030204" pitchFamily="34" charset="0"/>
                <a:sym typeface="+mn-ea"/>
              </a:rPr>
              <a:t>Dawson proposed a theoretical model. </a:t>
            </a:r>
            <a:endParaRPr lang="en-US" altLang="zh-CN">
              <a:latin typeface="Calibri" panose="020F0502020204030204" pitchFamily="34" charset="0"/>
              <a:sym typeface="+mn-ea"/>
            </a:endParaRPr>
          </a:p>
          <a:p>
            <a:r>
              <a:rPr lang="en-US" altLang="zh-CN">
                <a:latin typeface="Calibri" panose="020F0502020204030204" pitchFamily="34" charset="0"/>
                <a:sym typeface="+mn-ea"/>
              </a:rPr>
              <a:t>Through simulation, they proved that a laser with a power density of 10 to the eighteenth per square centimeter is shot on taget for creating high energy electrons is feasible. </a:t>
            </a:r>
            <a:endParaRPr lang="en-US" altLang="zh-CN">
              <a:latin typeface="Calibri" panose="020F0502020204030204" pitchFamily="34" charset="0"/>
              <a:sym typeface="+mn-ea"/>
            </a:endParaRPr>
          </a:p>
          <a:p>
            <a:r>
              <a:rPr lang="en-US" altLang="zh-CN" dirty="0">
                <a:latin typeface="Calibri" panose="020F0502020204030204" pitchFamily="34" charset="0"/>
                <a:sym typeface="+mn-ea"/>
              </a:rPr>
              <a:t>A high-powered laser </a:t>
            </a:r>
            <a:r>
              <a:rPr lang="en-US" altLang="zh-CN" dirty="0">
                <a:latin typeface="Calibri" panose="020F0502020204030204" pitchFamily="34" charset="0"/>
                <a:sym typeface="+mn-ea"/>
              </a:rPr>
              <a:t>shoots the target into a plasma state and passes through the plasma cloud.</a:t>
            </a:r>
            <a:endParaRPr lang="en-US" altLang="zh-CN" dirty="0">
              <a:latin typeface="Calibri" panose="020F0502020204030204" pitchFamily="34" charset="0"/>
              <a:sym typeface="+mn-ea"/>
            </a:endParaRPr>
          </a:p>
          <a:p>
            <a:r>
              <a:rPr lang="en-US" altLang="zh-CN" dirty="0">
                <a:latin typeface="Calibri" panose="020F0502020204030204" pitchFamily="34" charset="0"/>
                <a:sym typeface="+mn-ea"/>
              </a:rPr>
              <a:t>The acceleration process is  likened to the picture on the right.</a:t>
            </a:r>
            <a:endParaRPr lang="en-US" altLang="zh-CN" dirty="0">
              <a:latin typeface="Calibri" panose="020F0502020204030204" pitchFamily="34" charset="0"/>
              <a:sym typeface="+mn-ea"/>
            </a:endParaRPr>
          </a:p>
          <a:p>
            <a:r>
              <a:rPr lang="en-US" altLang="zh-CN" dirty="0">
                <a:latin typeface="Calibri" panose="020F0502020204030204" pitchFamily="34" charset="0"/>
                <a:sym typeface="+mn-ea"/>
              </a:rPr>
              <a:t>The laser is like a boat on a lake. The tail wave field formed by the laser in the plasma is similar to the wave formed by the boat across the water. When the electron rides on the wave in the right position, it can be accelerated all the time.</a:t>
            </a:r>
            <a:endParaRPr lang="en-US" altLang="zh-CN" dirty="0">
              <a:latin typeface="Calibri" panose="020F0502020204030204" pitchFamily="34" charset="0"/>
              <a:sym typeface="+mn-ea"/>
            </a:endParaRPr>
          </a:p>
          <a:p>
            <a:r>
              <a:rPr lang="zh-CN" altLang="en-US">
                <a:sym typeface="+mn-ea"/>
              </a:rPr>
              <a:t>At the time, the problem that needed to be solved was how to obtain such a high power laser</a:t>
            </a:r>
            <a:endParaRPr lang="zh-CN" altLang="en-US"/>
          </a:p>
          <a:p>
            <a:endParaRPr lang="zh-CN" altLang="en-US" dirty="0"/>
          </a:p>
        </p:txBody>
      </p:sp>
      <p:sp>
        <p:nvSpPr>
          <p:cNvPr id="4" name="灯片编号占位符 3"/>
          <p:cNvSpPr>
            <a:spLocks noGrp="1"/>
          </p:cNvSpPr>
          <p:nvPr>
            <p:ph type="sldNum" sz="quarter" idx="5"/>
          </p:nvPr>
        </p:nvSpPr>
        <p:spPr/>
        <p:txBody>
          <a:bodyPr/>
          <a:lstStyle/>
          <a:p>
            <a:fld id="{D3AE3A46-344B-472C-AB89-295EE79D0D0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The laser power required</a:t>
            </a:r>
            <a:r>
              <a:rPr lang="en-US" altLang="zh-CN" dirty="0"/>
              <a:t> in the</a:t>
            </a:r>
            <a:r>
              <a:rPr lang="zh-CN" altLang="en-US" dirty="0"/>
              <a:t> laser acceleration</a:t>
            </a:r>
            <a:r>
              <a:rPr lang="en-US" altLang="zh-CN" dirty="0"/>
              <a:t> simulation</a:t>
            </a:r>
            <a:r>
              <a:rPr lang="zh-CN" altLang="en-US" dirty="0"/>
              <a:t> is 10 to the </a:t>
            </a:r>
            <a:r>
              <a:rPr lang="en-US" altLang="zh-CN" dirty="0"/>
              <a:t>18th</a:t>
            </a:r>
            <a:r>
              <a:rPr lang="zh-CN" altLang="en-US" dirty="0"/>
              <a:t> per </a:t>
            </a:r>
            <a:r>
              <a:rPr lang="en-US" altLang="zh-CN" dirty="0"/>
              <a:t>square</a:t>
            </a:r>
            <a:r>
              <a:rPr lang="zh-CN" altLang="en-US" dirty="0"/>
              <a:t> centimeter</a:t>
            </a:r>
            <a:r>
              <a:rPr lang="en-US" altLang="zh-CN" dirty="0"/>
              <a:t>.</a:t>
            </a:r>
            <a:endParaRPr lang="en-US" altLang="zh-CN" dirty="0"/>
          </a:p>
          <a:p>
            <a:endParaRPr lang="en-US" altLang="zh-CN" dirty="0"/>
          </a:p>
          <a:p>
            <a:r>
              <a:rPr lang="en-US" altLang="zh-CN" dirty="0"/>
              <a:t>But the total amount of electricity </a:t>
            </a:r>
            <a:r>
              <a:rPr lang="en-US" altLang="zh-CN" dirty="0"/>
              <a:t>power produced in the world is 10 to the 12th watt</a:t>
            </a:r>
            <a:endParaRPr lang="en-US" altLang="zh-CN" dirty="0"/>
          </a:p>
          <a:p>
            <a:endParaRPr lang="en-US" altLang="zh-CN" dirty="0"/>
          </a:p>
          <a:p>
            <a:r>
              <a:rPr lang="en-US" altLang="zh-CN" dirty="0"/>
              <a:t>The laser power problem is solved by professor </a:t>
            </a:r>
            <a:r>
              <a:rPr lang="zh-CN" altLang="en-US">
                <a:sym typeface="+mn-ea"/>
              </a:rPr>
              <a:t>Gérard Mourou</a:t>
            </a:r>
            <a:r>
              <a:rPr lang="en-US" altLang="zh-CN">
                <a:sym typeface="+mn-ea"/>
              </a:rPr>
              <a:t>. He invented laser CPA(Chirped Pulse Amplification) teachnology.</a:t>
            </a:r>
            <a:endParaRPr lang="en-US" altLang="zh-CN">
              <a:sym typeface="+mn-ea"/>
            </a:endParaRPr>
          </a:p>
          <a:p>
            <a:endParaRPr lang="en-US" altLang="zh-CN">
              <a:sym typeface="+mn-ea"/>
            </a:endParaRPr>
          </a:p>
          <a:p>
            <a:r>
              <a:rPr lang="en-US" altLang="zh-CN">
                <a:sym typeface="+mn-ea"/>
              </a:rPr>
              <a:t>The CPA teachnology used seed laser with nJ power to amplify after laser time domain broadening.  That teachnology effectivly protect the laser amplification element. Finally the amplified laser is compressed to </a:t>
            </a:r>
            <a:r>
              <a:rPr lang="en-US" altLang="zh-CN" b="1">
                <a:sym typeface="+mn-ea"/>
              </a:rPr>
              <a:t>femtosecond</a:t>
            </a:r>
            <a:r>
              <a:rPr lang="en-US" altLang="zh-CN">
                <a:sym typeface="+mn-ea"/>
              </a:rPr>
              <a:t> width. The laser peek power could be on the order of 10 to the 15th. </a:t>
            </a:r>
            <a:endParaRPr lang="en-US" altLang="zh-CN">
              <a:sym typeface="+mn-ea"/>
            </a:endParaRPr>
          </a:p>
          <a:p>
            <a:endParaRPr lang="en-US" altLang="zh-CN">
              <a:sym typeface="+mn-ea"/>
            </a:endParaRPr>
          </a:p>
          <a:p>
            <a:endParaRPr lang="en-US" altLang="zh-CN"/>
          </a:p>
          <a:p>
            <a:endParaRPr lang="en-US" altLang="zh-CN" dirty="0">
              <a:sym typeface="+mn-ea"/>
            </a:endParaRPr>
          </a:p>
        </p:txBody>
      </p:sp>
      <p:sp>
        <p:nvSpPr>
          <p:cNvPr id="4" name="灯片编号占位符 3"/>
          <p:cNvSpPr>
            <a:spLocks noGrp="1"/>
          </p:cNvSpPr>
          <p:nvPr>
            <p:ph type="sldNum" sz="quarter" idx="5"/>
          </p:nvPr>
        </p:nvSpPr>
        <p:spPr/>
        <p:txBody>
          <a:bodyPr/>
          <a:lstStyle/>
          <a:p>
            <a:fld id="{D3AE3A46-344B-472C-AB89-295EE79D0D0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p:sp>
      <p:sp>
        <p:nvSpPr>
          <p:cNvPr id="9830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Three scientists including Gerard Mourou shared Nobel prize in 2018, because his prominent contribution in the laser power increasement teachnology.</a:t>
            </a:r>
            <a:endParaRPr lang="en-US" altLang="zh-CN" dirty="0">
              <a:latin typeface="Arial" panose="020B0604020202020204" pitchFamily="34" charset="0"/>
            </a:endParaRPr>
          </a:p>
          <a:p>
            <a:endParaRPr lang="en-US" altLang="zh-CN" dirty="0">
              <a:latin typeface="Arial" panose="020B0604020202020204" pitchFamily="34" charset="0"/>
            </a:endParaRPr>
          </a:p>
          <a:p>
            <a:r>
              <a:rPr lang="en-US" altLang="zh-CN" dirty="0">
                <a:latin typeface="Arial" panose="020B0604020202020204" pitchFamily="34" charset="0"/>
              </a:rPr>
              <a:t>The </a:t>
            </a:r>
            <a:r>
              <a:rPr lang="en-US" altLang="zh-CN" dirty="0">
                <a:latin typeface="Arial" panose="020B0604020202020204" pitchFamily="34" charset="0"/>
              </a:rPr>
              <a:t>experiment of laser acceleration is reported in the Nobel prize report. It said the laser acceleration gradient at least two orders of magnitude higher than what can be obtained with RF technology.</a:t>
            </a:r>
            <a:endParaRPr lang="en-US" altLang="zh-CN" dirty="0">
              <a:latin typeface="Arial" panose="020B0604020202020204" pitchFamily="34" charset="0"/>
            </a:endParaRPr>
          </a:p>
          <a:p>
            <a:endParaRPr lang="en-US" altLang="zh-CN" dirty="0">
              <a:latin typeface="Arial" panose="020B0604020202020204" pitchFamily="34" charset="0"/>
            </a:endParaRPr>
          </a:p>
          <a:p>
            <a:r>
              <a:rPr lang="en-US" altLang="zh-CN" dirty="0">
                <a:latin typeface="Arial" panose="020B0604020202020204" pitchFamily="34" charset="0"/>
              </a:rPr>
              <a:t>But the report also point out that there are many chanllenges before laser accelerators can be used for application. </a:t>
            </a:r>
            <a:endParaRPr lang="en-US" altLang="zh-CN" dirty="0">
              <a:latin typeface="Arial" panose="020B0604020202020204" pitchFamily="34" charset="0"/>
            </a:endParaRPr>
          </a:p>
          <a:p>
            <a:endParaRPr lang="en-US" altLang="zh-CN" dirty="0">
              <a:latin typeface="Arial" panose="020B0604020202020204" pitchFamily="34" charset="0"/>
            </a:endParaRPr>
          </a:p>
          <a:p>
            <a:r>
              <a:rPr lang="en-US" altLang="zh-CN" dirty="0">
                <a:latin typeface="Arial" panose="020B0604020202020204" pitchFamily="34" charset="0"/>
              </a:rPr>
              <a:t>All of our researches are centered around solving the pre-application challenges of laser acceleration.</a:t>
            </a:r>
            <a:endParaRPr lang="en-US" altLang="zh-CN" dirty="0">
              <a:latin typeface="Arial" panose="020B0604020202020204" pitchFamily="34" charset="0"/>
            </a:endParaRPr>
          </a:p>
        </p:txBody>
      </p:sp>
      <p:sp>
        <p:nvSpPr>
          <p:cNvPr id="9830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8695">
              <a:defRPr b="1">
                <a:solidFill>
                  <a:schemeClr val="tx1"/>
                </a:solidFill>
                <a:latin typeface="Arial" panose="020B0604020202020204" pitchFamily="34" charset="0"/>
              </a:defRPr>
            </a:lvl1pPr>
            <a:lvl2pPr marL="742950" indent="-285750" defTabSz="988695">
              <a:defRPr b="1">
                <a:solidFill>
                  <a:schemeClr val="tx1"/>
                </a:solidFill>
                <a:latin typeface="Arial" panose="020B0604020202020204" pitchFamily="34" charset="0"/>
              </a:defRPr>
            </a:lvl2pPr>
            <a:lvl3pPr marL="1143000" indent="-228600" defTabSz="988695">
              <a:defRPr b="1">
                <a:solidFill>
                  <a:schemeClr val="tx1"/>
                </a:solidFill>
                <a:latin typeface="Arial" panose="020B0604020202020204" pitchFamily="34" charset="0"/>
              </a:defRPr>
            </a:lvl3pPr>
            <a:lvl4pPr marL="1600200" indent="-228600" defTabSz="988695">
              <a:defRPr b="1">
                <a:solidFill>
                  <a:schemeClr val="tx1"/>
                </a:solidFill>
                <a:latin typeface="Arial" panose="020B0604020202020204" pitchFamily="34" charset="0"/>
              </a:defRPr>
            </a:lvl4pPr>
            <a:lvl5pPr marL="2057400" indent="-228600" defTabSz="988695">
              <a:defRPr b="1">
                <a:solidFill>
                  <a:schemeClr val="tx1"/>
                </a:solidFill>
                <a:latin typeface="Arial" panose="020B0604020202020204" pitchFamily="34" charset="0"/>
              </a:defRPr>
            </a:lvl5pPr>
            <a:lvl6pPr marL="2514600" indent="-228600" defTabSz="988695" eaLnBrk="0" fontAlgn="base" hangingPunct="0">
              <a:spcBef>
                <a:spcPct val="0"/>
              </a:spcBef>
              <a:spcAft>
                <a:spcPct val="0"/>
              </a:spcAft>
              <a:defRPr b="1">
                <a:solidFill>
                  <a:schemeClr val="tx1"/>
                </a:solidFill>
                <a:latin typeface="Arial" panose="020B0604020202020204" pitchFamily="34" charset="0"/>
              </a:defRPr>
            </a:lvl6pPr>
            <a:lvl7pPr marL="2971800" indent="-228600" defTabSz="988695" eaLnBrk="0" fontAlgn="base" hangingPunct="0">
              <a:spcBef>
                <a:spcPct val="0"/>
              </a:spcBef>
              <a:spcAft>
                <a:spcPct val="0"/>
              </a:spcAft>
              <a:defRPr b="1">
                <a:solidFill>
                  <a:schemeClr val="tx1"/>
                </a:solidFill>
                <a:latin typeface="Arial" panose="020B0604020202020204" pitchFamily="34" charset="0"/>
              </a:defRPr>
            </a:lvl7pPr>
            <a:lvl8pPr marL="3428365" indent="-228600" defTabSz="988695" eaLnBrk="0" fontAlgn="base" hangingPunct="0">
              <a:spcBef>
                <a:spcPct val="0"/>
              </a:spcBef>
              <a:spcAft>
                <a:spcPct val="0"/>
              </a:spcAft>
              <a:defRPr b="1">
                <a:solidFill>
                  <a:schemeClr val="tx1"/>
                </a:solidFill>
                <a:latin typeface="Arial" panose="020B0604020202020204" pitchFamily="34" charset="0"/>
              </a:defRPr>
            </a:lvl8pPr>
            <a:lvl9pPr marL="3885565" indent="-228600" defTabSz="988695" eaLnBrk="0" fontAlgn="base" hangingPunct="0">
              <a:spcBef>
                <a:spcPct val="0"/>
              </a:spcBef>
              <a:spcAft>
                <a:spcPct val="0"/>
              </a:spcAft>
              <a:defRPr b="1">
                <a:solidFill>
                  <a:schemeClr val="tx1"/>
                </a:solidFill>
                <a:latin typeface="Arial" panose="020B0604020202020204" pitchFamily="34" charset="0"/>
              </a:defRPr>
            </a:lvl9pPr>
          </a:lstStyle>
          <a:p>
            <a:fld id="{5F6E007A-C405-4EC6-ACEC-A0E9B5E2A67F}" type="slidenum">
              <a:rPr lang="zh-CN" altLang="en-US" b="0" smtClean="0"/>
            </a:fld>
            <a:endParaRPr lang="zh-CN" altLang="en-US" b="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second part is </a:t>
            </a:r>
            <a:r>
              <a:rPr lang="en-US" altLang="zh-CN" dirty="0">
                <a:solidFill>
                  <a:srgbClr val="C00000"/>
                </a:solidFill>
                <a:sym typeface="+mn-ea"/>
              </a:rPr>
              <a:t>Space charge effect in the laser driven accelerator</a:t>
            </a:r>
            <a:endParaRPr lang="zh-CN" altLang="en-US" dirty="0"/>
          </a:p>
        </p:txBody>
      </p:sp>
      <p:sp>
        <p:nvSpPr>
          <p:cNvPr id="4" name="灯片编号占位符 3"/>
          <p:cNvSpPr>
            <a:spLocks noGrp="1"/>
          </p:cNvSpPr>
          <p:nvPr>
            <p:ph type="sldNum" sz="quarter" idx="5"/>
          </p:nvPr>
        </p:nvSpPr>
        <p:spPr/>
        <p:txBody>
          <a:bodyPr/>
          <a:lstStyle/>
          <a:p>
            <a:fld id="{F4051236-2312-4C48-9AB8-936E57AD45C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1_标题幻灯片">
    <p:bg>
      <p:bgPr>
        <a:solidFill>
          <a:schemeClr val="bg1"/>
        </a:solidFill>
        <a:effectLst/>
      </p:bgPr>
    </p:bg>
    <p:spTree>
      <p:nvGrpSpPr>
        <p:cNvPr id="1" name=""/>
        <p:cNvGrpSpPr/>
        <p:nvPr/>
      </p:nvGrpSpPr>
      <p:grpSpPr>
        <a:xfrm>
          <a:off x="0" y="0"/>
          <a:ext cx="0" cy="0"/>
          <a:chOff x="0" y="0"/>
          <a:chExt cx="0" cy="0"/>
        </a:xfrm>
      </p:grpSpPr>
      <p:sp>
        <p:nvSpPr>
          <p:cNvPr id="9" name="Rectangle 4"/>
          <p:cNvSpPr>
            <a:spLocks noChangeArrowheads="1"/>
          </p:cNvSpPr>
          <p:nvPr/>
        </p:nvSpPr>
        <p:spPr bwMode="auto">
          <a:xfrm>
            <a:off x="1" y="0"/>
            <a:ext cx="12192000" cy="622300"/>
          </a:xfrm>
          <a:prstGeom prst="rect">
            <a:avLst/>
          </a:prstGeom>
          <a:solidFill>
            <a:srgbClr val="00478E"/>
          </a:solidFill>
          <a:ln>
            <a:noFill/>
          </a:ln>
          <a:effectLst/>
        </p:spPr>
        <p:txBody>
          <a:bodyPr wrap="none" anchor="ctr"/>
          <a:lstStyle/>
          <a:p>
            <a:pPr marL="0" marR="0" lvl="0" indent="0" algn="ctr" defTabSz="514350" rtl="0" eaLnBrk="1" fontAlgn="base" latinLnBrk="0" hangingPunct="1">
              <a:spcBef>
                <a:spcPct val="0"/>
              </a:spcBef>
              <a:spcAft>
                <a:spcPct val="0"/>
              </a:spcAft>
              <a:buClrTx/>
              <a:buSzTx/>
              <a:buFontTx/>
              <a:buNone/>
              <a:defRPr/>
            </a:pPr>
            <a:endParaRPr kumimoji="0" lang="zh-CN" altLang="en-US" sz="1015" b="0"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endParaRPr>
          </a:p>
        </p:txBody>
      </p:sp>
      <p:sp>
        <p:nvSpPr>
          <p:cNvPr id="12" name="Rectangle 13"/>
          <p:cNvSpPr>
            <a:spLocks noChangeArrowheads="1"/>
          </p:cNvSpPr>
          <p:nvPr/>
        </p:nvSpPr>
        <p:spPr bwMode="auto">
          <a:xfrm>
            <a:off x="0" y="6597650"/>
            <a:ext cx="12192000" cy="260350"/>
          </a:xfrm>
          <a:prstGeom prst="rect">
            <a:avLst/>
          </a:prstGeom>
          <a:solidFill>
            <a:srgbClr val="00478E"/>
          </a:solidFill>
          <a:ln w="9525">
            <a:noFill/>
            <a:miter lim="800000"/>
          </a:ln>
          <a:effectLst/>
        </p:spPr>
        <p:txBody>
          <a:bodyPr wrap="none" anchor="ctr"/>
          <a:lstStyle/>
          <a:p>
            <a:pPr marL="0" marR="0" lvl="0" indent="0" algn="ctr" defTabSz="514350" rtl="0" eaLnBrk="1" fontAlgn="base" latinLnBrk="0" hangingPunct="1">
              <a:spcBef>
                <a:spcPct val="0"/>
              </a:spcBef>
              <a:spcAft>
                <a:spcPct val="0"/>
              </a:spcAft>
              <a:buClrTx/>
              <a:buSzTx/>
              <a:buFontTx/>
              <a:buNone/>
              <a:defRPr/>
            </a:pPr>
            <a:endParaRPr kumimoji="0" lang="zh-CN" altLang="en-US" sz="1015"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7" name="Rectangle 3"/>
          <p:cNvSpPr>
            <a:spLocks noGrp="1" noChangeArrowheads="1"/>
          </p:cNvSpPr>
          <p:nvPr>
            <p:ph type="body" idx="1"/>
          </p:nvPr>
        </p:nvSpPr>
        <p:spPr>
          <a:xfrm>
            <a:off x="1871133" y="3860800"/>
            <a:ext cx="8534400" cy="1752600"/>
          </a:xfrm>
        </p:spPr>
        <p:txBody>
          <a:bodyPr/>
          <a:lstStyle>
            <a:lvl1pPr marL="0" indent="0" algn="ctr">
              <a:buFontTx/>
              <a:buNone/>
              <a:defRPr b="0" smtClean="0">
                <a:ea typeface="仿宋" panose="02010609060101010101" pitchFamily="49" charset="-122"/>
              </a:defRPr>
            </a:lvl1pPr>
          </a:lstStyle>
          <a:p>
            <a:pPr lvl="0" fontAlgn="base"/>
            <a:r>
              <a:rPr lang="zh-CN" altLang="en-US" strike="noStrike" noProof="1"/>
              <a:t>单击此处编辑母版文本样式</a:t>
            </a:r>
            <a:endParaRPr lang="zh-CN" altLang="en-US" strike="noStrike" noProof="1"/>
          </a:p>
        </p:txBody>
      </p:sp>
      <p:sp>
        <p:nvSpPr>
          <p:cNvPr id="1026" name="Rectangle 2"/>
          <p:cNvSpPr>
            <a:spLocks noGrp="1" noChangeArrowheads="1"/>
          </p:cNvSpPr>
          <p:nvPr>
            <p:ph type="title"/>
          </p:nvPr>
        </p:nvSpPr>
        <p:spPr>
          <a:xfrm>
            <a:off x="1290108" y="1244602"/>
            <a:ext cx="9696451" cy="936625"/>
          </a:xfrm>
        </p:spPr>
        <p:txBody>
          <a:bodyPr/>
          <a:lstStyle>
            <a:lvl1pPr algn="ctr">
              <a:defRPr sz="2400" b="1" smtClean="0">
                <a:solidFill>
                  <a:schemeClr val="accent6"/>
                </a:solidFill>
                <a:effectLst>
                  <a:outerShdw blurRad="38100" dist="38100" dir="2700000" algn="tl">
                    <a:srgbClr val="C0C0C0"/>
                  </a:outerShdw>
                </a:effectLst>
                <a:ea typeface="黑体" panose="02010609060101010101" pitchFamily="49" charset="-122"/>
              </a:defRPr>
            </a:lvl1pPr>
          </a:lstStyle>
          <a:p>
            <a:pPr fontAlgn="base"/>
            <a:r>
              <a:rPr lang="zh-CN" altLang="en-US" strike="noStrike" noProof="1"/>
              <a:t>单击此处编辑母版标题样式</a:t>
            </a:r>
            <a:endParaRPr lang="zh-CN" altLang="en-US" strike="noStrike" noProof="1"/>
          </a:p>
        </p:txBody>
      </p:sp>
      <p:sp>
        <p:nvSpPr>
          <p:cNvPr id="2" name="页脚占位符 1"/>
          <p:cNvSpPr>
            <a:spLocks noGrp="1"/>
          </p:cNvSpPr>
          <p:nvPr>
            <p:ph type="ftr" sz="quarter" idx="10"/>
          </p:nvPr>
        </p:nvSpPr>
        <p:spPr>
          <a:xfrm>
            <a:off x="8077200" y="6597650"/>
            <a:ext cx="4114800" cy="260350"/>
          </a:xfrm>
          <a:prstGeom prst="rect">
            <a:avLst/>
          </a:prstGeom>
        </p:spPr>
        <p:txBody>
          <a:bodyPr/>
          <a:lstStyle>
            <a:lvl1pPr>
              <a:defRPr sz="900">
                <a:solidFill>
                  <a:schemeClr val="bg1"/>
                </a:solidFill>
              </a:defRPr>
            </a:lvl1pPr>
          </a:lstStyle>
          <a:p>
            <a:endParaRPr lang="zh-CN" altLang="en-US"/>
          </a:p>
        </p:txBody>
      </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51" y="14972"/>
            <a:ext cx="4141508" cy="590774"/>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51" y="14972"/>
            <a:ext cx="4141508" cy="590774"/>
          </a:xfrm>
          <a:prstGeom prst="rect">
            <a:avLst/>
          </a:prstGeom>
        </p:spPr>
      </p:pic>
      <p:pic>
        <p:nvPicPr>
          <p:cNvPr id="6" name="图片 5"/>
          <p:cNvPicPr>
            <a:picLocks noChangeAspect="1"/>
          </p:cNvPicPr>
          <p:nvPr/>
        </p:nvPicPr>
        <p:blipFill>
          <a:blip r:embed="rId3"/>
          <a:stretch>
            <a:fillRect/>
          </a:stretch>
        </p:blipFill>
        <p:spPr>
          <a:xfrm>
            <a:off x="0" y="400"/>
            <a:ext cx="827091" cy="620318"/>
          </a:xfrm>
          <a:prstGeom prst="rect">
            <a:avLst/>
          </a:prstGeom>
        </p:spPr>
      </p:pic>
      <p:pic>
        <p:nvPicPr>
          <p:cNvPr id="7" name="图片 6"/>
          <p:cNvPicPr>
            <a:picLocks noChangeAspect="1"/>
          </p:cNvPicPr>
          <p:nvPr/>
        </p:nvPicPr>
        <p:blipFill>
          <a:blip r:embed="rId4"/>
          <a:stretch>
            <a:fillRect/>
          </a:stretch>
        </p:blipFill>
        <p:spPr>
          <a:xfrm>
            <a:off x="827091" y="0"/>
            <a:ext cx="4102100" cy="590774"/>
          </a:xfrm>
          <a:prstGeom prst="rect">
            <a:avLst/>
          </a:prstGeom>
        </p:spPr>
      </p:pic>
      <p:sp>
        <p:nvSpPr>
          <p:cNvPr id="8" name="文本框 7"/>
          <p:cNvSpPr txBox="1"/>
          <p:nvPr/>
        </p:nvSpPr>
        <p:spPr>
          <a:xfrm>
            <a:off x="716497" y="60651"/>
            <a:ext cx="2262158" cy="523220"/>
          </a:xfrm>
          <a:prstGeom prst="rect">
            <a:avLst/>
          </a:prstGeom>
          <a:noFill/>
        </p:spPr>
        <p:txBody>
          <a:bodyPr wrap="none" rtlCol="0">
            <a:spAutoFit/>
          </a:bodyPr>
          <a:lstStyle/>
          <a:p>
            <a:r>
              <a:rPr lang="zh-CN" altLang="en-US" sz="1800" dirty="0">
                <a:solidFill>
                  <a:schemeClr val="bg1"/>
                </a:solidFill>
                <a:latin typeface="+mj-ea"/>
                <a:ea typeface="+mj-ea"/>
              </a:rPr>
              <a:t>激光等离子体加速器</a:t>
            </a:r>
            <a:endParaRPr lang="en-US" altLang="zh-CN" sz="1800" dirty="0">
              <a:solidFill>
                <a:schemeClr val="bg1"/>
              </a:solidFill>
              <a:latin typeface="+mj-ea"/>
              <a:ea typeface="+mj-ea"/>
            </a:endParaRPr>
          </a:p>
          <a:p>
            <a:r>
              <a:rPr lang="en-US" altLang="zh-CN" sz="1000" dirty="0">
                <a:solidFill>
                  <a:schemeClr val="bg1"/>
                </a:solidFill>
                <a:latin typeface="+mj-ea"/>
                <a:ea typeface="+mj-ea"/>
              </a:rPr>
              <a:t>COMPACT LASER PLASMA ACCELERATOR</a:t>
            </a:r>
            <a:endParaRPr lang="zh-CN" altLang="en-US" sz="1000" dirty="0">
              <a:solidFill>
                <a:schemeClr val="bg1"/>
              </a:solidFill>
              <a:latin typeface="+mj-ea"/>
              <a:ea typeface="+mj-e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1125" b="1"/>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marL="0" marR="0" lvl="0" indent="0" algn="l" defTabSz="514350" rtl="0" eaLnBrk="0" fontAlgn="base" latinLnBrk="0" hangingPunct="0">
              <a:spcBef>
                <a:spcPct val="20000"/>
              </a:spcBef>
              <a:spcAft>
                <a:spcPct val="0"/>
              </a:spcAft>
              <a:buClrTx/>
              <a:buSzTx/>
              <a:buFontTx/>
              <a:buNone/>
              <a:defRPr/>
            </a:pPr>
            <a:r>
              <a:rPr kumimoji="1" lang="zh-CN" altLang="en-US" sz="1800" b="1" i="0" u="none" strike="noStrike" kern="0" cap="none" spc="0" normalizeH="0" baseline="0" noProof="0">
                <a:ln>
                  <a:noFill/>
                </a:ln>
                <a:solidFill>
                  <a:srgbClr val="00478E"/>
                </a:solidFill>
                <a:effectLst>
                  <a:outerShdw blurRad="38100" dist="38100" dir="2700000" algn="tl">
                    <a:srgbClr val="C0C0C0"/>
                  </a:outerShdw>
                </a:effectLst>
                <a:uLnTx/>
                <a:uFillTx/>
                <a:latin typeface="+mn-lt"/>
                <a:ea typeface="黑体" panose="02010609060101010101" pitchFamily="49" charset="-122"/>
                <a:cs typeface="+mn-cs"/>
              </a:rPr>
              <a:t>单击图标添加图片</a:t>
            </a:r>
            <a:endParaRPr kumimoji="1" lang="zh-CN" altLang="en-US" sz="1800" b="1" i="0" u="none" strike="noStrike" kern="0" cap="none" spc="0" normalizeH="0" baseline="0" noProof="0">
              <a:ln>
                <a:noFill/>
              </a:ln>
              <a:solidFill>
                <a:srgbClr val="00478E"/>
              </a:solidFill>
              <a:effectLst>
                <a:outerShdw blurRad="38100" dist="38100" dir="2700000" algn="tl">
                  <a:srgbClr val="C0C0C0"/>
                </a:outerShdw>
              </a:effectLst>
              <a:uLnTx/>
              <a:uFillTx/>
              <a:latin typeface="+mn-lt"/>
              <a:ea typeface="黑体" panose="02010609060101010101" pitchFamily="49" charset="-122"/>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790"/>
            </a:lvl1pPr>
            <a:lvl2pPr marL="257175" indent="0">
              <a:buNone/>
              <a:defRPr sz="675"/>
            </a:lvl2pPr>
            <a:lvl3pPr marL="514350" indent="0">
              <a:buNone/>
              <a:defRPr sz="565"/>
            </a:lvl3pPr>
            <a:lvl4pPr marL="771525" indent="0">
              <a:buNone/>
              <a:defRPr sz="505"/>
            </a:lvl4pPr>
            <a:lvl5pPr marL="1028700" indent="0">
              <a:buNone/>
              <a:defRPr sz="505"/>
            </a:lvl5pPr>
            <a:lvl6pPr marL="1285875" indent="0">
              <a:buNone/>
              <a:defRPr sz="505"/>
            </a:lvl6pPr>
            <a:lvl7pPr marL="1543050" indent="0">
              <a:buNone/>
              <a:defRPr sz="505"/>
            </a:lvl7pPr>
            <a:lvl8pPr marL="1800225" indent="0">
              <a:buNone/>
              <a:defRPr sz="505"/>
            </a:lvl8pPr>
            <a:lvl9pPr marL="2057400" indent="0">
              <a:buNone/>
              <a:defRPr sz="505"/>
            </a:lvl9pPr>
          </a:lstStyle>
          <a:p>
            <a:pPr lvl="0" fontAlgn="base"/>
            <a:r>
              <a:rPr lang="zh-CN" altLang="en-US" strike="noStrike" noProof="1"/>
              <a:t>单击此处编辑母版文本样式</a:t>
            </a:r>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本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3"/>
            <a:ext cx="2743200" cy="5851525"/>
          </a:xfrm>
        </p:spPr>
        <p:txBody>
          <a:bodyPr vert="eaVert"/>
          <a:lstStyle/>
          <a:p>
            <a:pPr fontAlgn="base"/>
            <a:r>
              <a:rPr lang="zh-CN" altLang="en-US" strike="noStrike" noProof="1"/>
              <a:t>单击此处编辑母版标题样式</a:t>
            </a:r>
            <a:endParaRPr lang="zh-CN" altLang="en-US" strike="noStrike" noProof="1"/>
          </a:p>
        </p:txBody>
      </p:sp>
      <p:sp>
        <p:nvSpPr>
          <p:cNvPr id="3" name="竖排文本占位符 2"/>
          <p:cNvSpPr>
            <a:spLocks noGrp="1"/>
          </p:cNvSpPr>
          <p:nvPr>
            <p:ph type="body" orient="vert" idx="1"/>
          </p:nvPr>
        </p:nvSpPr>
        <p:spPr>
          <a:xfrm>
            <a:off x="609600" y="274643"/>
            <a:ext cx="8026400" cy="585152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5039784" y="5"/>
            <a:ext cx="7152216" cy="620713"/>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sz="half" idx="1"/>
          </p:nvPr>
        </p:nvSpPr>
        <p:spPr>
          <a:xfrm>
            <a:off x="239184" y="765175"/>
            <a:ext cx="5755216" cy="5759450"/>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内容占位符 3"/>
          <p:cNvSpPr>
            <a:spLocks noGrp="1"/>
          </p:cNvSpPr>
          <p:nvPr>
            <p:ph sz="quarter" idx="2"/>
          </p:nvPr>
        </p:nvSpPr>
        <p:spPr>
          <a:xfrm>
            <a:off x="6197604" y="765180"/>
            <a:ext cx="5755217" cy="280352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内容占位符 4"/>
          <p:cNvSpPr>
            <a:spLocks noGrp="1"/>
          </p:cNvSpPr>
          <p:nvPr>
            <p:ph sz="quarter" idx="3"/>
          </p:nvPr>
        </p:nvSpPr>
        <p:spPr>
          <a:xfrm>
            <a:off x="6197604" y="3721105"/>
            <a:ext cx="5755217" cy="280352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5039784" y="5"/>
            <a:ext cx="7152216" cy="620713"/>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sz="half" idx="1"/>
          </p:nvPr>
        </p:nvSpPr>
        <p:spPr>
          <a:xfrm>
            <a:off x="239184" y="765175"/>
            <a:ext cx="5755216" cy="5759450"/>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内容占位符 3"/>
          <p:cNvSpPr>
            <a:spLocks noGrp="1"/>
          </p:cNvSpPr>
          <p:nvPr>
            <p:ph sz="half" idx="2"/>
          </p:nvPr>
        </p:nvSpPr>
        <p:spPr>
          <a:xfrm>
            <a:off x="6197604" y="765175"/>
            <a:ext cx="5755217" cy="5759450"/>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1117600" y="6356355"/>
            <a:ext cx="3657600" cy="365125"/>
          </a:xfrm>
        </p:spPr>
        <p:txBody>
          <a:bodyPr/>
          <a:lstStyle/>
          <a:p>
            <a:fld id="{AB76F14B-4E90-4797-9146-C3E24EB6CAC5}" type="datetimeFigureOut">
              <a:rPr lang="zh-CN" altLang="en-US" smtClean="0"/>
            </a:fld>
            <a:endParaRPr lang="zh-CN" altLang="en-US"/>
          </a:p>
        </p:txBody>
      </p:sp>
      <p:sp>
        <p:nvSpPr>
          <p:cNvPr id="5" name="页脚占位符 4"/>
          <p:cNvSpPr>
            <a:spLocks noGrp="1"/>
          </p:cNvSpPr>
          <p:nvPr>
            <p:ph type="ftr" sz="quarter" idx="11"/>
          </p:nvPr>
        </p:nvSpPr>
        <p:spPr>
          <a:xfrm>
            <a:off x="5384800" y="6356355"/>
            <a:ext cx="54864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80800" y="6356355"/>
            <a:ext cx="3657600" cy="365125"/>
          </a:xfrm>
        </p:spPr>
        <p:txBody>
          <a:bodyPr/>
          <a:lstStyle/>
          <a:p>
            <a:fld id="{DA2A2372-05DC-4947-B6DA-5514B1E2E7D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0"/>
            <a:ext cx="10363200" cy="1470025"/>
          </a:xfrm>
        </p:spPr>
        <p:txBody>
          <a:bodyPr/>
          <a:lstStyle>
            <a:lvl1pPr>
              <a:defRPr>
                <a:solidFill>
                  <a:schemeClr val="tx1"/>
                </a:solidFill>
              </a:defRPr>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b="0">
                <a:effectLst/>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pPr fontAlgn="base"/>
            <a:r>
              <a:rPr lang="zh-CN" altLang="en-US" strike="noStrike" noProof="1"/>
              <a:t>单击此处编辑母版副标题样式</a:t>
            </a:r>
            <a:endParaRPr lang="zh-CN" altLang="en-US" strike="noStrike" noProof="1"/>
          </a:p>
        </p:txBody>
      </p:sp>
      <p:sp>
        <p:nvSpPr>
          <p:cNvPr id="2055" name="ksoSlideStyle" descr="#wm#_8_01_100_1110" hidden="1"/>
          <p:cNvSpPr>
            <a:spLocks noChangeArrowheads="1"/>
          </p:cNvSpPr>
          <p:nvPr/>
        </p:nvSpPr>
        <p:spPr bwMode="auto">
          <a:xfrm>
            <a:off x="0" y="0"/>
            <a:ext cx="16933" cy="12700"/>
          </a:xfrm>
          <a:prstGeom prst="rect">
            <a:avLst/>
          </a:prstGeom>
          <a:solidFill>
            <a:schemeClr val="accent1"/>
          </a:solidFill>
          <a:ln w="9525" cap="flat" cmpd="sng">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a:solidFill>
                  <a:schemeClr val="bg1"/>
                </a:solidFill>
                <a:latin typeface="Arial" panose="020B0604020202020204" pitchFamily="34" charset="0"/>
                <a:ea typeface="黑体" panose="02010609060101010101" pitchFamily="49" charset="-122"/>
                <a:sym typeface="Arial" panose="020B0604020202020204" pitchFamily="34" charset="0"/>
              </a:defRPr>
            </a:lvl1pPr>
            <a:lvl2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marL="1905" indent="-1905" algn="l">
              <a:buFontTx/>
              <a:buChar char="•"/>
            </a:pPr>
            <a:endParaRPr lang="zh-CN" altLang="zh-CN" sz="900"/>
          </a:p>
        </p:txBody>
      </p:sp>
      <p:sp>
        <p:nvSpPr>
          <p:cNvPr id="2060" name="Line 7" descr="#wm#_8_01_*Z"/>
          <p:cNvSpPr>
            <a:spLocks noChangeShapeType="1"/>
          </p:cNvSpPr>
          <p:nvPr/>
        </p:nvSpPr>
        <p:spPr bwMode="auto">
          <a:xfrm>
            <a:off x="2074333" y="3556000"/>
            <a:ext cx="7630584" cy="0"/>
          </a:xfrm>
          <a:prstGeom prst="line">
            <a:avLst/>
          </a:prstGeom>
          <a:noFill/>
          <a:ln w="9525" cap="flat" cmpd="sng">
            <a:solidFill>
              <a:schemeClr val="bg1"/>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15"/>
          </a:p>
        </p:txBody>
      </p:sp>
      <p:grpSp>
        <p:nvGrpSpPr>
          <p:cNvPr id="2061" name="Group 13"/>
          <p:cNvGrpSpPr/>
          <p:nvPr/>
        </p:nvGrpSpPr>
        <p:grpSpPr bwMode="auto">
          <a:xfrm>
            <a:off x="9031821" y="152405"/>
            <a:ext cx="2931583" cy="2220913"/>
            <a:chOff x="0" y="0"/>
            <a:chExt cx="4369" cy="4415"/>
          </a:xfrm>
        </p:grpSpPr>
        <p:sp>
          <p:nvSpPr>
            <p:cNvPr id="2062" name="Oval 12" descr="#wm#_8_01_*Z"/>
            <p:cNvSpPr>
              <a:spLocks noChangeArrowheads="1"/>
            </p:cNvSpPr>
            <p:nvPr/>
          </p:nvSpPr>
          <p:spPr bwMode="auto">
            <a:xfrm>
              <a:off x="927" y="923"/>
              <a:ext cx="2608" cy="2607"/>
            </a:xfrm>
            <a:prstGeom prst="ellipse">
              <a:avLst/>
            </a:prstGeom>
            <a:solidFill>
              <a:schemeClr val="bg1">
                <a:alpha val="78999"/>
              </a:schemeClr>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20000"/>
                </a:spcBef>
                <a:defRPr>
                  <a:solidFill>
                    <a:schemeClr val="bg1"/>
                  </a:solidFill>
                  <a:latin typeface="Arial" panose="020B0604020202020204" pitchFamily="34" charset="0"/>
                  <a:ea typeface="黑体" panose="02010609060101010101" pitchFamily="49" charset="-122"/>
                  <a:sym typeface="Arial" panose="020B0604020202020204" pitchFamily="34" charset="0"/>
                </a:defRPr>
              </a:lvl1pPr>
              <a:lvl2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marL="1905" indent="-1905" algn="l">
                <a:buFontTx/>
                <a:buChar char="•"/>
              </a:pPr>
              <a:endParaRPr lang="zh-CN" altLang="zh-CN" sz="900"/>
            </a:p>
          </p:txBody>
        </p:sp>
        <p:sp>
          <p:nvSpPr>
            <p:cNvPr id="2063" name="Oval 10" descr="#wm#_8_01_*Z"/>
            <p:cNvSpPr>
              <a:spLocks noChangeArrowheads="1"/>
            </p:cNvSpPr>
            <p:nvPr/>
          </p:nvSpPr>
          <p:spPr bwMode="auto">
            <a:xfrm>
              <a:off x="0" y="1805"/>
              <a:ext cx="2610" cy="2610"/>
            </a:xfrm>
            <a:prstGeom prst="ellipse">
              <a:avLst/>
            </a:prstGeom>
            <a:solidFill>
              <a:srgbClr val="FFFFFF">
                <a:alpha val="28999"/>
              </a:srgbClr>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20000"/>
                </a:spcBef>
                <a:defRPr>
                  <a:solidFill>
                    <a:schemeClr val="bg1"/>
                  </a:solidFill>
                  <a:latin typeface="Arial" panose="020B0604020202020204" pitchFamily="34" charset="0"/>
                  <a:ea typeface="黑体" panose="02010609060101010101" pitchFamily="49" charset="-122"/>
                  <a:sym typeface="Arial" panose="020B0604020202020204" pitchFamily="34" charset="0"/>
                </a:defRPr>
              </a:lvl1pPr>
              <a:lvl2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marL="1905" indent="-1905" algn="l">
                <a:buFontTx/>
                <a:buChar char="•"/>
              </a:pPr>
              <a:endParaRPr lang="zh-CN" altLang="zh-CN" sz="900"/>
            </a:p>
          </p:txBody>
        </p:sp>
        <p:sp>
          <p:nvSpPr>
            <p:cNvPr id="2064" name="Oval 11" descr="#wm#_8_01_*Z"/>
            <p:cNvSpPr>
              <a:spLocks noChangeArrowheads="1"/>
            </p:cNvSpPr>
            <p:nvPr/>
          </p:nvSpPr>
          <p:spPr bwMode="auto">
            <a:xfrm>
              <a:off x="1759" y="1805"/>
              <a:ext cx="2610" cy="2610"/>
            </a:xfrm>
            <a:prstGeom prst="ellipse">
              <a:avLst/>
            </a:prstGeom>
            <a:solidFill>
              <a:srgbClr val="FFFFFF">
                <a:alpha val="28999"/>
              </a:srgbClr>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20000"/>
                </a:spcBef>
                <a:defRPr>
                  <a:solidFill>
                    <a:schemeClr val="bg1"/>
                  </a:solidFill>
                  <a:latin typeface="Arial" panose="020B0604020202020204" pitchFamily="34" charset="0"/>
                  <a:ea typeface="黑体" panose="02010609060101010101" pitchFamily="49" charset="-122"/>
                  <a:sym typeface="Arial" panose="020B0604020202020204" pitchFamily="34" charset="0"/>
                </a:defRPr>
              </a:lvl1pPr>
              <a:lvl2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marL="1905" indent="-1905" algn="l">
                <a:buFontTx/>
                <a:buChar char="•"/>
              </a:pPr>
              <a:endParaRPr lang="zh-CN" altLang="zh-CN" sz="900"/>
            </a:p>
          </p:txBody>
        </p:sp>
        <p:sp>
          <p:nvSpPr>
            <p:cNvPr id="2065" name="Oval 14" descr="#wm#_8_01_*Z"/>
            <p:cNvSpPr>
              <a:spLocks noChangeArrowheads="1"/>
            </p:cNvSpPr>
            <p:nvPr/>
          </p:nvSpPr>
          <p:spPr bwMode="auto">
            <a:xfrm>
              <a:off x="0" y="20"/>
              <a:ext cx="2610" cy="2610"/>
            </a:xfrm>
            <a:prstGeom prst="ellipse">
              <a:avLst/>
            </a:prstGeom>
            <a:solidFill>
              <a:srgbClr val="FFFFFF">
                <a:alpha val="28999"/>
              </a:srgbClr>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20000"/>
                </a:spcBef>
                <a:defRPr>
                  <a:solidFill>
                    <a:schemeClr val="bg1"/>
                  </a:solidFill>
                  <a:latin typeface="Arial" panose="020B0604020202020204" pitchFamily="34" charset="0"/>
                  <a:ea typeface="黑体" panose="02010609060101010101" pitchFamily="49" charset="-122"/>
                  <a:sym typeface="Arial" panose="020B0604020202020204" pitchFamily="34" charset="0"/>
                </a:defRPr>
              </a:lvl1pPr>
              <a:lvl2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marL="1905" indent="-1905" algn="l">
                <a:buFontTx/>
                <a:buChar char="•"/>
              </a:pPr>
              <a:endParaRPr lang="zh-CN" altLang="zh-CN" sz="900"/>
            </a:p>
          </p:txBody>
        </p:sp>
        <p:sp>
          <p:nvSpPr>
            <p:cNvPr id="2066" name="Oval 15" descr="#wm#_8_01_*Z"/>
            <p:cNvSpPr>
              <a:spLocks noChangeArrowheads="1"/>
            </p:cNvSpPr>
            <p:nvPr/>
          </p:nvSpPr>
          <p:spPr bwMode="auto">
            <a:xfrm>
              <a:off x="1759" y="0"/>
              <a:ext cx="2610" cy="2608"/>
            </a:xfrm>
            <a:prstGeom prst="ellipse">
              <a:avLst/>
            </a:prstGeom>
            <a:solidFill>
              <a:srgbClr val="FFFFFF">
                <a:alpha val="28999"/>
              </a:srgbClr>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20000"/>
                </a:spcBef>
                <a:defRPr>
                  <a:solidFill>
                    <a:schemeClr val="bg1"/>
                  </a:solidFill>
                  <a:latin typeface="Arial" panose="020B0604020202020204" pitchFamily="34" charset="0"/>
                  <a:ea typeface="黑体" panose="02010609060101010101" pitchFamily="49" charset="-122"/>
                  <a:sym typeface="Arial" panose="020B0604020202020204" pitchFamily="34" charset="0"/>
                </a:defRPr>
              </a:lvl1pPr>
              <a:lvl2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algn="ctr">
                <a:spcBef>
                  <a:spcPct val="20000"/>
                </a:spcBef>
                <a:defRPr sz="16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algn="ctr" eaLnBrk="0" fontAlgn="base" hangingPunct="0">
                <a:spcBef>
                  <a:spcPct val="20000"/>
                </a:spcBef>
                <a:spcAft>
                  <a:spcPct val="0"/>
                </a:spcAft>
                <a:defRPr sz="16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marL="1905" indent="-1905" algn="l">
                <a:buFontTx/>
                <a:buChar char="•"/>
              </a:pPr>
              <a:endParaRPr lang="zh-CN" altLang="zh-CN" sz="900"/>
            </a:p>
          </p:txBody>
        </p:sp>
      </p:grpSp>
      <p:pic>
        <p:nvPicPr>
          <p:cNvPr id="10" name="图片 9"/>
          <p:cNvPicPr>
            <a:picLocks noChangeAspect="1"/>
          </p:cNvPicPr>
          <p:nvPr/>
        </p:nvPicPr>
        <p:blipFill>
          <a:blip r:embed="rId2"/>
          <a:stretch>
            <a:fillRect/>
          </a:stretch>
        </p:blipFill>
        <p:spPr>
          <a:xfrm>
            <a:off x="1" y="-1"/>
            <a:ext cx="828673" cy="62150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5"/>
            <a:ext cx="10363200" cy="1362075"/>
          </a:xfrm>
        </p:spPr>
        <p:txBody>
          <a:bodyPr anchor="t"/>
          <a:lstStyle>
            <a:lvl1pPr algn="l">
              <a:defRPr sz="2250" b="1" cap="all"/>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1125"/>
            </a:lvl1pPr>
            <a:lvl2pPr marL="257175" indent="0">
              <a:buNone/>
              <a:defRPr sz="1015"/>
            </a:lvl2pPr>
            <a:lvl3pPr marL="514350" indent="0">
              <a:buNone/>
              <a:defRPr sz="900"/>
            </a:lvl3pPr>
            <a:lvl4pPr marL="771525" indent="0">
              <a:buNone/>
              <a:defRPr sz="790"/>
            </a:lvl4pPr>
            <a:lvl5pPr marL="1028700" indent="0">
              <a:buNone/>
              <a:defRPr sz="790"/>
            </a:lvl5pPr>
            <a:lvl6pPr marL="1285875" indent="0">
              <a:buNone/>
              <a:defRPr sz="790"/>
            </a:lvl6pPr>
            <a:lvl7pPr marL="1543050" indent="0">
              <a:buNone/>
              <a:defRPr sz="790"/>
            </a:lvl7pPr>
            <a:lvl8pPr marL="1800225" indent="0">
              <a:buNone/>
              <a:defRPr sz="790"/>
            </a:lvl8pPr>
            <a:lvl9pPr marL="2057400" indent="0">
              <a:buNone/>
              <a:defRPr sz="790"/>
            </a:lvl9pPr>
          </a:lstStyle>
          <a:p>
            <a:pPr lvl="0" fontAlgn="base"/>
            <a:r>
              <a:rPr lang="zh-CN" altLang="en-US" strike="noStrike" noProof="1"/>
              <a:t>单击此处编辑母版文本样式</a:t>
            </a:r>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5"/>
            </a:lvl4pPr>
            <a:lvl5pPr>
              <a:defRPr sz="1015"/>
            </a:lvl5pPr>
            <a:lvl6pPr>
              <a:defRPr sz="1015"/>
            </a:lvl6pPr>
            <a:lvl7pPr>
              <a:defRPr sz="1015"/>
            </a:lvl7pPr>
            <a:lvl8pPr>
              <a:defRPr sz="1015"/>
            </a:lvl8pPr>
            <a:lvl9pPr>
              <a:defRPr sz="1015"/>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内容占位符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5"/>
            </a:lvl4pPr>
            <a:lvl5pPr>
              <a:defRPr sz="1015"/>
            </a:lvl5pPr>
            <a:lvl6pPr>
              <a:defRPr sz="1015"/>
            </a:lvl6pPr>
            <a:lvl7pPr>
              <a:defRPr sz="1015"/>
            </a:lvl7pPr>
            <a:lvl8pPr>
              <a:defRPr sz="1015"/>
            </a:lvl8pPr>
            <a:lvl9pPr>
              <a:defRPr sz="1015"/>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609600" y="2174875"/>
            <a:ext cx="5386917" cy="3951288"/>
          </a:xfrm>
        </p:spPr>
        <p:txBody>
          <a:bodyPr/>
          <a:lstStyle>
            <a:lvl1pPr>
              <a:defRPr sz="1350"/>
            </a:lvl1pPr>
            <a:lvl2pPr>
              <a:defRPr sz="1125"/>
            </a:lvl2pPr>
            <a:lvl3pPr>
              <a:defRPr sz="1015"/>
            </a:lvl3pPr>
            <a:lvl4pPr>
              <a:defRPr sz="900"/>
            </a:lvl4pPr>
            <a:lvl5pPr>
              <a:defRPr sz="900"/>
            </a:lvl5pPr>
            <a:lvl6pPr>
              <a:defRPr sz="900"/>
            </a:lvl6pPr>
            <a:lvl7pPr>
              <a:defRPr sz="900"/>
            </a:lvl7pPr>
            <a:lvl8pPr>
              <a:defRPr sz="900"/>
            </a:lvl8pPr>
            <a:lvl9pPr>
              <a:defRPr sz="9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文本占位符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93370" y="2174875"/>
            <a:ext cx="5389033" cy="3951288"/>
          </a:xfrm>
        </p:spPr>
        <p:txBody>
          <a:bodyPr/>
          <a:lstStyle>
            <a:lvl1pPr>
              <a:defRPr sz="1350"/>
            </a:lvl1pPr>
            <a:lvl2pPr>
              <a:defRPr sz="1125"/>
            </a:lvl2pPr>
            <a:lvl3pPr>
              <a:defRPr sz="1015"/>
            </a:lvl3pPr>
            <a:lvl4pPr>
              <a:defRPr sz="900"/>
            </a:lvl4pPr>
            <a:lvl5pPr>
              <a:defRPr sz="900"/>
            </a:lvl5pPr>
            <a:lvl6pPr>
              <a:defRPr sz="900"/>
            </a:lvl6pPr>
            <a:lvl7pPr>
              <a:defRPr sz="900"/>
            </a:lvl7pPr>
            <a:lvl8pPr>
              <a:defRPr sz="900"/>
            </a:lvl8pPr>
            <a:lvl9pPr>
              <a:defRPr sz="9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页脚占位符 2"/>
          <p:cNvSpPr>
            <a:spLocks noGrp="1"/>
          </p:cNvSpPr>
          <p:nvPr>
            <p:ph type="ftr" sz="quarter" idx="10"/>
          </p:nvPr>
        </p:nvSpPr>
        <p:spPr>
          <a:xfrm>
            <a:off x="4038600" y="6356352"/>
            <a:ext cx="4114800" cy="365125"/>
          </a:xfrm>
          <a:prstGeom prst="rect">
            <a:avLst/>
          </a:prstGeom>
        </p:spPr>
        <p:txBody>
          <a:bodyPr/>
          <a:lstStyle/>
          <a:p>
            <a:endParaRPr lang="zh-CN" altLang="en-US"/>
          </a:p>
        </p:txBody>
      </p:sp>
      <p:sp>
        <p:nvSpPr>
          <p:cNvPr id="4" name="灯片编号占位符 3"/>
          <p:cNvSpPr>
            <a:spLocks noGrp="1"/>
          </p:cNvSpPr>
          <p:nvPr>
            <p:ph type="sldNum" sz="quarter" idx="11"/>
          </p:nvPr>
        </p:nvSpPr>
        <p:spPr>
          <a:xfrm>
            <a:off x="9435359" y="6535647"/>
            <a:ext cx="2743200" cy="365125"/>
          </a:xfrm>
        </p:spPr>
        <p:txBody>
          <a:bodyPr/>
          <a:lstStyle>
            <a:lvl1pPr>
              <a:defRPr sz="1350"/>
            </a:lvl1pPr>
          </a:lstStyle>
          <a:p>
            <a:fld id="{DA2A2372-05DC-4947-B6DA-5514B1E2E7D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a:xfrm>
            <a:off x="4038600" y="6356352"/>
            <a:ext cx="4114800" cy="365125"/>
          </a:xfrm>
          <a:prstGeom prst="rect">
            <a:avLst/>
          </a:prstGeom>
        </p:spPr>
        <p:txBody>
          <a:bodyPr/>
          <a:lstStyle/>
          <a:p>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1125" b="1"/>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文本占位符 3"/>
          <p:cNvSpPr>
            <a:spLocks noGrp="1"/>
          </p:cNvSpPr>
          <p:nvPr>
            <p:ph type="body" sz="half" idx="2"/>
          </p:nvPr>
        </p:nvSpPr>
        <p:spPr>
          <a:xfrm>
            <a:off x="609603" y="1435103"/>
            <a:ext cx="4011084" cy="4691063"/>
          </a:xfrm>
        </p:spPr>
        <p:txBody>
          <a:bodyPr/>
          <a:lstStyle>
            <a:lvl1pPr marL="0" indent="0">
              <a:buNone/>
              <a:defRPr sz="790"/>
            </a:lvl1pPr>
            <a:lvl2pPr marL="257175" indent="0">
              <a:buNone/>
              <a:defRPr sz="675"/>
            </a:lvl2pPr>
            <a:lvl3pPr marL="514350" indent="0">
              <a:buNone/>
              <a:defRPr sz="565"/>
            </a:lvl3pPr>
            <a:lvl4pPr marL="771525" indent="0">
              <a:buNone/>
              <a:defRPr sz="505"/>
            </a:lvl4pPr>
            <a:lvl5pPr marL="1028700" indent="0">
              <a:buNone/>
              <a:defRPr sz="505"/>
            </a:lvl5pPr>
            <a:lvl6pPr marL="1285875" indent="0">
              <a:buNone/>
              <a:defRPr sz="505"/>
            </a:lvl6pPr>
            <a:lvl7pPr marL="1543050" indent="0">
              <a:buNone/>
              <a:defRPr sz="505"/>
            </a:lvl7pPr>
            <a:lvl8pPr marL="1800225" indent="0">
              <a:buNone/>
              <a:defRPr sz="505"/>
            </a:lvl8pPr>
            <a:lvl9pPr marL="2057400" indent="0">
              <a:buNone/>
              <a:defRPr sz="505"/>
            </a:lvl9pPr>
          </a:lstStyle>
          <a:p>
            <a:pPr lvl="0" fontAlgn="base"/>
            <a:r>
              <a:rPr lang="zh-CN" altLang="en-US" strike="noStrike" noProof="1"/>
              <a:t>单击此处编辑母版文本样式</a:t>
            </a:r>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3.png"/><Relationship Id="rId17" Type="http://schemas.openxmlformats.org/officeDocument/2006/relationships/image" Target="../media/image2.png"/><Relationship Id="rId16" Type="http://schemas.openxmlformats.org/officeDocument/2006/relationships/image" Target="../media/image1.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239188" y="765175"/>
            <a:ext cx="11713633" cy="5759450"/>
          </a:xfrm>
          <a:prstGeom prst="rect">
            <a:avLst/>
          </a:prstGeom>
          <a:noFill/>
          <a:ln>
            <a:noFill/>
          </a:ln>
          <a:effectLst/>
        </p:spPr>
        <p:txBody>
          <a:bodyPr vert="horz" wrap="square" lIns="91440" tIns="45720" rIns="91440" bIns="45720" numCol="1" anchor="t" anchorCtr="0" compatLnSpc="1"/>
          <a:lstStyle/>
          <a:p>
            <a:pPr lvl="0" fontAlgn="base"/>
            <a:r>
              <a:rPr lang="zh-CN" altLang="en-US" strike="noStrike" noProof="1"/>
              <a:t>单击此处编辑母版文本样式</a:t>
            </a:r>
            <a:endParaRPr lang="en-US" altLang="zh-CN" strike="noStrike" noProof="1"/>
          </a:p>
          <a:p>
            <a:pPr lvl="1" fontAlgn="base"/>
            <a:r>
              <a:rPr lang="zh-CN" altLang="en-US" strike="noStrike" noProof="1"/>
              <a:t>第二级</a:t>
            </a:r>
            <a:endParaRPr lang="en-US" altLang="zh-CN" strike="noStrike" noProof="1"/>
          </a:p>
          <a:p>
            <a:pPr lvl="2" fontAlgn="base"/>
            <a:r>
              <a:rPr lang="zh-CN" altLang="en-US" strike="noStrike" noProof="1"/>
              <a:t>第三级</a:t>
            </a:r>
            <a:endParaRPr lang="en-US" altLang="zh-CN" strike="noStrike" noProof="1"/>
          </a:p>
          <a:p>
            <a:pPr lvl="3" fontAlgn="base"/>
            <a:r>
              <a:rPr lang="zh-CN" altLang="en-US" strike="noStrike" noProof="1"/>
              <a:t>第四级</a:t>
            </a:r>
            <a:endParaRPr lang="en-US" altLang="zh-CN" strike="noStrike" noProof="1"/>
          </a:p>
          <a:p>
            <a:pPr lvl="4" fontAlgn="base"/>
            <a:r>
              <a:rPr lang="zh-CN" altLang="en-US" strike="noStrike" noProof="1"/>
              <a:t>第五级</a:t>
            </a:r>
            <a:endParaRPr lang="zh-CN" altLang="en-US" strike="noStrike" noProof="1"/>
          </a:p>
        </p:txBody>
      </p:sp>
      <p:sp>
        <p:nvSpPr>
          <p:cNvPr id="2052" name="Rectangle 4"/>
          <p:cNvSpPr>
            <a:spLocks noChangeArrowheads="1"/>
          </p:cNvSpPr>
          <p:nvPr/>
        </p:nvSpPr>
        <p:spPr bwMode="auto">
          <a:xfrm>
            <a:off x="1" y="0"/>
            <a:ext cx="12192000" cy="622300"/>
          </a:xfrm>
          <a:prstGeom prst="rect">
            <a:avLst/>
          </a:prstGeom>
          <a:solidFill>
            <a:srgbClr val="00478E"/>
          </a:solidFill>
          <a:ln>
            <a:noFill/>
          </a:ln>
          <a:effectLst/>
        </p:spPr>
        <p:txBody>
          <a:bodyPr wrap="none" anchor="ctr"/>
          <a:lstStyle/>
          <a:p>
            <a:pPr marL="0" marR="0" lvl="0" indent="0" algn="ctr" defTabSz="514350" rtl="0" eaLnBrk="1" fontAlgn="base" latinLnBrk="0" hangingPunct="1">
              <a:spcBef>
                <a:spcPct val="0"/>
              </a:spcBef>
              <a:spcAft>
                <a:spcPct val="0"/>
              </a:spcAft>
              <a:buClrTx/>
              <a:buSzTx/>
              <a:buFontTx/>
              <a:buNone/>
              <a:defRPr/>
            </a:pPr>
            <a:endParaRPr kumimoji="0" lang="zh-CN" altLang="en-US" sz="1015" b="0" i="0" u="none" strike="noStrike" kern="1200" cap="none" spc="0" normalizeH="0" baseline="0" noProof="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30" name="Rectangle 2"/>
          <p:cNvSpPr>
            <a:spLocks noGrp="1"/>
          </p:cNvSpPr>
          <p:nvPr>
            <p:ph type="title"/>
          </p:nvPr>
        </p:nvSpPr>
        <p:spPr>
          <a:xfrm>
            <a:off x="5039784" y="5"/>
            <a:ext cx="7152216" cy="620713"/>
          </a:xfrm>
          <a:prstGeom prst="rect">
            <a:avLst/>
          </a:prstGeom>
          <a:noFill/>
          <a:ln w="9525">
            <a:noFill/>
            <a:miter/>
          </a:ln>
        </p:spPr>
        <p:txBody>
          <a:bodyPr anchor="ctr"/>
          <a:lstStyle/>
          <a:p>
            <a:pPr lvl="0"/>
            <a:r>
              <a:rPr lang="zh-CN" altLang="en-US" dirty="0"/>
              <a:t>单击此处编辑母版标题样式</a:t>
            </a:r>
            <a:endParaRPr lang="zh-CN" altLang="en-US" dirty="0"/>
          </a:p>
        </p:txBody>
      </p:sp>
      <p:sp>
        <p:nvSpPr>
          <p:cNvPr id="1034" name="Rectangle 10"/>
          <p:cNvSpPr>
            <a:spLocks noChangeArrowheads="1"/>
          </p:cNvSpPr>
          <p:nvPr/>
        </p:nvSpPr>
        <p:spPr bwMode="auto">
          <a:xfrm>
            <a:off x="0" y="6597650"/>
            <a:ext cx="12192000" cy="260350"/>
          </a:xfrm>
          <a:prstGeom prst="rect">
            <a:avLst/>
          </a:prstGeom>
          <a:solidFill>
            <a:srgbClr val="00478E"/>
          </a:solidFill>
          <a:ln w="9525">
            <a:noFill/>
            <a:miter lim="800000"/>
          </a:ln>
          <a:effectLst/>
        </p:spPr>
        <p:txBody>
          <a:bodyPr wrap="none" anchor="ctr"/>
          <a:lstStyle/>
          <a:p>
            <a:pPr marL="0" marR="0" lvl="0" indent="0" algn="ctr" defTabSz="514350" rtl="0" eaLnBrk="1" fontAlgn="base" latinLnBrk="0" hangingPunct="1">
              <a:spcBef>
                <a:spcPct val="0"/>
              </a:spcBef>
              <a:spcAft>
                <a:spcPct val="0"/>
              </a:spcAft>
              <a:buClrTx/>
              <a:buSzTx/>
              <a:buFontTx/>
              <a:buNone/>
              <a:defRPr/>
            </a:pPr>
            <a:endParaRPr kumimoji="0" lang="zh-CN" altLang="en-US" sz="1015"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4"/>
          </p:nvPr>
        </p:nvSpPr>
        <p:spPr>
          <a:xfrm>
            <a:off x="9435359" y="6544612"/>
            <a:ext cx="2743200" cy="365125"/>
          </a:xfrm>
          <a:prstGeom prst="rect">
            <a:avLst/>
          </a:prstGeom>
        </p:spPr>
        <p:txBody>
          <a:bodyPr vert="horz" lIns="91440" tIns="45720" rIns="91440" bIns="45720" rtlCol="0" anchor="ctr"/>
          <a:lstStyle>
            <a:lvl1pPr algn="r">
              <a:defRPr sz="1500">
                <a:solidFill>
                  <a:schemeClr val="bg1"/>
                </a:solidFill>
                <a:latin typeface="Times New Roman" panose="02020603050405020304" pitchFamily="18" charset="0"/>
                <a:cs typeface="Times New Roman" panose="02020603050405020304" pitchFamily="18" charset="0"/>
              </a:defRPr>
            </a:lvl1pPr>
          </a:lstStyle>
          <a:p>
            <a:fld id="{DA2A2372-05DC-4947-B6DA-5514B1E2E7D1}" type="slidenum">
              <a:rPr lang="zh-CN" altLang="en-US" smtClean="0"/>
            </a:fld>
            <a:endParaRPr lang="zh-CN" altLang="en-US"/>
          </a:p>
        </p:txBody>
      </p:sp>
      <p:pic>
        <p:nvPicPr>
          <p:cNvPr id="5" name="图片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2551" y="14972"/>
            <a:ext cx="4141508" cy="590774"/>
          </a:xfrm>
          <a:prstGeom prst="rect">
            <a:avLst/>
          </a:prstGeom>
        </p:spPr>
      </p:pic>
      <p:pic>
        <p:nvPicPr>
          <p:cNvPr id="3" name="图片 2"/>
          <p:cNvPicPr>
            <a:picLocks noChangeAspect="1"/>
          </p:cNvPicPr>
          <p:nvPr/>
        </p:nvPicPr>
        <p:blipFill>
          <a:blip r:embed="rId17"/>
          <a:stretch>
            <a:fillRect/>
          </a:stretch>
        </p:blipFill>
        <p:spPr>
          <a:xfrm>
            <a:off x="0" y="400"/>
            <a:ext cx="827091" cy="620318"/>
          </a:xfrm>
          <a:prstGeom prst="rect">
            <a:avLst/>
          </a:prstGeom>
        </p:spPr>
      </p:pic>
      <p:pic>
        <p:nvPicPr>
          <p:cNvPr id="7" name="图片 6"/>
          <p:cNvPicPr>
            <a:picLocks noChangeAspect="1"/>
          </p:cNvPicPr>
          <p:nvPr/>
        </p:nvPicPr>
        <p:blipFill>
          <a:blip r:embed="rId18"/>
          <a:stretch>
            <a:fillRect/>
          </a:stretch>
        </p:blipFill>
        <p:spPr>
          <a:xfrm>
            <a:off x="827091" y="0"/>
            <a:ext cx="4102100" cy="590774"/>
          </a:xfrm>
          <a:prstGeom prst="rect">
            <a:avLst/>
          </a:prstGeom>
        </p:spPr>
      </p:pic>
      <p:sp>
        <p:nvSpPr>
          <p:cNvPr id="8" name="文本框 7"/>
          <p:cNvSpPr txBox="1"/>
          <p:nvPr/>
        </p:nvSpPr>
        <p:spPr>
          <a:xfrm>
            <a:off x="716497" y="60651"/>
            <a:ext cx="2262158" cy="523220"/>
          </a:xfrm>
          <a:prstGeom prst="rect">
            <a:avLst/>
          </a:prstGeom>
          <a:noFill/>
        </p:spPr>
        <p:txBody>
          <a:bodyPr wrap="none" rtlCol="0">
            <a:spAutoFit/>
          </a:bodyPr>
          <a:lstStyle/>
          <a:p>
            <a:r>
              <a:rPr lang="zh-CN" altLang="en-US" sz="1800" dirty="0">
                <a:solidFill>
                  <a:schemeClr val="bg1"/>
                </a:solidFill>
                <a:latin typeface="+mj-ea"/>
                <a:ea typeface="+mj-ea"/>
              </a:rPr>
              <a:t>激光等离子体加速器</a:t>
            </a:r>
            <a:endParaRPr lang="en-US" altLang="zh-CN" sz="1800" dirty="0">
              <a:solidFill>
                <a:schemeClr val="bg1"/>
              </a:solidFill>
              <a:latin typeface="+mj-ea"/>
              <a:ea typeface="+mj-ea"/>
            </a:endParaRPr>
          </a:p>
          <a:p>
            <a:r>
              <a:rPr lang="en-US" altLang="zh-CN" sz="1000" dirty="0">
                <a:solidFill>
                  <a:schemeClr val="bg1"/>
                </a:solidFill>
                <a:latin typeface="+mj-ea"/>
                <a:ea typeface="+mj-ea"/>
              </a:rPr>
              <a:t>COMPACT LASER PLASMA ACCELERATOR</a:t>
            </a:r>
            <a:endParaRPr lang="zh-CN" altLang="en-US" sz="1000" dirty="0">
              <a:solidFill>
                <a:schemeClr val="bg1"/>
              </a:solidFill>
              <a:latin typeface="+mj-ea"/>
              <a:ea typeface="+mj-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r" rtl="0" eaLnBrk="1" fontAlgn="base" hangingPunct="1">
        <a:spcBef>
          <a:spcPct val="0"/>
        </a:spcBef>
        <a:spcAft>
          <a:spcPct val="0"/>
        </a:spcAft>
        <a:defRPr kumimoji="1" sz="1800">
          <a:solidFill>
            <a:schemeClr val="bg1"/>
          </a:solidFill>
          <a:latin typeface="Times New Roman" panose="02020603050405020304" pitchFamily="18" charset="0"/>
          <a:ea typeface="+mj-ea"/>
          <a:cs typeface="Times New Roman" panose="02020603050405020304" pitchFamily="18" charset="0"/>
        </a:defRPr>
      </a:lvl1pPr>
      <a:lvl2pPr algn="r" rtl="0" eaLnBrk="1" fontAlgn="base" hangingPunct="1">
        <a:spcBef>
          <a:spcPct val="0"/>
        </a:spcBef>
        <a:spcAft>
          <a:spcPct val="0"/>
        </a:spcAft>
        <a:defRPr kumimoji="1" sz="1800">
          <a:solidFill>
            <a:schemeClr val="bg1"/>
          </a:solidFill>
          <a:latin typeface="Arial" panose="020B0604020202020204" pitchFamily="34" charset="0"/>
          <a:ea typeface="宋体" panose="02010600030101010101" pitchFamily="2" charset="-122"/>
          <a:cs typeface="宋体" panose="02010600030101010101" pitchFamily="2" charset="-122"/>
        </a:defRPr>
      </a:lvl2pPr>
      <a:lvl3pPr algn="r" rtl="0" eaLnBrk="1" fontAlgn="base" hangingPunct="1">
        <a:spcBef>
          <a:spcPct val="0"/>
        </a:spcBef>
        <a:spcAft>
          <a:spcPct val="0"/>
        </a:spcAft>
        <a:defRPr kumimoji="1" sz="1800">
          <a:solidFill>
            <a:schemeClr val="bg1"/>
          </a:solidFill>
          <a:latin typeface="Arial" panose="020B0604020202020204" pitchFamily="34" charset="0"/>
          <a:ea typeface="宋体" panose="02010600030101010101" pitchFamily="2" charset="-122"/>
          <a:cs typeface="宋体" panose="02010600030101010101" pitchFamily="2" charset="-122"/>
        </a:defRPr>
      </a:lvl3pPr>
      <a:lvl4pPr algn="r" rtl="0" eaLnBrk="1" fontAlgn="base" hangingPunct="1">
        <a:spcBef>
          <a:spcPct val="0"/>
        </a:spcBef>
        <a:spcAft>
          <a:spcPct val="0"/>
        </a:spcAft>
        <a:defRPr kumimoji="1" sz="1800">
          <a:solidFill>
            <a:schemeClr val="bg1"/>
          </a:solidFill>
          <a:latin typeface="Arial" panose="020B0604020202020204" pitchFamily="34" charset="0"/>
          <a:ea typeface="宋体" panose="02010600030101010101" pitchFamily="2" charset="-122"/>
          <a:cs typeface="宋体" panose="02010600030101010101" pitchFamily="2" charset="-122"/>
        </a:defRPr>
      </a:lvl4pPr>
      <a:lvl5pPr algn="r" rtl="0" eaLnBrk="1" fontAlgn="base" hangingPunct="1">
        <a:spcBef>
          <a:spcPct val="0"/>
        </a:spcBef>
        <a:spcAft>
          <a:spcPct val="0"/>
        </a:spcAft>
        <a:defRPr kumimoji="1" sz="1800">
          <a:solidFill>
            <a:schemeClr val="bg1"/>
          </a:solidFill>
          <a:latin typeface="Arial" panose="020B0604020202020204" pitchFamily="34" charset="0"/>
          <a:ea typeface="宋体" panose="02010600030101010101" pitchFamily="2" charset="-122"/>
          <a:cs typeface="宋体" panose="02010600030101010101" pitchFamily="2" charset="-122"/>
        </a:defRPr>
      </a:lvl5pPr>
      <a:lvl6pPr marL="257175" algn="ctr" rtl="0" eaLnBrk="1" fontAlgn="base" hangingPunct="1">
        <a:spcBef>
          <a:spcPct val="0"/>
        </a:spcBef>
        <a:spcAft>
          <a:spcPct val="0"/>
        </a:spcAft>
        <a:defRPr sz="2475">
          <a:solidFill>
            <a:schemeClr val="tx2"/>
          </a:solidFill>
          <a:latin typeface="Arial" panose="020B0604020202020204" pitchFamily="34" charset="0"/>
          <a:ea typeface="宋体" panose="02010600030101010101" pitchFamily="2" charset="-122"/>
          <a:cs typeface="宋体" panose="02010600030101010101" pitchFamily="2" charset="-122"/>
        </a:defRPr>
      </a:lvl6pPr>
      <a:lvl7pPr marL="514350" algn="ctr" rtl="0" eaLnBrk="1" fontAlgn="base" hangingPunct="1">
        <a:spcBef>
          <a:spcPct val="0"/>
        </a:spcBef>
        <a:spcAft>
          <a:spcPct val="0"/>
        </a:spcAft>
        <a:defRPr sz="2475">
          <a:solidFill>
            <a:schemeClr val="tx2"/>
          </a:solidFill>
          <a:latin typeface="Arial" panose="020B0604020202020204" pitchFamily="34" charset="0"/>
          <a:ea typeface="宋体" panose="02010600030101010101" pitchFamily="2" charset="-122"/>
          <a:cs typeface="宋体" panose="02010600030101010101" pitchFamily="2" charset="-122"/>
        </a:defRPr>
      </a:lvl7pPr>
      <a:lvl8pPr marL="771525" algn="ctr" rtl="0" eaLnBrk="1" fontAlgn="base" hangingPunct="1">
        <a:spcBef>
          <a:spcPct val="0"/>
        </a:spcBef>
        <a:spcAft>
          <a:spcPct val="0"/>
        </a:spcAft>
        <a:defRPr sz="2475">
          <a:solidFill>
            <a:schemeClr val="tx2"/>
          </a:solidFill>
          <a:latin typeface="Arial" panose="020B0604020202020204" pitchFamily="34" charset="0"/>
          <a:ea typeface="宋体" panose="02010600030101010101" pitchFamily="2" charset="-122"/>
          <a:cs typeface="宋体" panose="02010600030101010101" pitchFamily="2" charset="-122"/>
        </a:defRPr>
      </a:lvl8pPr>
      <a:lvl9pPr marL="1028700" algn="ctr" rtl="0" eaLnBrk="1" fontAlgn="base" hangingPunct="1">
        <a:spcBef>
          <a:spcPct val="0"/>
        </a:spcBef>
        <a:spcAft>
          <a:spcPct val="0"/>
        </a:spcAft>
        <a:defRPr sz="2475">
          <a:solidFill>
            <a:schemeClr val="tx2"/>
          </a:solidFill>
          <a:latin typeface="Arial" panose="020B0604020202020204" pitchFamily="34" charset="0"/>
          <a:ea typeface="宋体" panose="02010600030101010101" pitchFamily="2" charset="-122"/>
          <a:cs typeface="宋体" panose="02010600030101010101" pitchFamily="2" charset="-122"/>
        </a:defRPr>
      </a:lvl9pPr>
    </p:titleStyle>
    <p:bodyStyle>
      <a:lvl1pPr marL="193040" indent="-193040" algn="l" rtl="0" eaLnBrk="1" fontAlgn="base" hangingPunct="1">
        <a:spcBef>
          <a:spcPct val="20000"/>
        </a:spcBef>
        <a:spcAft>
          <a:spcPct val="0"/>
        </a:spcAft>
        <a:buChar char="•"/>
        <a:defRPr kumimoji="1" sz="1800" b="1">
          <a:solidFill>
            <a:srgbClr val="00478E"/>
          </a:solidFill>
          <a:effectLst>
            <a:outerShdw blurRad="38100" dist="38100" dir="2700000" algn="tl">
              <a:srgbClr val="C0C0C0"/>
            </a:outerShdw>
          </a:effectLst>
          <a:latin typeface="Times New Roman" panose="02020603050405020304" pitchFamily="18" charset="0"/>
          <a:ea typeface="黑体" panose="02010609060101010101" pitchFamily="49" charset="-122"/>
          <a:cs typeface="Times New Roman" panose="02020603050405020304" pitchFamily="18" charset="0"/>
        </a:defRPr>
      </a:lvl1pPr>
      <a:lvl2pPr marL="417830" indent="-160655" algn="l" rtl="0" eaLnBrk="1" fontAlgn="base" hangingPunct="1">
        <a:spcBef>
          <a:spcPct val="20000"/>
        </a:spcBef>
        <a:spcAft>
          <a:spcPct val="0"/>
        </a:spcAft>
        <a:buChar char="–"/>
        <a:defRPr kumimoji="1" sz="1575" b="1">
          <a:solidFill>
            <a:srgbClr val="A50021"/>
          </a:solidFill>
          <a:effectLst>
            <a:outerShdw blurRad="38100" dist="38100" dir="2700000" algn="tl">
              <a:srgbClr val="C0C0C0"/>
            </a:outerShdw>
          </a:effectLst>
          <a:latin typeface="Times New Roman" panose="02020603050405020304" pitchFamily="18" charset="0"/>
          <a:ea typeface="黑体" panose="02010609060101010101" pitchFamily="49" charset="-122"/>
          <a:cs typeface="Times New Roman" panose="02020603050405020304" pitchFamily="18" charset="0"/>
        </a:defRPr>
      </a:lvl2pPr>
      <a:lvl3pPr marL="643255" indent="-128905" algn="l" rtl="0" eaLnBrk="1" fontAlgn="base" hangingPunct="1">
        <a:spcBef>
          <a:spcPct val="20000"/>
        </a:spcBef>
        <a:spcAft>
          <a:spcPct val="0"/>
        </a:spcAft>
        <a:buChar char="•"/>
        <a:defRPr kumimoji="1" sz="1125" b="1">
          <a:solidFill>
            <a:srgbClr val="00478E"/>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defRPr>
      </a:lvl3pPr>
      <a:lvl4pPr marL="900430" indent="-128905" algn="l" rtl="0" eaLnBrk="1" fontAlgn="base" hangingPunct="1">
        <a:spcBef>
          <a:spcPct val="20000"/>
        </a:spcBef>
        <a:spcAft>
          <a:spcPct val="0"/>
        </a:spcAft>
        <a:buChar char="–"/>
        <a:defRPr kumimoji="1" sz="1125">
          <a:solidFill>
            <a:schemeClr val="tx1"/>
          </a:solidFill>
          <a:latin typeface="Times New Roman" panose="02020603050405020304" pitchFamily="18" charset="0"/>
          <a:ea typeface="+mn-ea"/>
          <a:cs typeface="Times New Roman" panose="02020603050405020304" pitchFamily="18" charset="0"/>
        </a:defRPr>
      </a:lvl4pPr>
      <a:lvl5pPr marL="1157605" indent="-128905" algn="l" rtl="0" eaLnBrk="1" fontAlgn="base" hangingPunct="1">
        <a:spcBef>
          <a:spcPct val="20000"/>
        </a:spcBef>
        <a:spcAft>
          <a:spcPct val="0"/>
        </a:spcAft>
        <a:buChar char="»"/>
        <a:defRPr kumimoji="1" sz="1125">
          <a:solidFill>
            <a:schemeClr val="tx1"/>
          </a:solidFill>
          <a:latin typeface="Times New Roman" panose="02020603050405020304" pitchFamily="18" charset="0"/>
          <a:ea typeface="+mn-ea"/>
          <a:cs typeface="Times New Roman" panose="02020603050405020304" pitchFamily="18" charset="0"/>
        </a:defRPr>
      </a:lvl5pPr>
      <a:lvl6pPr marL="1414780" indent="-128905" algn="l" rtl="0" eaLnBrk="1" fontAlgn="base" hangingPunct="1">
        <a:spcBef>
          <a:spcPct val="20000"/>
        </a:spcBef>
        <a:spcAft>
          <a:spcPct val="0"/>
        </a:spcAft>
        <a:buChar char="»"/>
        <a:defRPr sz="1125">
          <a:solidFill>
            <a:schemeClr val="tx1"/>
          </a:solidFill>
          <a:latin typeface="+mn-lt"/>
          <a:ea typeface="+mn-ea"/>
        </a:defRPr>
      </a:lvl6pPr>
      <a:lvl7pPr marL="1671955" indent="-128905" algn="l" rtl="0" eaLnBrk="1" fontAlgn="base" hangingPunct="1">
        <a:spcBef>
          <a:spcPct val="20000"/>
        </a:spcBef>
        <a:spcAft>
          <a:spcPct val="0"/>
        </a:spcAft>
        <a:buChar char="»"/>
        <a:defRPr sz="1125">
          <a:solidFill>
            <a:schemeClr val="tx1"/>
          </a:solidFill>
          <a:latin typeface="+mn-lt"/>
          <a:ea typeface="+mn-ea"/>
        </a:defRPr>
      </a:lvl7pPr>
      <a:lvl8pPr marL="1929130" indent="-128905" algn="l" rtl="0" eaLnBrk="1" fontAlgn="base" hangingPunct="1">
        <a:spcBef>
          <a:spcPct val="20000"/>
        </a:spcBef>
        <a:spcAft>
          <a:spcPct val="0"/>
        </a:spcAft>
        <a:buChar char="»"/>
        <a:defRPr sz="1125">
          <a:solidFill>
            <a:schemeClr val="tx1"/>
          </a:solidFill>
          <a:latin typeface="+mn-lt"/>
          <a:ea typeface="+mn-ea"/>
        </a:defRPr>
      </a:lvl8pPr>
      <a:lvl9pPr marL="2186305" indent="-128905" algn="l" rtl="0" eaLnBrk="1" fontAlgn="base" hangingPunct="1">
        <a:spcBef>
          <a:spcPct val="20000"/>
        </a:spcBef>
        <a:spcAft>
          <a:spcPct val="0"/>
        </a:spcAft>
        <a:buChar char="»"/>
        <a:defRPr sz="1125">
          <a:solidFill>
            <a:schemeClr val="tx1"/>
          </a:solidFill>
          <a:latin typeface="+mn-lt"/>
          <a:ea typeface="+mn-ea"/>
        </a:defRPr>
      </a:lvl9pPr>
    </p:bodyStyle>
    <p:otherStyle>
      <a:defPPr>
        <a:defRPr lang="zh-CN"/>
      </a:defPPr>
      <a:lvl1pPr marL="0" algn="l" defTabSz="257175" rtl="0" eaLnBrk="1" latinLnBrk="0" hangingPunct="1">
        <a:defRPr sz="1015" kern="1200">
          <a:solidFill>
            <a:schemeClr val="tx1"/>
          </a:solidFill>
          <a:latin typeface="+mn-lt"/>
          <a:ea typeface="+mn-ea"/>
          <a:cs typeface="+mn-cs"/>
        </a:defRPr>
      </a:lvl1pPr>
      <a:lvl2pPr marL="257175" algn="l" defTabSz="257175" rtl="0" eaLnBrk="1" latinLnBrk="0" hangingPunct="1">
        <a:defRPr sz="1015" kern="1200">
          <a:solidFill>
            <a:schemeClr val="tx1"/>
          </a:solidFill>
          <a:latin typeface="+mn-lt"/>
          <a:ea typeface="+mn-ea"/>
          <a:cs typeface="+mn-cs"/>
        </a:defRPr>
      </a:lvl2pPr>
      <a:lvl3pPr marL="514350" algn="l" defTabSz="257175" rtl="0" eaLnBrk="1" latinLnBrk="0" hangingPunct="1">
        <a:defRPr sz="1015" kern="1200">
          <a:solidFill>
            <a:schemeClr val="tx1"/>
          </a:solidFill>
          <a:latin typeface="+mn-lt"/>
          <a:ea typeface="+mn-ea"/>
          <a:cs typeface="+mn-cs"/>
        </a:defRPr>
      </a:lvl3pPr>
      <a:lvl4pPr marL="771525" algn="l" defTabSz="257175" rtl="0" eaLnBrk="1" latinLnBrk="0" hangingPunct="1">
        <a:defRPr sz="1015" kern="1200">
          <a:solidFill>
            <a:schemeClr val="tx1"/>
          </a:solidFill>
          <a:latin typeface="+mn-lt"/>
          <a:ea typeface="+mn-ea"/>
          <a:cs typeface="+mn-cs"/>
        </a:defRPr>
      </a:lvl4pPr>
      <a:lvl5pPr marL="1028700" algn="l" defTabSz="257175" rtl="0" eaLnBrk="1" latinLnBrk="0" hangingPunct="1">
        <a:defRPr sz="1015" kern="1200">
          <a:solidFill>
            <a:schemeClr val="tx1"/>
          </a:solidFill>
          <a:latin typeface="+mn-lt"/>
          <a:ea typeface="+mn-ea"/>
          <a:cs typeface="+mn-cs"/>
        </a:defRPr>
      </a:lvl5pPr>
      <a:lvl6pPr marL="1285875" algn="l" defTabSz="257175" rtl="0" eaLnBrk="1" latinLnBrk="0" hangingPunct="1">
        <a:defRPr sz="1015" kern="1200">
          <a:solidFill>
            <a:schemeClr val="tx1"/>
          </a:solidFill>
          <a:latin typeface="+mn-lt"/>
          <a:ea typeface="+mn-ea"/>
          <a:cs typeface="+mn-cs"/>
        </a:defRPr>
      </a:lvl6pPr>
      <a:lvl7pPr marL="1543050" algn="l" defTabSz="257175" rtl="0" eaLnBrk="1" latinLnBrk="0" hangingPunct="1">
        <a:defRPr sz="1015" kern="1200">
          <a:solidFill>
            <a:schemeClr val="tx1"/>
          </a:solidFill>
          <a:latin typeface="+mn-lt"/>
          <a:ea typeface="+mn-ea"/>
          <a:cs typeface="+mn-cs"/>
        </a:defRPr>
      </a:lvl7pPr>
      <a:lvl8pPr marL="1800225" algn="l" defTabSz="257175" rtl="0" eaLnBrk="1" latinLnBrk="0" hangingPunct="1">
        <a:defRPr sz="1015" kern="1200">
          <a:solidFill>
            <a:schemeClr val="tx1"/>
          </a:solidFill>
          <a:latin typeface="+mn-lt"/>
          <a:ea typeface="+mn-ea"/>
          <a:cs typeface="+mn-cs"/>
        </a:defRPr>
      </a:lvl8pPr>
      <a:lvl9pPr marL="2057400" algn="l" defTabSz="257175" rtl="0" eaLnBrk="1" latinLnBrk="0" hangingPunct="1">
        <a:defRPr sz="10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image" Target="../media/image29.jpeg"/><Relationship Id="rId7" Type="http://schemas.openxmlformats.org/officeDocument/2006/relationships/tags" Target="../tags/tag7.xml"/><Relationship Id="rId6" Type="http://schemas.openxmlformats.org/officeDocument/2006/relationships/image" Target="../media/image28.jpeg"/><Relationship Id="rId5" Type="http://schemas.openxmlformats.org/officeDocument/2006/relationships/tags" Target="../tags/tag6.xml"/><Relationship Id="rId4" Type="http://schemas.openxmlformats.org/officeDocument/2006/relationships/image" Target="../media/image27.png"/><Relationship Id="rId3" Type="http://schemas.openxmlformats.org/officeDocument/2006/relationships/tags" Target="../tags/tag5.xml"/><Relationship Id="rId2" Type="http://schemas.openxmlformats.org/officeDocument/2006/relationships/image" Target="../media/image26.jpeg"/><Relationship Id="rId11" Type="http://schemas.openxmlformats.org/officeDocument/2006/relationships/notesSlide" Target="../notesSlides/notesSlide15.xml"/><Relationship Id="rId10" Type="http://schemas.openxmlformats.org/officeDocument/2006/relationships/slideLayout" Target="../slideLayouts/slideLayout7.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image" Target="../media/image34.GIF"/><Relationship Id="rId7" Type="http://schemas.openxmlformats.org/officeDocument/2006/relationships/tags" Target="../tags/tag12.xml"/><Relationship Id="rId6" Type="http://schemas.openxmlformats.org/officeDocument/2006/relationships/image" Target="../media/image33.GIF"/><Relationship Id="rId5" Type="http://schemas.openxmlformats.org/officeDocument/2006/relationships/tags" Target="../tags/tag11.xml"/><Relationship Id="rId4" Type="http://schemas.openxmlformats.org/officeDocument/2006/relationships/image" Target="../media/image32.png"/><Relationship Id="rId3" Type="http://schemas.openxmlformats.org/officeDocument/2006/relationships/tags" Target="../tags/tag10.xml"/><Relationship Id="rId2" Type="http://schemas.openxmlformats.org/officeDocument/2006/relationships/image" Target="../media/image31.png"/><Relationship Id="rId12" Type="http://schemas.openxmlformats.org/officeDocument/2006/relationships/notesSlide" Target="../notesSlides/notesSlide17.xml"/><Relationship Id="rId11" Type="http://schemas.openxmlformats.org/officeDocument/2006/relationships/slideLayout" Target="../slideLayouts/slideLayout3.xml"/><Relationship Id="rId10" Type="http://schemas.openxmlformats.org/officeDocument/2006/relationships/tags" Target="../tags/tag14.xml"/><Relationship Id="rId1" Type="http://schemas.openxmlformats.org/officeDocument/2006/relationships/tags" Target="../tags/tag9.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3.xml"/><Relationship Id="rId5" Type="http://schemas.openxmlformats.org/officeDocument/2006/relationships/tags" Target="../tags/tag16.xml"/><Relationship Id="rId4" Type="http://schemas.openxmlformats.org/officeDocument/2006/relationships/image" Target="../media/image38.jpeg"/><Relationship Id="rId3" Type="http://schemas.openxmlformats.org/officeDocument/2006/relationships/image" Target="../media/image37.emf"/><Relationship Id="rId2" Type="http://schemas.openxmlformats.org/officeDocument/2006/relationships/tags" Target="../tags/tag15.xml"/><Relationship Id="rId1" Type="http://schemas.openxmlformats.org/officeDocument/2006/relationships/image" Target="../media/image36.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8.xml"/><Relationship Id="rId7" Type="http://schemas.openxmlformats.org/officeDocument/2006/relationships/image" Target="../media/image43.png"/><Relationship Id="rId6" Type="http://schemas.openxmlformats.org/officeDocument/2006/relationships/image" Target="../media/image42.jpeg"/><Relationship Id="rId5" Type="http://schemas.openxmlformats.org/officeDocument/2006/relationships/image" Target="../media/image41.tiff"/><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tags" Target="../tags/tag17.xml"/><Relationship Id="rId10" Type="http://schemas.openxmlformats.org/officeDocument/2006/relationships/notesSlide" Target="../notesSlides/notesSlide21.xml"/><Relationship Id="rId1" Type="http://schemas.openxmlformats.org/officeDocument/2006/relationships/image" Target="../media/image36.png"/></Relationships>
</file>

<file path=ppt/slides/_rels/slide22.xml.rels><?xml version="1.0" encoding="UTF-8" standalone="yes"?>
<Relationships xmlns="http://schemas.openxmlformats.org/package/2006/relationships"><Relationship Id="rId9" Type="http://schemas.openxmlformats.org/officeDocument/2006/relationships/image" Target="../media/image49.jpeg"/><Relationship Id="rId8" Type="http://schemas.openxmlformats.org/officeDocument/2006/relationships/image" Target="../media/image48.png"/><Relationship Id="rId7" Type="http://schemas.openxmlformats.org/officeDocument/2006/relationships/tags" Target="../tags/tag20.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 Id="rId3" Type="http://schemas.openxmlformats.org/officeDocument/2006/relationships/image" Target="../media/image44.jpeg"/><Relationship Id="rId2" Type="http://schemas.openxmlformats.org/officeDocument/2006/relationships/tags" Target="../tags/tag19.xml"/><Relationship Id="rId11" Type="http://schemas.openxmlformats.org/officeDocument/2006/relationships/notesSlide" Target="../notesSlides/notesSlide22.xml"/><Relationship Id="rId10" Type="http://schemas.openxmlformats.org/officeDocument/2006/relationships/slideLayout" Target="../slideLayouts/slideLayout3.xml"/><Relationship Id="rId1"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50.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image" Target="../media/image56.png"/><Relationship Id="rId1"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image" Target="../media/image57.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7.xml"/><Relationship Id="rId4" Type="http://schemas.openxmlformats.org/officeDocument/2006/relationships/image" Target="../media/image61.jpe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7.xml"/><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jpeg"/><Relationship Id="rId3" Type="http://schemas.openxmlformats.org/officeDocument/2006/relationships/image" Target="../media/image46.jpeg"/><Relationship Id="rId2" Type="http://schemas.openxmlformats.org/officeDocument/2006/relationships/image" Target="../media/image63.png"/><Relationship Id="rId1"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7.xml"/><Relationship Id="rId2" Type="http://schemas.openxmlformats.org/officeDocument/2006/relationships/image" Target="../media/image70.png"/><Relationship Id="rId1"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1.xml"/><Relationship Id="rId7"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tags" Target="../tags/tag22.xml"/><Relationship Id="rId3" Type="http://schemas.openxmlformats.org/officeDocument/2006/relationships/image" Target="../media/image72.png"/><Relationship Id="rId2" Type="http://schemas.openxmlformats.org/officeDocument/2006/relationships/tags" Target="../tags/tag21.xml"/><Relationship Id="rId1"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image" Target="../media/image7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image" Target="../media/image19.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7.xml"/><Relationship Id="rId2" Type="http://schemas.openxmlformats.org/officeDocument/2006/relationships/image" Target="../media/image78.png"/><Relationship Id="rId1" Type="http://schemas.openxmlformats.org/officeDocument/2006/relationships/image" Target="../media/image77.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7.xml"/><Relationship Id="rId2" Type="http://schemas.openxmlformats.org/officeDocument/2006/relationships/image" Target="../media/image80.png"/><Relationship Id="rId1" Type="http://schemas.openxmlformats.org/officeDocument/2006/relationships/image" Target="../media/image7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jpeg"/><Relationship Id="rId3" Type="http://schemas.openxmlformats.org/officeDocument/2006/relationships/tags" Target="../tags/tag2.xml"/><Relationship Id="rId2" Type="http://schemas.openxmlformats.org/officeDocument/2006/relationships/image" Target="../media/image9.jpe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tags" Target="../tags/tag3.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vmlDrawing" Target="../drawings/vmlDrawing1.vml"/><Relationship Id="rId7"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oleObject" Target="../embeddings/oleObject3.bin"/><Relationship Id="rId4" Type="http://schemas.openxmlformats.org/officeDocument/2006/relationships/image" Target="../media/image17.wmf"/><Relationship Id="rId3" Type="http://schemas.openxmlformats.org/officeDocument/2006/relationships/oleObject" Target="../embeddings/oleObject2.bin"/><Relationship Id="rId2" Type="http://schemas.openxmlformats.org/officeDocument/2006/relationships/image" Target="../media/image16.png"/><Relationship Id="rId1"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3.xml"/><Relationship Id="rId3" Type="http://schemas.openxmlformats.org/officeDocument/2006/relationships/image" Target="../media/image20.webp"/><Relationship Id="rId2" Type="http://schemas.openxmlformats.org/officeDocument/2006/relationships/image" Target="../media/image19.pn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990600" y="1604645"/>
            <a:ext cx="10363200" cy="2628265"/>
          </a:xfrm>
        </p:spPr>
        <p:txBody>
          <a:bodyPr/>
          <a:lstStyle/>
          <a:p>
            <a:pPr algn="ctr"/>
            <a:r>
              <a:rPr lang="en-US" altLang="zh-CN" sz="2400" b="1" dirty="0">
                <a:solidFill>
                  <a:srgbClr val="0070C0"/>
                </a:solidFill>
              </a:rPr>
              <a:t>6th ICFA Mini-Workshop on Space Charge 2024</a:t>
            </a:r>
            <a:br>
              <a:rPr lang="en-US" altLang="zh-CN" sz="2400" b="1" dirty="0">
                <a:solidFill>
                  <a:srgbClr val="0070C0"/>
                </a:solidFill>
              </a:rPr>
            </a:br>
            <a:br>
              <a:rPr lang="en-US" altLang="zh-CN" sz="3200" b="1" dirty="0">
                <a:solidFill>
                  <a:schemeClr val="tx1"/>
                </a:solidFill>
              </a:rPr>
            </a:br>
            <a:r>
              <a:rPr lang="en-US" altLang="zh-CN" sz="3200" b="1" dirty="0">
                <a:solidFill>
                  <a:schemeClr val="tx1"/>
                </a:solidFill>
              </a:rPr>
              <a:t>The introduction of the compact laser-driven proton therapy system at Peking University</a:t>
            </a:r>
            <a:br>
              <a:rPr lang="en-US" altLang="zh-CN" sz="3200" b="1" dirty="0">
                <a:solidFill>
                  <a:schemeClr val="tx1"/>
                </a:solidFill>
              </a:rPr>
            </a:br>
            <a:endParaRPr lang="zh-CN" altLang="en-US" sz="3200" dirty="0">
              <a:solidFill>
                <a:schemeClr val="tx1"/>
              </a:solidFill>
            </a:endParaRPr>
          </a:p>
        </p:txBody>
      </p:sp>
      <p:sp>
        <p:nvSpPr>
          <p:cNvPr id="3" name="副标题 2"/>
          <p:cNvSpPr>
            <a:spLocks noGrp="1"/>
          </p:cNvSpPr>
          <p:nvPr>
            <p:ph type="subTitle" idx="1"/>
          </p:nvPr>
        </p:nvSpPr>
        <p:spPr>
          <a:xfrm>
            <a:off x="1905000" y="4518660"/>
            <a:ext cx="8534400" cy="1752600"/>
          </a:xfrm>
        </p:spPr>
        <p:txBody>
          <a:bodyPr/>
          <a:lstStyle/>
          <a:p>
            <a:r>
              <a:rPr lang="en-US" altLang="zh-CN" sz="2800" dirty="0" err="1"/>
              <a:t>K.D.Wang</a:t>
            </a:r>
            <a:endParaRPr lang="en-US" altLang="zh-CN" sz="2800" dirty="0"/>
          </a:p>
          <a:p>
            <a:r>
              <a:rPr lang="en-US" altLang="zh-CN" sz="2400" dirty="0"/>
              <a:t>Peking University</a:t>
            </a:r>
            <a:endParaRPr lang="zh-CN" alt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sym typeface="+mn-ea"/>
              </a:rPr>
              <a:t>Space charge effect in the laser driven accelerator</a:t>
            </a:r>
            <a:endParaRPr lang="zh-CN" altLang="en-US" dirty="0"/>
          </a:p>
        </p:txBody>
      </p:sp>
      <p:pic>
        <p:nvPicPr>
          <p:cNvPr id="21"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68475" y="799465"/>
            <a:ext cx="7605395" cy="4439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接箭头连接符 2"/>
          <p:cNvCxnSpPr/>
          <p:nvPr/>
        </p:nvCxnSpPr>
        <p:spPr>
          <a:xfrm>
            <a:off x="9772650" y="1964690"/>
            <a:ext cx="0" cy="2208530"/>
          </a:xfrm>
          <a:prstGeom prst="straightConnector1">
            <a:avLst/>
          </a:prstGeom>
          <a:solidFill>
            <a:schemeClr val="accent1"/>
          </a:solidFill>
          <a:ln w="9525" cap="flat" cmpd="sng" algn="ctr">
            <a:solidFill>
              <a:schemeClr val="tx1"/>
            </a:solidFill>
            <a:prstDash val="solid"/>
            <a:round/>
            <a:headEnd type="arrow" w="med" len="med"/>
            <a:tailEnd type="arrow" w="med" len="med"/>
          </a:ln>
        </p:spPr>
      </p:cxnSp>
      <p:sp>
        <p:nvSpPr>
          <p:cNvPr id="8" name="文本框 7"/>
          <p:cNvSpPr txBox="1"/>
          <p:nvPr/>
        </p:nvSpPr>
        <p:spPr>
          <a:xfrm>
            <a:off x="10068560" y="2331085"/>
            <a:ext cx="1784985" cy="1476375"/>
          </a:xfrm>
          <a:prstGeom prst="rect">
            <a:avLst/>
          </a:prstGeom>
          <a:noFill/>
        </p:spPr>
        <p:txBody>
          <a:bodyPr wrap="square" rtlCol="0" anchor="t">
            <a:spAutoFit/>
          </a:bodyPr>
          <a:p>
            <a:pPr algn="just"/>
            <a:r>
              <a:rPr lang="en-US" altLang="zh-CN" dirty="0">
                <a:sym typeface="+mn-ea"/>
              </a:rPr>
              <a:t>In the transverse space,</a:t>
            </a:r>
            <a:r>
              <a:rPr lang="zh-CN" altLang="en-US" dirty="0">
                <a:sym typeface="+mn-ea"/>
              </a:rPr>
              <a:t> </a:t>
            </a:r>
            <a:r>
              <a:rPr lang="en-US" altLang="zh-CN" dirty="0">
                <a:sym typeface="+mn-ea"/>
              </a:rPr>
              <a:t>beam cross section</a:t>
            </a:r>
            <a:r>
              <a:rPr lang="zh-CN" altLang="en-US" dirty="0">
                <a:sym typeface="+mn-ea"/>
              </a:rPr>
              <a:t> is as small as few </a:t>
            </a:r>
            <a:r>
              <a:rPr lang="en-US" altLang="zh-CN" dirty="0">
                <a:solidFill>
                  <a:srgbClr val="C00000"/>
                </a:solidFill>
                <a:sym typeface="+mn-ea"/>
              </a:rPr>
              <a:t>~um</a:t>
            </a:r>
            <a:r>
              <a:rPr lang="zh-CN" altLang="en-US" dirty="0">
                <a:sym typeface="+mn-ea"/>
              </a:rPr>
              <a:t> in diameter</a:t>
            </a:r>
            <a:r>
              <a:rPr lang="en-US" altLang="zh-CN" dirty="0">
                <a:sym typeface="+mn-ea"/>
              </a:rPr>
              <a:t>. </a:t>
            </a:r>
            <a:endParaRPr lang="en-US" altLang="zh-CN" dirty="0">
              <a:sym typeface="+mn-ea"/>
            </a:endParaRPr>
          </a:p>
        </p:txBody>
      </p:sp>
      <p:cxnSp>
        <p:nvCxnSpPr>
          <p:cNvPr id="9" name="直接箭头连接符 8"/>
          <p:cNvCxnSpPr/>
          <p:nvPr/>
        </p:nvCxnSpPr>
        <p:spPr>
          <a:xfrm>
            <a:off x="5345430" y="5435600"/>
            <a:ext cx="3973195" cy="0"/>
          </a:xfrm>
          <a:prstGeom prst="straightConnector1">
            <a:avLst/>
          </a:prstGeom>
          <a:solidFill>
            <a:schemeClr val="accent1"/>
          </a:solidFill>
          <a:ln w="9525" cap="flat" cmpd="sng" algn="ctr">
            <a:solidFill>
              <a:schemeClr val="tx1"/>
            </a:solidFill>
            <a:prstDash val="solid"/>
            <a:round/>
            <a:headEnd type="arrow" w="med" len="med"/>
            <a:tailEnd type="arrow" w="med" len="med"/>
          </a:ln>
        </p:spPr>
      </p:cxnSp>
      <p:sp>
        <p:nvSpPr>
          <p:cNvPr id="10" name="文本框 9"/>
          <p:cNvSpPr txBox="1"/>
          <p:nvPr/>
        </p:nvSpPr>
        <p:spPr>
          <a:xfrm>
            <a:off x="5239385" y="5547360"/>
            <a:ext cx="4079240" cy="645160"/>
          </a:xfrm>
          <a:prstGeom prst="rect">
            <a:avLst/>
          </a:prstGeom>
          <a:noFill/>
        </p:spPr>
        <p:txBody>
          <a:bodyPr wrap="square" rtlCol="0" anchor="t">
            <a:spAutoFit/>
          </a:bodyPr>
          <a:p>
            <a:pPr algn="just"/>
            <a:r>
              <a:rPr lang="en-US" altLang="zh-CN" dirty="0">
                <a:sym typeface="+mn-ea"/>
              </a:rPr>
              <a:t>In the longitudinal space, </a:t>
            </a:r>
            <a:r>
              <a:rPr lang="en-US" altLang="zh-CN" dirty="0">
                <a:sym typeface="+mn-ea"/>
              </a:rPr>
              <a:t>beam is</a:t>
            </a:r>
            <a:r>
              <a:rPr lang="zh-CN" altLang="en-US" dirty="0">
                <a:sym typeface="+mn-ea"/>
              </a:rPr>
              <a:t> as short as </a:t>
            </a:r>
            <a:r>
              <a:rPr lang="en-US" altLang="zh-CN" dirty="0">
                <a:sym typeface="+mn-ea"/>
              </a:rPr>
              <a:t>few </a:t>
            </a:r>
            <a:r>
              <a:rPr lang="en-US" altLang="zh-CN" dirty="0">
                <a:solidFill>
                  <a:srgbClr val="C00000"/>
                </a:solidFill>
                <a:sym typeface="+mn-ea"/>
              </a:rPr>
              <a:t>~10 ps</a:t>
            </a:r>
            <a:r>
              <a:rPr lang="zh-CN" altLang="en-US" dirty="0">
                <a:sym typeface="+mn-ea"/>
              </a:rPr>
              <a:t> in pulse length</a:t>
            </a:r>
            <a:r>
              <a:rPr lang="en-US" altLang="zh-CN" dirty="0">
                <a:sym typeface="+mn-ea"/>
              </a:rPr>
              <a:t>.</a:t>
            </a:r>
            <a:endParaRPr lang="en-US" altLang="zh-CN" dirty="0">
              <a:sym typeface="+mn-ea"/>
            </a:endParaRPr>
          </a:p>
        </p:txBody>
      </p:sp>
      <p:sp>
        <p:nvSpPr>
          <p:cNvPr id="11" name="文本框 10"/>
          <p:cNvSpPr txBox="1"/>
          <p:nvPr/>
        </p:nvSpPr>
        <p:spPr>
          <a:xfrm>
            <a:off x="10068560" y="5038090"/>
            <a:ext cx="1830070" cy="645160"/>
          </a:xfrm>
          <a:prstGeom prst="rect">
            <a:avLst/>
          </a:prstGeom>
          <a:noFill/>
        </p:spPr>
        <p:txBody>
          <a:bodyPr wrap="square" rtlCol="0" anchor="t">
            <a:spAutoFit/>
          </a:bodyPr>
          <a:p>
            <a:r>
              <a:rPr lang="en-US" dirty="0">
                <a:solidFill>
                  <a:srgbClr val="C00000"/>
                </a:solidFill>
                <a:sym typeface="+mn-ea"/>
              </a:rPr>
              <a:t>T</a:t>
            </a:r>
            <a:r>
              <a:rPr lang="zh-CN" altLang="en-US" dirty="0">
                <a:solidFill>
                  <a:srgbClr val="C00000"/>
                </a:solidFill>
                <a:sym typeface="+mn-ea"/>
              </a:rPr>
              <a:t>he peak current </a:t>
            </a:r>
            <a:r>
              <a:rPr lang="en-US" altLang="zh-CN" dirty="0">
                <a:solidFill>
                  <a:srgbClr val="C00000"/>
                </a:solidFill>
                <a:sym typeface="+mn-ea"/>
              </a:rPr>
              <a:t>is very high.</a:t>
            </a:r>
            <a:endParaRPr lang="en-US" altLang="zh-CN" dirty="0">
              <a:solidFill>
                <a:srgbClr val="C00000"/>
              </a:solidFill>
              <a:sym typeface="+mn-ea"/>
            </a:endParaRPr>
          </a:p>
        </p:txBody>
      </p:sp>
      <p:sp>
        <p:nvSpPr>
          <p:cNvPr id="12" name="文本框 11"/>
          <p:cNvSpPr txBox="1"/>
          <p:nvPr/>
        </p:nvSpPr>
        <p:spPr>
          <a:xfrm>
            <a:off x="635" y="895985"/>
            <a:ext cx="1767840" cy="4246245"/>
          </a:xfrm>
          <a:prstGeom prst="rect">
            <a:avLst/>
          </a:prstGeom>
          <a:noFill/>
        </p:spPr>
        <p:txBody>
          <a:bodyPr wrap="square" rtlCol="0" anchor="t">
            <a:spAutoFit/>
          </a:bodyPr>
          <a:p>
            <a:pPr marL="285750" indent="-285750" algn="l">
              <a:buFont typeface="Arial" panose="020B0604020202020204" pitchFamily="34" charset="0"/>
              <a:buChar char="•"/>
            </a:pPr>
            <a:r>
              <a:rPr lang="en-US" altLang="zh-CN"/>
              <a:t>Space charge effect in laser acceleration is a </a:t>
            </a:r>
            <a:r>
              <a:rPr lang="en-US" altLang="zh-CN">
                <a:solidFill>
                  <a:srgbClr val="C00000"/>
                </a:solidFill>
              </a:rPr>
              <a:t>valuable research question</a:t>
            </a:r>
            <a:r>
              <a:rPr lang="en-US" altLang="zh-CN"/>
              <a:t>.</a:t>
            </a:r>
            <a:endParaRPr lang="zh-CN" altLang="en-US"/>
          </a:p>
          <a:p>
            <a:pPr marL="285750" indent="-285750" algn="l">
              <a:buFont typeface="Arial" panose="020B0604020202020204" pitchFamily="34" charset="0"/>
              <a:buChar char="•"/>
            </a:pPr>
            <a:r>
              <a:rPr lang="zh-CN" altLang="en-US"/>
              <a:t>The size of the beam generated by the laser acceleration is directly </a:t>
            </a:r>
            <a:r>
              <a:rPr lang="en-US" altLang="zh-CN"/>
              <a:t>co</a:t>
            </a:r>
            <a:r>
              <a:rPr lang="zh-CN" altLang="en-US"/>
              <a:t>related to the size of the laser</a:t>
            </a:r>
            <a:r>
              <a:rPr lang="en-US" altLang="zh-CN"/>
              <a:t>.</a:t>
            </a:r>
            <a:endParaRPr lang="en-US" altLang="zh-CN"/>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sym typeface="+mn-ea"/>
              </a:rPr>
              <a:t>Space charge effect in the laser driven accelerator</a:t>
            </a:r>
            <a:endParaRPr lang="zh-CN" altLang="en-US" dirty="0"/>
          </a:p>
        </p:txBody>
      </p:sp>
      <p:pic>
        <p:nvPicPr>
          <p:cNvPr id="2" name="图片 1"/>
          <p:cNvPicPr>
            <a:picLocks noChangeAspect="1"/>
          </p:cNvPicPr>
          <p:nvPr/>
        </p:nvPicPr>
        <p:blipFill>
          <a:blip r:embed="rId1"/>
          <a:stretch>
            <a:fillRect/>
          </a:stretch>
        </p:blipFill>
        <p:spPr>
          <a:xfrm>
            <a:off x="339725" y="746125"/>
            <a:ext cx="4510405" cy="2329180"/>
          </a:xfrm>
          <a:prstGeom prst="rect">
            <a:avLst/>
          </a:prstGeom>
        </p:spPr>
      </p:pic>
      <p:sp>
        <p:nvSpPr>
          <p:cNvPr id="5" name="文本框 4"/>
          <p:cNvSpPr txBox="1"/>
          <p:nvPr/>
        </p:nvSpPr>
        <p:spPr>
          <a:xfrm>
            <a:off x="7493000" y="5357495"/>
            <a:ext cx="4625340" cy="1198880"/>
          </a:xfrm>
          <a:prstGeom prst="rect">
            <a:avLst/>
          </a:prstGeom>
          <a:noFill/>
        </p:spPr>
        <p:txBody>
          <a:bodyPr wrap="square" rtlCol="0" anchor="t">
            <a:spAutoFit/>
          </a:bodyPr>
          <a:p>
            <a:pPr algn="just"/>
            <a:r>
              <a:rPr lang="en-US" altLang="zh-CN" sz="1200" b="1"/>
              <a:t>Reference</a:t>
            </a:r>
            <a:endParaRPr lang="en-US" altLang="zh-CN" sz="1200"/>
          </a:p>
          <a:p>
            <a:pPr algn="just"/>
            <a:r>
              <a:rPr lang="en-US" altLang="zh-CN" sz="1200"/>
              <a:t>[1] </a:t>
            </a:r>
            <a:r>
              <a:rPr lang="zh-CN" altLang="en-US" sz="1200"/>
              <a:t>Space–charge effect of laser accelerated protons on beam profile and permanent magnet quadrupole focal line</a:t>
            </a:r>
            <a:r>
              <a:rPr lang="en-US" altLang="zh-CN" sz="1200"/>
              <a:t>, </a:t>
            </a:r>
            <a:r>
              <a:rPr lang="zh-CN" altLang="en-US" sz="1200">
                <a:sym typeface="+mn-ea"/>
              </a:rPr>
              <a:t>Al-Omari H , Hofmann I , Bagnoud V ,et al.</a:t>
            </a:r>
            <a:endParaRPr lang="zh-CN" altLang="en-US" sz="1200"/>
          </a:p>
          <a:p>
            <a:pPr algn="just"/>
            <a:r>
              <a:rPr lang="en-US" altLang="zh-CN" sz="1200"/>
              <a:t>[2] Study of space charge force for a laser-accelerated proton beam, </a:t>
            </a:r>
            <a:endParaRPr lang="en-US" altLang="zh-CN" sz="1200"/>
          </a:p>
          <a:p>
            <a:pPr algn="just"/>
            <a:r>
              <a:rPr lang="en-US" altLang="zh-CN" sz="1200"/>
              <a:t>[3] Beam Line Design of Compact Laser Plasma Accelerator</a:t>
            </a:r>
            <a:endParaRPr lang="en-US" altLang="zh-CN" sz="1200"/>
          </a:p>
        </p:txBody>
      </p:sp>
      <p:sp>
        <p:nvSpPr>
          <p:cNvPr id="6" name="文本框 5"/>
          <p:cNvSpPr txBox="1"/>
          <p:nvPr/>
        </p:nvSpPr>
        <p:spPr>
          <a:xfrm>
            <a:off x="4949190" y="621030"/>
            <a:ext cx="7169150" cy="2306955"/>
          </a:xfrm>
          <a:prstGeom prst="rect">
            <a:avLst/>
          </a:prstGeom>
          <a:noFill/>
        </p:spPr>
        <p:txBody>
          <a:bodyPr wrap="square" rtlCol="0">
            <a:spAutoFit/>
          </a:bodyPr>
          <a:p>
            <a:r>
              <a:rPr lang="en-US" altLang="zh-CN"/>
              <a:t>GSI</a:t>
            </a:r>
            <a:endParaRPr lang="en-US" altLang="zh-CN"/>
          </a:p>
          <a:p>
            <a:r>
              <a:rPr lang="en-US" altLang="zh-CN"/>
              <a:t>1E8 mixed particles </a:t>
            </a:r>
            <a:endParaRPr lang="en-US" altLang="zh-CN"/>
          </a:p>
          <a:p>
            <a:r>
              <a:rPr lang="en-US" altLang="zh-CN">
                <a:solidFill>
                  <a:srgbClr val="0070C0"/>
                </a:solidFill>
              </a:rPr>
              <a:t>Initial phase of beam generation</a:t>
            </a:r>
            <a:endParaRPr lang="en-US" altLang="zh-CN">
              <a:solidFill>
                <a:srgbClr val="0070C0"/>
              </a:solidFill>
            </a:endParaRPr>
          </a:p>
          <a:p>
            <a:r>
              <a:rPr lang="en-US" altLang="zh-CN"/>
              <a:t>4.5 MeV 1/3 halo growth</a:t>
            </a:r>
            <a:endParaRPr lang="en-US" altLang="zh-CN"/>
          </a:p>
          <a:p>
            <a:r>
              <a:rPr lang="en-US" altLang="zh-CN"/>
              <a:t>8.1-10.8 MeV &lt;20% halo growth</a:t>
            </a:r>
            <a:endParaRPr lang="en-US" altLang="zh-CN"/>
          </a:p>
          <a:p>
            <a:r>
              <a:rPr lang="en-US" altLang="zh-CN">
                <a:solidFill>
                  <a:srgbClr val="0070C0"/>
                </a:solidFill>
              </a:rPr>
              <a:t>Focused collection phase</a:t>
            </a:r>
            <a:endParaRPr lang="en-US" altLang="zh-CN">
              <a:solidFill>
                <a:srgbClr val="0070C0"/>
              </a:solidFill>
            </a:endParaRPr>
          </a:p>
          <a:p>
            <a:pPr algn="just"/>
            <a:r>
              <a:rPr lang="en-US" altLang="zh-CN">
                <a:solidFill>
                  <a:schemeClr val="tx1"/>
                </a:solidFill>
              </a:rPr>
              <a:t>The space–charge repulsion is diminishing to </a:t>
            </a:r>
            <a:r>
              <a:rPr lang="en-US" altLang="zh-CN">
                <a:solidFill>
                  <a:srgbClr val="0070C0"/>
                </a:solidFill>
              </a:rPr>
              <a:t>neglectable </a:t>
            </a:r>
            <a:r>
              <a:rPr lang="en-US" altLang="zh-CN">
                <a:solidFill>
                  <a:schemeClr val="tx1"/>
                </a:solidFill>
              </a:rPr>
              <a:t>with the temporal expansion of proton beam up to the collection aperture(70 mm).</a:t>
            </a:r>
            <a:endParaRPr lang="en-US" altLang="zh-CN">
              <a:solidFill>
                <a:schemeClr val="tx1"/>
              </a:solidFill>
            </a:endParaRPr>
          </a:p>
        </p:txBody>
      </p:sp>
      <p:pic>
        <p:nvPicPr>
          <p:cNvPr id="7" name="图片 6"/>
          <p:cNvPicPr>
            <a:picLocks noChangeAspect="1"/>
          </p:cNvPicPr>
          <p:nvPr/>
        </p:nvPicPr>
        <p:blipFill>
          <a:blip r:embed="rId2"/>
          <a:stretch>
            <a:fillRect/>
          </a:stretch>
        </p:blipFill>
        <p:spPr>
          <a:xfrm>
            <a:off x="8213090" y="746125"/>
            <a:ext cx="3744595" cy="1510665"/>
          </a:xfrm>
          <a:prstGeom prst="rect">
            <a:avLst/>
          </a:prstGeom>
        </p:spPr>
      </p:pic>
      <p:sp>
        <p:nvSpPr>
          <p:cNvPr id="10" name="文本框 9"/>
          <p:cNvSpPr txBox="1"/>
          <p:nvPr/>
        </p:nvSpPr>
        <p:spPr>
          <a:xfrm>
            <a:off x="5039995" y="3505200"/>
            <a:ext cx="5424805" cy="1570990"/>
          </a:xfrm>
          <a:prstGeom prst="rect">
            <a:avLst/>
          </a:prstGeom>
          <a:noFill/>
        </p:spPr>
        <p:txBody>
          <a:bodyPr wrap="square" rtlCol="0">
            <a:noAutofit/>
          </a:bodyPr>
          <a:p>
            <a:r>
              <a:rPr lang="en-US" altLang="zh-CN"/>
              <a:t>CLAPA-I</a:t>
            </a:r>
            <a:endParaRPr lang="en-US" altLang="zh-CN"/>
          </a:p>
          <a:p>
            <a:r>
              <a:rPr lang="en-US" altLang="zh-CN"/>
              <a:t>1E7 </a:t>
            </a:r>
            <a:r>
              <a:rPr lang="en-US" altLang="zh-CN"/>
              <a:t>mixed particles </a:t>
            </a:r>
            <a:endParaRPr lang="en-US" altLang="zh-CN"/>
          </a:p>
          <a:p>
            <a:r>
              <a:rPr lang="en-US" altLang="zh-CN"/>
              <a:t>Proton central energy 15 MeV Fixed 20ps beam length (The space charge effect will decrease ) </a:t>
            </a:r>
            <a:endParaRPr lang="en-US" altLang="zh-CN"/>
          </a:p>
          <a:p>
            <a:r>
              <a:rPr lang="en-US" altLang="zh-CN"/>
              <a:t>The </a:t>
            </a:r>
            <a:r>
              <a:rPr lang="en-US" altLang="zh-CN">
                <a:sym typeface="+mn-ea"/>
              </a:rPr>
              <a:t>effect of the space charge on </a:t>
            </a:r>
            <a:r>
              <a:rPr lang="en-US" altLang="zh-CN"/>
              <a:t>transverse envelope can be </a:t>
            </a:r>
            <a:r>
              <a:rPr lang="en-US" altLang="zh-CN">
                <a:solidFill>
                  <a:srgbClr val="0070C0"/>
                </a:solidFill>
              </a:rPr>
              <a:t>neglectable</a:t>
            </a:r>
            <a:r>
              <a:rPr lang="en-US" altLang="zh-CN"/>
              <a:t>.</a:t>
            </a:r>
            <a:endParaRPr lang="en-US" altLang="zh-CN"/>
          </a:p>
        </p:txBody>
      </p:sp>
      <p:pic>
        <p:nvPicPr>
          <p:cNvPr id="11" name="图片 10"/>
          <p:cNvPicPr>
            <a:picLocks noChangeAspect="1"/>
          </p:cNvPicPr>
          <p:nvPr/>
        </p:nvPicPr>
        <p:blipFill>
          <a:blip r:embed="rId3"/>
          <a:stretch>
            <a:fillRect/>
          </a:stretch>
        </p:blipFill>
        <p:spPr>
          <a:xfrm>
            <a:off x="339725" y="3429000"/>
            <a:ext cx="4524375" cy="235140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sym typeface="+mn-ea"/>
              </a:rPr>
              <a:t>Space charge effect in the laser driven accelerator</a:t>
            </a:r>
            <a:endParaRPr lang="zh-CN" altLang="en-US" dirty="0"/>
          </a:p>
        </p:txBody>
      </p:sp>
      <p:pic>
        <p:nvPicPr>
          <p:cNvPr id="2" name="C9F754DE-2CAD-44b6-B708-469DEB6407EB-1" descr="C:/Users/wangk/AppData/Local/Temp/wpp.aaRSKSwpp"/>
          <p:cNvPicPr>
            <a:picLocks noChangeAspect="1"/>
          </p:cNvPicPr>
          <p:nvPr/>
        </p:nvPicPr>
        <p:blipFill>
          <a:blip r:embed="rId1"/>
          <a:stretch>
            <a:fillRect/>
          </a:stretch>
        </p:blipFill>
        <p:spPr>
          <a:xfrm>
            <a:off x="0" y="1920558"/>
            <a:ext cx="12188190" cy="3010535"/>
          </a:xfrm>
          <a:prstGeom prst="rect">
            <a:avLst/>
          </a:prstGeom>
        </p:spPr>
      </p:pic>
      <p:sp>
        <p:nvSpPr>
          <p:cNvPr id="3" name="圆角矩形 2"/>
          <p:cNvSpPr/>
          <p:nvPr/>
        </p:nvSpPr>
        <p:spPr>
          <a:xfrm>
            <a:off x="113665" y="1363345"/>
            <a:ext cx="3910965" cy="3965575"/>
          </a:xfrm>
          <a:prstGeom prst="roundRect">
            <a:avLst>
              <a:gd name="adj" fmla="val 6591"/>
            </a:avLst>
          </a:prstGeom>
          <a:noFill/>
          <a:ln w="38100" cap="flat" cmpd="sng" algn="ctr">
            <a:solidFill>
              <a:srgbClr val="00478E"/>
            </a:solidFill>
            <a:prstDash val="dash"/>
            <a:round/>
            <a:headEnd type="none" w="med" len="med"/>
            <a:tailEnd type="none" w="med" len="med"/>
          </a:ln>
        </p:spPr>
        <p:txBody>
          <a:bodyPr vert="horz" wrap="square" lIns="91440" tIns="45720" rIns="91440" bIns="45720" numCol="1" anchor="t" anchorCtr="0" compatLnSpc="1"/>
          <a:p>
            <a:pPr marL="0" marR="0" indent="0" algn="ctr" defTabSz="914400" rtl="0" eaLnBrk="1" fontAlgn="base" latinLnBrk="0" hangingPunct="1">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 name="圆角矩形 4"/>
          <p:cNvSpPr/>
          <p:nvPr/>
        </p:nvSpPr>
        <p:spPr>
          <a:xfrm>
            <a:off x="8117840" y="1363345"/>
            <a:ext cx="3910965" cy="3965575"/>
          </a:xfrm>
          <a:prstGeom prst="roundRect">
            <a:avLst>
              <a:gd name="adj" fmla="val 6591"/>
            </a:avLst>
          </a:prstGeom>
          <a:noFill/>
          <a:ln w="38100" cap="flat" cmpd="sng" algn="ctr">
            <a:solidFill>
              <a:srgbClr val="00478E"/>
            </a:solidFill>
            <a:prstDash val="dash"/>
            <a:round/>
            <a:headEnd type="none" w="med" len="med"/>
            <a:tailEnd type="none" w="med" len="med"/>
          </a:ln>
        </p:spPr>
        <p:txBody>
          <a:bodyPr vert="horz" wrap="square" lIns="91440" tIns="45720" rIns="91440" bIns="45720" numCol="1" anchor="t" anchorCtr="0" compatLnSpc="1">
            <a:noAutofit/>
          </a:bodyPr>
          <a:p>
            <a:pPr lvl="0" algn="ctr" fontAlgn="base">
              <a:buClrTx/>
              <a:buSzTx/>
              <a:buFontTx/>
            </a:pPr>
            <a:endParaRPr lang="zh-CN" altLang="en-US">
              <a:ln>
                <a:noFill/>
              </a:ln>
              <a:effectLst/>
              <a:latin typeface="Arial" panose="020B0604020202020204" pitchFamily="34" charset="0"/>
              <a:ea typeface="宋体" panose="02010600030101010101" pitchFamily="2" charset="-122"/>
              <a:cs typeface="宋体" panose="02010600030101010101" pitchFamily="2" charset="-122"/>
              <a:sym typeface="+mn-ea"/>
            </a:endParaRPr>
          </a:p>
        </p:txBody>
      </p:sp>
      <p:sp>
        <p:nvSpPr>
          <p:cNvPr id="7" name="文本框 6"/>
          <p:cNvSpPr txBox="1"/>
          <p:nvPr/>
        </p:nvSpPr>
        <p:spPr>
          <a:xfrm>
            <a:off x="718820" y="1552575"/>
            <a:ext cx="2700655" cy="368300"/>
          </a:xfrm>
          <a:prstGeom prst="rect">
            <a:avLst/>
          </a:prstGeom>
          <a:noFill/>
        </p:spPr>
        <p:txBody>
          <a:bodyPr wrap="square" rtlCol="0" anchor="t">
            <a:spAutoFit/>
          </a:bodyPr>
          <a:p>
            <a:r>
              <a:rPr lang="en-US" altLang="zh-CN" dirty="0">
                <a:sym typeface="+mn-ea"/>
              </a:rPr>
              <a:t>Valuable reaserch question</a:t>
            </a:r>
            <a:endParaRPr lang="en-US" altLang="zh-CN" dirty="0">
              <a:sym typeface="+mn-ea"/>
            </a:endParaRPr>
          </a:p>
        </p:txBody>
      </p:sp>
      <p:sp>
        <p:nvSpPr>
          <p:cNvPr id="8" name="文本框 7"/>
          <p:cNvSpPr txBox="1"/>
          <p:nvPr/>
        </p:nvSpPr>
        <p:spPr>
          <a:xfrm>
            <a:off x="8513445" y="1354455"/>
            <a:ext cx="3276600" cy="922020"/>
          </a:xfrm>
          <a:prstGeom prst="rect">
            <a:avLst/>
          </a:prstGeom>
          <a:noFill/>
        </p:spPr>
        <p:txBody>
          <a:bodyPr wrap="square" rtlCol="0" anchor="t">
            <a:spAutoFit/>
          </a:bodyPr>
          <a:p>
            <a:pPr algn="ctr"/>
            <a:r>
              <a:rPr lang="en-US" altLang="zh-CN" dirty="0">
                <a:sym typeface="+mn-ea"/>
              </a:rPr>
              <a:t>N</a:t>
            </a:r>
            <a:r>
              <a:rPr lang="en-US" altLang="zh-CN" dirty="0">
                <a:sym typeface="+mn-ea"/>
              </a:rPr>
              <a:t>ot a big problem</a:t>
            </a:r>
            <a:endParaRPr lang="en-US" altLang="zh-CN" dirty="0">
              <a:sym typeface="+mn-ea"/>
            </a:endParaRPr>
          </a:p>
          <a:p>
            <a:pPr algn="ctr"/>
            <a:r>
              <a:rPr lang="en-US" altLang="zh-CN" dirty="0">
                <a:sym typeface="+mn-ea"/>
              </a:rPr>
              <a:t>Detailed reaserch is limited by space</a:t>
            </a:r>
            <a:endParaRPr lang="en-US" altLang="zh-CN" dirty="0">
              <a:sym typeface="+mn-e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t>Background information</a:t>
            </a:r>
            <a:endParaRPr lang="zh-CN" altLang="en-US" dirty="0"/>
          </a:p>
        </p:txBody>
      </p:sp>
      <p:sp>
        <p:nvSpPr>
          <p:cNvPr id="22" name="文本框 21"/>
          <p:cNvSpPr txBox="1"/>
          <p:nvPr/>
        </p:nvSpPr>
        <p:spPr>
          <a:xfrm>
            <a:off x="3168650" y="1814195"/>
            <a:ext cx="6881495" cy="3230245"/>
          </a:xfrm>
          <a:prstGeom prst="rect">
            <a:avLst/>
          </a:prstGeom>
          <a:noFill/>
        </p:spPr>
        <p:txBody>
          <a:bodyPr wrap="square" rtlCol="0" anchor="t">
            <a:spAutoFit/>
          </a:bodyPr>
          <a:p>
            <a:pPr marL="285750" indent="-285750">
              <a:lnSpc>
                <a:spcPct val="150000"/>
              </a:lnSpc>
              <a:buFont typeface="Arial" panose="020B0604020202020204" pitchFamily="34" charset="0"/>
              <a:buChar char="•"/>
            </a:pPr>
            <a:r>
              <a:rPr lang="en-US" altLang="zh-CN" sz="2400" dirty="0">
                <a:solidFill>
                  <a:schemeClr val="tx1"/>
                </a:solidFill>
                <a:sym typeface="+mn-ea"/>
              </a:rPr>
              <a:t>Background information</a:t>
            </a:r>
            <a:endParaRPr lang="en-US" altLang="zh-CN" sz="2400" dirty="0">
              <a:solidFill>
                <a:schemeClr val="tx1"/>
              </a:solidFill>
              <a:sym typeface="+mn-ea"/>
            </a:endParaRPr>
          </a:p>
          <a:p>
            <a:pPr marL="285750" indent="-285750">
              <a:lnSpc>
                <a:spcPct val="150000"/>
              </a:lnSpc>
              <a:buFont typeface="Arial" panose="020B0604020202020204" pitchFamily="34" charset="0"/>
              <a:buChar char="•"/>
            </a:pPr>
            <a:r>
              <a:rPr lang="en-US" altLang="zh-CN" sz="2400" dirty="0">
                <a:sym typeface="+mn-ea"/>
              </a:rPr>
              <a:t>Space charge effect in the laser driven accelerator</a:t>
            </a:r>
            <a:endParaRPr lang="en-US" altLang="zh-CN" sz="2400" dirty="0">
              <a:sym typeface="+mn-ea"/>
            </a:endParaRPr>
          </a:p>
          <a:p>
            <a:pPr marL="285750" indent="-285750">
              <a:lnSpc>
                <a:spcPct val="150000"/>
              </a:lnSpc>
              <a:buFont typeface="Arial" panose="020B0604020202020204" pitchFamily="34" charset="0"/>
              <a:buChar char="•"/>
            </a:pPr>
            <a:r>
              <a:rPr lang="en-US" altLang="zh-CN" sz="2400" dirty="0">
                <a:solidFill>
                  <a:srgbClr val="C00000"/>
                </a:solidFill>
                <a:sym typeface="+mn-ea"/>
              </a:rPr>
              <a:t>The compact laser-driven proton therapy system</a:t>
            </a:r>
            <a:endParaRPr lang="en-US" altLang="zh-CN" sz="2400" dirty="0">
              <a:solidFill>
                <a:srgbClr val="C00000"/>
              </a:solidFill>
              <a:sym typeface="+mn-ea"/>
            </a:endParaRPr>
          </a:p>
          <a:p>
            <a:pPr marL="742950" lvl="1" indent="-285750">
              <a:lnSpc>
                <a:spcPct val="150000"/>
              </a:lnSpc>
              <a:buFont typeface="Arial" panose="020B0604020202020204" pitchFamily="34" charset="0"/>
              <a:buChar char="•"/>
            </a:pPr>
            <a:r>
              <a:rPr lang="en-US" altLang="zh-CN" sz="2000" dirty="0">
                <a:solidFill>
                  <a:srgbClr val="C00000"/>
                </a:solidFill>
                <a:sym typeface="+mn-ea"/>
              </a:rPr>
              <a:t>The compact laser-driven proton accelerator I</a:t>
            </a:r>
            <a:endParaRPr lang="en-US" altLang="zh-CN" sz="2000" dirty="0">
              <a:solidFill>
                <a:srgbClr val="C00000"/>
              </a:solidFill>
              <a:sym typeface="+mn-ea"/>
            </a:endParaRPr>
          </a:p>
          <a:p>
            <a:pPr marL="742950" lvl="1" indent="-285750">
              <a:lnSpc>
                <a:spcPct val="150000"/>
              </a:lnSpc>
              <a:buFont typeface="Arial" panose="020B0604020202020204" pitchFamily="34" charset="0"/>
              <a:buChar char="•"/>
            </a:pPr>
            <a:r>
              <a:rPr lang="en-US" altLang="zh-CN" sz="2000" dirty="0">
                <a:solidFill>
                  <a:srgbClr val="C00000"/>
                </a:solidFill>
                <a:sym typeface="+mn-ea"/>
              </a:rPr>
              <a:t>The compact laser-driven proton accelerator II</a:t>
            </a:r>
            <a:endParaRPr lang="en-US" altLang="zh-CN" sz="2000" dirty="0">
              <a:solidFill>
                <a:srgbClr val="C00000"/>
              </a:solidFill>
              <a:sym typeface="+mn-ea"/>
            </a:endParaRPr>
          </a:p>
          <a:p>
            <a:pPr marL="285750" indent="-285750">
              <a:lnSpc>
                <a:spcPct val="150000"/>
              </a:lnSpc>
              <a:buFont typeface="Arial" panose="020B0604020202020204" pitchFamily="34" charset="0"/>
              <a:buChar char="•"/>
            </a:pPr>
            <a:r>
              <a:rPr lang="en-US" altLang="zh-CN" sz="2400" dirty="0">
                <a:sym typeface="+mn-ea"/>
              </a:rPr>
              <a:t>Summary and prospect</a:t>
            </a:r>
            <a:endParaRPr lang="en-US" altLang="zh-CN" sz="2400" dirty="0">
              <a:sym typeface="+mn-e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文本框 2"/>
          <p:cNvSpPr txBox="1"/>
          <p:nvPr/>
        </p:nvSpPr>
        <p:spPr>
          <a:xfrm>
            <a:off x="2770505" y="1086485"/>
            <a:ext cx="6096000" cy="1753235"/>
          </a:xfrm>
          <a:prstGeom prst="rect">
            <a:avLst/>
          </a:prstGeom>
          <a:noFill/>
        </p:spPr>
        <p:txBody>
          <a:bodyPr wrap="square" rtlCol="0" anchor="t">
            <a:spAutoFit/>
          </a:bodyPr>
          <a:p>
            <a:r>
              <a:rPr lang="en-US" altLang="zh-CN" sz="3600" dirty="0">
                <a:solidFill>
                  <a:srgbClr val="C00000"/>
                </a:solidFill>
                <a:sym typeface="+mn-ea"/>
              </a:rPr>
              <a:t>3 </a:t>
            </a:r>
            <a:r>
              <a:rPr lang="en-US" altLang="zh-CN" sz="2400" dirty="0">
                <a:solidFill>
                  <a:schemeClr val="tx1"/>
                </a:solidFill>
                <a:sym typeface="+mn-ea"/>
              </a:rPr>
              <a:t>challenge of laser-driven proton radiation</a:t>
            </a:r>
            <a:endParaRPr lang="en-US" altLang="zh-CN" sz="2400" dirty="0">
              <a:solidFill>
                <a:schemeClr val="tx1"/>
              </a:solidFill>
              <a:sym typeface="+mn-ea"/>
            </a:endParaRPr>
          </a:p>
          <a:p>
            <a:pPr marL="342900" indent="-342900">
              <a:buFont typeface="Arial" panose="020B0604020202020204" pitchFamily="34" charset="0"/>
              <a:buChar char="•"/>
            </a:pPr>
            <a:r>
              <a:rPr lang="en-US" altLang="zh-CN" sz="2400" dirty="0">
                <a:ea typeface="宋体" panose="02010600030101010101" pitchFamily="2" charset="-122"/>
                <a:sym typeface="+mn-ea"/>
              </a:rPr>
              <a:t>Energy</a:t>
            </a:r>
            <a:endParaRPr lang="en-US" altLang="zh-CN" sz="2400" dirty="0">
              <a:ea typeface="宋体" panose="02010600030101010101" pitchFamily="2" charset="-122"/>
              <a:sym typeface="+mn-ea"/>
            </a:endParaRPr>
          </a:p>
          <a:p>
            <a:pPr marL="342900" indent="-342900">
              <a:buFont typeface="Arial" panose="020B0604020202020204" pitchFamily="34" charset="0"/>
              <a:buChar char="•"/>
            </a:pPr>
            <a:r>
              <a:rPr lang="en-US" altLang="zh-CN" sz="2400" dirty="0">
                <a:solidFill>
                  <a:schemeClr val="tx1"/>
                </a:solidFill>
                <a:ea typeface="宋体" panose="02010600030101010101" pitchFamily="2" charset="-122"/>
                <a:sym typeface="+mn-ea"/>
              </a:rPr>
              <a:t>Energy spread</a:t>
            </a:r>
            <a:endParaRPr lang="en-US" altLang="zh-CN" sz="2400" dirty="0">
              <a:solidFill>
                <a:schemeClr val="tx1"/>
              </a:solidFill>
              <a:ea typeface="宋体" panose="02010600030101010101" pitchFamily="2" charset="-122"/>
              <a:sym typeface="+mn-ea"/>
            </a:endParaRPr>
          </a:p>
          <a:p>
            <a:pPr marL="342900" indent="-342900">
              <a:buFont typeface="Arial" panose="020B0604020202020204" pitchFamily="34" charset="0"/>
              <a:buChar char="•"/>
            </a:pPr>
            <a:r>
              <a:rPr lang="en-US" altLang="zh-CN" sz="2400" dirty="0">
                <a:solidFill>
                  <a:schemeClr val="tx1"/>
                </a:solidFill>
                <a:sym typeface="+mn-ea"/>
              </a:rPr>
              <a:t>Stability</a:t>
            </a:r>
            <a:endParaRPr lang="en-US" altLang="zh-CN" sz="2400" dirty="0">
              <a:solidFill>
                <a:schemeClr val="tx1"/>
              </a:solidFill>
              <a:sym typeface="+mn-ea"/>
            </a:endParaRPr>
          </a:p>
        </p:txBody>
      </p:sp>
      <p:sp>
        <p:nvSpPr>
          <p:cNvPr id="4" name="文本框 3"/>
          <p:cNvSpPr txBox="1"/>
          <p:nvPr/>
        </p:nvSpPr>
        <p:spPr>
          <a:xfrm>
            <a:off x="2770505" y="2877185"/>
            <a:ext cx="8074025" cy="1691640"/>
          </a:xfrm>
          <a:prstGeom prst="rect">
            <a:avLst/>
          </a:prstGeom>
          <a:noFill/>
        </p:spPr>
        <p:txBody>
          <a:bodyPr wrap="square" rtlCol="0" anchor="t">
            <a:spAutoFit/>
          </a:bodyPr>
          <a:p>
            <a:pPr algn="l">
              <a:buClrTx/>
              <a:buSzTx/>
              <a:buFontTx/>
            </a:pPr>
            <a:r>
              <a:rPr lang="en-US" altLang="zh-CN" sz="3200" dirty="0">
                <a:solidFill>
                  <a:srgbClr val="C00000"/>
                </a:solidFill>
                <a:sym typeface="+mn-ea"/>
              </a:rPr>
              <a:t>2 </a:t>
            </a:r>
            <a:r>
              <a:rPr lang="en-US" altLang="zh-CN" sz="2400" dirty="0">
                <a:solidFill>
                  <a:schemeClr val="tx1"/>
                </a:solidFill>
                <a:sym typeface="+mn-ea"/>
              </a:rPr>
              <a:t>projects of chinese Ministry of Science and Technology</a:t>
            </a:r>
            <a:endParaRPr lang="en-US" altLang="zh-CN" sz="2400" dirty="0">
              <a:solidFill>
                <a:schemeClr val="tx1"/>
              </a:solidFill>
              <a:sym typeface="+mn-ea"/>
            </a:endParaRPr>
          </a:p>
          <a:p>
            <a:pPr marL="342900" indent="-342900" algn="l">
              <a:buClrTx/>
              <a:buSzTx/>
              <a:buFont typeface="Arial" panose="020B0604020202020204" pitchFamily="34" charset="0"/>
              <a:buChar char="•"/>
            </a:pPr>
            <a:r>
              <a:rPr lang="en-US" altLang="zh-CN" sz="2400" dirty="0">
                <a:ea typeface="宋体" panose="02010600030101010101" pitchFamily="2" charset="-122"/>
                <a:sym typeface="+mn-ea"/>
              </a:rPr>
              <a:t>Research project of compact laser accelerator and key technology</a:t>
            </a:r>
            <a:endParaRPr lang="en-US" altLang="zh-CN" sz="2400" dirty="0">
              <a:ea typeface="宋体" panose="02010600030101010101" pitchFamily="2" charset="-122"/>
              <a:sym typeface="+mn-ea"/>
            </a:endParaRPr>
          </a:p>
          <a:p>
            <a:pPr marL="342900" indent="-342900" algn="l">
              <a:buClrTx/>
              <a:buSzTx/>
              <a:buFont typeface="Arial" panose="020B0604020202020204" pitchFamily="34" charset="0"/>
              <a:buChar char="•"/>
            </a:pPr>
            <a:r>
              <a:rPr lang="en-US" altLang="zh-CN" sz="2400" dirty="0">
                <a:ea typeface="宋体" panose="02010600030101010101" pitchFamily="2" charset="-122"/>
                <a:sym typeface="+mn-ea"/>
              </a:rPr>
              <a:t>PW laser proton therapy device application demonstration</a:t>
            </a:r>
            <a:endParaRPr lang="en-US" altLang="zh-CN" sz="2400" dirty="0">
              <a:ea typeface="宋体" panose="02010600030101010101" pitchFamily="2" charset="-122"/>
              <a:sym typeface="+mn-ea"/>
            </a:endParaRPr>
          </a:p>
        </p:txBody>
      </p:sp>
      <p:sp>
        <p:nvSpPr>
          <p:cNvPr id="5" name="文本框 4"/>
          <p:cNvSpPr txBox="1"/>
          <p:nvPr/>
        </p:nvSpPr>
        <p:spPr>
          <a:xfrm>
            <a:off x="2770505" y="4592955"/>
            <a:ext cx="6403340" cy="1322070"/>
          </a:xfrm>
          <a:prstGeom prst="rect">
            <a:avLst/>
          </a:prstGeom>
          <a:noFill/>
        </p:spPr>
        <p:txBody>
          <a:bodyPr wrap="square" rtlCol="0">
            <a:spAutoFit/>
          </a:bodyPr>
          <a:p>
            <a:r>
              <a:rPr lang="en-US" altLang="zh-CN" sz="3200" dirty="0">
                <a:solidFill>
                  <a:srgbClr val="C00000"/>
                </a:solidFill>
              </a:rPr>
              <a:t>2</a:t>
            </a:r>
            <a:r>
              <a:rPr lang="en-US" altLang="zh-CN" sz="2400" dirty="0">
                <a:solidFill>
                  <a:srgbClr val="C00000"/>
                </a:solidFill>
              </a:rPr>
              <a:t> </a:t>
            </a:r>
            <a:r>
              <a:rPr lang="en-US" altLang="zh-CN" sz="2400" dirty="0">
                <a:solidFill>
                  <a:schemeClr val="tx1"/>
                </a:solidFill>
              </a:rPr>
              <a:t>facilitis are building to reaserch</a:t>
            </a:r>
            <a:endParaRPr lang="en-US" altLang="zh-CN" sz="2400" dirty="0">
              <a:solidFill>
                <a:schemeClr val="tx1"/>
              </a:solidFill>
            </a:endParaRPr>
          </a:p>
          <a:p>
            <a:r>
              <a:rPr lang="en-US" altLang="zh-CN" sz="2400" dirty="0">
                <a:solidFill>
                  <a:schemeClr val="tx1"/>
                </a:solidFill>
              </a:rPr>
              <a:t>CLAPA-I</a:t>
            </a:r>
            <a:r>
              <a:rPr lang="zh-CN" altLang="en-US" sz="2400" dirty="0">
                <a:solidFill>
                  <a:schemeClr val="tx1"/>
                </a:solidFill>
              </a:rPr>
              <a:t>（</a:t>
            </a:r>
            <a:r>
              <a:rPr lang="en-US" altLang="zh-CN" sz="2400" dirty="0">
                <a:solidFill>
                  <a:schemeClr val="tx1"/>
                </a:solidFill>
              </a:rPr>
              <a:t>200 TW-15 MeV</a:t>
            </a:r>
            <a:r>
              <a:rPr lang="zh-CN" altLang="en-US" sz="2400" dirty="0">
                <a:solidFill>
                  <a:schemeClr val="tx1"/>
                </a:solidFill>
              </a:rPr>
              <a:t>）</a:t>
            </a:r>
            <a:endParaRPr lang="en-US" altLang="zh-CN" sz="2400" dirty="0">
              <a:solidFill>
                <a:schemeClr val="tx1"/>
              </a:solidFill>
            </a:endParaRPr>
          </a:p>
          <a:p>
            <a:r>
              <a:rPr lang="en-US" altLang="zh-CN" sz="2400" dirty="0">
                <a:solidFill>
                  <a:schemeClr val="tx1"/>
                </a:solidFill>
              </a:rPr>
              <a:t>CLAPA-II  （2 PW-200 MeV）</a:t>
            </a:r>
            <a:endParaRPr lang="en-US" altLang="zh-CN" sz="2400"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a:t>
            </a:r>
            <a:endParaRPr lang="zh-CN" altLang="en-US"/>
          </a:p>
        </p:txBody>
      </p:sp>
      <p:sp>
        <p:nvSpPr>
          <p:cNvPr id="3" name="标题 3"/>
          <p:cNvSpPr txBox="1"/>
          <p:nvPr/>
        </p:nvSpPr>
        <p:spPr>
          <a:xfrm>
            <a:off x="3358394" y="954219"/>
            <a:ext cx="3970253" cy="549328"/>
          </a:xfrm>
          <a:prstGeom prst="rect">
            <a:avLst/>
          </a:prstGeom>
          <a:noFill/>
          <a:ln w="9525">
            <a:noFill/>
            <a:miter/>
          </a:ln>
        </p:spPr>
        <p:txBody>
          <a:bodyPr anchor="t">
            <a:normAutofit fontScale="97500"/>
          </a:bodyPr>
          <a:lstStyle>
            <a:lvl1pPr algn="r" rtl="0" eaLnBrk="1" fontAlgn="base" hangingPunct="1">
              <a:spcBef>
                <a:spcPct val="0"/>
              </a:spcBef>
              <a:spcAft>
                <a:spcPct val="0"/>
              </a:spcAft>
              <a:defRPr kumimoji="1" sz="1800">
                <a:solidFill>
                  <a:schemeClr val="bg1"/>
                </a:solidFill>
                <a:latin typeface="Times New Roman" panose="02020603050405020304" pitchFamily="18" charset="0"/>
                <a:ea typeface="+mj-ea"/>
                <a:cs typeface="Times New Roman" panose="02020603050405020304" pitchFamily="18" charset="0"/>
              </a:defRPr>
            </a:lvl1pPr>
            <a:lvl2pPr algn="r" rtl="0" eaLnBrk="1" fontAlgn="base" hangingPunct="1">
              <a:spcBef>
                <a:spcPct val="0"/>
              </a:spcBef>
              <a:spcAft>
                <a:spcPct val="0"/>
              </a:spcAft>
              <a:defRPr kumimoji="1" sz="1800">
                <a:solidFill>
                  <a:schemeClr val="bg1"/>
                </a:solidFill>
                <a:latin typeface="Arial" panose="020B0604020202020204" pitchFamily="34" charset="0"/>
                <a:ea typeface="宋体" panose="02010600030101010101" pitchFamily="2" charset="-122"/>
                <a:cs typeface="宋体" panose="02010600030101010101" pitchFamily="2" charset="-122"/>
              </a:defRPr>
            </a:lvl2pPr>
            <a:lvl3pPr algn="r" rtl="0" eaLnBrk="1" fontAlgn="base" hangingPunct="1">
              <a:spcBef>
                <a:spcPct val="0"/>
              </a:spcBef>
              <a:spcAft>
                <a:spcPct val="0"/>
              </a:spcAft>
              <a:defRPr kumimoji="1" sz="1800">
                <a:solidFill>
                  <a:schemeClr val="bg1"/>
                </a:solidFill>
                <a:latin typeface="Arial" panose="020B0604020202020204" pitchFamily="34" charset="0"/>
                <a:ea typeface="宋体" panose="02010600030101010101" pitchFamily="2" charset="-122"/>
                <a:cs typeface="宋体" panose="02010600030101010101" pitchFamily="2" charset="-122"/>
              </a:defRPr>
            </a:lvl3pPr>
            <a:lvl4pPr algn="r" rtl="0" eaLnBrk="1" fontAlgn="base" hangingPunct="1">
              <a:spcBef>
                <a:spcPct val="0"/>
              </a:spcBef>
              <a:spcAft>
                <a:spcPct val="0"/>
              </a:spcAft>
              <a:defRPr kumimoji="1" sz="1800">
                <a:solidFill>
                  <a:schemeClr val="bg1"/>
                </a:solidFill>
                <a:latin typeface="Arial" panose="020B0604020202020204" pitchFamily="34" charset="0"/>
                <a:ea typeface="宋体" panose="02010600030101010101" pitchFamily="2" charset="-122"/>
                <a:cs typeface="宋体" panose="02010600030101010101" pitchFamily="2" charset="-122"/>
              </a:defRPr>
            </a:lvl4pPr>
            <a:lvl5pPr algn="r" rtl="0" eaLnBrk="1" fontAlgn="base" hangingPunct="1">
              <a:spcBef>
                <a:spcPct val="0"/>
              </a:spcBef>
              <a:spcAft>
                <a:spcPct val="0"/>
              </a:spcAft>
              <a:defRPr kumimoji="1" sz="1800">
                <a:solidFill>
                  <a:schemeClr val="bg1"/>
                </a:solidFill>
                <a:latin typeface="Arial" panose="020B0604020202020204" pitchFamily="34" charset="0"/>
                <a:ea typeface="宋体" panose="02010600030101010101" pitchFamily="2" charset="-122"/>
                <a:cs typeface="宋体" panose="02010600030101010101" pitchFamily="2" charset="-122"/>
              </a:defRPr>
            </a:lvl5pPr>
            <a:lvl6pPr marL="257175" algn="ctr" rtl="0" eaLnBrk="1" fontAlgn="base" hangingPunct="1">
              <a:spcBef>
                <a:spcPct val="0"/>
              </a:spcBef>
              <a:spcAft>
                <a:spcPct val="0"/>
              </a:spcAft>
              <a:defRPr sz="2475">
                <a:solidFill>
                  <a:schemeClr val="tx2"/>
                </a:solidFill>
                <a:latin typeface="Arial" panose="020B0604020202020204" pitchFamily="34" charset="0"/>
                <a:ea typeface="宋体" panose="02010600030101010101" pitchFamily="2" charset="-122"/>
                <a:cs typeface="宋体" panose="02010600030101010101" pitchFamily="2" charset="-122"/>
              </a:defRPr>
            </a:lvl6pPr>
            <a:lvl7pPr marL="514350" algn="ctr" rtl="0" eaLnBrk="1" fontAlgn="base" hangingPunct="1">
              <a:spcBef>
                <a:spcPct val="0"/>
              </a:spcBef>
              <a:spcAft>
                <a:spcPct val="0"/>
              </a:spcAft>
              <a:defRPr sz="2475">
                <a:solidFill>
                  <a:schemeClr val="tx2"/>
                </a:solidFill>
                <a:latin typeface="Arial" panose="020B0604020202020204" pitchFamily="34" charset="0"/>
                <a:ea typeface="宋体" panose="02010600030101010101" pitchFamily="2" charset="-122"/>
                <a:cs typeface="宋体" panose="02010600030101010101" pitchFamily="2" charset="-122"/>
              </a:defRPr>
            </a:lvl7pPr>
            <a:lvl8pPr marL="771525" algn="ctr" rtl="0" eaLnBrk="1" fontAlgn="base" hangingPunct="1">
              <a:spcBef>
                <a:spcPct val="0"/>
              </a:spcBef>
              <a:spcAft>
                <a:spcPct val="0"/>
              </a:spcAft>
              <a:defRPr sz="2475">
                <a:solidFill>
                  <a:schemeClr val="tx2"/>
                </a:solidFill>
                <a:latin typeface="Arial" panose="020B0604020202020204" pitchFamily="34" charset="0"/>
                <a:ea typeface="宋体" panose="02010600030101010101" pitchFamily="2" charset="-122"/>
                <a:cs typeface="宋体" panose="02010600030101010101" pitchFamily="2" charset="-122"/>
              </a:defRPr>
            </a:lvl8pPr>
            <a:lvl9pPr marL="1028700" algn="ctr" rtl="0" eaLnBrk="1" fontAlgn="base" hangingPunct="1">
              <a:spcBef>
                <a:spcPct val="0"/>
              </a:spcBef>
              <a:spcAft>
                <a:spcPct val="0"/>
              </a:spcAft>
              <a:defRPr sz="2475">
                <a:solidFill>
                  <a:schemeClr val="tx2"/>
                </a:solidFill>
                <a:latin typeface="Arial" panose="020B0604020202020204" pitchFamily="34" charset="0"/>
                <a:ea typeface="宋体" panose="02010600030101010101" pitchFamily="2" charset="-122"/>
                <a:cs typeface="宋体" panose="02010600030101010101" pitchFamily="2" charset="-122"/>
              </a:defRPr>
            </a:lvl9pPr>
          </a:lstStyle>
          <a:p>
            <a:pPr marL="400050" lvl="1" algn="l"/>
            <a:r>
              <a:rPr lang="en-US" altLang="zh-CN" sz="2800" b="1" kern="1200" dirty="0">
                <a:solidFill>
                  <a:schemeClr val="tx1"/>
                </a:solidFill>
                <a:latin typeface="Arial" panose="020B0604020202020204" pitchFamily="34" charset="0"/>
                <a:ea typeface="微软雅黑" panose="020B0503020204020204" pitchFamily="34" charset="-122"/>
                <a:cs typeface="+mn-cs"/>
              </a:rPr>
              <a:t>CLAPA-II (CLAPA-T)</a:t>
            </a:r>
            <a:endParaRPr lang="en-US" altLang="zh-CN" sz="2800" b="1" kern="1200" dirty="0">
              <a:solidFill>
                <a:schemeClr val="tx1"/>
              </a:solidFill>
              <a:latin typeface="Arial" panose="020B0604020202020204" pitchFamily="34" charset="0"/>
              <a:ea typeface="微软雅黑" panose="020B0503020204020204" pitchFamily="34" charset="-122"/>
              <a:cs typeface="+mn-cs"/>
            </a:endParaRPr>
          </a:p>
        </p:txBody>
      </p:sp>
      <p:pic>
        <p:nvPicPr>
          <p:cNvPr id="4" name="内容占位符 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3991129" y="2625195"/>
            <a:ext cx="7643192" cy="3939469"/>
          </a:xfrm>
          <a:prstGeom prst="rect">
            <a:avLst/>
          </a:prstGeom>
        </p:spPr>
      </p:pic>
      <p:sp>
        <p:nvSpPr>
          <p:cNvPr id="6" name="椭圆 5"/>
          <p:cNvSpPr/>
          <p:nvPr/>
        </p:nvSpPr>
        <p:spPr>
          <a:xfrm>
            <a:off x="10039305" y="4676818"/>
            <a:ext cx="669288" cy="350605"/>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p:cNvPicPr>
            <a:picLocks noChangeAspect="1"/>
          </p:cNvPicPr>
          <p:nvPr>
            <p:custDataLst>
              <p:tags r:id="rId3"/>
            </p:custDataLst>
          </p:nvPr>
        </p:nvPicPr>
        <p:blipFill rotWithShape="1">
          <a:blip r:embed="rId4"/>
          <a:srcRect t="2797"/>
          <a:stretch>
            <a:fillRect/>
          </a:stretch>
        </p:blipFill>
        <p:spPr>
          <a:xfrm>
            <a:off x="8429494" y="991685"/>
            <a:ext cx="3096344" cy="2647398"/>
          </a:xfrm>
          <a:prstGeom prst="rect">
            <a:avLst/>
          </a:prstGeom>
          <a:noFill/>
          <a:ln w="76200">
            <a:solidFill>
              <a:srgbClr val="C00000"/>
            </a:solidFill>
            <a:prstDash val="sysDot"/>
          </a:ln>
        </p:spPr>
      </p:pic>
      <p:cxnSp>
        <p:nvCxnSpPr>
          <p:cNvPr id="8" name="直接连接符 7"/>
          <p:cNvCxnSpPr/>
          <p:nvPr/>
        </p:nvCxnSpPr>
        <p:spPr>
          <a:xfrm>
            <a:off x="8429494" y="3639083"/>
            <a:ext cx="1609811" cy="1213037"/>
          </a:xfrm>
          <a:prstGeom prst="line">
            <a:avLst/>
          </a:prstGeom>
          <a:ln w="571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a:endCxn id="6" idx="6"/>
          </p:cNvCxnSpPr>
          <p:nvPr/>
        </p:nvCxnSpPr>
        <p:spPr>
          <a:xfrm flipH="1">
            <a:off x="10708593" y="3639083"/>
            <a:ext cx="817246" cy="1213038"/>
          </a:xfrm>
          <a:prstGeom prst="line">
            <a:avLst/>
          </a:prstGeom>
          <a:ln w="571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0" name="标题 3"/>
          <p:cNvSpPr txBox="1"/>
          <p:nvPr/>
        </p:nvSpPr>
        <p:spPr bwMode="auto">
          <a:xfrm>
            <a:off x="3582450" y="2709462"/>
            <a:ext cx="37461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fontAlgn="base">
              <a:spcBef>
                <a:spcPct val="0"/>
              </a:spcBef>
              <a:spcAft>
                <a:spcPct val="0"/>
              </a:spcAft>
              <a:defRPr sz="36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36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36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36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36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36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36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36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3600">
                <a:solidFill>
                  <a:schemeClr val="tx1"/>
                </a:solidFill>
                <a:latin typeface="Calibri" panose="020F0502020204030204" pitchFamily="34" charset="0"/>
                <a:ea typeface="宋体" panose="02010600030101010101" pitchFamily="2" charset="-122"/>
              </a:defRPr>
            </a:lvl9pPr>
          </a:lstStyle>
          <a:p>
            <a:pPr marL="400050" lvl="1" algn="l"/>
            <a:r>
              <a:rPr lang="en-US" altLang="zh-CN" sz="2400" b="1" kern="1200" dirty="0">
                <a:solidFill>
                  <a:srgbClr val="FFFF00"/>
                </a:solidFill>
                <a:latin typeface="Arial" panose="020B0604020202020204" pitchFamily="34" charset="0"/>
                <a:ea typeface="微软雅黑" panose="020B0503020204020204" pitchFamily="34" charset="-122"/>
                <a:cs typeface="+mn-cs"/>
              </a:rPr>
              <a:t>Location: </a:t>
            </a:r>
            <a:r>
              <a:rPr lang="en-US" altLang="zh-CN" sz="2400" b="1" kern="1200" dirty="0" err="1">
                <a:solidFill>
                  <a:srgbClr val="FFFF00"/>
                </a:solidFill>
                <a:latin typeface="Arial" panose="020B0604020202020204" pitchFamily="34" charset="0"/>
                <a:ea typeface="微软雅黑" panose="020B0503020204020204" pitchFamily="34" charset="-122"/>
                <a:cs typeface="+mn-cs"/>
              </a:rPr>
              <a:t>Huai</a:t>
            </a:r>
            <a:r>
              <a:rPr lang="en-US" altLang="zh-CN" sz="2400" b="1" kern="1200" dirty="0">
                <a:solidFill>
                  <a:srgbClr val="FFFF00"/>
                </a:solidFill>
                <a:latin typeface="Arial" panose="020B0604020202020204" pitchFamily="34" charset="0"/>
                <a:ea typeface="微软雅黑" panose="020B0503020204020204" pitchFamily="34" charset="-122"/>
                <a:cs typeface="+mn-cs"/>
              </a:rPr>
              <a:t> Rou Science City, Beijing</a:t>
            </a:r>
            <a:endParaRPr lang="zh-CN" altLang="en-US" sz="2400" b="1" kern="1200" dirty="0">
              <a:solidFill>
                <a:srgbClr val="FFFF00"/>
              </a:solidFill>
              <a:latin typeface="Arial" panose="020B0604020202020204" pitchFamily="34" charset="0"/>
              <a:ea typeface="微软雅黑" panose="020B0503020204020204" pitchFamily="34" charset="-122"/>
              <a:cs typeface="+mn-cs"/>
            </a:endParaRPr>
          </a:p>
        </p:txBody>
      </p:sp>
      <p:grpSp>
        <p:nvGrpSpPr>
          <p:cNvPr id="12" name="组合 11"/>
          <p:cNvGrpSpPr/>
          <p:nvPr/>
        </p:nvGrpSpPr>
        <p:grpSpPr>
          <a:xfrm>
            <a:off x="557679" y="991685"/>
            <a:ext cx="2874839" cy="5270234"/>
            <a:chOff x="-1123" y="620718"/>
            <a:chExt cx="2103350" cy="5560519"/>
          </a:xfrm>
        </p:grpSpPr>
        <p:pic>
          <p:nvPicPr>
            <p:cNvPr id="19" name="Picture 2" descr="H:\work\激光加速\装置照片\辐照终端.jpg"/>
            <p:cNvPicPr>
              <a:picLocks noChangeAspect="1" noChangeArrowheads="1"/>
            </p:cNvPicPr>
            <p:nvPr>
              <p:custDataLst>
                <p:tags r:id="rId5"/>
              </p:custDataLst>
            </p:nvPr>
          </p:nvPicPr>
          <p:blipFill rotWithShape="1">
            <a:blip r:embed="rId6">
              <a:extLst>
                <a:ext uri="{28A0092B-C50C-407E-A947-70E740481C1C}">
                  <a14:useLocalDpi xmlns:a14="http://schemas.microsoft.com/office/drawing/2010/main" val="0"/>
                </a:ext>
              </a:extLst>
            </a:blip>
            <a:srcRect l="2344" r="45746"/>
            <a:stretch>
              <a:fillRect/>
            </a:stretch>
          </p:blipFill>
          <p:spPr bwMode="auto">
            <a:xfrm>
              <a:off x="4698" y="620718"/>
              <a:ext cx="2097529" cy="182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F:\tabletop201506\实验楼照片\200TW高对比度激光系统20150815.jpg"/>
            <p:cNvPicPr>
              <a:picLocks noChangeAspect="1" noChangeArrowheads="1"/>
            </p:cNvPicPr>
            <p:nvPr>
              <p:custDataLst>
                <p:tags r:id="rId7"/>
              </p:custDataLst>
            </p:nvPr>
          </p:nvPicPr>
          <p:blipFill rotWithShape="1">
            <a:blip r:embed="rId8">
              <a:extLst>
                <a:ext uri="{28A0092B-C50C-407E-A947-70E740481C1C}">
                  <a14:useLocalDpi xmlns:a14="http://schemas.microsoft.com/office/drawing/2010/main" val="0"/>
                </a:ext>
              </a:extLst>
            </a:blip>
            <a:srcRect r="63483"/>
            <a:stretch>
              <a:fillRect/>
            </a:stretch>
          </p:blipFill>
          <p:spPr bwMode="auto">
            <a:xfrm>
              <a:off x="-1121" y="2439366"/>
              <a:ext cx="2103348" cy="188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F:\tabletop201506\实验楼照片\200TW高对比度激光系统20150815.jpg"/>
            <p:cNvPicPr>
              <a:picLocks noChangeAspect="1" noChangeArrowheads="1"/>
            </p:cNvPicPr>
            <p:nvPr>
              <p:custDataLst>
                <p:tags r:id="rId9"/>
              </p:custDataLst>
            </p:nvPr>
          </p:nvPicPr>
          <p:blipFill rotWithShape="1">
            <a:blip r:embed="rId8">
              <a:extLst>
                <a:ext uri="{28A0092B-C50C-407E-A947-70E740481C1C}">
                  <a14:useLocalDpi xmlns:a14="http://schemas.microsoft.com/office/drawing/2010/main" val="0"/>
                </a:ext>
              </a:extLst>
            </a:blip>
            <a:srcRect l="36520" t="-270" r="28579" b="270"/>
            <a:stretch>
              <a:fillRect/>
            </a:stretch>
          </p:blipFill>
          <p:spPr bwMode="auto">
            <a:xfrm>
              <a:off x="-1123" y="4301042"/>
              <a:ext cx="2103349" cy="188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文本框 14"/>
          <p:cNvSpPr txBox="1"/>
          <p:nvPr/>
        </p:nvSpPr>
        <p:spPr>
          <a:xfrm>
            <a:off x="1027121" y="6221578"/>
            <a:ext cx="2097528" cy="461665"/>
          </a:xfrm>
          <a:prstGeom prst="rect">
            <a:avLst/>
          </a:prstGeom>
          <a:noFill/>
        </p:spPr>
        <p:txBody>
          <a:bodyPr wrap="square">
            <a:spAutoFit/>
          </a:bodyPr>
          <a:lstStyle/>
          <a:p>
            <a:r>
              <a:rPr lang="en-US" altLang="zh-CN" sz="2400" kern="1200" dirty="0">
                <a:solidFill>
                  <a:schemeClr val="tx1"/>
                </a:solidFill>
                <a:effectLst/>
                <a:latin typeface="+mn-lt"/>
                <a:ea typeface="+mn-ea"/>
                <a:cs typeface="+mn-cs"/>
              </a:rPr>
              <a:t>2012</a:t>
            </a:r>
            <a:r>
              <a:rPr lang="en-US" altLang="zh-CN" sz="2400" kern="1200" baseline="0" dirty="0">
                <a:solidFill>
                  <a:schemeClr val="tx1"/>
                </a:solidFill>
                <a:effectLst/>
                <a:latin typeface="+mn-lt"/>
                <a:ea typeface="+mn-ea"/>
                <a:cs typeface="+mn-cs"/>
              </a:rPr>
              <a:t> to 2017</a:t>
            </a:r>
            <a:endParaRPr lang="zh-CN" altLang="en-US" sz="2400" dirty="0"/>
          </a:p>
        </p:txBody>
      </p:sp>
      <p:sp>
        <p:nvSpPr>
          <p:cNvPr id="22" name="文本框 21"/>
          <p:cNvSpPr txBox="1"/>
          <p:nvPr/>
        </p:nvSpPr>
        <p:spPr>
          <a:xfrm>
            <a:off x="980160" y="582706"/>
            <a:ext cx="2097528" cy="461665"/>
          </a:xfrm>
          <a:prstGeom prst="rect">
            <a:avLst/>
          </a:prstGeom>
          <a:noFill/>
        </p:spPr>
        <p:txBody>
          <a:bodyPr wrap="square">
            <a:spAutoFit/>
          </a:bodyPr>
          <a:lstStyle/>
          <a:p>
            <a:pPr algn="ctr"/>
            <a:r>
              <a:rPr lang="en-US" altLang="zh-CN" sz="2400" kern="1200" dirty="0">
                <a:solidFill>
                  <a:schemeClr val="tx1"/>
                </a:solidFill>
                <a:effectLst/>
                <a:latin typeface="+mn-lt"/>
                <a:ea typeface="+mn-ea"/>
                <a:cs typeface="+mn-cs"/>
              </a:rPr>
              <a:t>CLAPA-I</a:t>
            </a:r>
            <a:endParaRPr lang="zh-CN" altLang="en-US" sz="2400" dirty="0"/>
          </a:p>
        </p:txBody>
      </p:sp>
      <p:sp>
        <p:nvSpPr>
          <p:cNvPr id="23" name="文本框 22"/>
          <p:cNvSpPr txBox="1"/>
          <p:nvPr/>
        </p:nvSpPr>
        <p:spPr>
          <a:xfrm>
            <a:off x="3432517" y="1503396"/>
            <a:ext cx="4868780" cy="706755"/>
          </a:xfrm>
          <a:prstGeom prst="rect">
            <a:avLst/>
          </a:prstGeom>
          <a:noFill/>
        </p:spPr>
        <p:txBody>
          <a:bodyPr wrap="square">
            <a:spAutoFit/>
          </a:bodyPr>
          <a:lstStyle/>
          <a:p>
            <a:pPr marL="342900" indent="-342900">
              <a:buFont typeface="Arial" panose="020B0604020202020204" pitchFamily="34" charset="0"/>
              <a:buChar char="•"/>
            </a:pPr>
            <a:r>
              <a:rPr lang="en-US" altLang="zh-CN" sz="2000" dirty="0"/>
              <a:t>Total funds allocated by the State</a:t>
            </a:r>
            <a:r>
              <a:rPr lang="zh-CN" altLang="en-US" sz="2000" dirty="0"/>
              <a:t>：</a:t>
            </a:r>
            <a:r>
              <a:rPr lang="en-US" altLang="zh-CN" sz="2000" dirty="0"/>
              <a:t>5.19 B</a:t>
            </a:r>
            <a:endParaRPr lang="en-US" altLang="zh-CN" sz="2000" dirty="0"/>
          </a:p>
          <a:p>
            <a:pPr marL="342900" indent="-342900">
              <a:buFont typeface="Arial" panose="020B0604020202020204" pitchFamily="34" charset="0"/>
              <a:buChar char="•"/>
            </a:pPr>
            <a:r>
              <a:rPr lang="en-US" altLang="zh-CN" sz="2000" dirty="0"/>
              <a:t>Project Time: 2019-2030</a:t>
            </a:r>
            <a:endParaRPr lang="zh-CN" altLang="en-US" sz="2000" dirty="0"/>
          </a:p>
        </p:txBody>
      </p:sp>
      <p:sp>
        <p:nvSpPr>
          <p:cNvPr id="18" name="文本框 17"/>
          <p:cNvSpPr txBox="1"/>
          <p:nvPr/>
        </p:nvSpPr>
        <p:spPr>
          <a:xfrm>
            <a:off x="8882295" y="667855"/>
            <a:ext cx="2208522" cy="646331"/>
          </a:xfrm>
          <a:prstGeom prst="rect">
            <a:avLst/>
          </a:prstGeom>
          <a:solidFill>
            <a:srgbClr val="00478E"/>
          </a:solidFill>
        </p:spPr>
        <p:txBody>
          <a:bodyPr wrap="square" rtlCol="0">
            <a:spAutoFit/>
          </a:bodyPr>
          <a:lstStyle/>
          <a:p>
            <a:r>
              <a:rPr lang="en-US" altLang="zh-CN" b="1" i="0" dirty="0">
                <a:solidFill>
                  <a:schemeClr val="bg1"/>
                </a:solidFill>
                <a:effectLst/>
                <a:latin typeface="Arial" panose="020B0604020202020204" pitchFamily="34" charset="0"/>
              </a:rPr>
              <a:t>Laser Accelerated Innovation Center</a:t>
            </a:r>
            <a:endParaRPr lang="en-US" altLang="zh-CN" b="1" i="0" dirty="0">
              <a:solidFill>
                <a:schemeClr val="bg1"/>
              </a:solidFill>
              <a:effectLst/>
              <a:latin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灯片编号占位符 1"/>
          <p:cNvSpPr>
            <a:spLocks noGrp="1"/>
          </p:cNvSpPr>
          <p:nvPr>
            <p:ph type="sldNum" sz="quarter" idx="12"/>
          </p:nvPr>
        </p:nvSpPr>
        <p:spPr>
          <a:xfrm>
            <a:off x="9165590" y="5847080"/>
            <a:ext cx="2540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76989848-A3F1-47AE-B62A-C1C120C3FD7A}" type="slidenum">
              <a:rPr lang="zh-CN" altLang="en-US" b="0" smtClean="0"/>
            </a:fld>
            <a:endParaRPr lang="en-US" altLang="zh-CN" b="0"/>
          </a:p>
        </p:txBody>
      </p:sp>
      <p:pic>
        <p:nvPicPr>
          <p:cNvPr id="39940" name="图片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2771" y="1657351"/>
            <a:ext cx="11326284"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Box 9"/>
          <p:cNvSpPr txBox="1">
            <a:spLocks noChangeArrowheads="1"/>
          </p:cNvSpPr>
          <p:nvPr/>
        </p:nvSpPr>
        <p:spPr bwMode="auto">
          <a:xfrm>
            <a:off x="5427557" y="1071880"/>
            <a:ext cx="9669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zh-CN" sz="2000">
                <a:solidFill>
                  <a:srgbClr val="C00000"/>
                </a:solidFill>
                <a:latin typeface="Times New Roman" panose="02020603050405020304" pitchFamily="18" charset="0"/>
                <a:ea typeface="宋体" panose="02010600030101010101" pitchFamily="2" charset="-122"/>
                <a:cs typeface="Times New Roman" panose="02020603050405020304" pitchFamily="18" charset="0"/>
              </a:rPr>
              <a:t>image1</a:t>
            </a:r>
            <a:endParaRPr lang="zh-CN" altLang="en-US" sz="200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9943" name="TextBox 10"/>
          <p:cNvSpPr txBox="1">
            <a:spLocks noChangeArrowheads="1"/>
          </p:cNvSpPr>
          <p:nvPr/>
        </p:nvSpPr>
        <p:spPr bwMode="auto">
          <a:xfrm>
            <a:off x="10983808" y="2957830"/>
            <a:ext cx="9669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zh-CN" sz="2000">
                <a:solidFill>
                  <a:srgbClr val="C00000"/>
                </a:solidFill>
                <a:latin typeface="Times New Roman" panose="02020603050405020304" pitchFamily="18" charset="0"/>
                <a:ea typeface="宋体" panose="02010600030101010101" pitchFamily="2" charset="-122"/>
                <a:cs typeface="Times New Roman" panose="02020603050405020304" pitchFamily="18" charset="0"/>
              </a:rPr>
              <a:t>image2</a:t>
            </a:r>
            <a:endParaRPr lang="zh-CN" altLang="en-US" sz="200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9944" name="TextBox 11"/>
          <p:cNvSpPr txBox="1">
            <a:spLocks noChangeArrowheads="1"/>
          </p:cNvSpPr>
          <p:nvPr/>
        </p:nvSpPr>
        <p:spPr bwMode="auto">
          <a:xfrm>
            <a:off x="10226042" y="995680"/>
            <a:ext cx="9669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zh-CN" sz="2000">
                <a:solidFill>
                  <a:srgbClr val="C00000"/>
                </a:solidFill>
                <a:latin typeface="Times New Roman" panose="02020603050405020304" pitchFamily="18" charset="0"/>
                <a:ea typeface="宋体" panose="02010600030101010101" pitchFamily="2" charset="-122"/>
                <a:cs typeface="Times New Roman" panose="02020603050405020304" pitchFamily="18" charset="0"/>
              </a:rPr>
              <a:t>image3</a:t>
            </a:r>
            <a:endParaRPr lang="zh-CN" altLang="en-US" sz="200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5" name="直接箭头连接符 4"/>
          <p:cNvCxnSpPr/>
          <p:nvPr/>
        </p:nvCxnSpPr>
        <p:spPr>
          <a:xfrm flipH="1" flipV="1">
            <a:off x="6022341" y="1475105"/>
            <a:ext cx="0" cy="1016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9988974" y="1338580"/>
            <a:ext cx="472016" cy="4699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a:off x="10871624" y="3284856"/>
            <a:ext cx="448733" cy="688975"/>
          </a:xfrm>
          <a:prstGeom prst="straightConnector1">
            <a:avLst/>
          </a:prstGeom>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9949" name="TextBox 17"/>
          <p:cNvSpPr txBox="1">
            <a:spLocks noChangeArrowheads="1"/>
          </p:cNvSpPr>
          <p:nvPr/>
        </p:nvSpPr>
        <p:spPr bwMode="auto">
          <a:xfrm>
            <a:off x="0" y="6590030"/>
            <a:ext cx="3147695"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zh-CN" sz="1400" b="0" dirty="0" err="1">
                <a:solidFill>
                  <a:schemeClr val="bg1"/>
                </a:solidFill>
                <a:latin typeface="Times" pitchFamily="18" charset="0"/>
                <a:ea typeface="宋体" panose="02010600030101010101" pitchFamily="2" charset="-122"/>
                <a:cs typeface="Times" pitchFamily="18" charset="0"/>
              </a:rPr>
              <a:t>J.G.Zhu</a:t>
            </a:r>
            <a:r>
              <a:rPr lang="en-US" altLang="zh-CN" sz="1400" b="0" dirty="0">
                <a:solidFill>
                  <a:schemeClr val="bg1"/>
                </a:solidFill>
                <a:latin typeface="Times" pitchFamily="18" charset="0"/>
                <a:ea typeface="宋体" panose="02010600030101010101" pitchFamily="2" charset="-122"/>
                <a:cs typeface="Times" pitchFamily="18" charset="0"/>
              </a:rPr>
              <a:t>,…, </a:t>
            </a:r>
            <a:r>
              <a:rPr lang="en-US" altLang="zh-CN" sz="1400" b="0" dirty="0" err="1">
                <a:solidFill>
                  <a:schemeClr val="bg1"/>
                </a:solidFill>
                <a:latin typeface="Times" pitchFamily="18" charset="0"/>
                <a:ea typeface="宋体" panose="02010600030101010101" pitchFamily="2" charset="-122"/>
                <a:cs typeface="Times" pitchFamily="18" charset="0"/>
              </a:rPr>
              <a:t>C.Lin</a:t>
            </a:r>
            <a:r>
              <a:rPr lang="en-US" altLang="zh-CN" sz="1400" b="0" dirty="0">
                <a:solidFill>
                  <a:schemeClr val="bg1"/>
                </a:solidFill>
                <a:latin typeface="Times" pitchFamily="18" charset="0"/>
                <a:ea typeface="宋体" panose="02010600030101010101" pitchFamily="2" charset="-122"/>
                <a:cs typeface="Times" pitchFamily="18" charset="0"/>
              </a:rPr>
              <a:t>*,X.Yan*, PRAB, 2019</a:t>
            </a:r>
            <a:endParaRPr lang="en-US" altLang="zh-CN" sz="1400" b="0" dirty="0">
              <a:solidFill>
                <a:schemeClr val="bg1"/>
              </a:solidFill>
              <a:latin typeface="Times" pitchFamily="18" charset="0"/>
              <a:ea typeface="宋体" panose="02010600030101010101" pitchFamily="2" charset="-122"/>
              <a:cs typeface="Times" pitchFamily="18" charset="0"/>
            </a:endParaRPr>
          </a:p>
        </p:txBody>
      </p:sp>
      <p:sp>
        <p:nvSpPr>
          <p:cNvPr id="2" name="文本框 1"/>
          <p:cNvSpPr txBox="1"/>
          <p:nvPr/>
        </p:nvSpPr>
        <p:spPr>
          <a:xfrm>
            <a:off x="3153410" y="645160"/>
            <a:ext cx="8890635" cy="423545"/>
          </a:xfrm>
          <a:prstGeom prst="rect">
            <a:avLst/>
          </a:prstGeom>
          <a:noFill/>
        </p:spPr>
        <p:txBody>
          <a:bodyPr wrap="square" rtlCol="0" anchor="t">
            <a:spAutoFit/>
          </a:bodyPr>
          <a:lstStyle/>
          <a:p>
            <a:pPr marL="0" lvl="1" algn="ctr" eaLnBrk="1" hangingPunct="1">
              <a:lnSpc>
                <a:spcPct val="90000"/>
              </a:lnSpc>
            </a:pPr>
            <a:r>
              <a:rPr lang="en-US" sz="2400" dirty="0">
                <a:latin typeface="微软雅黑" panose="020B0503020204020204" pitchFamily="34" charset="-122"/>
                <a:ea typeface="微软雅黑" panose="020B0503020204020204" pitchFamily="34" charset="-122"/>
                <a:cs typeface="Times New Roman" panose="02020603050405020304" pitchFamily="18" charset="0"/>
                <a:sym typeface="+mn-ea"/>
              </a:rPr>
              <a:t>CLAPA-I: </a:t>
            </a:r>
            <a:r>
              <a:rPr sz="2400" dirty="0">
                <a:latin typeface="微软雅黑" panose="020B0503020204020204" pitchFamily="34" charset="-122"/>
                <a:ea typeface="微软雅黑" panose="020B0503020204020204" pitchFamily="34" charset="-122"/>
                <a:cs typeface="Times New Roman" panose="02020603050405020304" pitchFamily="18" charset="0"/>
                <a:sym typeface="+mn-ea"/>
              </a:rPr>
              <a:t>proton</a:t>
            </a:r>
            <a:r>
              <a:rPr lang="en-US" sz="2400" dirty="0">
                <a:latin typeface="微软雅黑" panose="020B0503020204020204" pitchFamily="34" charset="-122"/>
                <a:ea typeface="微软雅黑" panose="020B0503020204020204" pitchFamily="34" charset="-122"/>
                <a:cs typeface="Times New Roman" panose="02020603050405020304" pitchFamily="18" charset="0"/>
                <a:sym typeface="+mn-ea"/>
              </a:rPr>
              <a:t> beam with </a:t>
            </a:r>
            <a:r>
              <a:rPr sz="2400" dirty="0">
                <a:latin typeface="微软雅黑" panose="020B0503020204020204" pitchFamily="34" charset="-122"/>
                <a:ea typeface="微软雅黑" panose="020B0503020204020204" pitchFamily="34" charset="-122"/>
                <a:cs typeface="Times New Roman" panose="02020603050405020304" pitchFamily="18" charset="0"/>
                <a:sym typeface="+mn-ea"/>
              </a:rPr>
              <a:t>15</a:t>
            </a:r>
            <a:r>
              <a:rPr lang="en-US" sz="2400" dirty="0">
                <a:latin typeface="微软雅黑" panose="020B0503020204020204" pitchFamily="34" charset="-122"/>
                <a:ea typeface="微软雅黑" panose="020B0503020204020204" pitchFamily="34" charset="-122"/>
                <a:cs typeface="Times New Roman" panose="02020603050405020304" pitchFamily="18" charset="0"/>
                <a:sym typeface="+mn-ea"/>
              </a:rPr>
              <a:t> </a:t>
            </a:r>
            <a:r>
              <a:rPr sz="2400" dirty="0">
                <a:latin typeface="微软雅黑" panose="020B0503020204020204" pitchFamily="34" charset="-122"/>
                <a:ea typeface="微软雅黑" panose="020B0503020204020204" pitchFamily="34" charset="-122"/>
                <a:cs typeface="Times New Roman" panose="02020603050405020304" pitchFamily="18" charset="0"/>
                <a:sym typeface="+mn-ea"/>
              </a:rPr>
              <a:t>MeV</a:t>
            </a:r>
            <a:r>
              <a:rPr lang="en-US" sz="2400" dirty="0">
                <a:latin typeface="微软雅黑" panose="020B0503020204020204" pitchFamily="34" charset="-122"/>
                <a:ea typeface="微软雅黑" panose="020B0503020204020204" pitchFamily="34" charset="-122"/>
                <a:cs typeface="Times New Roman" panose="02020603050405020304" pitchFamily="18" charset="0"/>
                <a:sym typeface="+mn-ea"/>
              </a:rPr>
              <a:t>,</a:t>
            </a:r>
            <a:r>
              <a:rPr sz="2400" dirty="0">
                <a:latin typeface="微软雅黑" panose="020B0503020204020204" pitchFamily="34" charset="-122"/>
                <a:ea typeface="微软雅黑" panose="020B0503020204020204" pitchFamily="34" charset="-122"/>
                <a:cs typeface="Times New Roman" panose="02020603050405020304" pitchFamily="18" charset="0"/>
                <a:sym typeface="+mn-ea"/>
              </a:rPr>
              <a:t> </a:t>
            </a:r>
            <a:r>
              <a:rPr sz="2400" dirty="0">
                <a:latin typeface="微软雅黑" panose="020B0503020204020204" pitchFamily="34" charset="-122"/>
                <a:ea typeface="微软雅黑" panose="020B0503020204020204" pitchFamily="34" charset="-122"/>
                <a:cs typeface="Times New Roman" panose="02020603050405020304" pitchFamily="18" charset="0"/>
                <a:sym typeface="+mn-ea"/>
              </a:rPr>
              <a:t>1% energy </a:t>
            </a:r>
            <a:r>
              <a:rPr lang="en-US" sz="2400" dirty="0">
                <a:latin typeface="微软雅黑" panose="020B0503020204020204" pitchFamily="34" charset="-122"/>
                <a:ea typeface="微软雅黑" panose="020B0503020204020204" pitchFamily="34" charset="-122"/>
                <a:cs typeface="Times New Roman" panose="02020603050405020304" pitchFamily="18" charset="0"/>
                <a:sym typeface="+mn-ea"/>
              </a:rPr>
              <a:t>dispersion</a:t>
            </a:r>
            <a:endParaRPr sz="2400"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3" name="文本框 2"/>
          <p:cNvSpPr txBox="1"/>
          <p:nvPr/>
        </p:nvSpPr>
        <p:spPr>
          <a:xfrm>
            <a:off x="-635" y="886460"/>
            <a:ext cx="4170045" cy="922020"/>
          </a:xfrm>
          <a:prstGeom prst="rect">
            <a:avLst/>
          </a:prstGeom>
          <a:noFill/>
        </p:spPr>
        <p:txBody>
          <a:bodyPr wrap="square" rtlCol="0" anchor="t">
            <a:spAutoFit/>
          </a:bodyPr>
          <a:p>
            <a:pPr marL="285750" indent="-285750">
              <a:buFont typeface="Arial" panose="020B0604020202020204" pitchFamily="34" charset="0"/>
              <a:buChar char="•"/>
            </a:pPr>
            <a:r>
              <a:rPr lang="zh-CN" altLang="en-US" b="1">
                <a:solidFill>
                  <a:srgbClr val="C00000"/>
                </a:solidFill>
                <a:sym typeface="+mn-ea"/>
              </a:rPr>
              <a:t>energy dispersion </a:t>
            </a:r>
            <a:r>
              <a:rPr lang="en-US" altLang="zh-CN" b="1">
                <a:solidFill>
                  <a:srgbClr val="C00000"/>
                </a:solidFill>
                <a:sym typeface="+mn-ea"/>
              </a:rPr>
              <a:t>contral</a:t>
            </a:r>
            <a:endParaRPr lang="zh-CN" altLang="en-US" b="1">
              <a:solidFill>
                <a:srgbClr val="C00000"/>
              </a:solidFill>
              <a:sym typeface="+mn-ea"/>
            </a:endParaRPr>
          </a:p>
          <a:p>
            <a:pPr marL="285750" indent="-285750">
              <a:buFont typeface="Arial" panose="020B0604020202020204" pitchFamily="34" charset="0"/>
              <a:buChar char="•"/>
            </a:pPr>
            <a:r>
              <a:rPr lang="en-US" altLang="zh-CN" b="1">
                <a:solidFill>
                  <a:srgbClr val="C00000"/>
                </a:solidFill>
                <a:sym typeface="+mn-ea"/>
              </a:rPr>
              <a:t>big</a:t>
            </a:r>
            <a:r>
              <a:rPr lang="zh-CN" altLang="en-US" b="1">
                <a:solidFill>
                  <a:srgbClr val="C00000"/>
                </a:solidFill>
                <a:sym typeface="+mn-ea"/>
              </a:rPr>
              <a:t> divergence </a:t>
            </a:r>
            <a:r>
              <a:rPr lang="en-US" altLang="zh-CN" b="1">
                <a:solidFill>
                  <a:srgbClr val="C00000"/>
                </a:solidFill>
                <a:sym typeface="+mn-ea"/>
              </a:rPr>
              <a:t>a</a:t>
            </a:r>
            <a:r>
              <a:rPr lang="zh-CN" altLang="en-US" b="1">
                <a:solidFill>
                  <a:srgbClr val="C00000"/>
                </a:solidFill>
                <a:sym typeface="+mn-ea"/>
              </a:rPr>
              <a:t>ngle </a:t>
            </a:r>
            <a:r>
              <a:rPr lang="en-US" altLang="zh-CN" b="1">
                <a:solidFill>
                  <a:srgbClr val="C00000"/>
                </a:solidFill>
                <a:sym typeface="+mn-ea"/>
              </a:rPr>
              <a:t>beam collection</a:t>
            </a:r>
            <a:endParaRPr lang="zh-CN" altLang="en-US" b="1">
              <a:solidFill>
                <a:srgbClr val="C00000"/>
              </a:solidFill>
              <a:sym typeface="+mn-ea"/>
            </a:endParaRPr>
          </a:p>
          <a:p>
            <a:pPr marL="285750" indent="-285750">
              <a:buFont typeface="Arial" panose="020B0604020202020204" pitchFamily="34" charset="0"/>
              <a:buChar char="•"/>
            </a:pPr>
            <a:r>
              <a:rPr lang="en-US" altLang="zh-CN" b="1">
                <a:solidFill>
                  <a:srgbClr val="C00000"/>
                </a:solidFill>
                <a:sym typeface="+mn-ea"/>
              </a:rPr>
              <a:t>final target beam stability</a:t>
            </a:r>
            <a:endParaRPr lang="en-US" altLang="zh-CN" b="1">
              <a:solidFill>
                <a:srgbClr val="C00000"/>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6140873" y="1146493"/>
            <a:ext cx="5149851" cy="279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2"/>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a:stretch>
            <a:fillRect/>
          </a:stretch>
        </p:blipFill>
        <p:spPr bwMode="auto">
          <a:xfrm>
            <a:off x="485141" y="1092519"/>
            <a:ext cx="5213351"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7"/>
          <p:cNvSpPr txBox="1"/>
          <p:nvPr/>
        </p:nvSpPr>
        <p:spPr>
          <a:xfrm>
            <a:off x="153035" y="792480"/>
            <a:ext cx="3744595" cy="398780"/>
          </a:xfrm>
          <a:prstGeom prst="rect">
            <a:avLst/>
          </a:prstGeom>
          <a:noFill/>
          <a:ln>
            <a:solidFill>
              <a:srgbClr val="C00000"/>
            </a:solidFill>
          </a:ln>
        </p:spPr>
        <p:txBody>
          <a:bodyPr wrap="square">
            <a:spAutoFit/>
          </a:bodyPr>
          <a:lstStyle/>
          <a:p>
            <a:pPr>
              <a:defRPr/>
            </a:pPr>
            <a:r>
              <a:rPr lang="en-US" altLang="zh-CN" sz="2000" dirty="0">
                <a:solidFill>
                  <a:srgbClr val="C00000"/>
                </a:solidFill>
                <a:latin typeface="+mj-lt"/>
                <a:ea typeface="楷体" panose="02010609060101010101" pitchFamily="49" charset="-122"/>
              </a:rPr>
              <a:t>Central Energy 3-9MeV, </a:t>
            </a:r>
            <a:r>
              <a:rPr lang="el-GR" altLang="zh-CN" sz="2000" dirty="0">
                <a:solidFill>
                  <a:srgbClr val="C00000"/>
                </a:solidFill>
                <a:latin typeface="+mj-lt"/>
                <a:ea typeface="楷体" panose="02010609060101010101" pitchFamily="49" charset="-122"/>
                <a:cs typeface="Calibri" panose="020F0502020204030204" pitchFamily="34" charset="0"/>
              </a:rPr>
              <a:t>Δ</a:t>
            </a:r>
            <a:r>
              <a:rPr lang="en-US" altLang="zh-CN" sz="2000" dirty="0">
                <a:solidFill>
                  <a:srgbClr val="C00000"/>
                </a:solidFill>
                <a:latin typeface="+mj-lt"/>
                <a:ea typeface="楷体" panose="02010609060101010101" pitchFamily="49" charset="-122"/>
              </a:rPr>
              <a:t>E=1%</a:t>
            </a:r>
            <a:endParaRPr lang="zh-CN" altLang="en-US" sz="2000" dirty="0">
              <a:solidFill>
                <a:srgbClr val="C00000"/>
              </a:solidFill>
              <a:latin typeface="+mj-lt"/>
              <a:ea typeface="楷体" panose="02010609060101010101" pitchFamily="49" charset="-122"/>
            </a:endParaRPr>
          </a:p>
        </p:txBody>
      </p:sp>
      <p:sp>
        <p:nvSpPr>
          <p:cNvPr id="10" name="TextBox 8"/>
          <p:cNvSpPr txBox="1"/>
          <p:nvPr/>
        </p:nvSpPr>
        <p:spPr>
          <a:xfrm>
            <a:off x="5806440" y="809943"/>
            <a:ext cx="6299200" cy="400050"/>
          </a:xfrm>
          <a:prstGeom prst="rect">
            <a:avLst/>
          </a:prstGeom>
          <a:noFill/>
          <a:ln>
            <a:solidFill>
              <a:srgbClr val="C00000"/>
            </a:solidFill>
          </a:ln>
        </p:spPr>
        <p:txBody>
          <a:bodyPr>
            <a:spAutoFit/>
          </a:bodyPr>
          <a:lstStyle/>
          <a:p>
            <a:pPr>
              <a:defRPr/>
            </a:pPr>
            <a:r>
              <a:rPr lang="en-US" altLang="zh-CN" sz="2000" dirty="0">
                <a:solidFill>
                  <a:srgbClr val="C00000"/>
                </a:solidFill>
                <a:latin typeface="+mj-lt"/>
                <a:ea typeface="楷体" panose="02010609060101010101" pitchFamily="49" charset="-122"/>
              </a:rPr>
              <a:t>Charge stability 11%</a:t>
            </a:r>
            <a:r>
              <a:rPr lang="zh-CN" altLang="en-US" sz="2000" dirty="0">
                <a:solidFill>
                  <a:srgbClr val="C00000"/>
                </a:solidFill>
                <a:latin typeface="+mj-lt"/>
                <a:ea typeface="楷体" panose="02010609060101010101" pitchFamily="49" charset="-122"/>
              </a:rPr>
              <a:t>，</a:t>
            </a:r>
            <a:r>
              <a:rPr lang="en-US" altLang="zh-CN" sz="2000" dirty="0">
                <a:solidFill>
                  <a:srgbClr val="C00000"/>
                </a:solidFill>
                <a:latin typeface="+mj-lt"/>
                <a:ea typeface="楷体" panose="02010609060101010101" pitchFamily="49" charset="-122"/>
              </a:rPr>
              <a:t>spot stability 8%</a:t>
            </a:r>
            <a:endParaRPr lang="zh-CN" altLang="en-US" sz="2000" dirty="0">
              <a:solidFill>
                <a:srgbClr val="C00000"/>
              </a:solidFill>
              <a:latin typeface="+mj-lt"/>
              <a:ea typeface="楷体" panose="02010609060101010101" pitchFamily="49" charset="-122"/>
            </a:endParaRPr>
          </a:p>
        </p:txBody>
      </p:sp>
      <p:sp>
        <p:nvSpPr>
          <p:cNvPr id="2" name="灯片编号占位符 1"/>
          <p:cNvSpPr>
            <a:spLocks noGrp="1"/>
          </p:cNvSpPr>
          <p:nvPr>
            <p:ph type="sldNum" sz="quarter" idx="12"/>
          </p:nvPr>
        </p:nvSpPr>
        <p:spPr>
          <a:xfrm>
            <a:off x="9348999" y="6048042"/>
            <a:ext cx="2743200" cy="365125"/>
          </a:xfrm>
        </p:spPr>
        <p:txBody>
          <a:bodyPr/>
          <a:lstStyle/>
          <a:p>
            <a:fld id="{C46657E6-F56D-453F-88AD-7C449EB40210}" type="slidenum">
              <a:rPr lang="zh-CN" altLang="en-US" smtClean="0"/>
            </a:fld>
            <a:endParaRPr lang="zh-CN" altLang="en-US"/>
          </a:p>
        </p:txBody>
      </p:sp>
      <p:pic>
        <p:nvPicPr>
          <p:cNvPr id="40962" name="图片 3"/>
          <p:cNvPicPr>
            <a:picLocks noChangeAspect="1"/>
          </p:cNvPicPr>
          <p:nvPr>
            <p:custDataLst>
              <p:tags r:id="rId5"/>
            </p:custDataLst>
          </p:nvPr>
        </p:nvPicPr>
        <p:blipFill>
          <a:blip r:embed="rId6"/>
          <a:srcRect/>
          <a:stretch>
            <a:fillRect/>
          </a:stretch>
        </p:blipFill>
        <p:spPr bwMode="auto">
          <a:xfrm>
            <a:off x="6018107" y="4096069"/>
            <a:ext cx="6040967"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图片 6"/>
          <p:cNvPicPr>
            <a:picLocks noChangeAspect="1"/>
          </p:cNvPicPr>
          <p:nvPr>
            <p:custDataLst>
              <p:tags r:id="rId7"/>
            </p:custDataLst>
          </p:nvPr>
        </p:nvPicPr>
        <p:blipFill>
          <a:blip r:embed="rId8"/>
          <a:srcRect/>
          <a:stretch>
            <a:fillRect/>
          </a:stretch>
        </p:blipFill>
        <p:spPr bwMode="auto">
          <a:xfrm>
            <a:off x="57573" y="4096068"/>
            <a:ext cx="6028267"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Box 10"/>
          <p:cNvSpPr txBox="1">
            <a:spLocks noChangeArrowheads="1"/>
          </p:cNvSpPr>
          <p:nvPr>
            <p:custDataLst>
              <p:tags r:id="rId9"/>
            </p:custDataLst>
          </p:nvPr>
        </p:nvSpPr>
        <p:spPr bwMode="auto">
          <a:xfrm>
            <a:off x="825925" y="3896044"/>
            <a:ext cx="211243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en-US" altLang="zh-CN">
                <a:ea typeface="宋体" panose="02010600030101010101" pitchFamily="2" charset="-122"/>
              </a:rPr>
              <a:t>5 MeV,</a:t>
            </a:r>
            <a:r>
              <a:rPr lang="zh-CN" altLang="en-US">
                <a:ea typeface="宋体" panose="02010600030101010101" pitchFamily="2" charset="-122"/>
              </a:rPr>
              <a:t> </a:t>
            </a:r>
            <a:r>
              <a:rPr lang="en-US" altLang="zh-CN">
                <a:ea typeface="宋体" panose="02010600030101010101" pitchFamily="2" charset="-122"/>
              </a:rPr>
              <a:t>1%</a:t>
            </a:r>
            <a:endParaRPr lang="zh-CN" altLang="en-US">
              <a:ea typeface="宋体" panose="02010600030101010101" pitchFamily="2" charset="-122"/>
            </a:endParaRPr>
          </a:p>
        </p:txBody>
      </p:sp>
      <p:sp>
        <p:nvSpPr>
          <p:cNvPr id="40969" name="TextBox 11"/>
          <p:cNvSpPr txBox="1">
            <a:spLocks noChangeArrowheads="1"/>
          </p:cNvSpPr>
          <p:nvPr>
            <p:custDataLst>
              <p:tags r:id="rId10"/>
            </p:custDataLst>
          </p:nvPr>
        </p:nvSpPr>
        <p:spPr bwMode="auto">
          <a:xfrm>
            <a:off x="6970607" y="3884930"/>
            <a:ext cx="199178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en-US" altLang="zh-CN">
                <a:ea typeface="宋体" panose="02010600030101010101" pitchFamily="2" charset="-122"/>
              </a:rPr>
              <a:t>6 MeV,</a:t>
            </a:r>
            <a:r>
              <a:rPr lang="zh-CN" altLang="en-US">
                <a:ea typeface="宋体" panose="02010600030101010101" pitchFamily="2" charset="-122"/>
              </a:rPr>
              <a:t> </a:t>
            </a:r>
            <a:r>
              <a:rPr lang="en-US" altLang="zh-CN">
                <a:ea typeface="宋体" panose="02010600030101010101" pitchFamily="2" charset="-122"/>
              </a:rPr>
              <a:t>1%</a:t>
            </a:r>
            <a:endParaRPr lang="zh-CN" altLang="en-US">
              <a:ea typeface="宋体" panose="02010600030101010101" pitchFamily="2" charset="-122"/>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2718" y="1317315"/>
            <a:ext cx="9144000" cy="5152290"/>
          </a:xfrm>
          <a:prstGeom prst="rect">
            <a:avLst/>
          </a:prstGeom>
        </p:spPr>
      </p:pic>
      <p:graphicFrame>
        <p:nvGraphicFramePr>
          <p:cNvPr id="14" name="Diagram 13"/>
          <p:cNvGraphicFramePr/>
          <p:nvPr/>
        </p:nvGraphicFramePr>
        <p:xfrm>
          <a:off x="6335508" y="427349"/>
          <a:ext cx="5740400" cy="3953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矩形 4"/>
          <p:cNvSpPr/>
          <p:nvPr/>
        </p:nvSpPr>
        <p:spPr>
          <a:xfrm>
            <a:off x="6672815" y="2970130"/>
            <a:ext cx="4201886" cy="1014730"/>
          </a:xfrm>
          <a:prstGeom prst="rect">
            <a:avLst/>
          </a:prstGeom>
        </p:spPr>
        <p:txBody>
          <a:bodyPr wrap="square">
            <a:spAutoFit/>
          </a:bodyPr>
          <a:lstStyle/>
          <a:p>
            <a:pPr>
              <a:defRPr/>
            </a:pPr>
            <a:r>
              <a:rPr lang="en-US" altLang="zh-CN" sz="2000" dirty="0">
                <a:latin typeface="微软雅黑" panose="020B0503020204020204" pitchFamily="34" charset="-122"/>
                <a:ea typeface="微软雅黑" panose="020B0503020204020204" pitchFamily="34" charset="-122"/>
              </a:rPr>
              <a:t>Proton </a:t>
            </a:r>
            <a:r>
              <a:rPr lang="en-US" altLang="zh-CN" sz="2000" i="1" dirty="0" err="1">
                <a:latin typeface="微软雅黑" panose="020B0503020204020204" pitchFamily="34" charset="-122"/>
                <a:ea typeface="微软雅黑" panose="020B0503020204020204" pitchFamily="34" charset="-122"/>
              </a:rPr>
              <a:t>E</a:t>
            </a:r>
            <a:r>
              <a:rPr lang="en-US" altLang="zh-CN" sz="2000" i="1" baseline="-25000" dirty="0" err="1">
                <a:latin typeface="微软雅黑" panose="020B0503020204020204" pitchFamily="34" charset="-122"/>
                <a:ea typeface="微软雅黑" panose="020B0503020204020204" pitchFamily="34" charset="-122"/>
              </a:rPr>
              <a:t>max</a:t>
            </a:r>
            <a:r>
              <a:rPr lang="en-US" altLang="zh-CN" sz="2000" i="1"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100-200MeV </a:t>
            </a:r>
            <a:endParaRPr lang="en-US" altLang="zh-CN" sz="2000" dirty="0">
              <a:latin typeface="微软雅黑" panose="020B0503020204020204" pitchFamily="34" charset="-122"/>
              <a:ea typeface="微软雅黑" panose="020B0503020204020204" pitchFamily="34" charset="-122"/>
            </a:endParaRPr>
          </a:p>
          <a:p>
            <a:pPr>
              <a:defRPr/>
            </a:pPr>
            <a:r>
              <a:rPr lang="en-US" altLang="zh-CN" sz="2000" dirty="0">
                <a:latin typeface="微软雅黑" panose="020B0503020204020204" pitchFamily="34" charset="-122"/>
                <a:ea typeface="微软雅黑" panose="020B0503020204020204" pitchFamily="34" charset="-122"/>
              </a:rPr>
              <a:t>            10</a:t>
            </a:r>
            <a:r>
              <a:rPr lang="en-US" altLang="zh-CN" sz="2000" baseline="30000" dirty="0">
                <a:latin typeface="微软雅黑" panose="020B0503020204020204" pitchFamily="34" charset="-122"/>
                <a:ea typeface="微软雅黑" panose="020B0503020204020204" pitchFamily="34" charset="-122"/>
              </a:rPr>
              <a:t>8</a:t>
            </a:r>
            <a:r>
              <a:rPr lang="en-US" altLang="zh-CN" sz="2000" dirty="0">
                <a:latin typeface="微软雅黑" panose="020B0503020204020204" pitchFamily="34" charset="-122"/>
                <a:ea typeface="微软雅黑" panose="020B0503020204020204" pitchFamily="34" charset="-122"/>
              </a:rPr>
              <a:t> ~ 10</a:t>
            </a:r>
            <a:r>
              <a:rPr lang="en-US" altLang="zh-CN" sz="2000" baseline="30000" dirty="0">
                <a:latin typeface="微软雅黑" panose="020B0503020204020204" pitchFamily="34" charset="-122"/>
                <a:ea typeface="微软雅黑" panose="020B0503020204020204" pitchFamily="34" charset="-122"/>
              </a:rPr>
              <a:t>10</a:t>
            </a:r>
            <a:r>
              <a:rPr lang="en-US" altLang="zh-CN" sz="2000" dirty="0">
                <a:latin typeface="微软雅黑" panose="020B0503020204020204" pitchFamily="34" charset="-122"/>
                <a:ea typeface="微软雅黑" panose="020B0503020204020204" pitchFamily="34" charset="-122"/>
              </a:rPr>
              <a:t> </a:t>
            </a:r>
            <a:r>
              <a:rPr lang="en-US" altLang="zh-CN" sz="2000" dirty="0" err="1">
                <a:latin typeface="微软雅黑" panose="020B0503020204020204" pitchFamily="34" charset="-122"/>
                <a:ea typeface="微软雅黑" panose="020B0503020204020204" pitchFamily="34" charset="-122"/>
              </a:rPr>
              <a:t>ppp</a:t>
            </a:r>
            <a:r>
              <a:rPr lang="en-US" altLang="zh-CN" sz="2000" dirty="0">
                <a:latin typeface="微软雅黑" panose="020B0503020204020204" pitchFamily="34" charset="-122"/>
                <a:ea typeface="微软雅黑" panose="020B0503020204020204" pitchFamily="34" charset="-122"/>
              </a:rPr>
              <a:t>  </a:t>
            </a:r>
            <a:endParaRPr lang="en-US" altLang="zh-CN" sz="2000" dirty="0">
              <a:latin typeface="微软雅黑" panose="020B0503020204020204" pitchFamily="34" charset="-122"/>
              <a:ea typeface="微软雅黑" panose="020B0503020204020204" pitchFamily="34" charset="-122"/>
            </a:endParaRPr>
          </a:p>
          <a:p>
            <a:pPr>
              <a:defRPr/>
            </a:pPr>
            <a:r>
              <a:rPr lang="en-US" altLang="zh-CN" sz="2000" dirty="0">
                <a:latin typeface="微软雅黑" panose="020B0503020204020204" pitchFamily="34" charset="-122"/>
                <a:ea typeface="微软雅黑" panose="020B0503020204020204" pitchFamily="34" charset="-122"/>
              </a:rPr>
              <a:t>            repetition rate≥ 1Hz</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43659" y="628027"/>
            <a:ext cx="10569763" cy="5955653"/>
          </a:xfrm>
          <a:prstGeom prst="rect">
            <a:avLst/>
          </a:prstGeom>
        </p:spPr>
      </p:pic>
      <p:sp>
        <p:nvSpPr>
          <p:cNvPr id="5" name="文本框 4"/>
          <p:cNvSpPr txBox="1"/>
          <p:nvPr/>
        </p:nvSpPr>
        <p:spPr>
          <a:xfrm>
            <a:off x="9140904" y="638792"/>
            <a:ext cx="3034471" cy="3528274"/>
          </a:xfrm>
          <a:prstGeom prst="rect">
            <a:avLst/>
          </a:prstGeom>
          <a:noFill/>
        </p:spPr>
        <p:txBody>
          <a:bodyPr wrap="square">
            <a:spAutoFit/>
          </a:bodyPr>
          <a:lstStyle/>
          <a:p>
            <a:pPr>
              <a:lnSpc>
                <a:spcPct val="125000"/>
              </a:lnSpc>
              <a:spcAft>
                <a:spcPts val="0"/>
              </a:spcAft>
            </a:pP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PW Laser system</a:t>
            </a:r>
            <a:endPar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marL="285750" indent="-285750">
              <a:lnSpc>
                <a:spcPct val="125000"/>
              </a:lnSpc>
              <a:spcAft>
                <a:spcPts val="0"/>
              </a:spcAft>
              <a:buFont typeface="Arial" panose="020B0604020202020204" pitchFamily="34" charset="0"/>
              <a:buChar char="•"/>
            </a:pPr>
            <a:r>
              <a:rPr lang="en-US" altLang="zh-CN" kern="100" dirty="0">
                <a:latin typeface="Times New Roman" panose="02020603050405020304" pitchFamily="18" charset="0"/>
                <a:ea typeface="黑体" panose="02010609060101010101" pitchFamily="49" charset="-122"/>
                <a:cs typeface="Times New Roman" panose="02020603050405020304" pitchFamily="18" charset="0"/>
              </a:rPr>
              <a:t>High contrast frontend,</a:t>
            </a:r>
            <a:endParaRPr lang="en-US" altLang="zh-CN" kern="1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nSpc>
                <a:spcPct val="125000"/>
              </a:lnSpc>
              <a:spcAft>
                <a:spcPts val="0"/>
              </a:spcAft>
              <a:buFont typeface="Arial" panose="020B0604020202020204" pitchFamily="34" charset="0"/>
              <a:buChar char="•"/>
            </a:pPr>
            <a:r>
              <a:rPr lang="en-US" altLang="zh-CN" kern="100" dirty="0">
                <a:latin typeface="Times New Roman" panose="02020603050405020304" pitchFamily="18" charset="0"/>
                <a:ea typeface="黑体" panose="02010609060101010101" pitchFamily="49" charset="-122"/>
                <a:cs typeface="Times New Roman" panose="02020603050405020304" pitchFamily="18" charset="0"/>
              </a:rPr>
              <a:t>Amplification system </a:t>
            </a:r>
            <a:endParaRPr lang="en-US" altLang="zh-CN" kern="1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nSpc>
                <a:spcPct val="125000"/>
              </a:lnSpc>
              <a:spcAft>
                <a:spcPts val="0"/>
              </a:spcAft>
              <a:buFont typeface="Arial" panose="020B0604020202020204" pitchFamily="34" charset="0"/>
              <a:buChar char="•"/>
            </a:pPr>
            <a:r>
              <a:rPr lang="en-US" altLang="zh-CN" kern="100" dirty="0">
                <a:latin typeface="Times New Roman" panose="02020603050405020304" pitchFamily="18" charset="0"/>
                <a:ea typeface="黑体" panose="02010609060101010101" pitchFamily="49" charset="-122"/>
                <a:cs typeface="Times New Roman" panose="02020603050405020304" pitchFamily="18" charset="0"/>
              </a:rPr>
              <a:t>Compression system</a:t>
            </a:r>
            <a:endParaRPr lang="zh-CN" altLang="en-US" kern="1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nSpc>
                <a:spcPct val="125000"/>
              </a:lnSpc>
              <a:spcAft>
                <a:spcPts val="0"/>
              </a:spcAft>
              <a:buFont typeface="Arial" panose="020B0604020202020204" pitchFamily="34" charset="0"/>
              <a:buChar char="•"/>
            </a:pPr>
            <a:r>
              <a:rPr lang="en-US" altLang="zh-CN" kern="100" dirty="0">
                <a:latin typeface="Times New Roman" panose="02020603050405020304" pitchFamily="18" charset="0"/>
                <a:ea typeface="黑体" panose="02010609060101010101" pitchFamily="49" charset="-122"/>
                <a:cs typeface="Times New Roman" panose="02020603050405020304" pitchFamily="18" charset="0"/>
              </a:rPr>
              <a:t>Multi-pass amplification technology</a:t>
            </a:r>
            <a:endParaRPr lang="en-US" altLang="zh-CN" kern="1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nSpc>
                <a:spcPct val="125000"/>
              </a:lnSpc>
              <a:spcAft>
                <a:spcPts val="0"/>
              </a:spcAft>
              <a:buFont typeface="Arial" panose="020B0604020202020204" pitchFamily="34" charset="0"/>
              <a:buChar char="•"/>
            </a:pPr>
            <a:r>
              <a:rPr lang="en-US" altLang="zh-CN" kern="100" dirty="0">
                <a:latin typeface="Times New Roman" panose="02020603050405020304" pitchFamily="18" charset="0"/>
                <a:ea typeface="黑体" panose="02010609060101010101" pitchFamily="49" charset="-122"/>
                <a:cs typeface="Times New Roman" panose="02020603050405020304" pitchFamily="18" charset="0"/>
              </a:rPr>
              <a:t>Four granting compressing system</a:t>
            </a:r>
            <a:endParaRPr lang="en-US" altLang="zh-CN" kern="1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nSpc>
                <a:spcPct val="125000"/>
              </a:lnSpc>
              <a:spcAft>
                <a:spcPts val="0"/>
              </a:spcAft>
              <a:buFont typeface="Arial" panose="020B0604020202020204" pitchFamily="34" charset="0"/>
              <a:buChar char="•"/>
            </a:pPr>
            <a:r>
              <a:rPr lang="en-US" altLang="zh-CN" kern="100" dirty="0">
                <a:latin typeface="Times New Roman" panose="02020603050405020304" pitchFamily="18" charset="0"/>
                <a:ea typeface="黑体" panose="02010609060101010101" pitchFamily="49" charset="-122"/>
                <a:cs typeface="Times New Roman" panose="02020603050405020304" pitchFamily="18" charset="0"/>
              </a:rPr>
              <a:t>Consisting of XPW and OPCPA in the frontend</a:t>
            </a:r>
            <a:endParaRPr lang="en-US" altLang="zh-CN" kern="1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文本框 6"/>
          <p:cNvSpPr txBox="1"/>
          <p:nvPr/>
        </p:nvSpPr>
        <p:spPr>
          <a:xfrm>
            <a:off x="4381099" y="628027"/>
            <a:ext cx="4494882" cy="1443344"/>
          </a:xfrm>
          <a:prstGeom prst="rect">
            <a:avLst/>
          </a:prstGeom>
          <a:noFill/>
        </p:spPr>
        <p:txBody>
          <a:bodyPr wrap="square">
            <a:spAutoFit/>
          </a:bodyPr>
          <a:lstStyle/>
          <a:p>
            <a:pPr>
              <a:lnSpc>
                <a:spcPct val="125000"/>
              </a:lnSpc>
            </a:pPr>
            <a:r>
              <a:rPr lang="en-US" altLang="zh-CN" sz="1800" dirty="0">
                <a:solidFill>
                  <a:srgbClr val="00B050"/>
                </a:solidFill>
                <a:latin typeface="Arial" panose="020B0604020202020204" pitchFamily="34" charset="0"/>
                <a:ea typeface="黑体" panose="02010609060101010101" pitchFamily="49" charset="-122"/>
                <a:cs typeface="Arial" panose="020B0604020202020204" pitchFamily="34" charset="0"/>
                <a:sym typeface="+mn-ea"/>
              </a:rPr>
              <a:t>Laser proton beam acceleration and diagnostic system:</a:t>
            </a:r>
            <a:endParaRPr lang="en-US" altLang="zh-CN" sz="1800" dirty="0">
              <a:solidFill>
                <a:srgbClr val="00B050"/>
              </a:solidFill>
              <a:latin typeface="Arial" panose="020B0604020202020204" pitchFamily="34" charset="0"/>
              <a:ea typeface="黑体" panose="02010609060101010101" pitchFamily="49" charset="-122"/>
              <a:cs typeface="Arial" panose="020B0604020202020204" pitchFamily="34" charset="0"/>
              <a:sym typeface="+mn-ea"/>
            </a:endParaRPr>
          </a:p>
          <a:p>
            <a:pPr marL="285750" indent="-285750">
              <a:lnSpc>
                <a:spcPct val="125000"/>
              </a:lnSpc>
              <a:buFont typeface="Arial" panose="020B0604020202020204" pitchFamily="34" charset="0"/>
              <a:buChar char="•"/>
            </a:pPr>
            <a:r>
              <a:rPr lang="en-US" altLang="zh-CN" kern="100" dirty="0">
                <a:latin typeface="Times New Roman" panose="02020603050405020304" pitchFamily="18" charset="0"/>
                <a:ea typeface="黑体" panose="02010609060101010101" pitchFamily="49" charset="-122"/>
                <a:cs typeface="Times New Roman" panose="02020603050405020304" pitchFamily="18" charset="0"/>
                <a:sym typeface="+mn-ea"/>
              </a:rPr>
              <a:t>Completed laser shooting target</a:t>
            </a:r>
            <a:endParaRPr lang="en-US" altLang="zh-CN" kern="100"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indent="-285750">
              <a:lnSpc>
                <a:spcPct val="125000"/>
              </a:lnSpc>
              <a:buFont typeface="Arial" panose="020B0604020202020204" pitchFamily="34" charset="0"/>
              <a:buChar char="•"/>
            </a:pPr>
            <a:r>
              <a:rPr lang="en-US" altLang="zh-CN" b="0" i="0" dirty="0">
                <a:effectLst/>
                <a:latin typeface="Times New Roman" panose="02020603050405020304" pitchFamily="18" charset="0"/>
                <a:cs typeface="Times New Roman" panose="02020603050405020304" pitchFamily="18" charset="0"/>
              </a:rPr>
              <a:t>Produces a beam of high-energy protons</a:t>
            </a:r>
            <a:endParaRPr lang="en-US" altLang="zh-CN" b="0" i="0" dirty="0">
              <a:effectLst/>
              <a:latin typeface="Times New Roman" panose="02020603050405020304" pitchFamily="18" charset="0"/>
              <a:cs typeface="Times New Roman" panose="02020603050405020304" pitchFamily="18" charset="0"/>
            </a:endParaRPr>
          </a:p>
        </p:txBody>
      </p:sp>
      <p:sp>
        <p:nvSpPr>
          <p:cNvPr id="9" name="文本框 8"/>
          <p:cNvSpPr txBox="1"/>
          <p:nvPr/>
        </p:nvSpPr>
        <p:spPr>
          <a:xfrm>
            <a:off x="0" y="4392246"/>
            <a:ext cx="4583017" cy="1167884"/>
          </a:xfrm>
          <a:prstGeom prst="rect">
            <a:avLst/>
          </a:prstGeom>
          <a:noFill/>
        </p:spPr>
        <p:txBody>
          <a:bodyPr wrap="square">
            <a:spAutoFit/>
          </a:bodyPr>
          <a:lstStyle/>
          <a:p>
            <a:pPr algn="l">
              <a:lnSpc>
                <a:spcPct val="150000"/>
              </a:lnSpc>
            </a:pPr>
            <a:r>
              <a:rPr lang="en-US" altLang="zh-CN" b="0" i="0" dirty="0">
                <a:solidFill>
                  <a:srgbClr val="00478E"/>
                </a:solidFill>
                <a:effectLst/>
                <a:latin typeface="Arial" panose="020B0604020202020204" pitchFamily="34" charset="0"/>
              </a:rPr>
              <a:t>Proton Beam Transmission System:</a:t>
            </a:r>
            <a:endParaRPr lang="en-US" altLang="zh-CN" b="0" i="0" dirty="0">
              <a:solidFill>
                <a:srgbClr val="00478E"/>
              </a:solidFill>
              <a:effectLst/>
              <a:latin typeface="Arial" panose="020B0604020202020204" pitchFamily="34" charset="0"/>
            </a:endParaRPr>
          </a:p>
          <a:p>
            <a:pPr marL="285750" indent="-285750" algn="just">
              <a:lnSpc>
                <a:spcPct val="125000"/>
              </a:lnSpc>
              <a:buFont typeface="Arial" panose="020B0604020202020204" pitchFamily="34" charset="0"/>
              <a:buChar char="•"/>
            </a:pP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Developed a stable and reliable </a:t>
            </a:r>
            <a:r>
              <a:rPr lang="en-US" altLang="zh-CN" sz="1800" dirty="0">
                <a:solidFill>
                  <a:schemeClr val="tx1"/>
                </a:solidFill>
                <a:latin typeface="Times New Roman" panose="02020603050405020304" pitchFamily="18" charset="0"/>
                <a:cs typeface="Times New Roman" panose="02020603050405020304" pitchFamily="18" charset="0"/>
              </a:rPr>
              <a:t>laser-driven proton therapy system</a:t>
            </a:r>
            <a:r>
              <a:rPr lang="en-US" altLang="zh-CN"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1" y="5507531"/>
            <a:ext cx="8086381" cy="1098634"/>
          </a:xfrm>
          <a:prstGeom prst="rect">
            <a:avLst/>
          </a:prstGeom>
          <a:noFill/>
        </p:spPr>
        <p:txBody>
          <a:bodyPr wrap="square">
            <a:spAutoFit/>
          </a:bodyPr>
          <a:lstStyle/>
          <a:p>
            <a:pPr marL="285750" indent="-285750" algn="just">
              <a:lnSpc>
                <a:spcPct val="125000"/>
              </a:lnSpc>
              <a:buFont typeface="Arial" panose="020B0604020202020204" pitchFamily="34" charset="0"/>
              <a:buChar char="•"/>
            </a:pP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Developed the</a:t>
            </a:r>
            <a:r>
              <a:rPr lang="en-US" altLang="zh-CN"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b="0" i="0" dirty="0">
                <a:effectLst/>
                <a:latin typeface="Times New Roman" panose="02020603050405020304" pitchFamily="18" charset="0"/>
                <a:cs typeface="Times New Roman" panose="02020603050405020304" pitchFamily="18" charset="0"/>
              </a:rPr>
              <a:t>transmission system that can deliver the desired therapeutic beam</a:t>
            </a:r>
            <a:endParaRPr lang="en-US" altLang="zh-CN" sz="18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just">
              <a:lnSpc>
                <a:spcPct val="125000"/>
              </a:lnSpc>
              <a:buFont typeface="Arial" panose="020B0604020202020204" pitchFamily="34" charset="0"/>
              <a:buChar char="•"/>
            </a:pPr>
            <a:r>
              <a:rPr lang="en-US" altLang="zh-CN" b="0" i="0" dirty="0">
                <a:solidFill>
                  <a:srgbClr val="333333"/>
                </a:solidFill>
                <a:effectLst/>
                <a:latin typeface="Times New Roman" panose="02020603050405020304" pitchFamily="18" charset="0"/>
                <a:cs typeface="Times New Roman" panose="02020603050405020304" pitchFamily="18" charset="0"/>
              </a:rPr>
              <a:t>The transverse envelope growth of the beam is controlled by achromatic transmission technique.</a:t>
            </a:r>
            <a:endParaRPr lang="en-US" altLang="zh-CN" sz="18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文本框 9"/>
          <p:cNvSpPr txBox="1"/>
          <p:nvPr/>
        </p:nvSpPr>
        <p:spPr>
          <a:xfrm>
            <a:off x="163548" y="719214"/>
            <a:ext cx="2491517" cy="369332"/>
          </a:xfrm>
          <a:prstGeom prst="rect">
            <a:avLst/>
          </a:prstGeom>
          <a:noFill/>
        </p:spPr>
        <p:txBody>
          <a:bodyPr wrap="square">
            <a:spAutoFit/>
          </a:bodyPr>
          <a:lstStyle/>
          <a:p>
            <a:pPr marL="0" lvl="1" algn="l"/>
            <a:r>
              <a:rPr lang="en-US" altLang="zh-CN" sz="1800" b="1" kern="1200" dirty="0">
                <a:solidFill>
                  <a:schemeClr val="tx1"/>
                </a:solidFill>
                <a:latin typeface="Arial" panose="020B0604020202020204" pitchFamily="34" charset="0"/>
                <a:ea typeface="微软雅黑" panose="020B0503020204020204" pitchFamily="34" charset="-122"/>
                <a:cs typeface="+mn-cs"/>
              </a:rPr>
              <a:t>CLAPA-II (CLAPA-T)</a:t>
            </a:r>
            <a:endParaRPr lang="en-US" altLang="zh-CN" sz="1800" b="1" kern="1200" dirty="0">
              <a:solidFill>
                <a:schemeClr val="tx1"/>
              </a:solidFill>
              <a:latin typeface="Arial" panose="020B0604020202020204" pitchFamily="34" charset="0"/>
              <a:ea typeface="微软雅黑" panose="020B0503020204020204" pitchFamily="34" charset="-122"/>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t>Background information</a:t>
            </a:r>
            <a:endParaRPr lang="zh-CN" altLang="en-US" dirty="0"/>
          </a:p>
        </p:txBody>
      </p:sp>
      <p:sp>
        <p:nvSpPr>
          <p:cNvPr id="22" name="文本框 21"/>
          <p:cNvSpPr txBox="1"/>
          <p:nvPr/>
        </p:nvSpPr>
        <p:spPr>
          <a:xfrm>
            <a:off x="3168650" y="2192655"/>
            <a:ext cx="6640830" cy="2306955"/>
          </a:xfrm>
          <a:prstGeom prst="rect">
            <a:avLst/>
          </a:prstGeom>
          <a:noFill/>
        </p:spPr>
        <p:txBody>
          <a:bodyPr wrap="square" rtlCol="0" anchor="t">
            <a:spAutoFit/>
          </a:bodyPr>
          <a:p>
            <a:pPr marL="285750" indent="-285750">
              <a:lnSpc>
                <a:spcPct val="150000"/>
              </a:lnSpc>
              <a:buFont typeface="Arial" panose="020B0604020202020204" pitchFamily="34" charset="0"/>
              <a:buChar char="•"/>
            </a:pPr>
            <a:r>
              <a:rPr lang="en-US" altLang="zh-CN" sz="2400" dirty="0">
                <a:sym typeface="+mn-ea"/>
              </a:rPr>
              <a:t>Background information</a:t>
            </a:r>
            <a:endParaRPr lang="en-US" altLang="zh-CN" sz="2400" dirty="0">
              <a:sym typeface="+mn-ea"/>
            </a:endParaRPr>
          </a:p>
          <a:p>
            <a:pPr marL="285750" indent="-285750">
              <a:lnSpc>
                <a:spcPct val="150000"/>
              </a:lnSpc>
              <a:buFont typeface="Arial" panose="020B0604020202020204" pitchFamily="34" charset="0"/>
              <a:buChar char="•"/>
            </a:pPr>
            <a:r>
              <a:rPr lang="en-US" altLang="zh-CN" sz="2400" dirty="0">
                <a:sym typeface="+mn-ea"/>
              </a:rPr>
              <a:t>Space charge effect in the laser driven accelerator</a:t>
            </a:r>
            <a:endParaRPr lang="en-US" altLang="zh-CN" sz="2400" dirty="0">
              <a:sym typeface="+mn-ea"/>
            </a:endParaRPr>
          </a:p>
          <a:p>
            <a:pPr marL="285750" indent="-285750">
              <a:lnSpc>
                <a:spcPct val="150000"/>
              </a:lnSpc>
              <a:buFont typeface="Arial" panose="020B0604020202020204" pitchFamily="34" charset="0"/>
              <a:buChar char="•"/>
            </a:pPr>
            <a:r>
              <a:rPr lang="en-US" altLang="zh-CN" sz="2400" dirty="0">
                <a:sym typeface="+mn-ea"/>
              </a:rPr>
              <a:t>The compact laser-driven proton therapy system</a:t>
            </a:r>
            <a:endParaRPr lang="en-US" altLang="zh-CN" sz="2400" dirty="0">
              <a:sym typeface="+mn-ea"/>
            </a:endParaRPr>
          </a:p>
          <a:p>
            <a:pPr marL="285750" indent="-285750">
              <a:lnSpc>
                <a:spcPct val="150000"/>
              </a:lnSpc>
              <a:buFont typeface="Arial" panose="020B0604020202020204" pitchFamily="34" charset="0"/>
              <a:buChar char="•"/>
            </a:pPr>
            <a:r>
              <a:rPr lang="en-US" altLang="zh-CN" sz="2400" dirty="0">
                <a:sym typeface="+mn-ea"/>
              </a:rPr>
              <a:t>Summary and prospect</a:t>
            </a:r>
            <a:endParaRPr lang="en-US" altLang="zh-CN" sz="2400" dirty="0">
              <a:sym typeface="+mn-e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942080" y="779145"/>
            <a:ext cx="6663055" cy="3754755"/>
            <a:chOff x="1710" y="3299"/>
            <a:chExt cx="10493" cy="5913"/>
          </a:xfrm>
        </p:grpSpPr>
        <p:pic>
          <p:nvPicPr>
            <p:cNvPr id="3" name="图片 2"/>
            <p:cNvPicPr>
              <a:picLocks noChangeAspect="1"/>
            </p:cNvPicPr>
            <p:nvPr/>
          </p:nvPicPr>
          <p:blipFill>
            <a:blip r:embed="rId1"/>
            <a:stretch>
              <a:fillRect/>
            </a:stretch>
          </p:blipFill>
          <p:spPr>
            <a:xfrm>
              <a:off x="1710" y="3299"/>
              <a:ext cx="10493" cy="5913"/>
            </a:xfrm>
            <a:prstGeom prst="rect">
              <a:avLst/>
            </a:prstGeom>
          </p:spPr>
        </p:pic>
        <p:sp>
          <p:nvSpPr>
            <p:cNvPr id="11" name="椭圆 10"/>
            <p:cNvSpPr/>
            <p:nvPr>
              <p:custDataLst>
                <p:tags r:id="rId2"/>
              </p:custDataLst>
            </p:nvPr>
          </p:nvSpPr>
          <p:spPr bwMode="auto">
            <a:xfrm rot="1128835">
              <a:off x="8170" y="7271"/>
              <a:ext cx="3880" cy="1357"/>
            </a:xfrm>
            <a:prstGeom prst="ellipse">
              <a:avLst/>
            </a:prstGeom>
            <a:noFill/>
            <a:ln w="38100" cap="flat" cmpd="sng" algn="ctr">
              <a:solidFill>
                <a:srgbClr val="C00000"/>
              </a:solidFill>
              <a:prstDash val="dash"/>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sp>
        <p:nvSpPr>
          <p:cNvPr id="6" name="文本框 5"/>
          <p:cNvSpPr txBox="1"/>
          <p:nvPr/>
        </p:nvSpPr>
        <p:spPr>
          <a:xfrm>
            <a:off x="297815" y="3839845"/>
            <a:ext cx="6503670" cy="2584450"/>
          </a:xfrm>
          <a:prstGeom prst="rect">
            <a:avLst/>
          </a:prstGeom>
          <a:noFill/>
        </p:spPr>
        <p:txBody>
          <a:bodyPr wrap="square" rtlCol="0" anchor="t">
            <a:spAutoFit/>
          </a:bodyPr>
          <a:lstStyle/>
          <a:p>
            <a:pPr>
              <a:lnSpc>
                <a:spcPct val="150000"/>
              </a:lnSpc>
            </a:pPr>
            <a:r>
              <a:rPr lang="zh-CN" altLang="en-US">
                <a:latin typeface="黑体" panose="02010609060101010101" pitchFamily="49" charset="-122"/>
                <a:ea typeface="黑体" panose="02010609060101010101" pitchFamily="49" charset="-122"/>
                <a:cs typeface="黑体" panose="02010609060101010101" pitchFamily="49" charset="-122"/>
              </a:rPr>
              <a:t>The high power laser system is the </a:t>
            </a:r>
            <a:r>
              <a:rPr lang="zh-CN" altLang="en-US" b="1">
                <a:solidFill>
                  <a:srgbClr val="C00000"/>
                </a:solidFill>
                <a:latin typeface="黑体" panose="02010609060101010101" pitchFamily="49" charset="-122"/>
                <a:ea typeface="黑体" panose="02010609060101010101" pitchFamily="49" charset="-122"/>
                <a:cs typeface="黑体" panose="02010609060101010101" pitchFamily="49" charset="-122"/>
              </a:rPr>
              <a:t>driving source</a:t>
            </a:r>
            <a:r>
              <a:rPr lang="zh-CN" altLang="en-US">
                <a:latin typeface="黑体" panose="02010609060101010101" pitchFamily="49" charset="-122"/>
                <a:ea typeface="黑体" panose="02010609060101010101" pitchFamily="49" charset="-122"/>
                <a:cs typeface="黑体" panose="02010609060101010101" pitchFamily="49" charset="-122"/>
              </a:rPr>
              <a:t> of the</a:t>
            </a:r>
            <a:r>
              <a:rPr lang="en-US" altLang="zh-CN">
                <a:latin typeface="黑体" panose="02010609060101010101" pitchFamily="49" charset="-122"/>
                <a:ea typeface="黑体" panose="02010609060101010101" pitchFamily="49" charset="-122"/>
                <a:cs typeface="黑体" panose="02010609060101010101" pitchFamily="49" charset="-122"/>
              </a:rPr>
              <a:t> </a:t>
            </a:r>
            <a:r>
              <a:rPr lang="zh-CN" altLang="en-US">
                <a:latin typeface="黑体" panose="02010609060101010101" pitchFamily="49" charset="-122"/>
                <a:ea typeface="黑体" panose="02010609060101010101" pitchFamily="49" charset="-122"/>
                <a:cs typeface="黑体" panose="02010609060101010101" pitchFamily="49" charset="-122"/>
              </a:rPr>
              <a:t>laser proton accelerator.</a:t>
            </a:r>
            <a:endParaRPr lang="zh-CN" altLang="en-US">
              <a:latin typeface="黑体" panose="02010609060101010101" pitchFamily="49" charset="-122"/>
              <a:ea typeface="黑体" panose="02010609060101010101" pitchFamily="49" charset="-122"/>
              <a:cs typeface="黑体" panose="02010609060101010101" pitchFamily="49" charset="-122"/>
            </a:endParaRPr>
          </a:p>
          <a:p>
            <a:pPr marL="285750" indent="-285750">
              <a:lnSpc>
                <a:spcPct val="150000"/>
              </a:lnSpc>
              <a:buFont typeface="Arial" panose="020B0604020202020204" pitchFamily="34" charset="0"/>
              <a:buChar char="•"/>
            </a:pPr>
            <a:r>
              <a:rPr lang="zh-CN" altLang="en-US">
                <a:sym typeface="+mn-ea"/>
              </a:rPr>
              <a:t>Peking University cooperated with THALES Laser Company of France to develop a 2 PW</a:t>
            </a:r>
            <a:r>
              <a:rPr lang="en-US" altLang="zh-CN">
                <a:sym typeface="+mn-ea"/>
              </a:rPr>
              <a:t>, 1Hz</a:t>
            </a:r>
            <a:r>
              <a:rPr lang="zh-CN" altLang="en-US">
                <a:sym typeface="+mn-ea"/>
              </a:rPr>
              <a:t> laser system</a:t>
            </a:r>
            <a:r>
              <a:rPr lang="en-US" altLang="zh-CN">
                <a:sym typeface="+mn-ea"/>
              </a:rPr>
              <a:t>(</a:t>
            </a:r>
            <a:r>
              <a:rPr lang="en-US" altLang="zh-CN">
                <a:solidFill>
                  <a:srgbClr val="C00000"/>
                </a:solidFill>
                <a:sym typeface="+mn-ea"/>
              </a:rPr>
              <a:t>The highest refrequency at the same power</a:t>
            </a:r>
            <a:r>
              <a:rPr lang="en-US" altLang="zh-CN">
                <a:sym typeface="+mn-ea"/>
              </a:rPr>
              <a:t>).</a:t>
            </a:r>
            <a:endParaRPr lang="en-US" altLang="zh-CN">
              <a:sym typeface="+mn-ea"/>
            </a:endParaRPr>
          </a:p>
          <a:p>
            <a:pPr marL="285750" indent="-285750">
              <a:lnSpc>
                <a:spcPct val="150000"/>
              </a:lnSpc>
              <a:buFont typeface="Arial" panose="020B0604020202020204" pitchFamily="34" charset="0"/>
              <a:buChar char="•"/>
            </a:pPr>
            <a:r>
              <a:rPr lang="en-US" altLang="zh-CN">
                <a:latin typeface="黑体" panose="02010609060101010101" pitchFamily="49" charset="-122"/>
                <a:ea typeface="黑体" panose="02010609060101010101" pitchFamily="49" charset="-122"/>
                <a:cs typeface="黑体" panose="02010609060101010101" pitchFamily="49" charset="-122"/>
                <a:sym typeface="+mn-ea"/>
              </a:rPr>
              <a:t>The laser has been lit and is being optimized.</a:t>
            </a:r>
            <a:endParaRPr lang="en-US" altLang="zh-CN">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8" name="图片 7"/>
          <p:cNvPicPr>
            <a:picLocks noChangeAspect="1"/>
          </p:cNvPicPr>
          <p:nvPr/>
        </p:nvPicPr>
        <p:blipFill>
          <a:blip r:embed="rId3"/>
          <a:stretch>
            <a:fillRect/>
          </a:stretch>
        </p:blipFill>
        <p:spPr>
          <a:xfrm>
            <a:off x="6907530" y="4470400"/>
            <a:ext cx="3497580" cy="2053590"/>
          </a:xfrm>
          <a:prstGeom prst="rect">
            <a:avLst/>
          </a:prstGeom>
        </p:spPr>
      </p:pic>
      <p:pic>
        <p:nvPicPr>
          <p:cNvPr id="2" name="图片 1"/>
          <p:cNvPicPr>
            <a:picLocks noChangeAspect="1"/>
          </p:cNvPicPr>
          <p:nvPr/>
        </p:nvPicPr>
        <p:blipFill>
          <a:blip r:embed="rId4"/>
          <a:stretch>
            <a:fillRect/>
          </a:stretch>
        </p:blipFill>
        <p:spPr>
          <a:xfrm>
            <a:off x="1473200" y="724535"/>
            <a:ext cx="4152900" cy="3115310"/>
          </a:xfrm>
          <a:prstGeom prst="rect">
            <a:avLst/>
          </a:prstGeom>
        </p:spPr>
      </p:pic>
    </p:spTree>
    <p:custDataLst>
      <p:tags r:id="rId5"/>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004945" y="869950"/>
            <a:ext cx="6663055" cy="3754755"/>
            <a:chOff x="1710" y="3299"/>
            <a:chExt cx="10493" cy="5913"/>
          </a:xfrm>
        </p:grpSpPr>
        <p:pic>
          <p:nvPicPr>
            <p:cNvPr id="3" name="图片 2"/>
            <p:cNvPicPr>
              <a:picLocks noChangeAspect="1"/>
            </p:cNvPicPr>
            <p:nvPr/>
          </p:nvPicPr>
          <p:blipFill>
            <a:blip r:embed="rId1"/>
            <a:stretch>
              <a:fillRect/>
            </a:stretch>
          </p:blipFill>
          <p:spPr>
            <a:xfrm>
              <a:off x="1710" y="3299"/>
              <a:ext cx="10493" cy="5913"/>
            </a:xfrm>
            <a:prstGeom prst="rect">
              <a:avLst/>
            </a:prstGeom>
          </p:spPr>
        </p:pic>
        <p:sp>
          <p:nvSpPr>
            <p:cNvPr id="13" name="椭圆 12"/>
            <p:cNvSpPr/>
            <p:nvPr>
              <p:custDataLst>
                <p:tags r:id="rId2"/>
              </p:custDataLst>
            </p:nvPr>
          </p:nvSpPr>
          <p:spPr bwMode="auto">
            <a:xfrm rot="247334">
              <a:off x="2772" y="4882"/>
              <a:ext cx="6582" cy="2484"/>
            </a:xfrm>
            <a:prstGeom prst="ellipse">
              <a:avLst/>
            </a:prstGeom>
            <a:noFill/>
            <a:ln w="38100" cap="flat" cmpd="sng" algn="ctr">
              <a:solidFill>
                <a:srgbClr val="00B050"/>
              </a:solidFill>
              <a:prstDash val="dash"/>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pic>
        <p:nvPicPr>
          <p:cNvPr id="8" name="图片 7"/>
          <p:cNvPicPr>
            <a:picLocks noChangeAspect="1"/>
          </p:cNvPicPr>
          <p:nvPr/>
        </p:nvPicPr>
        <p:blipFill>
          <a:blip r:embed="rId3"/>
          <a:stretch>
            <a:fillRect/>
          </a:stretch>
        </p:blipFill>
        <p:spPr>
          <a:xfrm>
            <a:off x="6308090" y="3955415"/>
            <a:ext cx="3957320" cy="2273935"/>
          </a:xfrm>
          <a:prstGeom prst="rect">
            <a:avLst/>
          </a:prstGeom>
        </p:spPr>
      </p:pic>
      <p:sp>
        <p:nvSpPr>
          <p:cNvPr id="15" name="文本框 14"/>
          <p:cNvSpPr txBox="1"/>
          <p:nvPr/>
        </p:nvSpPr>
        <p:spPr>
          <a:xfrm>
            <a:off x="0" y="3800475"/>
            <a:ext cx="6414770" cy="2584450"/>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en-US" altLang="zh-CN">
                <a:sym typeface="+mn-ea"/>
              </a:rPr>
              <a:t>To get </a:t>
            </a:r>
            <a:r>
              <a:rPr lang="en-US" altLang="zh-CN">
                <a:solidFill>
                  <a:srgbClr val="C00000"/>
                </a:solidFill>
                <a:sym typeface="+mn-ea"/>
              </a:rPr>
              <a:t>high energy</a:t>
            </a:r>
            <a:r>
              <a:rPr lang="en-US" altLang="zh-CN">
                <a:sym typeface="+mn-ea"/>
              </a:rPr>
              <a:t>  laser driven proton beam. The </a:t>
            </a:r>
            <a:r>
              <a:rPr lang="en-US" altLang="zh-CN">
                <a:solidFill>
                  <a:srgbClr val="C00000"/>
                </a:solidFill>
                <a:sym typeface="+mn-ea"/>
              </a:rPr>
              <a:t>ultra-thin target</a:t>
            </a:r>
            <a:r>
              <a:rPr lang="en-US" altLang="zh-CN">
                <a:sym typeface="+mn-ea"/>
              </a:rPr>
              <a:t> shooting is needed.</a:t>
            </a:r>
            <a:endParaRPr lang="en-US" altLang="zh-CN">
              <a:sym typeface="+mn-ea"/>
            </a:endParaRPr>
          </a:p>
          <a:p>
            <a:pPr marL="285750" indent="-285750">
              <a:lnSpc>
                <a:spcPct val="150000"/>
              </a:lnSpc>
              <a:buFont typeface="Arial" panose="020B0604020202020204" pitchFamily="34" charset="0"/>
              <a:buChar char="•"/>
            </a:pPr>
            <a:r>
              <a:rPr lang="en-US" altLang="zh-CN">
                <a:sym typeface="+mn-ea"/>
              </a:rPr>
              <a:t>To get </a:t>
            </a:r>
            <a:r>
              <a:rPr lang="en-US" altLang="zh-CN">
                <a:solidFill>
                  <a:srgbClr val="C00000"/>
                </a:solidFill>
                <a:sym typeface="+mn-ea"/>
              </a:rPr>
              <a:t>1 Hz laser target shooting</a:t>
            </a:r>
            <a:r>
              <a:rPr lang="en-US" altLang="zh-CN">
                <a:sym typeface="+mn-ea"/>
              </a:rPr>
              <a:t>, a high-precision array of targets system is designed. </a:t>
            </a:r>
            <a:endParaRPr lang="en-US" altLang="zh-CN">
              <a:sym typeface="+mn-ea"/>
            </a:endParaRPr>
          </a:p>
          <a:p>
            <a:pPr marL="285750" indent="-285750">
              <a:lnSpc>
                <a:spcPct val="150000"/>
              </a:lnSpc>
              <a:buFont typeface="Arial" panose="020B0604020202020204" pitchFamily="34" charset="0"/>
              <a:buChar char="•"/>
            </a:pPr>
            <a:r>
              <a:rPr lang="en-US" altLang="zh-CN">
                <a:sym typeface="+mn-ea"/>
              </a:rPr>
              <a:t>This system has completed the linkage debugging with the whole system.</a:t>
            </a:r>
            <a:endParaRPr lang="en-US" altLang="zh-CN">
              <a:latin typeface="黑体" panose="02010609060101010101" pitchFamily="49" charset="-122"/>
              <a:ea typeface="黑体" panose="02010609060101010101" pitchFamily="49" charset="-122"/>
              <a:cs typeface="黑体" panose="02010609060101010101" pitchFamily="49" charset="-122"/>
            </a:endParaRPr>
          </a:p>
        </p:txBody>
      </p:sp>
      <p:pic>
        <p:nvPicPr>
          <p:cNvPr id="12" name="图片 11"/>
          <p:cNvPicPr>
            <a:picLocks noChangeAspect="1"/>
          </p:cNvPicPr>
          <p:nvPr/>
        </p:nvPicPr>
        <p:blipFill>
          <a:blip r:embed="rId4"/>
          <a:stretch>
            <a:fillRect/>
          </a:stretch>
        </p:blipFill>
        <p:spPr>
          <a:xfrm>
            <a:off x="9410700" y="3955415"/>
            <a:ext cx="2653665" cy="2254885"/>
          </a:xfrm>
          <a:prstGeom prst="rect">
            <a:avLst/>
          </a:prstGeom>
        </p:spPr>
      </p:pic>
      <p:pic>
        <p:nvPicPr>
          <p:cNvPr id="17" name="图片 16" descr="图表&#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7035" y="1640840"/>
            <a:ext cx="2767330" cy="1960245"/>
          </a:xfrm>
          <a:prstGeom prst="rect">
            <a:avLst/>
          </a:prstGeom>
        </p:spPr>
      </p:pic>
      <p:sp>
        <p:nvSpPr>
          <p:cNvPr id="11" name="右箭头 10"/>
          <p:cNvSpPr/>
          <p:nvPr/>
        </p:nvSpPr>
        <p:spPr>
          <a:xfrm>
            <a:off x="9879965" y="4300855"/>
            <a:ext cx="231140" cy="220345"/>
          </a:xfrm>
          <a:prstGeom prst="right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descr="靶场（1）"/>
          <p:cNvPicPr>
            <a:picLocks noChangeAspect="1"/>
          </p:cNvPicPr>
          <p:nvPr/>
        </p:nvPicPr>
        <p:blipFill>
          <a:blip r:embed="rId6"/>
          <a:stretch>
            <a:fillRect/>
          </a:stretch>
        </p:blipFill>
        <p:spPr>
          <a:xfrm>
            <a:off x="322580" y="1644015"/>
            <a:ext cx="3234055" cy="2156460"/>
          </a:xfrm>
          <a:prstGeom prst="rect">
            <a:avLst/>
          </a:prstGeom>
        </p:spPr>
      </p:pic>
      <p:pic>
        <p:nvPicPr>
          <p:cNvPr id="6" name="图片 5"/>
          <p:cNvPicPr>
            <a:picLocks noChangeAspect="1"/>
          </p:cNvPicPr>
          <p:nvPr/>
        </p:nvPicPr>
        <p:blipFill>
          <a:blip r:embed="rId7"/>
          <a:stretch>
            <a:fillRect/>
          </a:stretch>
        </p:blipFill>
        <p:spPr>
          <a:xfrm>
            <a:off x="1955800" y="674370"/>
            <a:ext cx="2503170" cy="1585595"/>
          </a:xfrm>
          <a:prstGeom prst="rect">
            <a:avLst/>
          </a:prstGeom>
        </p:spPr>
      </p:pic>
    </p:spTree>
    <p:custDataLst>
      <p:tags r:id="rId8"/>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fld id="{C46657E6-F56D-453F-88AD-7C449EB40210}" type="slidenum">
              <a:rPr lang="zh-CN" altLang="en-US" smtClean="0"/>
            </a:fld>
            <a:endParaRPr lang="zh-CN" altLang="en-US"/>
          </a:p>
        </p:txBody>
      </p:sp>
      <p:grpSp>
        <p:nvGrpSpPr>
          <p:cNvPr id="5" name="组合 4"/>
          <p:cNvGrpSpPr/>
          <p:nvPr/>
        </p:nvGrpSpPr>
        <p:grpSpPr>
          <a:xfrm>
            <a:off x="4443095" y="814070"/>
            <a:ext cx="6663055" cy="3930015"/>
            <a:chOff x="1710" y="3023"/>
            <a:chExt cx="10493" cy="6189"/>
          </a:xfrm>
        </p:grpSpPr>
        <p:pic>
          <p:nvPicPr>
            <p:cNvPr id="6" name="图片 5"/>
            <p:cNvPicPr>
              <a:picLocks noChangeAspect="1"/>
            </p:cNvPicPr>
            <p:nvPr/>
          </p:nvPicPr>
          <p:blipFill>
            <a:blip r:embed="rId1"/>
            <a:stretch>
              <a:fillRect/>
            </a:stretch>
          </p:blipFill>
          <p:spPr>
            <a:xfrm>
              <a:off x="1710" y="3299"/>
              <a:ext cx="10493" cy="5913"/>
            </a:xfrm>
            <a:prstGeom prst="rect">
              <a:avLst/>
            </a:prstGeom>
          </p:spPr>
        </p:pic>
        <p:sp>
          <p:nvSpPr>
            <p:cNvPr id="7" name="椭圆 6"/>
            <p:cNvSpPr/>
            <p:nvPr>
              <p:custDataLst>
                <p:tags r:id="rId2"/>
              </p:custDataLst>
            </p:nvPr>
          </p:nvSpPr>
          <p:spPr bwMode="auto">
            <a:xfrm rot="2490892">
              <a:off x="2196" y="3023"/>
              <a:ext cx="1988" cy="2880"/>
            </a:xfrm>
            <a:prstGeom prst="ellipse">
              <a:avLst/>
            </a:prstGeom>
            <a:noFill/>
            <a:ln w="38100" cap="flat" cmpd="sng" algn="ctr">
              <a:solidFill>
                <a:srgbClr val="00B0F0"/>
              </a:solidFill>
              <a:prstDash val="dash"/>
              <a:round/>
              <a:headEnd type="none" w="med" len="med"/>
              <a:tailEnd type="none" w="med" len="med"/>
            </a:ln>
          </p:spPr>
          <p:txBody>
            <a:bodyPr vert="horz" wrap="square" lIns="91440" tIns="45720" rIns="91440" bIns="45720" numCol="1" rtlCol="0" anchor="t" anchorCtr="0" compatLnSpc="1"/>
            <a:p>
              <a:pPr marL="0" marR="0" indent="0" algn="ctr" defTabSz="914400" rtl="0" eaLnBrk="1" fontAlgn="base" latinLnBrk="0" hangingPunct="1">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pic>
        <p:nvPicPr>
          <p:cNvPr id="2" name="图片 1"/>
          <p:cNvPicPr>
            <a:picLocks noChangeAspect="1"/>
          </p:cNvPicPr>
          <p:nvPr/>
        </p:nvPicPr>
        <p:blipFill>
          <a:blip r:embed="rId3"/>
          <a:srcRect l="4811" t="7782" r="54409"/>
          <a:stretch>
            <a:fillRect/>
          </a:stretch>
        </p:blipFill>
        <p:spPr>
          <a:xfrm>
            <a:off x="414020" y="923290"/>
            <a:ext cx="1623060" cy="240919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18623" r="7084" b="13461"/>
          <a:stretch>
            <a:fillRect/>
          </a:stretch>
        </p:blipFill>
        <p:spPr>
          <a:xfrm>
            <a:off x="2242185" y="923453"/>
            <a:ext cx="1921510" cy="1404620"/>
          </a:xfrm>
          <a:prstGeom prst="rect">
            <a:avLst/>
          </a:prstGeom>
        </p:spPr>
      </p:pic>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t="7597" b="11981"/>
          <a:stretch>
            <a:fillRect/>
          </a:stretch>
        </p:blipFill>
        <p:spPr bwMode="auto">
          <a:xfrm>
            <a:off x="2167255" y="2400935"/>
            <a:ext cx="2275840" cy="820420"/>
          </a:xfrm>
          <a:prstGeom prst="rect">
            <a:avLst/>
          </a:prstGeom>
          <a:noFill/>
          <a:ln>
            <a:noFill/>
          </a:ln>
        </p:spPr>
      </p:pic>
      <p:grpSp>
        <p:nvGrpSpPr>
          <p:cNvPr id="11" name="组合 10"/>
          <p:cNvGrpSpPr/>
          <p:nvPr/>
        </p:nvGrpSpPr>
        <p:grpSpPr>
          <a:xfrm>
            <a:off x="628650" y="3343275"/>
            <a:ext cx="5270500" cy="2992755"/>
            <a:chOff x="990" y="5526"/>
            <a:chExt cx="9252" cy="5254"/>
          </a:xfrm>
        </p:grpSpPr>
        <p:pic>
          <p:nvPicPr>
            <p:cNvPr id="8" name="图片 7"/>
            <p:cNvPicPr>
              <a:picLocks noChangeAspect="1"/>
            </p:cNvPicPr>
            <p:nvPr/>
          </p:nvPicPr>
          <p:blipFill>
            <a:blip r:embed="rId6"/>
            <a:stretch>
              <a:fillRect/>
            </a:stretch>
          </p:blipFill>
          <p:spPr>
            <a:xfrm>
              <a:off x="990" y="5526"/>
              <a:ext cx="9252" cy="5255"/>
            </a:xfrm>
            <a:prstGeom prst="rect">
              <a:avLst/>
            </a:prstGeom>
          </p:spPr>
        </p:pic>
        <p:pic>
          <p:nvPicPr>
            <p:cNvPr id="12" name="图片 2" descr="1656437627(1)"/>
            <p:cNvPicPr>
              <a:picLocks noChangeAspect="1"/>
            </p:cNvPicPr>
            <p:nvPr>
              <p:custDataLst>
                <p:tags r:id="rId7"/>
              </p:custDataLst>
            </p:nvPr>
          </p:nvPicPr>
          <p:blipFill>
            <a:blip r:embed="rId8"/>
            <a:stretch>
              <a:fillRect/>
            </a:stretch>
          </p:blipFill>
          <p:spPr>
            <a:xfrm>
              <a:off x="8215" y="5802"/>
              <a:ext cx="1882" cy="1453"/>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98" y="5849"/>
              <a:ext cx="1911" cy="1434"/>
            </a:xfrm>
            <a:prstGeom prst="rect">
              <a:avLst/>
            </a:prstGeom>
          </p:spPr>
        </p:pic>
      </p:grpSp>
      <p:sp>
        <p:nvSpPr>
          <p:cNvPr id="14" name="文本框 13"/>
          <p:cNvSpPr txBox="1"/>
          <p:nvPr/>
        </p:nvSpPr>
        <p:spPr>
          <a:xfrm>
            <a:off x="6096000" y="4840605"/>
            <a:ext cx="6096000" cy="1506855"/>
          </a:xfrm>
          <a:prstGeom prst="rect">
            <a:avLst/>
          </a:prstGeom>
          <a:noFill/>
        </p:spPr>
        <p:txBody>
          <a:bodyPr wrap="square" rtlCol="0" anchor="t">
            <a:spAutoFit/>
          </a:bodyPr>
          <a:p>
            <a:r>
              <a:rPr lang="en-US" altLang="zh-CN" sz="2000">
                <a:sym typeface="+mn-ea"/>
              </a:rPr>
              <a:t>Beam transport system</a:t>
            </a:r>
            <a:endParaRPr lang="en-US" altLang="zh-CN" sz="2000">
              <a:sym typeface="+mn-ea"/>
            </a:endParaRPr>
          </a:p>
          <a:p>
            <a:pPr marL="285750" indent="-285750">
              <a:buFont typeface="Arial" panose="020B0604020202020204" pitchFamily="34" charset="0"/>
              <a:buChar char="•"/>
            </a:pPr>
            <a:r>
              <a:rPr lang="en-US" altLang="zh-CN" dirty="0">
                <a:solidFill>
                  <a:srgbClr val="333333"/>
                </a:solidFill>
                <a:effectLst/>
                <a:latin typeface="Arial" panose="020B0604020202020204" pitchFamily="34" charset="0"/>
                <a:sym typeface="+mn-ea"/>
              </a:rPr>
              <a:t>Function is similar as CLAPA-I beam transport system. </a:t>
            </a:r>
            <a:endParaRPr lang="en-US" altLang="zh-CN" b="0" i="0" dirty="0">
              <a:solidFill>
                <a:srgbClr val="333333"/>
              </a:solidFill>
              <a:effectLst/>
              <a:latin typeface="Arial" panose="020B0604020202020204" pitchFamily="34" charset="0"/>
            </a:endParaRPr>
          </a:p>
          <a:p>
            <a:pPr marL="285750" indent="-285750">
              <a:buFont typeface="Arial" panose="020B0604020202020204" pitchFamily="34" charset="0"/>
              <a:buChar char="•"/>
            </a:pPr>
            <a:r>
              <a:rPr lang="en-US" altLang="zh-CN" dirty="0">
                <a:solidFill>
                  <a:srgbClr val="333333"/>
                </a:solidFill>
                <a:effectLst/>
                <a:latin typeface="Arial" panose="020B0604020202020204" pitchFamily="34" charset="0"/>
                <a:sym typeface="+mn-ea"/>
              </a:rPr>
              <a:t>Realize the beam </a:t>
            </a:r>
            <a:r>
              <a:rPr lang="en-US" altLang="zh-CN" dirty="0">
                <a:solidFill>
                  <a:srgbClr val="C00000"/>
                </a:solidFill>
                <a:effectLst/>
                <a:latin typeface="Arial" panose="020B0604020202020204" pitchFamily="34" charset="0"/>
                <a:sym typeface="+mn-ea"/>
              </a:rPr>
              <a:t>energy selection</a:t>
            </a:r>
            <a:r>
              <a:rPr lang="en-US" altLang="zh-CN" dirty="0">
                <a:solidFill>
                  <a:srgbClr val="333333"/>
                </a:solidFill>
                <a:effectLst/>
                <a:latin typeface="Arial" panose="020B0604020202020204" pitchFamily="34" charset="0"/>
                <a:sym typeface="+mn-ea"/>
              </a:rPr>
              <a:t> and </a:t>
            </a:r>
            <a:r>
              <a:rPr lang="en-US" altLang="zh-CN" dirty="0">
                <a:solidFill>
                  <a:srgbClr val="C00000"/>
                </a:solidFill>
                <a:effectLst/>
                <a:latin typeface="Arial" panose="020B0604020202020204" pitchFamily="34" charset="0"/>
                <a:sym typeface="+mn-ea"/>
              </a:rPr>
              <a:t>stable transport</a:t>
            </a:r>
            <a:r>
              <a:rPr lang="en-US" altLang="zh-CN" dirty="0">
                <a:solidFill>
                  <a:srgbClr val="333333"/>
                </a:solidFill>
                <a:effectLst/>
                <a:latin typeface="Arial" panose="020B0604020202020204" pitchFamily="34" charset="0"/>
                <a:sym typeface="+mn-ea"/>
              </a:rPr>
              <a:t>.</a:t>
            </a:r>
            <a:endParaRPr lang="en-US" altLang="zh-CN" b="0" i="0" dirty="0">
              <a:solidFill>
                <a:srgbClr val="333333"/>
              </a:solidFill>
              <a:effectLst/>
              <a:latin typeface="Arial" panose="020B0604020202020204" pitchFamily="34" charset="0"/>
            </a:endParaRPr>
          </a:p>
          <a:p>
            <a:pPr marL="285750" indent="-285750">
              <a:buFont typeface="Arial" panose="020B0604020202020204" pitchFamily="34" charset="0"/>
              <a:buChar char="•"/>
            </a:pPr>
            <a:r>
              <a:rPr lang="en-US" altLang="zh-CN" dirty="0">
                <a:solidFill>
                  <a:srgbClr val="333333"/>
                </a:solidFill>
                <a:effectLst/>
                <a:latin typeface="Arial" panose="020B0604020202020204" pitchFamily="34" charset="0"/>
                <a:sym typeface="+mn-ea"/>
              </a:rPr>
              <a:t>Upgrade about transmission efficiency and </a:t>
            </a:r>
            <a:r>
              <a:rPr lang="en-US" altLang="zh-CN" dirty="0">
                <a:solidFill>
                  <a:srgbClr val="C00000"/>
                </a:solidFill>
                <a:effectLst/>
                <a:latin typeface="Arial" panose="020B0604020202020204" pitchFamily="34" charset="0"/>
                <a:sym typeface="+mn-ea"/>
              </a:rPr>
              <a:t>beam distribution homogenization</a:t>
            </a:r>
            <a:r>
              <a:rPr lang="en-US" altLang="zh-CN" dirty="0">
                <a:solidFill>
                  <a:srgbClr val="333333"/>
                </a:solidFill>
                <a:effectLst/>
                <a:latin typeface="Arial" panose="020B0604020202020204" pitchFamily="34" charset="0"/>
                <a:sym typeface="+mn-ea"/>
              </a:rPr>
              <a:t>.</a:t>
            </a:r>
            <a:endParaRPr lang="en-US" altLang="zh-CN">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8" name="图片 37"/>
          <p:cNvPicPr>
            <a:picLocks noChangeAspect="1"/>
          </p:cNvPicPr>
          <p:nvPr/>
        </p:nvPicPr>
        <p:blipFill>
          <a:blip r:embed="rId1"/>
          <a:stretch>
            <a:fillRect/>
          </a:stretch>
        </p:blipFill>
        <p:spPr>
          <a:xfrm>
            <a:off x="591368" y="1698506"/>
            <a:ext cx="11341768" cy="4740944"/>
          </a:xfrm>
          <a:prstGeom prst="rect">
            <a:avLst/>
          </a:prstGeom>
        </p:spPr>
      </p:pic>
      <p:sp>
        <p:nvSpPr>
          <p:cNvPr id="5" name="文本框 4"/>
          <p:cNvSpPr txBox="1"/>
          <p:nvPr/>
        </p:nvSpPr>
        <p:spPr>
          <a:xfrm>
            <a:off x="227811" y="1097990"/>
            <a:ext cx="2736725" cy="958660"/>
          </a:xfrm>
          <a:prstGeom prst="rect">
            <a:avLst/>
          </a:prstGeom>
          <a:solidFill>
            <a:srgbClr val="88885A"/>
          </a:solidFill>
        </p:spPr>
        <p:txBody>
          <a:bodyPr wrap="square">
            <a:spAutoFit/>
          </a:bodyPr>
          <a:lstStyle/>
          <a:p>
            <a:pPr algn="ctr">
              <a:lnSpc>
                <a:spcPct val="150000"/>
              </a:lnSpc>
            </a:pPr>
            <a:r>
              <a:rPr lang="en-US" altLang="zh-CN" sz="2000" b="0" i="0" dirty="0">
                <a:solidFill>
                  <a:schemeClr val="bg1"/>
                </a:solidFill>
                <a:effectLst/>
                <a:latin typeface="Arial" panose="020B0604020202020204" pitchFamily="34" charset="0"/>
              </a:rPr>
              <a:t>Laser Plasma Researchers provided</a:t>
            </a:r>
            <a:endParaRPr lang="en-US" altLang="zh-CN" sz="2000" b="0" i="0" dirty="0">
              <a:solidFill>
                <a:schemeClr val="bg1"/>
              </a:solidFill>
              <a:effectLst/>
              <a:latin typeface="Arial" panose="020B0604020202020204" pitchFamily="34" charset="0"/>
            </a:endParaRPr>
          </a:p>
        </p:txBody>
      </p:sp>
      <p:cxnSp>
        <p:nvCxnSpPr>
          <p:cNvPr id="6" name="直接箭头连接符 5"/>
          <p:cNvCxnSpPr/>
          <p:nvPr/>
        </p:nvCxnSpPr>
        <p:spPr bwMode="auto">
          <a:xfrm flipH="1">
            <a:off x="1596173" y="2089701"/>
            <a:ext cx="1" cy="478228"/>
          </a:xfrm>
          <a:prstGeom prst="straightConnector1">
            <a:avLst/>
          </a:prstGeom>
          <a:solidFill>
            <a:schemeClr val="accent1"/>
          </a:solidFill>
          <a:ln w="28575" cap="flat" cmpd="sng" algn="ctr">
            <a:solidFill>
              <a:srgbClr val="557E8A"/>
            </a:solidFill>
            <a:prstDash val="solid"/>
            <a:round/>
            <a:headEnd type="none" w="med" len="med"/>
            <a:tailEnd type="triangle"/>
          </a:ln>
        </p:spPr>
      </p:cxnSp>
      <p:sp>
        <p:nvSpPr>
          <p:cNvPr id="7" name="文本框 6"/>
          <p:cNvSpPr txBox="1"/>
          <p:nvPr/>
        </p:nvSpPr>
        <p:spPr>
          <a:xfrm>
            <a:off x="3617886" y="848839"/>
            <a:ext cx="6729153" cy="523220"/>
          </a:xfrm>
          <a:prstGeom prst="rect">
            <a:avLst/>
          </a:prstGeom>
          <a:noFill/>
        </p:spPr>
        <p:txBody>
          <a:bodyPr wrap="square">
            <a:spAutoFit/>
          </a:bodyPr>
          <a:lstStyle/>
          <a:p>
            <a:pPr algn="ctr"/>
            <a:r>
              <a:rPr lang="en-US" altLang="zh-CN" sz="2800" b="0" i="0" dirty="0">
                <a:effectLst/>
                <a:latin typeface="Arial" panose="020B0604020202020204" pitchFamily="34" charset="0"/>
              </a:rPr>
              <a:t>Initial macro library generation program</a:t>
            </a:r>
            <a:endParaRPr lang="en-US" altLang="zh-CN" sz="2800" b="0" i="0" dirty="0">
              <a:effectLst/>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872631" y="1321153"/>
            <a:ext cx="4854685" cy="3922808"/>
          </a:xfrm>
          <a:prstGeom prst="rect">
            <a:avLst/>
          </a:prstGeom>
        </p:spPr>
      </p:pic>
      <p:sp>
        <p:nvSpPr>
          <p:cNvPr id="2" name="标题 1"/>
          <p:cNvSpPr>
            <a:spLocks noGrp="1"/>
          </p:cNvSpPr>
          <p:nvPr>
            <p:ph type="title"/>
          </p:nvPr>
        </p:nvSpPr>
        <p:spPr/>
        <p:txBody>
          <a:bodyPr/>
          <a:lstStyle/>
          <a:p>
            <a:endParaRPr lang="zh-CN"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4862"/>
            <a:ext cx="4634137" cy="3744595"/>
          </a:xfrm>
          <a:prstGeom prst="rect">
            <a:avLst/>
          </a:prstGeom>
        </p:spPr>
      </p:pic>
      <p:pic>
        <p:nvPicPr>
          <p:cNvPr id="6" name="Picture 7"/>
          <p:cNvPicPr>
            <a:picLocks noChangeAspect="1"/>
          </p:cNvPicPr>
          <p:nvPr/>
        </p:nvPicPr>
        <p:blipFill rotWithShape="1">
          <a:blip r:embed="rId3">
            <a:extLst>
              <a:ext uri="{28A0092B-C50C-407E-A947-70E740481C1C}">
                <a14:useLocalDpi xmlns:a14="http://schemas.microsoft.com/office/drawing/2010/main" val="0"/>
              </a:ext>
            </a:extLst>
          </a:blip>
          <a:srcRect l="-1" r="1826"/>
          <a:stretch>
            <a:fillRect/>
          </a:stretch>
        </p:blipFill>
        <p:spPr>
          <a:xfrm>
            <a:off x="9362221" y="963245"/>
            <a:ext cx="2829779" cy="2070316"/>
          </a:xfrm>
          <a:prstGeom prst="rect">
            <a:avLst/>
          </a:prstGeom>
        </p:spPr>
      </p:pic>
      <p:sp>
        <p:nvSpPr>
          <p:cNvPr id="8" name="Right Arrow 12"/>
          <p:cNvSpPr/>
          <p:nvPr/>
        </p:nvSpPr>
        <p:spPr>
          <a:xfrm>
            <a:off x="4217695" y="3080348"/>
            <a:ext cx="713881" cy="8311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en-US" sz="5000" b="0" i="0" u="none" strike="noStrike" cap="none" spc="0" normalizeH="0" baseline="0">
              <a:ln>
                <a:noFill/>
              </a:ln>
              <a:solidFill>
                <a:srgbClr val="FFFFFF"/>
              </a:solidFill>
              <a:effectLst/>
              <a:uFillTx/>
              <a:latin typeface="+mn-lt"/>
              <a:ea typeface="+mn-ea"/>
              <a:cs typeface="+mn-cs"/>
              <a:sym typeface="Calibri Light" panose="020F0302020204030204"/>
            </a:endParaRPr>
          </a:p>
        </p:txBody>
      </p:sp>
      <p:sp>
        <p:nvSpPr>
          <p:cNvPr id="11" name="文本框 10"/>
          <p:cNvSpPr txBox="1"/>
          <p:nvPr/>
        </p:nvSpPr>
        <p:spPr>
          <a:xfrm>
            <a:off x="336884" y="797015"/>
            <a:ext cx="5977890" cy="460375"/>
          </a:xfrm>
          <a:prstGeom prst="rect">
            <a:avLst/>
          </a:prstGeom>
          <a:noFill/>
        </p:spPr>
        <p:txBody>
          <a:bodyPr wrap="none" rtlCol="0">
            <a:spAutoFit/>
          </a:bodyPr>
          <a:lstStyle/>
          <a:p>
            <a:r>
              <a:rPr lang="en-US" altLang="zh-CN" sz="2400" kern="0" dirty="0"/>
              <a:t>Divided particles into bunches by energy range</a:t>
            </a:r>
            <a:endParaRPr lang="en-US" altLang="zh-CN" sz="2400" kern="0" dirty="0"/>
          </a:p>
        </p:txBody>
      </p:sp>
      <p:sp>
        <p:nvSpPr>
          <p:cNvPr id="14" name="文本框 13"/>
          <p:cNvSpPr txBox="1"/>
          <p:nvPr/>
        </p:nvSpPr>
        <p:spPr>
          <a:xfrm>
            <a:off x="388620" y="5266055"/>
            <a:ext cx="8957310" cy="460375"/>
          </a:xfrm>
          <a:prstGeom prst="rect">
            <a:avLst/>
          </a:prstGeom>
          <a:noFill/>
        </p:spPr>
        <p:txBody>
          <a:bodyPr wrap="square">
            <a:spAutoFit/>
          </a:bodyPr>
          <a:lstStyle/>
          <a:p>
            <a:r>
              <a:rPr lang="en-US" altLang="zh-CN" sz="2400" dirty="0"/>
              <a:t>Bunch 7 is the target energy range 100 MeV</a:t>
            </a:r>
            <a:endParaRPr lang="en-US" altLang="zh-CN" sz="2400" dirty="0"/>
          </a:p>
        </p:txBody>
      </p:sp>
      <p:pic>
        <p:nvPicPr>
          <p:cNvPr id="7" name="Picture 11"/>
          <p:cNvPicPr>
            <a:picLocks noChangeAspect="1"/>
          </p:cNvPicPr>
          <p:nvPr/>
        </p:nvPicPr>
        <p:blipFill rotWithShape="1">
          <a:blip r:embed="rId4">
            <a:extLst>
              <a:ext uri="{28A0092B-C50C-407E-A947-70E740481C1C}">
                <a14:useLocalDpi xmlns:a14="http://schemas.microsoft.com/office/drawing/2010/main" val="0"/>
              </a:ext>
            </a:extLst>
          </a:blip>
          <a:srcRect r="1814"/>
          <a:stretch>
            <a:fillRect/>
          </a:stretch>
        </p:blipFill>
        <p:spPr>
          <a:xfrm>
            <a:off x="9345086" y="3983375"/>
            <a:ext cx="2846914" cy="1840616"/>
          </a:xfrm>
          <a:prstGeom prst="rect">
            <a:avLst/>
          </a:prstGeom>
        </p:spPr>
      </p:pic>
      <p:sp>
        <p:nvSpPr>
          <p:cNvPr id="15" name="文本框 14"/>
          <p:cNvSpPr txBox="1"/>
          <p:nvPr/>
        </p:nvSpPr>
        <p:spPr>
          <a:xfrm>
            <a:off x="9977718" y="5971785"/>
            <a:ext cx="1598002" cy="369332"/>
          </a:xfrm>
          <a:prstGeom prst="rect">
            <a:avLst/>
          </a:prstGeom>
          <a:noFill/>
        </p:spPr>
        <p:txBody>
          <a:bodyPr wrap="none" rtlCol="0">
            <a:spAutoFit/>
          </a:bodyPr>
          <a:lstStyle/>
          <a:p>
            <a:r>
              <a:rPr lang="en-US" altLang="zh-CN" dirty="0"/>
              <a:t>Electron bunch</a:t>
            </a:r>
            <a:endParaRPr lang="zh-CN" altLang="en-US" dirty="0"/>
          </a:p>
        </p:txBody>
      </p:sp>
      <p:sp>
        <p:nvSpPr>
          <p:cNvPr id="16" name="文本框 15"/>
          <p:cNvSpPr txBox="1"/>
          <p:nvPr/>
        </p:nvSpPr>
        <p:spPr>
          <a:xfrm>
            <a:off x="9524869" y="3191422"/>
            <a:ext cx="2487348" cy="369332"/>
          </a:xfrm>
          <a:prstGeom prst="rect">
            <a:avLst/>
          </a:prstGeom>
          <a:noFill/>
        </p:spPr>
        <p:txBody>
          <a:bodyPr wrap="none" rtlCol="0">
            <a:spAutoFit/>
          </a:bodyPr>
          <a:lstStyle/>
          <a:p>
            <a:r>
              <a:rPr lang="en-US" altLang="zh-CN" dirty="0"/>
              <a:t>Low energy beam bunch</a:t>
            </a:r>
            <a:endParaRPr lang="zh-CN" altLang="en-US" dirty="0"/>
          </a:p>
        </p:txBody>
      </p:sp>
      <p:sp>
        <p:nvSpPr>
          <p:cNvPr id="13" name="文本框 12"/>
          <p:cNvSpPr txBox="1"/>
          <p:nvPr/>
        </p:nvSpPr>
        <p:spPr>
          <a:xfrm>
            <a:off x="404784" y="5750024"/>
            <a:ext cx="6895189" cy="829945"/>
          </a:xfrm>
          <a:prstGeom prst="rect">
            <a:avLst/>
          </a:prstGeom>
          <a:noFill/>
        </p:spPr>
        <p:txBody>
          <a:bodyPr wrap="square">
            <a:spAutoFit/>
          </a:bodyPr>
          <a:lstStyle/>
          <a:p>
            <a:r>
              <a:rPr lang="en-US" altLang="zh-CN" sz="2400" dirty="0"/>
              <a:t>Particles with 10</a:t>
            </a:r>
            <a:r>
              <a:rPr lang="en-GB" altLang="zh-CN" sz="2400" dirty="0"/>
              <a:t>%</a:t>
            </a:r>
            <a:r>
              <a:rPr lang="en-US" altLang="zh-CN" sz="2400" dirty="0"/>
              <a:t> energy dispersion near the center energy can be extracted as data for simulation.</a:t>
            </a:r>
            <a:endParaRPr lang="zh-CN" altLang="en-US"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grpSp>
        <p:nvGrpSpPr>
          <p:cNvPr id="4" name="组合 3"/>
          <p:cNvGrpSpPr/>
          <p:nvPr/>
        </p:nvGrpSpPr>
        <p:grpSpPr>
          <a:xfrm>
            <a:off x="120563" y="620718"/>
            <a:ext cx="12660874" cy="4745034"/>
            <a:chOff x="120563" y="726852"/>
            <a:chExt cx="12660874" cy="4745034"/>
          </a:xfrm>
        </p:grpSpPr>
        <p:grpSp>
          <p:nvGrpSpPr>
            <p:cNvPr id="32" name="组合 31"/>
            <p:cNvGrpSpPr/>
            <p:nvPr/>
          </p:nvGrpSpPr>
          <p:grpSpPr>
            <a:xfrm>
              <a:off x="120563" y="726852"/>
              <a:ext cx="12660874" cy="4745034"/>
              <a:chOff x="1032389" y="3067660"/>
              <a:chExt cx="24173988" cy="8872279"/>
            </a:xfrm>
          </p:grpSpPr>
          <p:grpSp>
            <p:nvGrpSpPr>
              <p:cNvPr id="14" name="Group 22"/>
              <p:cNvGrpSpPr/>
              <p:nvPr/>
            </p:nvGrpSpPr>
            <p:grpSpPr>
              <a:xfrm>
                <a:off x="15848008" y="5598604"/>
                <a:ext cx="9358369" cy="3840761"/>
                <a:chOff x="12691886" y="4237861"/>
                <a:chExt cx="9358369" cy="3840761"/>
              </a:xfrm>
            </p:grpSpPr>
            <p:grpSp>
              <p:nvGrpSpPr>
                <p:cNvPr id="15" name="Group 16"/>
                <p:cNvGrpSpPr/>
                <p:nvPr/>
              </p:nvGrpSpPr>
              <p:grpSpPr>
                <a:xfrm>
                  <a:off x="12691886" y="4237861"/>
                  <a:ext cx="9358369" cy="3840761"/>
                  <a:chOff x="16669922" y="5435495"/>
                  <a:chExt cx="9358369" cy="3840761"/>
                </a:xfrm>
              </p:grpSpPr>
              <p:sp>
                <p:nvSpPr>
                  <p:cNvPr id="17" name="Rectangle 18"/>
                  <p:cNvSpPr/>
                  <p:nvPr/>
                </p:nvSpPr>
                <p:spPr>
                  <a:xfrm>
                    <a:off x="17136208" y="5845059"/>
                    <a:ext cx="6995161" cy="2906045"/>
                  </a:xfrm>
                  <a:prstGeom prst="rect">
                    <a:avLst/>
                  </a:prstGeom>
                  <a:gradFill rotWithShape="1">
                    <a:gsLst>
                      <a:gs pos="50000">
                        <a:srgbClr val="B29E85">
                          <a:tint val="50000"/>
                          <a:satMod val="300000"/>
                        </a:srgbClr>
                      </a:gs>
                      <a:gs pos="0">
                        <a:srgbClr val="FAF4EE"/>
                      </a:gs>
                      <a:gs pos="32000">
                        <a:srgbClr val="F1E2D4"/>
                      </a:gs>
                      <a:gs pos="67000">
                        <a:srgbClr val="F1E2D3"/>
                      </a:gs>
                      <a:gs pos="100000">
                        <a:srgbClr val="B29E85">
                          <a:tint val="15000"/>
                          <a:satMod val="350000"/>
                        </a:srgbClr>
                      </a:gs>
                    </a:gsLst>
                    <a:lin ang="16200000" scaled="1"/>
                  </a:gradFill>
                  <a:ln w="9525" cap="flat" cmpd="sng" algn="ctr">
                    <a:solidFill>
                      <a:srgbClr val="B29E85">
                        <a:shade val="95000"/>
                        <a:satMod val="104999"/>
                      </a:srgbClr>
                    </a:solidFill>
                    <a:prstDash val="solid"/>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defRPr/>
                    </a:pPr>
                    <a:endParaRPr kumimoji="0" lang="en-US" sz="5000" b="0" i="0" u="none" strike="noStrike" kern="0" cap="none" spc="0" normalizeH="0" baseline="0" noProof="0" dirty="0">
                      <a:ln>
                        <a:noFill/>
                      </a:ln>
                      <a:solidFill>
                        <a:srgbClr val="FFFFFF"/>
                      </a:solidFill>
                      <a:effectLst/>
                      <a:uLnTx/>
                      <a:uFillTx/>
                      <a:latin typeface="Calibri Light" panose="020F0302020204030204"/>
                      <a:ea typeface="等线 Light" panose="02010600030101010101" charset="-122"/>
                      <a:cs typeface="+mn-cs"/>
                      <a:sym typeface="Calibri Light" panose="020F0302020204030204"/>
                    </a:endParaRPr>
                  </a:p>
                </p:txBody>
              </p:sp>
              <p:sp>
                <p:nvSpPr>
                  <p:cNvPr id="18" name="Block Arc 17"/>
                  <p:cNvSpPr/>
                  <p:nvPr/>
                </p:nvSpPr>
                <p:spPr>
                  <a:xfrm rot="16200000">
                    <a:off x="22997497" y="6239283"/>
                    <a:ext cx="3834581" cy="2227006"/>
                  </a:xfrm>
                  <a:prstGeom prst="blockArc">
                    <a:avLst>
                      <a:gd name="adj1" fmla="val 12564431"/>
                      <a:gd name="adj2" fmla="val 19843638"/>
                      <a:gd name="adj3" fmla="val 18794"/>
                    </a:avLst>
                  </a:prstGeom>
                  <a:solidFill>
                    <a:srgbClr val="FFFFFF"/>
                  </a:solidFill>
                  <a:ln w="25400" cap="flat" cmpd="sng" algn="ctr">
                    <a:noFill/>
                    <a:prstDash val="solid"/>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defRPr/>
                    </a:pPr>
                    <a:endParaRPr kumimoji="0" lang="en-US" sz="5000" b="0" i="0" u="none" strike="noStrike" kern="0" cap="none" spc="0" normalizeH="0" baseline="0" noProof="0" dirty="0">
                      <a:ln>
                        <a:noFill/>
                      </a:ln>
                      <a:solidFill>
                        <a:srgbClr val="FFFFFF"/>
                      </a:solidFill>
                      <a:effectLst/>
                      <a:uLnTx/>
                      <a:uFillTx/>
                      <a:latin typeface="Calibri Light" panose="020F0302020204030204"/>
                      <a:ea typeface="等线 Light" panose="02010600030101010101" charset="-122"/>
                      <a:cs typeface="+mn-cs"/>
                      <a:sym typeface="Calibri Light" panose="020F0302020204030204"/>
                    </a:endParaRPr>
                  </a:p>
                </p:txBody>
              </p:sp>
              <p:sp>
                <p:nvSpPr>
                  <p:cNvPr id="19" name="Block Arc 13"/>
                  <p:cNvSpPr/>
                  <p:nvPr/>
                </p:nvSpPr>
                <p:spPr>
                  <a:xfrm rot="16200000">
                    <a:off x="15866134" y="6245462"/>
                    <a:ext cx="3834581" cy="2227006"/>
                  </a:xfrm>
                  <a:prstGeom prst="blockArc">
                    <a:avLst>
                      <a:gd name="adj1" fmla="val 10800000"/>
                      <a:gd name="adj2" fmla="val 21588255"/>
                      <a:gd name="adj3" fmla="val 23674"/>
                    </a:avLst>
                  </a:prstGeom>
                  <a:gradFill flip="none" rotWithShape="1">
                    <a:gsLst>
                      <a:gs pos="0">
                        <a:srgbClr val="B29E85">
                          <a:shade val="30000"/>
                          <a:satMod val="115000"/>
                        </a:srgbClr>
                      </a:gs>
                      <a:gs pos="50000">
                        <a:srgbClr val="B29E85">
                          <a:shade val="67500"/>
                          <a:satMod val="115000"/>
                        </a:srgbClr>
                      </a:gs>
                      <a:gs pos="100000">
                        <a:srgbClr val="B29E85">
                          <a:shade val="100000"/>
                          <a:satMod val="115000"/>
                        </a:srgbClr>
                      </a:gs>
                    </a:gsLst>
                    <a:lin ang="5400000" scaled="1"/>
                    <a:tileRect/>
                  </a:gradFill>
                  <a:ln w="25400" cap="flat" cmpd="sng" algn="ctr">
                    <a:solidFill>
                      <a:srgbClr val="B29E85">
                        <a:shade val="50000"/>
                      </a:srgbClr>
                    </a:solidFill>
                    <a:prstDash val="solid"/>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defRPr/>
                    </a:pPr>
                    <a:endParaRPr kumimoji="0" lang="en-US" sz="5000" b="0" i="0" u="none" strike="noStrike" kern="0" cap="none" spc="0" normalizeH="0" baseline="0" noProof="0">
                      <a:ln>
                        <a:noFill/>
                      </a:ln>
                      <a:solidFill>
                        <a:srgbClr val="FFFFFF"/>
                      </a:solidFill>
                      <a:effectLst/>
                      <a:uLnTx/>
                      <a:uFillTx/>
                      <a:latin typeface="Calibri Light" panose="020F0302020204030204"/>
                      <a:ea typeface="等线 Light" panose="02010600030101010101" charset="-122"/>
                      <a:cs typeface="+mn-cs"/>
                      <a:sym typeface="Calibri Light" panose="020F0302020204030204"/>
                    </a:endParaRPr>
                  </a:p>
                </p:txBody>
              </p:sp>
              <p:sp>
                <p:nvSpPr>
                  <p:cNvPr id="20" name="Rectangle 14"/>
                  <p:cNvSpPr/>
                  <p:nvPr/>
                </p:nvSpPr>
                <p:spPr>
                  <a:xfrm>
                    <a:off x="17765839" y="5441674"/>
                    <a:ext cx="6365529" cy="525150"/>
                  </a:xfrm>
                  <a:prstGeom prst="rect">
                    <a:avLst/>
                  </a:prstGeom>
                  <a:solidFill>
                    <a:srgbClr val="B29E85"/>
                  </a:solidFill>
                  <a:ln w="25400" cap="flat" cmpd="sng" algn="ctr">
                    <a:solidFill>
                      <a:srgbClr val="B29E85">
                        <a:shade val="50000"/>
                      </a:srgbClr>
                    </a:solidFill>
                    <a:prstDash val="solid"/>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defRPr/>
                    </a:pPr>
                    <a:endParaRPr kumimoji="0" lang="en-US" sz="5000" b="0" i="0" u="none" strike="noStrike" kern="0" cap="none" spc="0" normalizeH="0" baseline="0" noProof="0" dirty="0">
                      <a:ln>
                        <a:noFill/>
                      </a:ln>
                      <a:solidFill>
                        <a:srgbClr val="FFFFFF"/>
                      </a:solidFill>
                      <a:effectLst/>
                      <a:uLnTx/>
                      <a:uFillTx/>
                      <a:latin typeface="Calibri Light" panose="020F0302020204030204"/>
                      <a:ea typeface="等线 Light" panose="02010600030101010101" charset="-122"/>
                      <a:cs typeface="+mn-cs"/>
                      <a:sym typeface="Calibri Light" panose="020F0302020204030204"/>
                    </a:endParaRPr>
                  </a:p>
                </p:txBody>
              </p:sp>
              <p:sp>
                <p:nvSpPr>
                  <p:cNvPr id="21" name="Rectangle 15"/>
                  <p:cNvSpPr/>
                  <p:nvPr/>
                </p:nvSpPr>
                <p:spPr>
                  <a:xfrm>
                    <a:off x="17779682" y="8751106"/>
                    <a:ext cx="6351686" cy="525150"/>
                  </a:xfrm>
                  <a:prstGeom prst="rect">
                    <a:avLst/>
                  </a:prstGeom>
                  <a:solidFill>
                    <a:srgbClr val="B29E85"/>
                  </a:solidFill>
                  <a:ln w="25400" cap="flat" cmpd="sng" algn="ctr">
                    <a:solidFill>
                      <a:srgbClr val="B29E85">
                        <a:shade val="50000"/>
                      </a:srgbClr>
                    </a:solidFill>
                    <a:prstDash val="solid"/>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defRPr/>
                    </a:pPr>
                    <a:endParaRPr kumimoji="0" lang="en-US" sz="5000" b="0" i="0" u="none" strike="noStrike" kern="0" cap="none" spc="0" normalizeH="0" baseline="0" noProof="0">
                      <a:ln>
                        <a:noFill/>
                      </a:ln>
                      <a:solidFill>
                        <a:srgbClr val="FFFFFF"/>
                      </a:solidFill>
                      <a:effectLst/>
                      <a:uLnTx/>
                      <a:uFillTx/>
                      <a:latin typeface="Calibri Light" panose="020F0302020204030204"/>
                      <a:ea typeface="等线 Light" panose="02010600030101010101" charset="-122"/>
                      <a:cs typeface="+mn-cs"/>
                      <a:sym typeface="Calibri Light" panose="020F0302020204030204"/>
                    </a:endParaRPr>
                  </a:p>
                </p:txBody>
              </p:sp>
            </p:grpSp>
            <p:sp>
              <p:nvSpPr>
                <p:cNvPr id="16" name="Arc 21"/>
                <p:cNvSpPr/>
                <p:nvPr/>
              </p:nvSpPr>
              <p:spPr>
                <a:xfrm rot="16200000">
                  <a:off x="18928083" y="5291467"/>
                  <a:ext cx="3517022" cy="1733521"/>
                </a:xfrm>
                <a:prstGeom prst="arc">
                  <a:avLst>
                    <a:gd name="adj1" fmla="val 12041449"/>
                    <a:gd name="adj2" fmla="val 20313299"/>
                  </a:avLst>
                </a:prstGeom>
                <a:noFill/>
                <a:ln w="25400" cap="flat" cmpd="sng" algn="ctr">
                  <a:solidFill>
                    <a:srgbClr val="827360"/>
                  </a:solidFill>
                  <a:prstDash val="solid"/>
                </a:ln>
                <a:effectLst/>
              </p:spPr>
              <p:txBody>
                <a:bodyPr rot="0" spcFirstLastPara="1" vertOverflow="overflow" horzOverflow="overflow" vert="horz" wrap="square" lIns="91439" tIns="45719" rIns="91439" bIns="45719" numCol="1" spcCol="38100" rtlCol="0" anchor="t">
                  <a:noAutofit/>
                </a:bodyPr>
                <a:lstStyle/>
                <a:p>
                  <a:pPr marL="0" marR="0" lvl="0" indent="0" defTabSz="914400" eaLnBrk="1" fontAlgn="auto" latinLnBrk="1" hangingPunct="0">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Calibri Light" panose="020F0302020204030204"/>
                    <a:ea typeface="等线 Light" panose="02010600030101010101" charset="-122"/>
                    <a:cs typeface="+mn-cs"/>
                    <a:sym typeface="Calibri Light" panose="020F0302020204030204"/>
                  </a:endParaRPr>
                </a:p>
              </p:txBody>
            </p:sp>
          </p:grpSp>
          <p:sp>
            <p:nvSpPr>
              <p:cNvPr id="22" name="Triangle 32"/>
              <p:cNvSpPr/>
              <p:nvPr/>
            </p:nvSpPr>
            <p:spPr>
              <a:xfrm rot="16200000">
                <a:off x="6851543" y="1889827"/>
                <a:ext cx="8872279" cy="11227945"/>
              </a:xfrm>
              <a:prstGeom prst="triangle">
                <a:avLst/>
              </a:prstGeom>
              <a:gradFill rotWithShape="1">
                <a:gsLst>
                  <a:gs pos="0">
                    <a:srgbClr val="557E8A">
                      <a:tint val="50000"/>
                      <a:satMod val="300000"/>
                    </a:srgbClr>
                  </a:gs>
                  <a:gs pos="35000">
                    <a:srgbClr val="557E8A">
                      <a:tint val="37000"/>
                      <a:satMod val="300000"/>
                    </a:srgbClr>
                  </a:gs>
                  <a:gs pos="100000">
                    <a:srgbClr val="557E8A">
                      <a:tint val="15000"/>
                      <a:satMod val="350000"/>
                    </a:srgbClr>
                  </a:gs>
                </a:gsLst>
                <a:lin ang="5400000" scaled="0"/>
              </a:gradFill>
              <a:ln w="9525" cap="flat" cmpd="sng" algn="ctr">
                <a:noFill/>
                <a:prstDash val="solid"/>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defRPr/>
                </a:pPr>
                <a:endParaRPr kumimoji="0" lang="en-US" sz="5000" b="0" i="0" u="none" strike="noStrike" kern="0" cap="none" spc="0" normalizeH="0" baseline="0" noProof="0">
                  <a:ln>
                    <a:noFill/>
                  </a:ln>
                  <a:solidFill>
                    <a:srgbClr val="FFFFFF"/>
                  </a:solidFill>
                  <a:effectLst/>
                  <a:uLnTx/>
                  <a:uFillTx/>
                  <a:latin typeface="Calibri Light" panose="020F0302020204030204"/>
                  <a:ea typeface="等线 Light" panose="02010600030101010101" charset="-122"/>
                  <a:cs typeface="+mn-cs"/>
                  <a:sym typeface="Calibri Light" panose="020F0302020204030204"/>
                </a:endParaRPr>
              </a:p>
            </p:txBody>
          </p:sp>
          <p:sp>
            <p:nvSpPr>
              <p:cNvPr id="23" name="Triangle 10"/>
              <p:cNvSpPr/>
              <p:nvPr/>
            </p:nvSpPr>
            <p:spPr>
              <a:xfrm rot="7554940">
                <a:off x="3097163" y="3626563"/>
                <a:ext cx="766916" cy="4896464"/>
              </a:xfrm>
              <a:prstGeom prst="triangle">
                <a:avLst/>
              </a:prstGeom>
              <a:solidFill>
                <a:srgbClr val="CF7F66"/>
              </a:solidFill>
              <a:ln w="25400" cap="flat" cmpd="sng" algn="ctr">
                <a:solidFill>
                  <a:srgbClr val="CF7F66">
                    <a:shade val="50000"/>
                  </a:srgbClr>
                </a:solidFill>
                <a:prstDash val="solid"/>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defRPr/>
                </a:pPr>
                <a:endParaRPr kumimoji="0" lang="en-US" sz="5000" b="0" i="0" u="none" strike="noStrike" kern="0" cap="none" spc="0" normalizeH="0" baseline="0" noProof="0">
                  <a:ln>
                    <a:noFill/>
                  </a:ln>
                  <a:solidFill>
                    <a:srgbClr val="FFFFFF"/>
                  </a:solidFill>
                  <a:effectLst/>
                  <a:uLnTx/>
                  <a:uFillTx/>
                  <a:latin typeface="Calibri Light" panose="020F0302020204030204"/>
                  <a:ea typeface="等线 Light" panose="02010600030101010101" charset="-122"/>
                  <a:cs typeface="+mn-cs"/>
                  <a:sym typeface="Calibri Light" panose="020F0302020204030204"/>
                </a:endParaRPr>
              </a:p>
            </p:txBody>
          </p:sp>
          <p:sp>
            <p:nvSpPr>
              <p:cNvPr id="24" name="Rectangle 11"/>
              <p:cNvSpPr/>
              <p:nvPr/>
            </p:nvSpPr>
            <p:spPr>
              <a:xfrm>
                <a:off x="5487073" y="4244039"/>
                <a:ext cx="201259" cy="6229853"/>
              </a:xfrm>
              <a:prstGeom prst="rect">
                <a:avLst/>
              </a:prstGeom>
              <a:solidFill>
                <a:srgbClr val="62647B"/>
              </a:solidFill>
              <a:ln w="25400" cap="flat" cmpd="sng" algn="ctr">
                <a:solidFill>
                  <a:srgbClr val="62647B">
                    <a:shade val="50000"/>
                  </a:srgbClr>
                </a:solidFill>
                <a:prstDash val="solid"/>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defRPr/>
                </a:pPr>
                <a:endParaRPr kumimoji="0" lang="en-US" sz="5000" b="0" i="0" u="none" strike="noStrike" kern="0" cap="none" spc="0" normalizeH="0" baseline="0" noProof="0">
                  <a:ln>
                    <a:noFill/>
                  </a:ln>
                  <a:solidFill>
                    <a:srgbClr val="FFFFFF"/>
                  </a:solidFill>
                  <a:effectLst/>
                  <a:uLnTx/>
                  <a:uFillTx/>
                  <a:latin typeface="Calibri Light" panose="020F0302020204030204"/>
                  <a:ea typeface="等线 Light" panose="02010600030101010101" charset="-122"/>
                  <a:cs typeface="+mn-cs"/>
                  <a:sym typeface="Calibri Light" panose="020F0302020204030204"/>
                </a:endParaRPr>
              </a:p>
            </p:txBody>
          </p:sp>
          <p:grpSp>
            <p:nvGrpSpPr>
              <p:cNvPr id="25" name="Group 31"/>
              <p:cNvGrpSpPr/>
              <p:nvPr/>
            </p:nvGrpSpPr>
            <p:grpSpPr>
              <a:xfrm>
                <a:off x="5701584" y="6323283"/>
                <a:ext cx="17626767" cy="2340801"/>
                <a:chOff x="5701584" y="6323283"/>
                <a:chExt cx="17626767" cy="2340801"/>
              </a:xfrm>
            </p:grpSpPr>
            <p:sp>
              <p:nvSpPr>
                <p:cNvPr id="26" name="Rectangle 27"/>
                <p:cNvSpPr/>
                <p:nvPr/>
              </p:nvSpPr>
              <p:spPr>
                <a:xfrm>
                  <a:off x="20072195" y="6324084"/>
                  <a:ext cx="3256156" cy="2340000"/>
                </a:xfrm>
                <a:prstGeom prst="rect">
                  <a:avLst/>
                </a:prstGeom>
                <a:solidFill>
                  <a:srgbClr val="FFE9E5"/>
                </a:solidFill>
                <a:ln w="9525" cap="flat" cmpd="sng" algn="ctr">
                  <a:solidFill>
                    <a:srgbClr val="CF7F66">
                      <a:shade val="95000"/>
                      <a:satMod val="104999"/>
                    </a:srgbClr>
                  </a:solidFill>
                  <a:prstDash val="solid"/>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defRPr/>
                  </a:pPr>
                  <a:endParaRPr kumimoji="0" lang="en-US" sz="5000" b="0" i="0" u="none" strike="noStrike" kern="0" cap="none" spc="0" normalizeH="0" baseline="0" noProof="0">
                    <a:ln>
                      <a:noFill/>
                    </a:ln>
                    <a:solidFill>
                      <a:srgbClr val="FFFFFF"/>
                    </a:solidFill>
                    <a:effectLst/>
                    <a:uLnTx/>
                    <a:uFillTx/>
                    <a:latin typeface="Calibri Light" panose="020F0302020204030204"/>
                    <a:ea typeface="等线 Light" panose="02010600030101010101" charset="-122"/>
                    <a:cs typeface="+mn-cs"/>
                    <a:sym typeface="Calibri Light" panose="020F0302020204030204"/>
                  </a:endParaRPr>
                </a:p>
              </p:txBody>
            </p:sp>
            <p:sp>
              <p:nvSpPr>
                <p:cNvPr id="27" name="Triangle 26"/>
                <p:cNvSpPr/>
                <p:nvPr/>
              </p:nvSpPr>
              <p:spPr>
                <a:xfrm rot="16200000">
                  <a:off x="11716005" y="308862"/>
                  <a:ext cx="2340657" cy="14369500"/>
                </a:xfrm>
                <a:prstGeom prst="triangle">
                  <a:avLst/>
                </a:prstGeom>
                <a:gradFill rotWithShape="1">
                  <a:gsLst>
                    <a:gs pos="0">
                      <a:srgbClr val="CF7F66">
                        <a:tint val="50000"/>
                        <a:satMod val="300000"/>
                      </a:srgbClr>
                    </a:gs>
                    <a:gs pos="35000">
                      <a:srgbClr val="CF7F66">
                        <a:tint val="37000"/>
                        <a:satMod val="300000"/>
                      </a:srgbClr>
                    </a:gs>
                    <a:gs pos="100000">
                      <a:srgbClr val="CF7F66">
                        <a:tint val="15000"/>
                        <a:satMod val="350000"/>
                      </a:srgbClr>
                    </a:gs>
                  </a:gsLst>
                  <a:lin ang="5400000" scaled="0"/>
                </a:gradFill>
                <a:ln w="9525" cap="flat" cmpd="sng" algn="ctr">
                  <a:solidFill>
                    <a:srgbClr val="CF7F66">
                      <a:shade val="95000"/>
                      <a:satMod val="104999"/>
                    </a:srgbClr>
                  </a:solidFill>
                  <a:prstDash val="solid"/>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defRPr/>
                  </a:pPr>
                  <a:endParaRPr kumimoji="0" lang="en-US" sz="5000" b="0" i="0" u="none" strike="noStrike" kern="0" cap="none" spc="0" normalizeH="0" baseline="0" noProof="0">
                    <a:ln>
                      <a:noFill/>
                    </a:ln>
                    <a:solidFill>
                      <a:srgbClr val="FFFFFF"/>
                    </a:solidFill>
                    <a:effectLst/>
                    <a:uLnTx/>
                    <a:uFillTx/>
                    <a:latin typeface="Calibri Light" panose="020F0302020204030204"/>
                    <a:ea typeface="等线 Light" panose="02010600030101010101" charset="-122"/>
                    <a:cs typeface="+mn-cs"/>
                    <a:sym typeface="Calibri Light" panose="020F0302020204030204"/>
                  </a:endParaRPr>
                </a:p>
              </p:txBody>
            </p:sp>
            <p:sp>
              <p:nvSpPr>
                <p:cNvPr id="28" name="Rectangle 30"/>
                <p:cNvSpPr/>
                <p:nvPr/>
              </p:nvSpPr>
              <p:spPr>
                <a:xfrm>
                  <a:off x="20064231" y="6330058"/>
                  <a:ext cx="108841" cy="2329200"/>
                </a:xfrm>
                <a:prstGeom prst="rect">
                  <a:avLst/>
                </a:prstGeom>
                <a:solidFill>
                  <a:srgbClr val="FFE9E5"/>
                </a:solidFill>
                <a:ln w="9525" cap="flat" cmpd="sng" algn="ctr">
                  <a:noFill/>
                  <a:prstDash val="solid"/>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defRPr/>
                  </a:pPr>
                  <a:endParaRPr kumimoji="0" lang="en-US" sz="5000" b="0" i="0" u="none" strike="noStrike" kern="0" cap="none" spc="0" normalizeH="0" baseline="0" noProof="0">
                    <a:ln>
                      <a:noFill/>
                    </a:ln>
                    <a:solidFill>
                      <a:srgbClr val="FFFFFF"/>
                    </a:solidFill>
                    <a:effectLst/>
                    <a:uLnTx/>
                    <a:uFillTx/>
                    <a:latin typeface="Calibri Light" panose="020F0302020204030204"/>
                    <a:ea typeface="等线 Light" panose="02010600030101010101" charset="-122"/>
                    <a:cs typeface="+mn-cs"/>
                    <a:sym typeface="Calibri Light" panose="020F0302020204030204"/>
                  </a:endParaRPr>
                </a:p>
              </p:txBody>
            </p:sp>
          </p:grpSp>
        </p:grpSp>
        <p:sp>
          <p:nvSpPr>
            <p:cNvPr id="3" name="文本框 2"/>
            <p:cNvSpPr txBox="1"/>
            <p:nvPr/>
          </p:nvSpPr>
          <p:spPr>
            <a:xfrm>
              <a:off x="495759" y="2996588"/>
              <a:ext cx="843501" cy="461665"/>
            </a:xfrm>
            <a:prstGeom prst="rect">
              <a:avLst/>
            </a:prstGeom>
            <a:noFill/>
          </p:spPr>
          <p:txBody>
            <a:bodyPr wrap="none" rtlCol="0">
              <a:spAutoFit/>
            </a:bodyPr>
            <a:lstStyle/>
            <a:p>
              <a:r>
                <a:rPr lang="en-US" altLang="zh-CN" sz="2400" dirty="0"/>
                <a:t>Laser</a:t>
              </a:r>
              <a:endParaRPr lang="zh-CN" altLang="en-US" sz="2400" dirty="0"/>
            </a:p>
          </p:txBody>
        </p:sp>
        <p:sp>
          <p:nvSpPr>
            <p:cNvPr id="33" name="文本框 32"/>
            <p:cNvSpPr txBox="1"/>
            <p:nvPr/>
          </p:nvSpPr>
          <p:spPr>
            <a:xfrm>
              <a:off x="1974423" y="4779427"/>
              <a:ext cx="958468" cy="461665"/>
            </a:xfrm>
            <a:prstGeom prst="rect">
              <a:avLst/>
            </a:prstGeom>
            <a:noFill/>
          </p:spPr>
          <p:txBody>
            <a:bodyPr wrap="none" rtlCol="0">
              <a:spAutoFit/>
            </a:bodyPr>
            <a:lstStyle/>
            <a:p>
              <a:r>
                <a:rPr lang="en-US" altLang="zh-CN" sz="2400" dirty="0"/>
                <a:t>Target</a:t>
              </a:r>
              <a:endParaRPr lang="zh-CN" altLang="en-US" sz="2400" dirty="0"/>
            </a:p>
          </p:txBody>
        </p:sp>
        <p:sp>
          <p:nvSpPr>
            <p:cNvPr id="34" name="文本框 33"/>
            <p:cNvSpPr txBox="1"/>
            <p:nvPr/>
          </p:nvSpPr>
          <p:spPr>
            <a:xfrm>
              <a:off x="9666061" y="4295606"/>
              <a:ext cx="1268296" cy="461665"/>
            </a:xfrm>
            <a:prstGeom prst="rect">
              <a:avLst/>
            </a:prstGeom>
            <a:noFill/>
          </p:spPr>
          <p:txBody>
            <a:bodyPr wrap="none" rtlCol="0">
              <a:spAutoFit/>
            </a:bodyPr>
            <a:lstStyle/>
            <a:p>
              <a:r>
                <a:rPr lang="en-US" altLang="zh-CN" sz="2400" dirty="0"/>
                <a:t>Solenoid</a:t>
              </a:r>
              <a:endParaRPr lang="zh-CN" altLang="en-US" sz="2400" dirty="0"/>
            </a:p>
          </p:txBody>
        </p:sp>
      </p:grpSp>
      <p:pic>
        <p:nvPicPr>
          <p:cNvPr id="35" name="Content Placeholder 9"/>
          <p:cNvPicPr>
            <a:picLocks noChangeAspect="1"/>
          </p:cNvPicPr>
          <p:nvPr/>
        </p:nvPicPr>
        <p:blipFill rotWithShape="1">
          <a:blip r:embed="rId1">
            <a:extLst>
              <a:ext uri="{28A0092B-C50C-407E-A947-70E740481C1C}">
                <a14:useLocalDpi xmlns:a14="http://schemas.microsoft.com/office/drawing/2010/main" val="0"/>
              </a:ext>
            </a:extLst>
          </a:blip>
          <a:srcRect l="1816" r="8018"/>
          <a:stretch>
            <a:fillRect/>
          </a:stretch>
        </p:blipFill>
        <p:spPr>
          <a:xfrm>
            <a:off x="89908" y="657664"/>
            <a:ext cx="4222005" cy="3511855"/>
          </a:xfrm>
          <a:prstGeom prst="rect">
            <a:avLst/>
          </a:prstGeom>
        </p:spPr>
      </p:pic>
      <p:grpSp>
        <p:nvGrpSpPr>
          <p:cNvPr id="5" name="组合 4"/>
          <p:cNvGrpSpPr/>
          <p:nvPr/>
        </p:nvGrpSpPr>
        <p:grpSpPr>
          <a:xfrm>
            <a:off x="7937136" y="773475"/>
            <a:ext cx="3909157" cy="3251627"/>
            <a:chOff x="12888084" y="3124802"/>
            <a:chExt cx="11190514" cy="9308244"/>
          </a:xfrm>
        </p:grpSpPr>
        <p:pic>
          <p:nvPicPr>
            <p:cNvPr id="39" name="Content Placeholder 14"/>
            <p:cNvPicPr>
              <a:picLocks noChangeAspect="1"/>
            </p:cNvPicPr>
            <p:nvPr/>
          </p:nvPicPr>
          <p:blipFill rotWithShape="1">
            <a:blip r:embed="rId2">
              <a:extLst>
                <a:ext uri="{28A0092B-C50C-407E-A947-70E740481C1C}">
                  <a14:useLocalDpi xmlns:a14="http://schemas.microsoft.com/office/drawing/2010/main" val="0"/>
                </a:ext>
              </a:extLst>
            </a:blip>
            <a:srcRect l="3939" r="5894"/>
            <a:stretch>
              <a:fillRect/>
            </a:stretch>
          </p:blipFill>
          <p:spPr>
            <a:xfrm>
              <a:off x="12888084" y="3124802"/>
              <a:ext cx="11190514" cy="9308244"/>
            </a:xfrm>
            <a:prstGeom prst="rect">
              <a:avLst/>
            </a:prstGeom>
            <a:ln w="12700">
              <a:miter lim="400000"/>
              <a:headEnd/>
              <a:tailEnd/>
            </a:ln>
          </p:spPr>
        </p:pic>
        <p:sp>
          <p:nvSpPr>
            <p:cNvPr id="40" name="Oval 16"/>
            <p:cNvSpPr/>
            <p:nvPr/>
          </p:nvSpPr>
          <p:spPr>
            <a:xfrm>
              <a:off x="20277405" y="8969328"/>
              <a:ext cx="2192215" cy="1629507"/>
            </a:xfrm>
            <a:prstGeom prst="ellipse">
              <a:avLst/>
            </a:prstGeom>
            <a:noFill/>
            <a:ln w="38100" cap="flat" cmpd="sng" algn="ctr">
              <a:solidFill>
                <a:srgbClr val="CF7F66"/>
              </a:solidFill>
              <a:prstDash val="solid"/>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defRPr/>
              </a:pPr>
              <a:endParaRPr kumimoji="0" lang="en-US" sz="5000" b="0" i="0" u="none" strike="noStrike" kern="0" cap="none" spc="0" normalizeH="0" baseline="0" noProof="0">
                <a:ln>
                  <a:noFill/>
                </a:ln>
                <a:solidFill>
                  <a:srgbClr val="FFFFFF"/>
                </a:solidFill>
                <a:effectLst/>
                <a:uLnTx/>
                <a:uFillTx/>
                <a:latin typeface="Calibri Light" panose="020F0302020204030204"/>
                <a:ea typeface="等线 Light" panose="02010600030101010101" charset="-122"/>
                <a:cs typeface="+mn-cs"/>
                <a:sym typeface="Calibri Light" panose="020F0302020204030204"/>
              </a:endParaRPr>
            </a:p>
          </p:txBody>
        </p:sp>
      </p:grpSp>
      <p:sp>
        <p:nvSpPr>
          <p:cNvPr id="6" name="箭头: 右 5"/>
          <p:cNvSpPr/>
          <p:nvPr/>
        </p:nvSpPr>
        <p:spPr bwMode="auto">
          <a:xfrm>
            <a:off x="4693186" y="2060870"/>
            <a:ext cx="3057979" cy="539111"/>
          </a:xfrm>
          <a:prstGeom prst="rightArrow">
            <a:avLst/>
          </a:prstGeom>
          <a:solidFill>
            <a:srgbClr val="00478E"/>
          </a:solidFill>
          <a:ln w="9525" cap="flat" cmpd="sng" algn="ctr">
            <a:solidFill>
              <a:srgbClr val="00478E"/>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2" name="文本框 41"/>
          <p:cNvSpPr txBox="1"/>
          <p:nvPr/>
        </p:nvSpPr>
        <p:spPr>
          <a:xfrm>
            <a:off x="2015288" y="5215429"/>
            <a:ext cx="9268945" cy="1384995"/>
          </a:xfrm>
          <a:prstGeom prst="rect">
            <a:avLst/>
          </a:prstGeom>
          <a:noFill/>
        </p:spPr>
        <p:txBody>
          <a:bodyPr wrap="square">
            <a:spAutoFit/>
          </a:bodyPr>
          <a:lstStyle/>
          <a:p>
            <a:r>
              <a:rPr lang="en-GB" altLang="zh-CN" sz="2400" dirty="0"/>
              <a:t>Multi</a:t>
            </a:r>
            <a:r>
              <a:rPr lang="en-US" altLang="zh-CN" sz="2400" dirty="0"/>
              <a:t>bunches</a:t>
            </a:r>
            <a:r>
              <a:rPr lang="en-GB" altLang="zh-CN" sz="2400" dirty="0"/>
              <a:t> tracking in IMPACT-T</a:t>
            </a:r>
            <a:endParaRPr lang="en-GB" altLang="zh-CN" sz="2400" dirty="0"/>
          </a:p>
          <a:p>
            <a:pPr marL="285750" indent="-285750">
              <a:buFont typeface="Arial" panose="020B0604020202020204" pitchFamily="34" charset="0"/>
              <a:buChar char="•"/>
            </a:pPr>
            <a:r>
              <a:rPr lang="en-GB" altLang="zh-CN" sz="2000" dirty="0"/>
              <a:t>Multi-bunch simulation for wide energy spread with exponential energy spectrum</a:t>
            </a:r>
            <a:endParaRPr lang="en-GB" altLang="zh-CN" sz="2000" dirty="0"/>
          </a:p>
          <a:p>
            <a:pPr marL="285750" indent="-285750">
              <a:buFont typeface="Arial" panose="020B0604020202020204" pitchFamily="34" charset="0"/>
              <a:buChar char="•"/>
            </a:pPr>
            <a:r>
              <a:rPr lang="en-GB" altLang="zh-CN" sz="2000" dirty="0"/>
              <a:t>Full cross-bunch space-charge interactions</a:t>
            </a:r>
            <a:endParaRPr lang="en-GB" altLang="zh-CN" sz="2000" dirty="0"/>
          </a:p>
          <a:p>
            <a:pPr marL="285750" indent="-285750">
              <a:buFont typeface="Arial" panose="020B0604020202020204" pitchFamily="34" charset="0"/>
              <a:buChar char="•"/>
            </a:pPr>
            <a:r>
              <a:rPr lang="en-GB" altLang="zh-CN" sz="2000" dirty="0"/>
              <a:t>Proton beam tracking from target to solenoid entrance</a:t>
            </a:r>
            <a:endParaRPr lang="en-GB" altLang="zh-CN"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    </a:t>
            </a:r>
            <a:endParaRPr lang="en-US" altLang="zh-CN"/>
          </a:p>
        </p:txBody>
      </p:sp>
      <p:pic>
        <p:nvPicPr>
          <p:cNvPr id="3" name="图片 2"/>
          <p:cNvPicPr>
            <a:picLocks noChangeAspect="1"/>
          </p:cNvPicPr>
          <p:nvPr/>
        </p:nvPicPr>
        <p:blipFill>
          <a:blip r:embed="rId1"/>
          <a:stretch>
            <a:fillRect/>
          </a:stretch>
        </p:blipFill>
        <p:spPr>
          <a:xfrm>
            <a:off x="1163320" y="855345"/>
            <a:ext cx="9795510" cy="5564505"/>
          </a:xfrm>
          <a:prstGeom prst="rect">
            <a:avLst/>
          </a:prstGeom>
        </p:spPr>
      </p:pic>
      <p:sp>
        <p:nvSpPr>
          <p:cNvPr id="11" name="椭圆 10"/>
          <p:cNvSpPr/>
          <p:nvPr/>
        </p:nvSpPr>
        <p:spPr bwMode="auto">
          <a:xfrm rot="18837434">
            <a:off x="5126355" y="1264920"/>
            <a:ext cx="2283460" cy="3733800"/>
          </a:xfrm>
          <a:prstGeom prst="ellipse">
            <a:avLst/>
          </a:prstGeom>
          <a:noFill/>
          <a:ln w="28575" cap="flat" cmpd="sng" algn="ctr">
            <a:solidFill>
              <a:srgbClr val="0070C0"/>
            </a:solidFill>
            <a:prstDash val="lgDash"/>
            <a:round/>
            <a:headEnd type="none" w="med" len="med"/>
            <a:tailEnd type="none" w="med" len="med"/>
          </a:ln>
        </p:spPr>
        <p:txBody>
          <a:bodyPr vert="horz" wrap="square" lIns="91440" tIns="45720" rIns="91440" bIns="45720" numCol="1" rtlCol="0" anchor="t" anchorCtr="0" compatLnSpc="1"/>
          <a:p>
            <a:pPr algn="ctr" fontAlgn="base">
              <a:spcBef>
                <a:spcPct val="0"/>
              </a:spcBef>
              <a:spcAft>
                <a:spcPct val="0"/>
              </a:spcAft>
            </a:pPr>
            <a:endParaRPr lang="zh-CN" altLang="en-US" dirty="0">
              <a:latin typeface="Arial" panose="020B0604020202020204" pitchFamily="34" charset="0"/>
              <a:ea typeface="宋体" panose="02010600030101010101" pitchFamily="2" charset="-122"/>
              <a:cs typeface="宋体" panose="02010600030101010101" pitchFamily="2" charset="-122"/>
            </a:endParaRPr>
          </a:p>
        </p:txBody>
      </p:sp>
      <p:sp>
        <p:nvSpPr>
          <p:cNvPr id="12" name="矩形 11"/>
          <p:cNvSpPr/>
          <p:nvPr/>
        </p:nvSpPr>
        <p:spPr>
          <a:xfrm>
            <a:off x="7850884" y="1082655"/>
            <a:ext cx="1530549" cy="1200329"/>
          </a:xfrm>
          <a:prstGeom prst="rect">
            <a:avLst/>
          </a:prstGeom>
          <a:ln w="28575">
            <a:solidFill>
              <a:srgbClr val="0070C0"/>
            </a:solidFill>
            <a:prstDash val="dash"/>
          </a:ln>
        </p:spPr>
        <p:txBody>
          <a:bodyPr wrap="square">
            <a:spAutoFit/>
          </a:bodyPr>
          <a:p>
            <a:pPr lvl="0"/>
            <a:r>
              <a:rPr lang="en-US" altLang="zh-CN" dirty="0">
                <a:latin typeface="Times New Roman" panose="02020603050405020304" pitchFamily="18" charset="0"/>
                <a:cs typeface="Times New Roman" panose="02020603050405020304" pitchFamily="18" charset="0"/>
              </a:rPr>
              <a:t>Deflection and Energy Selection (DES) section</a:t>
            </a:r>
            <a:endParaRPr lang="zh-CN" altLang="en-US" dirty="0"/>
          </a:p>
        </p:txBody>
      </p:sp>
      <p:sp>
        <p:nvSpPr>
          <p:cNvPr id="7" name="椭圆 6"/>
          <p:cNvSpPr/>
          <p:nvPr/>
        </p:nvSpPr>
        <p:spPr bwMode="auto">
          <a:xfrm>
            <a:off x="3916680" y="1221740"/>
            <a:ext cx="850900" cy="1221105"/>
          </a:xfrm>
          <a:prstGeom prst="ellipse">
            <a:avLst/>
          </a:prstGeom>
          <a:noFill/>
          <a:ln w="28575" cap="flat" cmpd="sng" algn="ctr">
            <a:solidFill>
              <a:srgbClr val="7030A0"/>
            </a:solidFill>
            <a:prstDash val="lgDash"/>
            <a:round/>
            <a:headEnd type="none" w="med" len="med"/>
            <a:tailEnd type="none" w="med" len="med"/>
          </a:ln>
        </p:spPr>
        <p:txBody>
          <a:bodyPr vert="horz" wrap="square" lIns="91440" tIns="45720" rIns="91440" bIns="45720" numCol="1" rtlCol="0" anchor="t" anchorCtr="0" compatLnSpc="1"/>
          <a:p>
            <a:pPr algn="ctr" fontAlgn="base">
              <a:spcBef>
                <a:spcPct val="0"/>
              </a:spcBef>
              <a:spcAft>
                <a:spcPct val="0"/>
              </a:spcAft>
            </a:pPr>
            <a:endParaRPr lang="zh-CN" altLang="en-US" dirty="0">
              <a:latin typeface="Arial" panose="020B0604020202020204" pitchFamily="34" charset="0"/>
              <a:ea typeface="宋体" panose="02010600030101010101" pitchFamily="2" charset="-122"/>
              <a:cs typeface="宋体" panose="02010600030101010101" pitchFamily="2" charset="-122"/>
            </a:endParaRPr>
          </a:p>
        </p:txBody>
      </p:sp>
      <p:sp>
        <p:nvSpPr>
          <p:cNvPr id="8" name="椭圆 7"/>
          <p:cNvSpPr/>
          <p:nvPr/>
        </p:nvSpPr>
        <p:spPr bwMode="auto">
          <a:xfrm rot="15000000">
            <a:off x="3980815" y="3817620"/>
            <a:ext cx="1560195" cy="2155190"/>
          </a:xfrm>
          <a:prstGeom prst="ellipse">
            <a:avLst/>
          </a:prstGeom>
          <a:noFill/>
          <a:ln w="28575" cap="flat" cmpd="sng" algn="ctr">
            <a:solidFill>
              <a:srgbClr val="7030A0"/>
            </a:solidFill>
            <a:prstDash val="lgDash"/>
            <a:round/>
            <a:headEnd type="none" w="med" len="med"/>
            <a:tailEnd type="none" w="med" len="med"/>
          </a:ln>
        </p:spPr>
        <p:txBody>
          <a:bodyPr vert="horz" wrap="square" lIns="91440" tIns="45720" rIns="91440" bIns="45720" numCol="1" rtlCol="0" anchor="t" anchorCtr="0" compatLnSpc="1"/>
          <a:p>
            <a:pPr algn="ctr" fontAlgn="base">
              <a:spcBef>
                <a:spcPct val="0"/>
              </a:spcBef>
              <a:spcAft>
                <a:spcPct val="0"/>
              </a:spcAft>
            </a:pPr>
            <a:endParaRPr lang="zh-CN" altLang="en-US" dirty="0">
              <a:latin typeface="Arial" panose="020B0604020202020204" pitchFamily="34" charset="0"/>
              <a:ea typeface="宋体" panose="02010600030101010101" pitchFamily="2" charset="-122"/>
              <a:cs typeface="宋体" panose="02010600030101010101" pitchFamily="2" charset="-122"/>
            </a:endParaRPr>
          </a:p>
        </p:txBody>
      </p:sp>
      <p:sp>
        <p:nvSpPr>
          <p:cNvPr id="9" name="椭圆 8"/>
          <p:cNvSpPr/>
          <p:nvPr/>
        </p:nvSpPr>
        <p:spPr bwMode="auto">
          <a:xfrm rot="17216912">
            <a:off x="7421245" y="4054475"/>
            <a:ext cx="1789430" cy="1677670"/>
          </a:xfrm>
          <a:prstGeom prst="ellipse">
            <a:avLst/>
          </a:prstGeom>
          <a:noFill/>
          <a:ln w="28575" cap="flat" cmpd="sng" algn="ctr">
            <a:solidFill>
              <a:srgbClr val="009650"/>
            </a:solidFill>
            <a:prstDash val="lgDash"/>
            <a:round/>
            <a:headEnd type="none" w="med" len="med"/>
            <a:tailEnd type="none" w="med" len="med"/>
          </a:ln>
        </p:spPr>
        <p:txBody>
          <a:bodyPr vert="horz" wrap="square" lIns="91440" tIns="45720" rIns="91440" bIns="45720" numCol="1" rtlCol="0" anchor="t" anchorCtr="0" compatLnSpc="1"/>
          <a:p>
            <a:pPr algn="ctr" fontAlgn="base">
              <a:spcBef>
                <a:spcPct val="0"/>
              </a:spcBef>
              <a:spcAft>
                <a:spcPct val="0"/>
              </a:spcAft>
            </a:pPr>
            <a:endParaRPr lang="zh-CN" altLang="en-US" dirty="0">
              <a:latin typeface="Arial" panose="020B0604020202020204" pitchFamily="34" charset="0"/>
              <a:ea typeface="宋体" panose="02010600030101010101" pitchFamily="2" charset="-122"/>
              <a:cs typeface="宋体" panose="02010600030101010101" pitchFamily="2" charset="-122"/>
            </a:endParaRPr>
          </a:p>
        </p:txBody>
      </p:sp>
      <p:sp>
        <p:nvSpPr>
          <p:cNvPr id="4" name="文本框 3"/>
          <p:cNvSpPr txBox="1"/>
          <p:nvPr/>
        </p:nvSpPr>
        <p:spPr>
          <a:xfrm>
            <a:off x="8860421" y="3554052"/>
            <a:ext cx="1858201" cy="369332"/>
          </a:xfrm>
          <a:prstGeom prst="rect">
            <a:avLst/>
          </a:prstGeom>
          <a:noFill/>
          <a:ln w="28575">
            <a:solidFill>
              <a:srgbClr val="009650"/>
            </a:solidFill>
            <a:prstDash val="dash"/>
          </a:ln>
        </p:spPr>
        <p:txBody>
          <a:bodyPr wrap="none" rtlCol="0">
            <a:spAutoFit/>
          </a:bodyPr>
          <a:p>
            <a:r>
              <a:rPr lang="en-US" altLang="zh-CN" dirty="0">
                <a:latin typeface="Times New Roman" panose="02020603050405020304" pitchFamily="18" charset="0"/>
                <a:cs typeface="Times New Roman" panose="02020603050405020304" pitchFamily="18" charset="0"/>
              </a:rPr>
              <a:t>Collection section</a:t>
            </a:r>
            <a:endParaRPr lang="zh-CN" altLang="en-US" dirty="0">
              <a:latin typeface="Times New Roman" panose="02020603050405020304" pitchFamily="18" charset="0"/>
              <a:cs typeface="Times New Roman" panose="02020603050405020304" pitchFamily="18" charset="0"/>
            </a:endParaRPr>
          </a:p>
        </p:txBody>
      </p:sp>
      <p:sp>
        <p:nvSpPr>
          <p:cNvPr id="16" name="箭头: 右 15"/>
          <p:cNvSpPr/>
          <p:nvPr/>
        </p:nvSpPr>
        <p:spPr bwMode="auto">
          <a:xfrm rot="5400000">
            <a:off x="3943454" y="2469193"/>
            <a:ext cx="791895" cy="419675"/>
          </a:xfrm>
          <a:prstGeom prst="rightArrow">
            <a:avLst/>
          </a:prstGeom>
          <a:solidFill>
            <a:srgbClr val="C00000"/>
          </a:solidFill>
          <a:ln w="9525" cap="flat" cmpd="sng" algn="ctr">
            <a:solidFill>
              <a:srgbClr val="C00000"/>
            </a:solidFill>
            <a:prstDash val="solid"/>
            <a:round/>
            <a:headEnd type="none" w="med" len="med"/>
            <a:tailEnd type="none" w="med" len="med"/>
          </a:ln>
        </p:spPr>
        <p:txBody>
          <a:bodyPr vert="horz" wrap="square" lIns="91440" tIns="45720" rIns="91440" bIns="45720" numCol="1" rtlCol="0" anchor="t" anchorCtr="0" compatLnSpc="1"/>
          <a:p>
            <a:pPr marL="0" marR="0" indent="0" algn="ctr" defTabSz="914400" rtl="0" eaLnBrk="1" fontAlgn="base" latinLnBrk="0" hangingPunct="1">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9" name="文本框 18"/>
          <p:cNvSpPr txBox="1"/>
          <p:nvPr/>
        </p:nvSpPr>
        <p:spPr>
          <a:xfrm>
            <a:off x="1729166" y="2443036"/>
            <a:ext cx="2277737" cy="645160"/>
          </a:xfrm>
          <a:prstGeom prst="rect">
            <a:avLst/>
          </a:prstGeom>
          <a:solidFill>
            <a:schemeClr val="bg1"/>
          </a:solidFill>
        </p:spPr>
        <p:txBody>
          <a:bodyPr wrap="square">
            <a:spAutoFit/>
          </a:bodyPr>
          <a:p>
            <a:pPr algn="l"/>
            <a:r>
              <a:rPr lang="en-US" altLang="zh-CN" b="0" i="0" dirty="0">
                <a:effectLst/>
                <a:latin typeface="Times New Roman" panose="02020603050405020304" pitchFamily="18" charset="0"/>
                <a:cs typeface="Times New Roman" panose="02020603050405020304" pitchFamily="18" charset="0"/>
              </a:rPr>
              <a:t>Provides vertical beam for radiation</a:t>
            </a:r>
            <a:endParaRPr lang="en-US" altLang="zh-CN" b="0" i="0" dirty="0">
              <a:effectLst/>
              <a:latin typeface="Times New Roman" panose="02020603050405020304" pitchFamily="18" charset="0"/>
              <a:cs typeface="Times New Roman" panose="02020603050405020304" pitchFamily="18" charset="0"/>
            </a:endParaRPr>
          </a:p>
        </p:txBody>
      </p:sp>
      <p:sp>
        <p:nvSpPr>
          <p:cNvPr id="15" name="箭头: 右 14"/>
          <p:cNvSpPr/>
          <p:nvPr/>
        </p:nvSpPr>
        <p:spPr bwMode="auto">
          <a:xfrm rot="9420000">
            <a:off x="2432478" y="5163636"/>
            <a:ext cx="791895" cy="419675"/>
          </a:xfrm>
          <a:prstGeom prst="rightArrow">
            <a:avLst/>
          </a:prstGeom>
          <a:solidFill>
            <a:srgbClr val="C00000"/>
          </a:solidFill>
          <a:ln w="9525" cap="flat" cmpd="sng" algn="ctr">
            <a:solidFill>
              <a:srgbClr val="C00000"/>
            </a:solidFill>
            <a:prstDash val="solid"/>
            <a:round/>
            <a:headEnd type="none" w="med" len="med"/>
            <a:tailEnd type="none" w="med" len="med"/>
          </a:ln>
        </p:spPr>
        <p:txBody>
          <a:bodyPr vert="horz" wrap="square" lIns="91440" tIns="45720" rIns="91440" bIns="45720" numCol="1" rtlCol="0" anchor="t" anchorCtr="0" compatLnSpc="1"/>
          <a:p>
            <a:pPr marL="0" marR="0" indent="0" algn="ctr" defTabSz="914400" rtl="0" eaLnBrk="1" fontAlgn="base" latinLnBrk="0" hangingPunct="1">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8" name="文本框 17"/>
          <p:cNvSpPr txBox="1"/>
          <p:nvPr/>
        </p:nvSpPr>
        <p:spPr>
          <a:xfrm>
            <a:off x="311785" y="5247005"/>
            <a:ext cx="2070100" cy="645160"/>
          </a:xfrm>
          <a:prstGeom prst="rect">
            <a:avLst/>
          </a:prstGeom>
          <a:solidFill>
            <a:schemeClr val="bg1"/>
          </a:solidFill>
        </p:spPr>
        <p:txBody>
          <a:bodyPr wrap="square">
            <a:spAutoFit/>
          </a:bodyPr>
          <a:p>
            <a:pPr algn="l"/>
            <a:r>
              <a:rPr lang="en-US" altLang="zh-CN" b="0" i="0" dirty="0">
                <a:effectLst/>
                <a:latin typeface="Times New Roman" panose="02020603050405020304" pitchFamily="18" charset="0"/>
                <a:cs typeface="Times New Roman" panose="02020603050405020304" pitchFamily="18" charset="0"/>
              </a:rPr>
              <a:t>Provides horizontal beam for irradiation</a:t>
            </a:r>
            <a:endParaRPr lang="en-US" altLang="zh-CN" b="0" i="0" dirty="0">
              <a:effectLst/>
              <a:latin typeface="Times New Roman" panose="02020603050405020304" pitchFamily="18" charset="0"/>
              <a:cs typeface="Times New Roman" panose="02020603050405020304" pitchFamily="18" charset="0"/>
            </a:endParaRPr>
          </a:p>
        </p:txBody>
      </p:sp>
      <p:sp>
        <p:nvSpPr>
          <p:cNvPr id="5" name="文本框 4"/>
          <p:cNvSpPr txBox="1"/>
          <p:nvPr/>
        </p:nvSpPr>
        <p:spPr>
          <a:xfrm>
            <a:off x="10314305" y="4378960"/>
            <a:ext cx="1379855" cy="922020"/>
          </a:xfrm>
          <a:prstGeom prst="rect">
            <a:avLst/>
          </a:prstGeom>
          <a:noFill/>
        </p:spPr>
        <p:txBody>
          <a:bodyPr wrap="square" rtlCol="0">
            <a:spAutoFit/>
          </a:bodyPr>
          <a:p>
            <a:pPr algn="ctr"/>
            <a:r>
              <a:rPr lang="en-US" altLang="zh-CN" dirty="0">
                <a:latin typeface="Times New Roman" panose="02020603050405020304" pitchFamily="18" charset="0"/>
                <a:cs typeface="Times New Roman" panose="02020603050405020304" pitchFamily="18" charset="0"/>
              </a:rPr>
              <a:t>Beam acceleration cavity</a:t>
            </a:r>
            <a:endParaRPr lang="zh-CN" alt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39784" y="5"/>
            <a:ext cx="7152216" cy="620713"/>
          </a:xfrm>
        </p:spPr>
        <p:txBody>
          <a:bodyPr/>
          <a:lstStyle/>
          <a:p>
            <a:r>
              <a:rPr lang="en-US" altLang="zh-CN" sz="3200" b="1" dirty="0"/>
              <a:t>Collection section</a:t>
            </a:r>
            <a:endParaRPr lang="zh-CN" altLang="en-US" sz="3200" b="1" dirty="0"/>
          </a:p>
        </p:txBody>
      </p:sp>
      <p:pic>
        <p:nvPicPr>
          <p:cNvPr id="8" name="图片 7"/>
          <p:cNvPicPr/>
          <p:nvPr/>
        </p:nvPicPr>
        <p:blipFill>
          <a:blip r:embed="rId1"/>
          <a:stretch>
            <a:fillRect/>
          </a:stretch>
        </p:blipFill>
        <p:spPr>
          <a:xfrm>
            <a:off x="4937125" y="701040"/>
            <a:ext cx="3761105" cy="2952115"/>
          </a:xfrm>
          <a:prstGeom prst="rect">
            <a:avLst/>
          </a:prstGeom>
        </p:spPr>
      </p:pic>
      <p:pic>
        <p:nvPicPr>
          <p:cNvPr id="9" name="图片 8"/>
          <p:cNvPicPr/>
          <p:nvPr/>
        </p:nvPicPr>
        <p:blipFill>
          <a:blip r:embed="rId2"/>
          <a:stretch>
            <a:fillRect/>
          </a:stretch>
        </p:blipFill>
        <p:spPr>
          <a:xfrm>
            <a:off x="8719197" y="693967"/>
            <a:ext cx="3423189" cy="3064224"/>
          </a:xfrm>
          <a:prstGeom prst="rect">
            <a:avLst/>
          </a:prstGeom>
        </p:spPr>
      </p:pic>
      <p:sp>
        <p:nvSpPr>
          <p:cNvPr id="6" name="矩形 5"/>
          <p:cNvSpPr/>
          <p:nvPr/>
        </p:nvSpPr>
        <p:spPr>
          <a:xfrm>
            <a:off x="231070" y="4841062"/>
            <a:ext cx="5344647" cy="1421992"/>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zh-CN" sz="2000" kern="100" dirty="0">
                <a:latin typeface="Times New Roman" panose="02020603050405020304" pitchFamily="18" charset="0"/>
                <a:ea typeface="Times New Roman" panose="02020603050405020304" pitchFamily="18" charset="0"/>
                <a:cs typeface="Times New Roman" panose="02020603050405020304" pitchFamily="18" charset="0"/>
              </a:rPr>
              <a:t>Three superconducting high</a:t>
            </a:r>
            <a:r>
              <a:rPr lang="en-US" altLang="zh-CN" sz="2000" kern="100" dirty="0">
                <a:latin typeface="Times New Roman" panose="02020603050405020304" pitchFamily="18" charset="0"/>
                <a:cs typeface="Times New Roman" panose="02020603050405020304" pitchFamily="18" charset="0"/>
              </a:rPr>
              <a:t>-</a:t>
            </a:r>
            <a:r>
              <a:rPr lang="en-US" altLang="zh-CN" sz="2000" kern="100" dirty="0">
                <a:latin typeface="Times New Roman" panose="02020603050405020304" pitchFamily="18" charset="0"/>
                <a:ea typeface="Times New Roman" panose="02020603050405020304" pitchFamily="18" charset="0"/>
                <a:cs typeface="Times New Roman" panose="02020603050405020304" pitchFamily="18" charset="0"/>
              </a:rPr>
              <a:t>field solenoids</a:t>
            </a:r>
            <a:endParaRPr lang="en-US" altLang="zh-CN" sz="2000" kern="1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Two adjustable apertures between the three solenoids</a:t>
            </a:r>
            <a:r>
              <a:rPr lang="en-US" altLang="zh-CN" sz="2000" kern="100" dirty="0">
                <a:latin typeface="Times New Roman" panose="02020603050405020304" pitchFamily="18" charset="0"/>
                <a:ea typeface="Times New Roman" panose="02020603050405020304" pitchFamily="18" charset="0"/>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p:txBody>
      </p:sp>
      <p:pic>
        <p:nvPicPr>
          <p:cNvPr id="49" name="图片 48"/>
          <p:cNvPicPr>
            <a:picLocks noChangeAspect="1"/>
          </p:cNvPicPr>
          <p:nvPr/>
        </p:nvPicPr>
        <p:blipFill>
          <a:blip r:embed="rId3"/>
          <a:stretch>
            <a:fillRect/>
          </a:stretch>
        </p:blipFill>
        <p:spPr>
          <a:xfrm>
            <a:off x="5884559" y="3779927"/>
            <a:ext cx="5545111" cy="2782601"/>
          </a:xfrm>
          <a:prstGeom prst="rect">
            <a:avLst/>
          </a:prstGeom>
        </p:spPr>
      </p:pic>
      <p:sp>
        <p:nvSpPr>
          <p:cNvPr id="58" name="文本框 57"/>
          <p:cNvSpPr txBox="1"/>
          <p:nvPr/>
        </p:nvSpPr>
        <p:spPr>
          <a:xfrm>
            <a:off x="6220768" y="5896676"/>
            <a:ext cx="1803541" cy="461665"/>
          </a:xfrm>
          <a:prstGeom prst="rect">
            <a:avLst/>
          </a:prstGeom>
          <a:noFill/>
        </p:spPr>
        <p:txBody>
          <a:bodyPr wrap="square" rtlCol="0">
            <a:spAutoFit/>
          </a:bodyPr>
          <a:p>
            <a:r>
              <a:rPr lang="en-US" altLang="zh-CN" sz="1200" dirty="0"/>
              <a:t>L=500 mm R=30 mm</a:t>
            </a:r>
            <a:endParaRPr lang="en-US" altLang="zh-CN" sz="1200" dirty="0"/>
          </a:p>
          <a:p>
            <a:r>
              <a:rPr lang="en-US" altLang="zh-CN" sz="1200" dirty="0"/>
              <a:t>B=9.05 T</a:t>
            </a:r>
            <a:endParaRPr lang="zh-CN" altLang="en-US" sz="1200" dirty="0"/>
          </a:p>
        </p:txBody>
      </p:sp>
      <p:sp>
        <p:nvSpPr>
          <p:cNvPr id="60" name="文本框 59"/>
          <p:cNvSpPr txBox="1"/>
          <p:nvPr/>
        </p:nvSpPr>
        <p:spPr>
          <a:xfrm>
            <a:off x="7898684" y="5897650"/>
            <a:ext cx="1531192" cy="461665"/>
          </a:xfrm>
          <a:prstGeom prst="rect">
            <a:avLst/>
          </a:prstGeom>
          <a:noFill/>
        </p:spPr>
        <p:txBody>
          <a:bodyPr wrap="square" rtlCol="0">
            <a:spAutoFit/>
          </a:bodyPr>
          <a:p>
            <a:r>
              <a:rPr lang="en-US" altLang="zh-CN" sz="1200" dirty="0"/>
              <a:t>L=500 mm R=30 mm</a:t>
            </a:r>
            <a:endParaRPr lang="en-US" altLang="zh-CN" sz="1200" dirty="0"/>
          </a:p>
          <a:p>
            <a:r>
              <a:rPr lang="en-US" altLang="zh-CN" sz="1200" dirty="0"/>
              <a:t>B=8.23 T</a:t>
            </a:r>
            <a:endParaRPr lang="zh-CN" altLang="en-US" sz="1200" dirty="0"/>
          </a:p>
        </p:txBody>
      </p:sp>
      <p:sp>
        <p:nvSpPr>
          <p:cNvPr id="62" name="文本框 61"/>
          <p:cNvSpPr txBox="1"/>
          <p:nvPr/>
        </p:nvSpPr>
        <p:spPr>
          <a:xfrm>
            <a:off x="9575792" y="5891134"/>
            <a:ext cx="1531192" cy="461665"/>
          </a:xfrm>
          <a:prstGeom prst="rect">
            <a:avLst/>
          </a:prstGeom>
          <a:noFill/>
        </p:spPr>
        <p:txBody>
          <a:bodyPr wrap="square" rtlCol="0">
            <a:spAutoFit/>
          </a:bodyPr>
          <a:p>
            <a:r>
              <a:rPr lang="en-US" altLang="zh-CN" sz="1200" dirty="0"/>
              <a:t>L=500 mm R=30 mm</a:t>
            </a:r>
            <a:endParaRPr lang="en-US" altLang="zh-CN" sz="1200" dirty="0"/>
          </a:p>
          <a:p>
            <a:r>
              <a:rPr lang="en-US" altLang="zh-CN" sz="1200" dirty="0"/>
              <a:t>B=6.51 T</a:t>
            </a:r>
            <a:endParaRPr lang="zh-CN" altLang="en-US" sz="1200" dirty="0"/>
          </a:p>
        </p:txBody>
      </p:sp>
      <p:sp>
        <p:nvSpPr>
          <p:cNvPr id="63" name="矩形 62"/>
          <p:cNvSpPr/>
          <p:nvPr/>
        </p:nvSpPr>
        <p:spPr bwMode="auto">
          <a:xfrm>
            <a:off x="7630095" y="3759011"/>
            <a:ext cx="111098" cy="2600304"/>
          </a:xfrm>
          <a:prstGeom prst="rect">
            <a:avLst/>
          </a:prstGeom>
          <a:noFill/>
          <a:ln w="38100" cap="flat" cmpd="sng" algn="ctr">
            <a:solidFill>
              <a:srgbClr val="C00000"/>
            </a:solidFill>
            <a:prstDash val="sysDash"/>
            <a:round/>
            <a:headEnd type="none" w="med" len="med"/>
            <a:tailEnd type="none" w="med" len="med"/>
          </a:ln>
        </p:spPr>
        <p:txBody>
          <a:bodyPr vert="horz" wrap="square" lIns="91440" tIns="45720" rIns="91440" bIns="45720" numCol="1" rtlCol="0" anchor="t" anchorCtr="0" compatLnSpc="1"/>
          <a:p>
            <a:pPr marL="0" marR="0" indent="0" algn="ctr" defTabSz="914400" rtl="0" eaLnBrk="1" fontAlgn="base" latinLnBrk="0" hangingPunct="1">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65" name="矩形 64"/>
          <p:cNvSpPr/>
          <p:nvPr/>
        </p:nvSpPr>
        <p:spPr bwMode="auto">
          <a:xfrm>
            <a:off x="9508211" y="3764070"/>
            <a:ext cx="111098" cy="2600304"/>
          </a:xfrm>
          <a:prstGeom prst="rect">
            <a:avLst/>
          </a:prstGeom>
          <a:noFill/>
          <a:ln w="38100" cap="flat" cmpd="sng" algn="ctr">
            <a:solidFill>
              <a:srgbClr val="C00000"/>
            </a:solidFill>
            <a:prstDash val="sysDash"/>
            <a:round/>
            <a:headEnd type="none" w="med" len="med"/>
            <a:tailEnd type="none" w="med" len="med"/>
          </a:ln>
        </p:spPr>
        <p:txBody>
          <a:bodyPr vert="horz" wrap="square" lIns="91440" tIns="45720" rIns="91440" bIns="45720" numCol="1" rtlCol="0" anchor="t" anchorCtr="0" compatLnSpc="1"/>
          <a:p>
            <a:pPr marL="0" marR="0" indent="0" algn="ctr" defTabSz="914400" rtl="0" eaLnBrk="1" fontAlgn="base" latinLnBrk="0" hangingPunct="1">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4"/>
          <a:stretch>
            <a:fillRect/>
          </a:stretch>
        </p:blipFill>
        <p:spPr>
          <a:xfrm>
            <a:off x="222885" y="1247775"/>
            <a:ext cx="4589780" cy="3060700"/>
          </a:xfrm>
          <a:prstGeom prst="rect">
            <a:avLst/>
          </a:prstGeom>
        </p:spPr>
      </p:pic>
      <p:sp>
        <p:nvSpPr>
          <p:cNvPr id="4" name="文本框 3"/>
          <p:cNvSpPr txBox="1"/>
          <p:nvPr/>
        </p:nvSpPr>
        <p:spPr>
          <a:xfrm>
            <a:off x="3190240" y="2917190"/>
            <a:ext cx="1303020" cy="829945"/>
          </a:xfrm>
          <a:prstGeom prst="rect">
            <a:avLst/>
          </a:prstGeom>
          <a:noFill/>
        </p:spPr>
        <p:txBody>
          <a:bodyPr wrap="square" rtlCol="0">
            <a:spAutoFit/>
          </a:bodyPr>
          <a:p>
            <a:pPr algn="ctr"/>
            <a:r>
              <a:rPr lang="en-US" altLang="zh-CN" sz="2400" b="1">
                <a:solidFill>
                  <a:srgbClr val="C00000"/>
                </a:solidFill>
              </a:rPr>
              <a:t>First solenoid</a:t>
            </a:r>
            <a:endParaRPr lang="en-US" altLang="zh-CN" sz="2400" b="1">
              <a:solidFill>
                <a:srgbClr val="C00000"/>
              </a:solidFill>
            </a:endParaRPr>
          </a:p>
        </p:txBody>
      </p:sp>
      <p:sp>
        <p:nvSpPr>
          <p:cNvPr id="5" name="文本框 4"/>
          <p:cNvSpPr txBox="1"/>
          <p:nvPr/>
        </p:nvSpPr>
        <p:spPr>
          <a:xfrm>
            <a:off x="2649855" y="727710"/>
            <a:ext cx="2287270" cy="472440"/>
          </a:xfrm>
          <a:prstGeom prst="rect">
            <a:avLst/>
          </a:prstGeom>
          <a:noFill/>
        </p:spPr>
        <p:txBody>
          <a:bodyPr wrap="square" rtlCol="0">
            <a:noAutofit/>
          </a:bodyPr>
          <a:p>
            <a:r>
              <a:rPr lang="en-US" altLang="zh-CN" b="1">
                <a:solidFill>
                  <a:srgbClr val="C00000"/>
                </a:solidFill>
              </a:rPr>
              <a:t>Laser shooting cavity</a:t>
            </a:r>
            <a:endParaRPr lang="en-US" altLang="zh-CN" b="1">
              <a:solidFill>
                <a:srgbClr val="C00000"/>
              </a:solidFill>
            </a:endParaRPr>
          </a:p>
        </p:txBody>
      </p:sp>
      <p:cxnSp>
        <p:nvCxnSpPr>
          <p:cNvPr id="7" name="直接箭头连接符 6"/>
          <p:cNvCxnSpPr/>
          <p:nvPr/>
        </p:nvCxnSpPr>
        <p:spPr>
          <a:xfrm>
            <a:off x="3776980" y="1083310"/>
            <a:ext cx="861695" cy="1482090"/>
          </a:xfrm>
          <a:prstGeom prst="straightConnector1">
            <a:avLst/>
          </a:prstGeom>
          <a:solidFill>
            <a:schemeClr val="accent1"/>
          </a:solidFill>
          <a:ln w="38100" cap="flat" cmpd="sng" algn="ctr">
            <a:solidFill>
              <a:srgbClr val="C00000"/>
            </a:solidFill>
            <a:prstDash val="solid"/>
            <a:round/>
            <a:headEnd type="none" w="med" len="med"/>
            <a:tailEnd type="arrow"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75652" y="5"/>
            <a:ext cx="8216349" cy="620713"/>
          </a:xfrm>
        </p:spPr>
        <p:txBody>
          <a:bodyPr/>
          <a:lstStyle/>
          <a:p>
            <a:r>
              <a:rPr lang="en-US" altLang="zh-CN" sz="3200" b="1" dirty="0"/>
              <a:t>Deflection and Energy Selection (DES) section</a:t>
            </a:r>
            <a:endParaRPr lang="zh-CN" altLang="en-US" sz="3200" b="1" dirty="0"/>
          </a:p>
        </p:txBody>
      </p:sp>
      <p:sp>
        <p:nvSpPr>
          <p:cNvPr id="3" name="矩形 2"/>
          <p:cNvSpPr/>
          <p:nvPr/>
        </p:nvSpPr>
        <p:spPr>
          <a:xfrm>
            <a:off x="851535" y="621030"/>
            <a:ext cx="4379595" cy="1067435"/>
          </a:xfrm>
          <a:prstGeom prst="rect">
            <a:avLst/>
          </a:prstGeom>
        </p:spPr>
        <p:txBody>
          <a:bodyPr wrap="square">
            <a:noAutofit/>
          </a:bodyPr>
          <a:lstStyle/>
          <a:p>
            <a:pPr marL="285750" indent="-285750">
              <a:lnSpc>
                <a:spcPct val="150000"/>
              </a:lnSpc>
              <a:buFont typeface="Arial" panose="020B0604020202020204" pitchFamily="34" charset="0"/>
              <a:buChar char="•"/>
            </a:pPr>
            <a:r>
              <a:rPr lang="en-US" altLang="zh-CN" sz="2400" kern="100" dirty="0">
                <a:latin typeface="Times New Roman" panose="02020603050405020304" pitchFamily="18" charset="0"/>
                <a:ea typeface="Times New Roman" panose="02020603050405020304" pitchFamily="18" charset="0"/>
              </a:rPr>
              <a:t>Accurate energy selection</a:t>
            </a:r>
            <a:endParaRPr lang="en-US" altLang="zh-CN" sz="2400" kern="100" dirty="0">
              <a:latin typeface="Times New Roman" panose="02020603050405020304" pitchFamily="18" charset="0"/>
              <a:ea typeface="Times New Roman" panose="02020603050405020304" pitchFamily="18" charset="0"/>
            </a:endParaRPr>
          </a:p>
          <a:p>
            <a:pPr marL="285750" indent="-285750">
              <a:lnSpc>
                <a:spcPct val="150000"/>
              </a:lnSpc>
              <a:buFont typeface="Arial" panose="020B0604020202020204" pitchFamily="34" charset="0"/>
              <a:buChar char="•"/>
            </a:pPr>
            <a:r>
              <a:rPr lang="en-US" altLang="zh-CN" sz="2400" kern="100" dirty="0">
                <a:latin typeface="Times New Roman" panose="02020603050405020304" pitchFamily="18" charset="0"/>
                <a:ea typeface="Times New Roman" panose="02020603050405020304" pitchFamily="18" charset="0"/>
              </a:rPr>
              <a:t>Removed uncharged particles</a:t>
            </a:r>
            <a:endParaRPr lang="zh-CN" altLang="en-US" sz="2400" dirty="0"/>
          </a:p>
        </p:txBody>
      </p:sp>
      <p:sp>
        <p:nvSpPr>
          <p:cNvPr id="6" name="矩形 5"/>
          <p:cNvSpPr/>
          <p:nvPr/>
        </p:nvSpPr>
        <p:spPr>
          <a:xfrm>
            <a:off x="5924778" y="995951"/>
            <a:ext cx="5070056" cy="461665"/>
          </a:xfrm>
          <a:prstGeom prst="rect">
            <a:avLst/>
          </a:prstGeom>
        </p:spPr>
        <p:txBody>
          <a:bodyPr wrap="square">
            <a:spAutoFit/>
          </a:bodyPr>
          <a:lstStyle/>
          <a:p>
            <a:r>
              <a:rPr lang="en-US" altLang="zh-CN" sz="2400" dirty="0">
                <a:latin typeface="Times New Roman" panose="02020603050405020304" pitchFamily="18" charset="0"/>
                <a:cs typeface="Times New Roman" panose="02020603050405020304" pitchFamily="18" charset="0"/>
              </a:rPr>
              <a:t>The achromatic lattice design is used. </a:t>
            </a:r>
            <a:endParaRPr lang="zh-CN" altLang="en-US" sz="2400" dirty="0">
              <a:latin typeface="Times New Roman" panose="02020603050405020304" pitchFamily="18" charset="0"/>
              <a:cs typeface="Times New Roman" panose="02020603050405020304" pitchFamily="18" charset="0"/>
            </a:endParaRPr>
          </a:p>
        </p:txBody>
      </p:sp>
      <p:pic>
        <p:nvPicPr>
          <p:cNvPr id="7" name="图片 6"/>
          <p:cNvPicPr/>
          <p:nvPr/>
        </p:nvPicPr>
        <p:blipFill>
          <a:blip r:embed="rId1"/>
          <a:stretch>
            <a:fillRect/>
          </a:stretch>
        </p:blipFill>
        <p:spPr>
          <a:xfrm>
            <a:off x="5664736" y="1771296"/>
            <a:ext cx="5715688" cy="4632412"/>
          </a:xfrm>
          <a:prstGeom prst="rect">
            <a:avLst/>
          </a:prstGeom>
        </p:spPr>
      </p:pic>
      <p:pic>
        <p:nvPicPr>
          <p:cNvPr id="9" name="图片 8"/>
          <p:cNvPicPr/>
          <p:nvPr/>
        </p:nvPicPr>
        <p:blipFill rotWithShape="1">
          <a:blip r:embed="rId2"/>
          <a:srcRect l="28163" t="74244" r="45161" b="9582"/>
          <a:stretch>
            <a:fillRect/>
          </a:stretch>
        </p:blipFill>
        <p:spPr>
          <a:xfrm>
            <a:off x="1337310" y="1912620"/>
            <a:ext cx="3150870" cy="1788160"/>
          </a:xfrm>
          <a:prstGeom prst="rect">
            <a:avLst/>
          </a:prstGeom>
          <a:ln w="28575">
            <a:solidFill>
              <a:srgbClr val="C00000"/>
            </a:solidFill>
          </a:ln>
        </p:spPr>
      </p:pic>
      <p:sp>
        <p:nvSpPr>
          <p:cNvPr id="4" name="矩形 3"/>
          <p:cNvSpPr/>
          <p:nvPr/>
        </p:nvSpPr>
        <p:spPr>
          <a:xfrm>
            <a:off x="7250430" y="5636895"/>
            <a:ext cx="726440" cy="184785"/>
          </a:xfrm>
          <a:prstGeom prst="rect">
            <a:avLst/>
          </a:prstGeom>
          <a:noFill/>
          <a:ln w="25400" cap="flat" cmpd="sng" algn="ctr">
            <a:solidFill>
              <a:srgbClr val="C00000"/>
            </a:solidFill>
            <a:prstDash val="solid"/>
            <a:round/>
            <a:headEnd type="none" w="med" len="med"/>
            <a:tailEnd type="none" w="med" len="med"/>
          </a:ln>
        </p:spPr>
        <p:txBody>
          <a:bodyPr vert="horz" wrap="square" lIns="91440" tIns="45720" rIns="91440" bIns="45720" numCol="1" anchor="t" anchorCtr="0" compatLnSpc="1"/>
          <a:p>
            <a:pPr marL="0" marR="0" indent="0" algn="ctr" defTabSz="914400" rtl="0" eaLnBrk="1" fontAlgn="base" latinLnBrk="0" hangingPunct="1">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 name="矩形 4"/>
          <p:cNvSpPr/>
          <p:nvPr/>
        </p:nvSpPr>
        <p:spPr>
          <a:xfrm>
            <a:off x="8986520" y="5636895"/>
            <a:ext cx="726440" cy="184785"/>
          </a:xfrm>
          <a:prstGeom prst="rect">
            <a:avLst/>
          </a:prstGeom>
          <a:noFill/>
          <a:ln w="25400" cap="flat" cmpd="sng" algn="ctr">
            <a:solidFill>
              <a:srgbClr val="C00000"/>
            </a:solidFill>
            <a:prstDash val="solid"/>
            <a:round/>
            <a:headEnd type="none" w="med" len="med"/>
            <a:tailEnd type="none" w="med" len="med"/>
          </a:ln>
        </p:spPr>
        <p:txBody>
          <a:bodyPr vert="horz" wrap="square" lIns="91440" tIns="45720" rIns="91440" bIns="45720" numCol="1" anchor="t" anchorCtr="0" compatLnSpc="1"/>
          <a:p>
            <a:pPr marL="0" marR="0" indent="0" algn="ctr" defTabSz="914400" rtl="0" eaLnBrk="1" fontAlgn="base" latinLnBrk="0" hangingPunct="1">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 name="矩形 7"/>
          <p:cNvSpPr/>
          <p:nvPr/>
        </p:nvSpPr>
        <p:spPr>
          <a:xfrm>
            <a:off x="8176895" y="5636895"/>
            <a:ext cx="167640" cy="184785"/>
          </a:xfrm>
          <a:prstGeom prst="rect">
            <a:avLst/>
          </a:prstGeom>
          <a:noFill/>
          <a:ln w="25400" cap="flat" cmpd="sng" algn="ctr">
            <a:solidFill>
              <a:srgbClr val="009650"/>
            </a:solidFill>
            <a:prstDash val="solid"/>
            <a:round/>
            <a:headEnd type="none" w="med" len="med"/>
            <a:tailEnd type="none" w="med" len="med"/>
          </a:ln>
        </p:spPr>
        <p:txBody>
          <a:bodyPr vert="horz" wrap="square" lIns="91440" tIns="45720" rIns="91440" bIns="45720" numCol="1" anchor="t" anchorCtr="0" compatLnSpc="1"/>
          <a:p>
            <a:pPr marL="0" marR="0" indent="0" algn="ctr" defTabSz="914400" rtl="0" eaLnBrk="1" fontAlgn="base" latinLnBrk="0" hangingPunct="1">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2" name="矩形 11"/>
          <p:cNvSpPr/>
          <p:nvPr/>
        </p:nvSpPr>
        <p:spPr>
          <a:xfrm>
            <a:off x="8612505" y="5647690"/>
            <a:ext cx="167640" cy="175260"/>
          </a:xfrm>
          <a:prstGeom prst="rect">
            <a:avLst/>
          </a:prstGeom>
          <a:noFill/>
          <a:ln w="25400" cap="flat" cmpd="sng" algn="ctr">
            <a:solidFill>
              <a:srgbClr val="009650"/>
            </a:solidFill>
            <a:prstDash val="solid"/>
            <a:round/>
            <a:headEnd type="none" w="med" len="med"/>
            <a:tailEnd type="none" w="med" len="med"/>
          </a:ln>
        </p:spPr>
        <p:txBody>
          <a:bodyPr vert="horz" wrap="square" lIns="91440" tIns="45720" rIns="91440" bIns="45720" numCol="1" anchor="t" anchorCtr="0" compatLnSpc="1"/>
          <a:p>
            <a:pPr marL="0" marR="0" indent="0" algn="ctr" defTabSz="914400" rtl="0" eaLnBrk="1" fontAlgn="base" latinLnBrk="0" hangingPunct="1">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3" name="文本框 12"/>
          <p:cNvSpPr txBox="1"/>
          <p:nvPr/>
        </p:nvSpPr>
        <p:spPr>
          <a:xfrm>
            <a:off x="9846310" y="5083810"/>
            <a:ext cx="910590" cy="368300"/>
          </a:xfrm>
          <a:prstGeom prst="rect">
            <a:avLst/>
          </a:prstGeom>
          <a:noFill/>
        </p:spPr>
        <p:txBody>
          <a:bodyPr wrap="square" rtlCol="0">
            <a:spAutoFit/>
          </a:bodyPr>
          <a:p>
            <a:r>
              <a:rPr lang="en-US" altLang="zh-CN"/>
              <a:t>D</a:t>
            </a:r>
            <a:r>
              <a:rPr lang="en-US" altLang="zh-CN"/>
              <a:t>ipole</a:t>
            </a:r>
            <a:endParaRPr lang="en-US" altLang="zh-CN"/>
          </a:p>
        </p:txBody>
      </p:sp>
      <p:cxnSp>
        <p:nvCxnSpPr>
          <p:cNvPr id="14" name="直接箭头连接符 13"/>
          <p:cNvCxnSpPr>
            <a:endCxn id="5" idx="3"/>
          </p:cNvCxnSpPr>
          <p:nvPr/>
        </p:nvCxnSpPr>
        <p:spPr>
          <a:xfrm flipH="1">
            <a:off x="9712960" y="5485765"/>
            <a:ext cx="371475" cy="243840"/>
          </a:xfrm>
          <a:prstGeom prst="straightConnector1">
            <a:avLst/>
          </a:prstGeom>
          <a:solidFill>
            <a:schemeClr val="accent1"/>
          </a:solidFill>
          <a:ln w="9525" cap="flat" cmpd="sng" algn="ctr">
            <a:solidFill>
              <a:srgbClr val="C00000"/>
            </a:solidFill>
            <a:prstDash val="solid"/>
            <a:round/>
            <a:headEnd type="none" w="med" len="med"/>
            <a:tailEnd type="arrow" w="med" len="med"/>
          </a:ln>
        </p:spPr>
      </p:cxnSp>
      <p:sp>
        <p:nvSpPr>
          <p:cNvPr id="15" name="文本框 14"/>
          <p:cNvSpPr txBox="1"/>
          <p:nvPr/>
        </p:nvSpPr>
        <p:spPr>
          <a:xfrm>
            <a:off x="6318885" y="5024755"/>
            <a:ext cx="1360805" cy="368300"/>
          </a:xfrm>
          <a:prstGeom prst="rect">
            <a:avLst/>
          </a:prstGeom>
          <a:noFill/>
        </p:spPr>
        <p:txBody>
          <a:bodyPr wrap="square" rtlCol="0">
            <a:spAutoFit/>
          </a:bodyPr>
          <a:p>
            <a:r>
              <a:rPr lang="en-US" altLang="zh-CN"/>
              <a:t>Quad</a:t>
            </a:r>
            <a:r>
              <a:rPr lang="en-US" altLang="zh-CN"/>
              <a:t>rupole</a:t>
            </a:r>
            <a:endParaRPr lang="en-US" altLang="zh-CN"/>
          </a:p>
        </p:txBody>
      </p:sp>
      <p:cxnSp>
        <p:nvCxnSpPr>
          <p:cNvPr id="16" name="直接箭头连接符 15"/>
          <p:cNvCxnSpPr>
            <a:endCxn id="8" idx="1"/>
          </p:cNvCxnSpPr>
          <p:nvPr/>
        </p:nvCxnSpPr>
        <p:spPr>
          <a:xfrm>
            <a:off x="7536180" y="5342890"/>
            <a:ext cx="640715" cy="386715"/>
          </a:xfrm>
          <a:prstGeom prst="straightConnector1">
            <a:avLst/>
          </a:prstGeom>
          <a:solidFill>
            <a:schemeClr val="accent1"/>
          </a:solidFill>
          <a:ln w="9525" cap="flat" cmpd="sng" algn="ctr">
            <a:solidFill>
              <a:srgbClr val="009650"/>
            </a:solidFill>
            <a:prstDash val="solid"/>
            <a:round/>
            <a:headEnd type="none" w="med" len="med"/>
            <a:tailEnd type="arrow" w="med" len="med"/>
          </a:ln>
        </p:spPr>
      </p:cxnSp>
      <p:pic>
        <p:nvPicPr>
          <p:cNvPr id="26" name="图片 25"/>
          <p:cNvPicPr>
            <a:picLocks noChangeAspect="1"/>
          </p:cNvPicPr>
          <p:nvPr/>
        </p:nvPicPr>
        <p:blipFill>
          <a:blip r:embed="rId3"/>
          <a:stretch>
            <a:fillRect/>
          </a:stretch>
        </p:blipFill>
        <p:spPr>
          <a:xfrm>
            <a:off x="373043" y="3769615"/>
            <a:ext cx="4862403" cy="2780244"/>
          </a:xfrm>
          <a:prstGeom prst="rect">
            <a:avLst/>
          </a:prstGeom>
        </p:spPr>
      </p:pic>
      <p:pic>
        <p:nvPicPr>
          <p:cNvPr id="24" name="图片 23"/>
          <p:cNvPicPr>
            <a:picLocks noChangeAspect="1"/>
          </p:cNvPicPr>
          <p:nvPr/>
        </p:nvPicPr>
        <p:blipFill rotWithShape="1">
          <a:blip r:embed="rId4"/>
          <a:srcRect l="2324" b="4335"/>
          <a:stretch>
            <a:fillRect/>
          </a:stretch>
        </p:blipFill>
        <p:spPr>
          <a:xfrm>
            <a:off x="589810" y="3769615"/>
            <a:ext cx="4645635" cy="2582037"/>
          </a:xfrm>
          <a:prstGeom prst="rect">
            <a:avLst/>
          </a:prstGeom>
        </p:spPr>
      </p:pic>
      <p:sp>
        <p:nvSpPr>
          <p:cNvPr id="17" name="矩形: 圆角 6"/>
          <p:cNvSpPr/>
          <p:nvPr/>
        </p:nvSpPr>
        <p:spPr bwMode="auto">
          <a:xfrm>
            <a:off x="2511208" y="4214133"/>
            <a:ext cx="1511199" cy="1695691"/>
          </a:xfrm>
          <a:prstGeom prst="roundRect">
            <a:avLst/>
          </a:prstGeom>
          <a:noFill/>
          <a:ln w="28575" cap="flat" cmpd="sng" algn="ctr">
            <a:solidFill>
              <a:srgbClr val="0070C0"/>
            </a:solidFill>
            <a:prstDash val="sysDash"/>
            <a:round/>
            <a:headEnd type="none" w="med" len="med"/>
            <a:tailEnd type="none" w="med" len="med"/>
          </a:ln>
        </p:spPr>
        <p:txBody>
          <a:bodyPr vert="horz" wrap="square" lIns="91440" tIns="45720" rIns="91440" bIns="45720" numCol="1" rtlCol="0" anchor="t" anchorCtr="0" compatLnSpc="1"/>
          <a:p>
            <a:pPr marL="0" marR="0" indent="0" algn="ctr" defTabSz="914400" rtl="0" eaLnBrk="1" fontAlgn="base" latinLnBrk="0" hangingPunct="1">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cxnSp>
        <p:nvCxnSpPr>
          <p:cNvPr id="39" name="直接箭头连接符 38"/>
          <p:cNvCxnSpPr/>
          <p:nvPr/>
        </p:nvCxnSpPr>
        <p:spPr bwMode="auto">
          <a:xfrm flipH="1" flipV="1">
            <a:off x="3382871" y="5944540"/>
            <a:ext cx="1700530" cy="323215"/>
          </a:xfrm>
          <a:prstGeom prst="straightConnector1">
            <a:avLst/>
          </a:prstGeom>
          <a:solidFill>
            <a:schemeClr val="accent1"/>
          </a:solidFill>
          <a:ln w="19050" cap="flat" cmpd="sng" algn="ctr">
            <a:solidFill>
              <a:schemeClr val="tx1"/>
            </a:solidFill>
            <a:prstDash val="solid"/>
            <a:round/>
            <a:headEnd type="none" w="med" len="med"/>
            <a:tailEnd type="triangle"/>
          </a:ln>
        </p:spPr>
      </p:cxnSp>
      <p:cxnSp>
        <p:nvCxnSpPr>
          <p:cNvPr id="18" name="曲线连接符 17"/>
          <p:cNvCxnSpPr/>
          <p:nvPr/>
        </p:nvCxnSpPr>
        <p:spPr>
          <a:xfrm rot="10800000" flipH="1" flipV="1">
            <a:off x="2510790" y="5005070"/>
            <a:ext cx="1511300" cy="3175"/>
          </a:xfrm>
          <a:prstGeom prst="curvedConnector5">
            <a:avLst>
              <a:gd name="adj1" fmla="val 26176"/>
              <a:gd name="adj2" fmla="val -12520000"/>
              <a:gd name="adj3" fmla="val 75168"/>
            </a:avLst>
          </a:prstGeom>
          <a:solidFill>
            <a:schemeClr val="accent1"/>
          </a:solidFill>
          <a:ln w="31750" cap="flat" cmpd="sng" algn="ctr">
            <a:solidFill>
              <a:srgbClr val="FFC000"/>
            </a:solidFill>
            <a:prstDash val="solid"/>
            <a:round/>
            <a:headEnd type="none" w="med" len="med"/>
            <a:tailEnd type="none" w="med" len="med"/>
          </a:ln>
        </p:spPr>
      </p:cxnSp>
      <p:cxnSp>
        <p:nvCxnSpPr>
          <p:cNvPr id="19" name="曲线连接符 18"/>
          <p:cNvCxnSpPr/>
          <p:nvPr/>
        </p:nvCxnSpPr>
        <p:spPr>
          <a:xfrm rot="10800000" flipH="1" flipV="1">
            <a:off x="2511425" y="5003800"/>
            <a:ext cx="1511300" cy="3175"/>
          </a:xfrm>
          <a:prstGeom prst="curvedConnector5">
            <a:avLst>
              <a:gd name="adj1" fmla="val 31722"/>
              <a:gd name="adj2" fmla="val -7400000"/>
              <a:gd name="adj3" fmla="val 71050"/>
            </a:avLst>
          </a:prstGeom>
          <a:solidFill>
            <a:schemeClr val="accent1"/>
          </a:solidFill>
          <a:ln w="31750" cap="flat" cmpd="sng" algn="ctr">
            <a:solidFill>
              <a:srgbClr val="C00000"/>
            </a:solidFill>
            <a:prstDash val="solid"/>
            <a:round/>
            <a:headEnd type="none" w="med" len="med"/>
            <a:tailEnd type="none" w="med" len="med"/>
          </a:ln>
        </p:spPr>
      </p:cxnSp>
      <p:cxnSp>
        <p:nvCxnSpPr>
          <p:cNvPr id="20" name="直接连接符 19"/>
          <p:cNvCxnSpPr/>
          <p:nvPr/>
        </p:nvCxnSpPr>
        <p:spPr>
          <a:xfrm>
            <a:off x="2515870" y="5008245"/>
            <a:ext cx="1497965" cy="0"/>
          </a:xfrm>
          <a:prstGeom prst="line">
            <a:avLst/>
          </a:prstGeom>
          <a:solidFill>
            <a:schemeClr val="accent1"/>
          </a:solidFill>
          <a:ln w="31750" cap="flat" cmpd="sng" algn="ctr">
            <a:solidFill>
              <a:schemeClr val="tx1"/>
            </a:solidFill>
            <a:prstDash val="solid"/>
            <a:round/>
            <a:headEnd type="none" w="med" len="med"/>
            <a:tailEnd type="none" w="med" len="med"/>
          </a:ln>
        </p:spPr>
      </p:cxnSp>
      <p:sp>
        <p:nvSpPr>
          <p:cNvPr id="21" name="文本框 20"/>
          <p:cNvSpPr txBox="1"/>
          <p:nvPr/>
        </p:nvSpPr>
        <p:spPr>
          <a:xfrm>
            <a:off x="5145405" y="5974715"/>
            <a:ext cx="2048510" cy="645160"/>
          </a:xfrm>
          <a:prstGeom prst="rect">
            <a:avLst/>
          </a:prstGeom>
          <a:noFill/>
        </p:spPr>
        <p:txBody>
          <a:bodyPr wrap="square" rtlCol="0" anchor="t">
            <a:spAutoFit/>
          </a:bodyPr>
          <a:p>
            <a:r>
              <a:rPr lang="zh-CN" altLang="en-US"/>
              <a:t>Limit the envelope growth area</a:t>
            </a:r>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9635" y="5"/>
            <a:ext cx="8322365" cy="620713"/>
          </a:xfrm>
        </p:spPr>
        <p:txBody>
          <a:bodyPr/>
          <a:lstStyle/>
          <a:p>
            <a:r>
              <a:rPr lang="en-US" altLang="zh-CN" sz="3200" b="1" dirty="0"/>
              <a:t>Deflection and Energy Selection (DES) section</a:t>
            </a:r>
            <a:endParaRPr lang="zh-CN" altLang="en-US" sz="3200" b="1" dirty="0"/>
          </a:p>
        </p:txBody>
      </p:sp>
      <p:sp>
        <p:nvSpPr>
          <p:cNvPr id="3" name="矩形 2"/>
          <p:cNvSpPr/>
          <p:nvPr/>
        </p:nvSpPr>
        <p:spPr>
          <a:xfrm>
            <a:off x="0" y="740474"/>
            <a:ext cx="5701957" cy="2241960"/>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Canted-cosine-theta (CCT) magnet is used</a:t>
            </a:r>
            <a:endParaRPr lang="en-US" altLang="zh-CN" sz="24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It use multiple nested coil pairs to produce a hybrid field of dipole and quadrupole components</a:t>
            </a:r>
            <a:endParaRPr lang="zh-CN" altLang="en-US" sz="2400" dirty="0">
              <a:latin typeface="Times New Roman" panose="02020603050405020304" pitchFamily="18" charset="0"/>
              <a:cs typeface="Times New Roman" panose="02020603050405020304" pitchFamily="18" charset="0"/>
            </a:endParaRPr>
          </a:p>
        </p:txBody>
      </p:sp>
      <p:sp>
        <p:nvSpPr>
          <p:cNvPr id="6" name="矩形 5"/>
          <p:cNvSpPr/>
          <p:nvPr/>
        </p:nvSpPr>
        <p:spPr>
          <a:xfrm>
            <a:off x="6490044" y="965173"/>
            <a:ext cx="4948870" cy="461665"/>
          </a:xfrm>
          <a:prstGeom prst="rect">
            <a:avLst/>
          </a:prstGeom>
        </p:spPr>
        <p:txBody>
          <a:bodyPr wrap="square">
            <a:spAutoFit/>
          </a:bodyPr>
          <a:lstStyle/>
          <a:p>
            <a:r>
              <a:rPr lang="en-US" altLang="zh-CN" sz="2400" dirty="0">
                <a:latin typeface="Times New Roman" panose="02020603050405020304" pitchFamily="18" charset="0"/>
                <a:cs typeface="Times New Roman" panose="02020603050405020304" pitchFamily="18" charset="0"/>
              </a:rPr>
              <a:t>The achromatic lattice design is used. </a:t>
            </a:r>
            <a:endParaRPr lang="zh-CN" altLang="en-US" sz="2400" dirty="0">
              <a:latin typeface="Times New Roman" panose="02020603050405020304" pitchFamily="18" charset="0"/>
              <a:cs typeface="Times New Roman" panose="02020603050405020304" pitchFamily="18" charset="0"/>
            </a:endParaRPr>
          </a:p>
        </p:txBody>
      </p:sp>
      <p:pic>
        <p:nvPicPr>
          <p:cNvPr id="8" name="图片 7"/>
          <p:cNvPicPr/>
          <p:nvPr/>
        </p:nvPicPr>
        <p:blipFill>
          <a:blip r:embed="rId1"/>
          <a:stretch>
            <a:fillRect/>
          </a:stretch>
        </p:blipFill>
        <p:spPr>
          <a:xfrm>
            <a:off x="5735174" y="1771294"/>
            <a:ext cx="5832536" cy="4665199"/>
          </a:xfrm>
          <a:prstGeom prst="rect">
            <a:avLst/>
          </a:prstGeom>
        </p:spPr>
      </p:pic>
      <p:pic>
        <p:nvPicPr>
          <p:cNvPr id="9" name="图片 8"/>
          <p:cNvPicPr/>
          <p:nvPr/>
        </p:nvPicPr>
        <p:blipFill rotWithShape="1">
          <a:blip r:embed="rId2"/>
          <a:srcRect l="42394" t="38216" r="14800" b="16372"/>
          <a:stretch>
            <a:fillRect/>
          </a:stretch>
        </p:blipFill>
        <p:spPr>
          <a:xfrm>
            <a:off x="175895" y="3342005"/>
            <a:ext cx="2933700" cy="2913380"/>
          </a:xfrm>
          <a:prstGeom prst="rect">
            <a:avLst/>
          </a:prstGeom>
          <a:ln w="28575">
            <a:solidFill>
              <a:srgbClr val="C00000"/>
            </a:solidFill>
          </a:ln>
        </p:spPr>
      </p:pic>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7597" b="11981"/>
          <a:stretch>
            <a:fillRect/>
          </a:stretch>
        </p:blipFill>
        <p:spPr bwMode="auto">
          <a:xfrm>
            <a:off x="3273425" y="4458335"/>
            <a:ext cx="2298700" cy="828675"/>
          </a:xfrm>
          <a:prstGeom prst="rect">
            <a:avLst/>
          </a:prstGeom>
          <a:noFill/>
          <a:ln>
            <a:noFill/>
          </a:ln>
        </p:spPr>
      </p:pic>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t="13328" b="36720"/>
          <a:stretch>
            <a:fillRect/>
          </a:stretch>
        </p:blipFill>
        <p:spPr bwMode="auto">
          <a:xfrm>
            <a:off x="3279140" y="5379085"/>
            <a:ext cx="2320925" cy="869315"/>
          </a:xfrm>
          <a:prstGeom prst="rect">
            <a:avLst/>
          </a:prstGeom>
          <a:noFill/>
          <a:ln>
            <a:noFill/>
          </a:ln>
        </p:spPr>
      </p:pic>
      <p:pic>
        <p:nvPicPr>
          <p:cNvPr id="19" name="图片 18"/>
          <p:cNvPicPr>
            <a:picLocks noChangeAspect="1"/>
          </p:cNvPicPr>
          <p:nvPr/>
        </p:nvPicPr>
        <p:blipFill rotWithShape="1">
          <a:blip r:embed="rId5"/>
          <a:srcRect t="26561" b="26118"/>
          <a:stretch>
            <a:fillRect/>
          </a:stretch>
        </p:blipFill>
        <p:spPr>
          <a:xfrm>
            <a:off x="3272155" y="3101340"/>
            <a:ext cx="2300605" cy="126492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t>Background information</a:t>
            </a:r>
            <a:endParaRPr lang="zh-CN" altLang="en-US" dirty="0"/>
          </a:p>
        </p:txBody>
      </p:sp>
      <p:sp>
        <p:nvSpPr>
          <p:cNvPr id="22" name="文本框 21"/>
          <p:cNvSpPr txBox="1"/>
          <p:nvPr/>
        </p:nvSpPr>
        <p:spPr>
          <a:xfrm>
            <a:off x="3168650" y="2050415"/>
            <a:ext cx="6640830" cy="2306955"/>
          </a:xfrm>
          <a:prstGeom prst="rect">
            <a:avLst/>
          </a:prstGeom>
          <a:noFill/>
        </p:spPr>
        <p:txBody>
          <a:bodyPr wrap="square" rtlCol="0" anchor="t">
            <a:spAutoFit/>
          </a:bodyPr>
          <a:p>
            <a:pPr marL="285750" indent="-285750">
              <a:lnSpc>
                <a:spcPct val="150000"/>
              </a:lnSpc>
              <a:buFont typeface="Arial" panose="020B0604020202020204" pitchFamily="34" charset="0"/>
              <a:buChar char="•"/>
            </a:pPr>
            <a:r>
              <a:rPr lang="en-US" altLang="zh-CN" sz="2400" dirty="0">
                <a:solidFill>
                  <a:srgbClr val="C00000"/>
                </a:solidFill>
                <a:sym typeface="+mn-ea"/>
              </a:rPr>
              <a:t>Background information</a:t>
            </a:r>
            <a:endParaRPr lang="en-US" altLang="zh-CN" sz="2400" dirty="0">
              <a:solidFill>
                <a:srgbClr val="C00000"/>
              </a:solidFill>
              <a:sym typeface="+mn-ea"/>
            </a:endParaRPr>
          </a:p>
          <a:p>
            <a:pPr marL="285750" indent="-285750">
              <a:lnSpc>
                <a:spcPct val="150000"/>
              </a:lnSpc>
              <a:buFont typeface="Arial" panose="020B0604020202020204" pitchFamily="34" charset="0"/>
              <a:buChar char="•"/>
            </a:pPr>
            <a:r>
              <a:rPr lang="en-US" altLang="zh-CN" sz="2400" dirty="0">
                <a:sym typeface="+mn-ea"/>
              </a:rPr>
              <a:t>Space charge effect in the laser driven accelerator</a:t>
            </a:r>
            <a:endParaRPr lang="en-US" altLang="zh-CN" sz="2400" dirty="0">
              <a:sym typeface="+mn-ea"/>
            </a:endParaRPr>
          </a:p>
          <a:p>
            <a:pPr marL="285750" indent="-285750">
              <a:lnSpc>
                <a:spcPct val="150000"/>
              </a:lnSpc>
              <a:buFont typeface="Arial" panose="020B0604020202020204" pitchFamily="34" charset="0"/>
              <a:buChar char="•"/>
            </a:pPr>
            <a:r>
              <a:rPr lang="en-US" altLang="zh-CN" sz="2400" dirty="0">
                <a:sym typeface="+mn-ea"/>
              </a:rPr>
              <a:t>The compact laser-driven proton therapy system</a:t>
            </a:r>
            <a:endParaRPr lang="en-US" altLang="zh-CN" sz="2400" dirty="0">
              <a:sym typeface="+mn-ea"/>
            </a:endParaRPr>
          </a:p>
          <a:p>
            <a:pPr marL="285750" indent="-285750">
              <a:lnSpc>
                <a:spcPct val="150000"/>
              </a:lnSpc>
              <a:buFont typeface="Arial" panose="020B0604020202020204" pitchFamily="34" charset="0"/>
              <a:buChar char="•"/>
            </a:pPr>
            <a:r>
              <a:rPr lang="en-US" altLang="zh-CN" sz="2400" dirty="0">
                <a:sym typeface="+mn-ea"/>
              </a:rPr>
              <a:t>Summary and prospect</a:t>
            </a:r>
            <a:endParaRPr lang="en-US" altLang="zh-CN" sz="2400" dirty="0">
              <a:sym typeface="+mn-e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03374" y="5"/>
            <a:ext cx="8388626" cy="620713"/>
          </a:xfrm>
        </p:spPr>
        <p:txBody>
          <a:bodyPr/>
          <a:lstStyle/>
          <a:p>
            <a:r>
              <a:rPr lang="en-US" altLang="zh-CN" sz="3200" b="1" dirty="0"/>
              <a:t>Deflection and Energy Selection (DES) section</a:t>
            </a:r>
            <a:endParaRPr lang="zh-CN" altLang="en-US" sz="3200" b="1" dirty="0"/>
          </a:p>
        </p:txBody>
      </p:sp>
      <p:pic>
        <p:nvPicPr>
          <p:cNvPr id="3" name="图片 2"/>
          <p:cNvPicPr/>
          <p:nvPr/>
        </p:nvPicPr>
        <p:blipFill>
          <a:blip r:embed="rId1"/>
          <a:stretch>
            <a:fillRect/>
          </a:stretch>
        </p:blipFill>
        <p:spPr>
          <a:xfrm>
            <a:off x="424221" y="885147"/>
            <a:ext cx="5164625" cy="4301214"/>
          </a:xfrm>
          <a:prstGeom prst="rect">
            <a:avLst/>
          </a:prstGeom>
        </p:spPr>
      </p:pic>
      <p:pic>
        <p:nvPicPr>
          <p:cNvPr id="4" name="图片 3"/>
          <p:cNvPicPr/>
          <p:nvPr/>
        </p:nvPicPr>
        <p:blipFill>
          <a:blip r:embed="rId2"/>
          <a:stretch>
            <a:fillRect/>
          </a:stretch>
        </p:blipFill>
        <p:spPr>
          <a:xfrm>
            <a:off x="6603155" y="885147"/>
            <a:ext cx="5164626" cy="4330248"/>
          </a:xfrm>
          <a:prstGeom prst="rect">
            <a:avLst/>
          </a:prstGeom>
        </p:spPr>
      </p:pic>
      <p:sp>
        <p:nvSpPr>
          <p:cNvPr id="5" name="矩形 4"/>
          <p:cNvSpPr/>
          <p:nvPr/>
        </p:nvSpPr>
        <p:spPr>
          <a:xfrm>
            <a:off x="528810" y="5215395"/>
            <a:ext cx="11238967" cy="1133965"/>
          </a:xfrm>
          <a:prstGeom prst="rect">
            <a:avLst/>
          </a:prstGeom>
        </p:spPr>
        <p:txBody>
          <a:bodyPr wrap="square">
            <a:spAutoFit/>
          </a:bodyPr>
          <a:lstStyle/>
          <a:p>
            <a:pPr algn="just">
              <a:lnSpc>
                <a:spcPct val="150000"/>
              </a:lnSpc>
            </a:pPr>
            <a:r>
              <a:rPr lang="en-US" altLang="zh-CN" sz="2400" kern="100" dirty="0">
                <a:latin typeface="Times New Roman" panose="02020603050405020304" pitchFamily="18" charset="0"/>
                <a:ea typeface="Times New Roman" panose="02020603050405020304" pitchFamily="18" charset="0"/>
                <a:cs typeface="Times New Roman" panose="02020603050405020304" pitchFamily="18" charset="0"/>
              </a:rPr>
              <a:t>         The moveable slit set between DES section remove particles with energy deviation and neutral stray particles produced by laser acceleration. </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p:cNvPicPr>
            <a:picLocks noChangeAspect="1"/>
          </p:cNvPicPr>
          <p:nvPr/>
        </p:nvPicPr>
        <p:blipFill>
          <a:blip r:embed="rId1"/>
          <a:stretch>
            <a:fillRect/>
          </a:stretch>
        </p:blipFill>
        <p:spPr>
          <a:xfrm>
            <a:off x="3986847" y="654684"/>
            <a:ext cx="7113588" cy="5534195"/>
          </a:xfrm>
          <a:prstGeom prst="rect">
            <a:avLst/>
          </a:prstGeom>
        </p:spPr>
      </p:pic>
      <p:sp>
        <p:nvSpPr>
          <p:cNvPr id="4" name="椭圆 3"/>
          <p:cNvSpPr/>
          <p:nvPr/>
        </p:nvSpPr>
        <p:spPr bwMode="auto">
          <a:xfrm rot="19790398">
            <a:off x="5834595" y="3987223"/>
            <a:ext cx="1123058" cy="742402"/>
          </a:xfrm>
          <a:prstGeom prst="ellipse">
            <a:avLst/>
          </a:prstGeom>
          <a:noFill/>
          <a:ln w="28575" cap="flat" cmpd="sng" algn="ctr">
            <a:solidFill>
              <a:srgbClr val="FF0000"/>
            </a:solidFill>
            <a:prstDash val="dash"/>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 name="文本框 4"/>
          <p:cNvSpPr txBox="1"/>
          <p:nvPr/>
        </p:nvSpPr>
        <p:spPr>
          <a:xfrm>
            <a:off x="6948805" y="5168265"/>
            <a:ext cx="5243195" cy="1476375"/>
          </a:xfrm>
          <a:prstGeom prst="rect">
            <a:avLst/>
          </a:prstGeom>
          <a:noFill/>
        </p:spPr>
        <p:txBody>
          <a:bodyPr wrap="square" rtlCol="0">
            <a:spAutoFit/>
          </a:bodyPr>
          <a:lstStyle/>
          <a:p>
            <a:pPr marL="285750" indent="-285750">
              <a:lnSpc>
                <a:spcPct val="100000"/>
              </a:lnSpc>
              <a:buFont typeface="Arial" panose="020B0604020202020204" pitchFamily="34" charset="0"/>
              <a:buChar char="•"/>
            </a:pPr>
            <a:r>
              <a:rPr lang="en-US" altLang="zh-CN" dirty="0">
                <a:latin typeface="+mj-ea"/>
                <a:ea typeface="+mj-ea"/>
              </a:rPr>
              <a:t>The horizontal beamline is equipped with a section for beam homogenization.</a:t>
            </a:r>
            <a:endParaRPr lang="en-US" altLang="zh-CN" dirty="0">
              <a:latin typeface="+mj-ea"/>
              <a:ea typeface="+mj-ea"/>
            </a:endParaRPr>
          </a:p>
          <a:p>
            <a:pPr marL="285750" indent="-285750" algn="just">
              <a:lnSpc>
                <a:spcPct val="100000"/>
              </a:lnSpc>
              <a:buFont typeface="Arial" panose="020B0604020202020204" pitchFamily="34" charset="0"/>
              <a:buChar char="•"/>
            </a:pPr>
            <a:r>
              <a:rPr>
                <a:sym typeface="+mn-ea"/>
              </a:rPr>
              <a:t>The octupole magnet modifies the particle distribution by deflecting the transverse beam edges towards the center of the beam.</a:t>
            </a:r>
            <a:endParaRPr>
              <a:sym typeface="+mn-ea"/>
            </a:endParaRPr>
          </a:p>
        </p:txBody>
      </p:sp>
      <p:cxnSp>
        <p:nvCxnSpPr>
          <p:cNvPr id="7" name="直接箭头连接符 6"/>
          <p:cNvCxnSpPr>
            <a:endCxn id="4" idx="4"/>
          </p:cNvCxnSpPr>
          <p:nvPr/>
        </p:nvCxnSpPr>
        <p:spPr bwMode="auto">
          <a:xfrm flipH="1" flipV="1">
            <a:off x="6582359" y="4679033"/>
            <a:ext cx="480695" cy="986155"/>
          </a:xfrm>
          <a:prstGeom prst="straightConnector1">
            <a:avLst/>
          </a:prstGeom>
          <a:solidFill>
            <a:schemeClr val="accent1"/>
          </a:solidFill>
          <a:ln w="19050" cap="flat" cmpd="sng" algn="ctr">
            <a:solidFill>
              <a:srgbClr val="FF0000"/>
            </a:solidFill>
            <a:prstDash val="solid"/>
            <a:round/>
            <a:headEnd type="none" w="med" len="med"/>
            <a:tailEnd type="triangle"/>
          </a:ln>
        </p:spPr>
      </p:cxnSp>
      <p:pic>
        <p:nvPicPr>
          <p:cNvPr id="8" name="图片 7"/>
          <p:cNvPicPr>
            <a:picLocks noChangeAspect="1"/>
          </p:cNvPicPr>
          <p:nvPr>
            <p:custDataLst>
              <p:tags r:id="rId2"/>
            </p:custDataLst>
          </p:nvPr>
        </p:nvPicPr>
        <p:blipFill rotWithShape="1">
          <a:blip r:embed="rId3"/>
          <a:srcRect l="50597" t="51421" r="18" b="-1590"/>
          <a:stretch>
            <a:fillRect/>
          </a:stretch>
        </p:blipFill>
        <p:spPr>
          <a:xfrm>
            <a:off x="0" y="4255770"/>
            <a:ext cx="2054225" cy="1934210"/>
          </a:xfrm>
          <a:prstGeom prst="rect">
            <a:avLst/>
          </a:prstGeom>
        </p:spPr>
      </p:pic>
      <p:pic>
        <p:nvPicPr>
          <p:cNvPr id="9" name="图片 8"/>
          <p:cNvPicPr>
            <a:picLocks noChangeAspect="1"/>
          </p:cNvPicPr>
          <p:nvPr>
            <p:custDataLst>
              <p:tags r:id="rId4"/>
            </p:custDataLst>
          </p:nvPr>
        </p:nvPicPr>
        <p:blipFill rotWithShape="1">
          <a:blip r:embed="rId5"/>
          <a:srcRect l="50000" t="51538" r="18"/>
          <a:stretch>
            <a:fillRect/>
          </a:stretch>
        </p:blipFill>
        <p:spPr>
          <a:xfrm>
            <a:off x="2146935" y="4255770"/>
            <a:ext cx="2073275" cy="1869440"/>
          </a:xfrm>
          <a:prstGeom prst="rect">
            <a:avLst/>
          </a:prstGeom>
        </p:spPr>
      </p:pic>
      <p:pic>
        <p:nvPicPr>
          <p:cNvPr id="10" name="图片 9"/>
          <p:cNvPicPr>
            <a:picLocks noChangeAspect="1"/>
          </p:cNvPicPr>
          <p:nvPr/>
        </p:nvPicPr>
        <p:blipFill>
          <a:blip r:embed="rId6"/>
          <a:stretch>
            <a:fillRect/>
          </a:stretch>
        </p:blipFill>
        <p:spPr>
          <a:xfrm>
            <a:off x="161290" y="796925"/>
            <a:ext cx="3825240" cy="285623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p:cNvPicPr/>
          <p:nvPr/>
        </p:nvPicPr>
        <p:blipFill>
          <a:blip r:embed="rId1"/>
          <a:stretch>
            <a:fillRect/>
          </a:stretch>
        </p:blipFill>
        <p:spPr>
          <a:xfrm>
            <a:off x="2895600" y="1083007"/>
            <a:ext cx="6695328" cy="4708194"/>
          </a:xfrm>
          <a:prstGeom prst="rect">
            <a:avLst/>
          </a:prstGeom>
        </p:spPr>
      </p:pic>
      <p:sp>
        <p:nvSpPr>
          <p:cNvPr id="4" name="文本框 3"/>
          <p:cNvSpPr txBox="1"/>
          <p:nvPr/>
        </p:nvSpPr>
        <p:spPr>
          <a:xfrm>
            <a:off x="3491972" y="668043"/>
            <a:ext cx="5207635" cy="368300"/>
          </a:xfrm>
          <a:prstGeom prst="rect">
            <a:avLst/>
          </a:prstGeom>
          <a:noFill/>
        </p:spPr>
        <p:txBody>
          <a:bodyPr wrap="none" rtlCol="0">
            <a:spAutoFit/>
          </a:bodyPr>
          <a:lstStyle/>
          <a:p>
            <a:pPr algn="l"/>
            <a:r>
              <a:rPr lang="en-US" altLang="zh-CN">
                <a:sym typeface="+mn-ea"/>
              </a:rPr>
              <a:t>Homogenization affect of octupole in x and y direction</a:t>
            </a:r>
            <a:endParaRPr lang="zh-CN" altLang="en-US" dirty="0">
              <a:latin typeface="+mj-ea"/>
              <a:ea typeface="+mj-ea"/>
            </a:endParaRPr>
          </a:p>
        </p:txBody>
      </p:sp>
      <p:sp>
        <p:nvSpPr>
          <p:cNvPr id="5" name="下箭头 4"/>
          <p:cNvSpPr/>
          <p:nvPr/>
        </p:nvSpPr>
        <p:spPr bwMode="auto">
          <a:xfrm>
            <a:off x="2260600" y="1189204"/>
            <a:ext cx="317500" cy="4495800"/>
          </a:xfrm>
          <a:prstGeom prst="downArrow">
            <a:avLst/>
          </a:prstGeom>
          <a:gradFill flip="none" rotWithShape="1">
            <a:gsLst>
              <a:gs pos="0">
                <a:srgbClr val="00478E"/>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6" name="下箭头 5"/>
          <p:cNvSpPr/>
          <p:nvPr/>
        </p:nvSpPr>
        <p:spPr bwMode="auto">
          <a:xfrm rot="16200000">
            <a:off x="6271839" y="2929859"/>
            <a:ext cx="317500" cy="6320678"/>
          </a:xfrm>
          <a:prstGeom prst="downArrow">
            <a:avLst/>
          </a:prstGeom>
          <a:gradFill flip="none" rotWithShape="1">
            <a:gsLst>
              <a:gs pos="0">
                <a:srgbClr val="00478E"/>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algn="ctr" fontAlgn="base">
              <a:spcBef>
                <a:spcPct val="0"/>
              </a:spcBef>
              <a:spcAft>
                <a:spcPct val="0"/>
              </a:spcAft>
            </a:pPr>
            <a:endParaRPr lang="zh-CN" altLang="en-US">
              <a:latin typeface="Arial" panose="020B0604020202020204" pitchFamily="34" charset="0"/>
              <a:ea typeface="宋体" panose="02010600030101010101" pitchFamily="2" charset="-122"/>
              <a:cs typeface="宋体" panose="02010600030101010101" pitchFamily="2" charset="-122"/>
            </a:endParaRPr>
          </a:p>
        </p:txBody>
      </p:sp>
      <p:sp>
        <p:nvSpPr>
          <p:cNvPr id="7" name="文本框 6"/>
          <p:cNvSpPr txBox="1"/>
          <p:nvPr/>
        </p:nvSpPr>
        <p:spPr>
          <a:xfrm>
            <a:off x="5472634" y="6195820"/>
            <a:ext cx="1325880" cy="368300"/>
          </a:xfrm>
          <a:prstGeom prst="rect">
            <a:avLst/>
          </a:prstGeom>
          <a:noFill/>
        </p:spPr>
        <p:txBody>
          <a:bodyPr wrap="none" rtlCol="0">
            <a:spAutoFit/>
          </a:bodyPr>
          <a:lstStyle/>
          <a:p>
            <a:r>
              <a:rPr lang="en-US" altLang="zh-CN" dirty="0" err="1">
                <a:latin typeface="+mj-ea"/>
                <a:ea typeface="+mj-ea"/>
              </a:rPr>
              <a:t>Octupole</a:t>
            </a:r>
            <a:r>
              <a:rPr lang="en-US" altLang="zh-CN" dirty="0">
                <a:latin typeface="+mj-ea"/>
                <a:ea typeface="+mj-ea"/>
              </a:rPr>
              <a:t> </a:t>
            </a:r>
            <a:r>
              <a:rPr lang="en-US" altLang="zh-CN">
                <a:latin typeface="+mj-ea"/>
                <a:ea typeface="+mj-ea"/>
              </a:rPr>
              <a:t>x</a:t>
            </a:r>
            <a:endParaRPr lang="zh-CN" altLang="en-US" dirty="0">
              <a:latin typeface="+mj-ea"/>
              <a:ea typeface="+mj-ea"/>
            </a:endParaRPr>
          </a:p>
        </p:txBody>
      </p:sp>
      <p:sp>
        <p:nvSpPr>
          <p:cNvPr id="9" name="文本框 8"/>
          <p:cNvSpPr txBox="1"/>
          <p:nvPr/>
        </p:nvSpPr>
        <p:spPr>
          <a:xfrm>
            <a:off x="985145" y="2959101"/>
            <a:ext cx="1325880" cy="368300"/>
          </a:xfrm>
          <a:prstGeom prst="rect">
            <a:avLst/>
          </a:prstGeom>
          <a:noFill/>
        </p:spPr>
        <p:txBody>
          <a:bodyPr wrap="none" rtlCol="0">
            <a:spAutoFit/>
          </a:bodyPr>
          <a:lstStyle/>
          <a:p>
            <a:r>
              <a:rPr lang="en-US" altLang="zh-CN" dirty="0" err="1">
                <a:latin typeface="+mj-ea"/>
                <a:ea typeface="+mj-ea"/>
              </a:rPr>
              <a:t>Octupole</a:t>
            </a:r>
            <a:r>
              <a:rPr lang="en-US" altLang="zh-CN" dirty="0">
                <a:latin typeface="+mj-ea"/>
                <a:ea typeface="+mj-ea"/>
              </a:rPr>
              <a:t> y</a:t>
            </a:r>
            <a:endParaRPr lang="zh-CN" altLang="en-US" dirty="0">
              <a:latin typeface="+mj-ea"/>
              <a:ea typeface="+mj-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3" name="图片 2"/>
          <p:cNvPicPr>
            <a:picLocks noChangeAspect="1"/>
          </p:cNvPicPr>
          <p:nvPr/>
        </p:nvPicPr>
        <p:blipFill>
          <a:blip r:embed="rId1"/>
          <a:stretch>
            <a:fillRect/>
          </a:stretch>
        </p:blipFill>
        <p:spPr>
          <a:xfrm>
            <a:off x="4164965" y="673735"/>
            <a:ext cx="7788275" cy="5838825"/>
          </a:xfrm>
          <a:prstGeom prst="rect">
            <a:avLst/>
          </a:prstGeom>
        </p:spPr>
      </p:pic>
      <p:sp>
        <p:nvSpPr>
          <p:cNvPr id="4" name="文本框 3"/>
          <p:cNvSpPr txBox="1"/>
          <p:nvPr/>
        </p:nvSpPr>
        <p:spPr>
          <a:xfrm>
            <a:off x="290830" y="882015"/>
            <a:ext cx="3742055" cy="368300"/>
          </a:xfrm>
          <a:prstGeom prst="rect">
            <a:avLst/>
          </a:prstGeom>
          <a:noFill/>
        </p:spPr>
        <p:txBody>
          <a:bodyPr wrap="square" rtlCol="0">
            <a:spAutoFit/>
          </a:bodyPr>
          <a:p>
            <a:r>
              <a:rPr lang="en-US" altLang="zh-CN"/>
              <a:t>CLAPA-II</a:t>
            </a:r>
            <a:endParaRPr lang="en-US" altLang="zh-CN"/>
          </a:p>
        </p:txBody>
      </p:sp>
      <p:sp>
        <p:nvSpPr>
          <p:cNvPr id="5" name="文本框 4"/>
          <p:cNvSpPr txBox="1"/>
          <p:nvPr/>
        </p:nvSpPr>
        <p:spPr>
          <a:xfrm>
            <a:off x="0" y="1333500"/>
            <a:ext cx="4164965" cy="4799965"/>
          </a:xfrm>
          <a:prstGeom prst="rect">
            <a:avLst/>
          </a:prstGeom>
          <a:noFill/>
        </p:spPr>
        <p:txBody>
          <a:bodyPr wrap="square" rtlCol="0">
            <a:spAutoFit/>
          </a:bodyPr>
          <a:p>
            <a:pPr marL="285750" indent="-285750">
              <a:buFont typeface="Arial" panose="020B0604020202020204" pitchFamily="34" charset="0"/>
              <a:buChar char="•"/>
            </a:pPr>
            <a:r>
              <a:rPr lang="en-US" altLang="zh-CN"/>
              <a:t>The 2 PW &amp; 1 Hz laser system has been constructed and is currently commissioning.</a:t>
            </a:r>
            <a:endParaRPr lang="en-US" altLang="zh-CN"/>
          </a:p>
          <a:p>
            <a:pPr marL="285750" indent="-285750">
              <a:buFont typeface="Arial" panose="020B0604020202020204" pitchFamily="34" charset="0"/>
              <a:buChar char="•"/>
            </a:pPr>
            <a:r>
              <a:rPr lang="en-US" altLang="zh-CN"/>
              <a:t>The construction of a high-precision target array system has been completed for laser-driven beam radiation.</a:t>
            </a:r>
            <a:endParaRPr lang="en-US" altLang="zh-CN"/>
          </a:p>
          <a:p>
            <a:pPr marL="285750" indent="-285750">
              <a:buFont typeface="Arial" panose="020B0604020202020204" pitchFamily="34" charset="0"/>
              <a:buChar char="•"/>
            </a:pPr>
            <a:r>
              <a:rPr lang="en-US" altLang="zh-CN">
                <a:sym typeface="+mn-ea"/>
              </a:rPr>
              <a:t>The design of a beam transport system has been completed. The construction of the horizontal beamline has been accomplished.</a:t>
            </a:r>
            <a:endParaRPr lang="en-US" altLang="zh-CN">
              <a:sym typeface="+mn-ea"/>
            </a:endParaRPr>
          </a:p>
          <a:p>
            <a:pPr marL="285750" indent="-285750">
              <a:buFont typeface="Arial" panose="020B0604020202020204" pitchFamily="34" charset="0"/>
              <a:buChar char="•"/>
            </a:pPr>
            <a:r>
              <a:rPr lang="en-US" altLang="zh-CN" kern="100" dirty="0">
                <a:latin typeface="Times New Roman" panose="02020603050405020304" pitchFamily="18" charset="0"/>
                <a:ea typeface="宋体" panose="02010600030101010101" pitchFamily="2" charset="-122"/>
                <a:sym typeface="+mn-ea"/>
              </a:rPr>
              <a:t>40-200MeV proton beam can be transmitted by beam transport system. </a:t>
            </a:r>
            <a:endParaRPr lang="en-US" altLang="zh-CN" kern="100" dirty="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lang="en-US" altLang="zh-CN"/>
              <a:t>The energy dispersion can be controlled to within approximately 1%.</a:t>
            </a:r>
            <a:endParaRPr lang="en-US" altLang="zh-CN"/>
          </a:p>
          <a:p>
            <a:pPr marL="285750" indent="-285750">
              <a:buFont typeface="Arial" panose="020B0604020202020204" pitchFamily="34" charset="0"/>
              <a:buChar char="•"/>
            </a:pPr>
            <a:r>
              <a:rPr lang="en-US" altLang="zh-CN"/>
              <a:t>The beam distribution can be adjusted in the horizontal radiation.</a:t>
            </a:r>
            <a:endParaRPr lang="en-US" altLang="zh-CN"/>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t>Background information</a:t>
            </a:r>
            <a:endParaRPr lang="zh-CN" altLang="en-US" dirty="0"/>
          </a:p>
        </p:txBody>
      </p:sp>
      <p:sp>
        <p:nvSpPr>
          <p:cNvPr id="22" name="文本框 21"/>
          <p:cNvSpPr txBox="1"/>
          <p:nvPr/>
        </p:nvSpPr>
        <p:spPr>
          <a:xfrm>
            <a:off x="3168650" y="2192655"/>
            <a:ext cx="6640830" cy="2306955"/>
          </a:xfrm>
          <a:prstGeom prst="rect">
            <a:avLst/>
          </a:prstGeom>
          <a:noFill/>
        </p:spPr>
        <p:txBody>
          <a:bodyPr wrap="square" rtlCol="0" anchor="t">
            <a:spAutoFit/>
          </a:bodyPr>
          <a:p>
            <a:pPr marL="285750" indent="-285750">
              <a:lnSpc>
                <a:spcPct val="150000"/>
              </a:lnSpc>
              <a:buFont typeface="Arial" panose="020B0604020202020204" pitchFamily="34" charset="0"/>
              <a:buChar char="•"/>
            </a:pPr>
            <a:r>
              <a:rPr lang="en-US" altLang="zh-CN" sz="2400" dirty="0">
                <a:sym typeface="+mn-ea"/>
              </a:rPr>
              <a:t>Background information</a:t>
            </a:r>
            <a:endParaRPr lang="en-US" altLang="zh-CN" sz="2400" dirty="0">
              <a:sym typeface="+mn-ea"/>
            </a:endParaRPr>
          </a:p>
          <a:p>
            <a:pPr marL="285750" indent="-285750">
              <a:lnSpc>
                <a:spcPct val="150000"/>
              </a:lnSpc>
              <a:buFont typeface="Arial" panose="020B0604020202020204" pitchFamily="34" charset="0"/>
              <a:buChar char="•"/>
            </a:pPr>
            <a:r>
              <a:rPr lang="en-US" altLang="zh-CN" sz="2400" dirty="0">
                <a:solidFill>
                  <a:schemeClr val="tx1"/>
                </a:solidFill>
                <a:sym typeface="+mn-ea"/>
              </a:rPr>
              <a:t>Space charge effect in the laser driven accelerator</a:t>
            </a:r>
            <a:endParaRPr lang="en-US" altLang="zh-CN" sz="2400" dirty="0">
              <a:solidFill>
                <a:schemeClr val="tx1"/>
              </a:solidFill>
              <a:sym typeface="+mn-ea"/>
            </a:endParaRPr>
          </a:p>
          <a:p>
            <a:pPr marL="285750" indent="-285750">
              <a:lnSpc>
                <a:spcPct val="150000"/>
              </a:lnSpc>
              <a:buFont typeface="Arial" panose="020B0604020202020204" pitchFamily="34" charset="0"/>
              <a:buChar char="•"/>
            </a:pPr>
            <a:r>
              <a:rPr lang="en-US" altLang="zh-CN" sz="2400" dirty="0">
                <a:sym typeface="+mn-ea"/>
              </a:rPr>
              <a:t>The compact laser-driven proton therapy system</a:t>
            </a:r>
            <a:endParaRPr lang="en-US" altLang="zh-CN" sz="2400" dirty="0">
              <a:sym typeface="+mn-ea"/>
            </a:endParaRPr>
          </a:p>
          <a:p>
            <a:pPr marL="285750" indent="-285750">
              <a:lnSpc>
                <a:spcPct val="150000"/>
              </a:lnSpc>
              <a:buFont typeface="Arial" panose="020B0604020202020204" pitchFamily="34" charset="0"/>
              <a:buChar char="•"/>
            </a:pPr>
            <a:r>
              <a:rPr lang="en-US" altLang="zh-CN" sz="2400" dirty="0">
                <a:solidFill>
                  <a:srgbClr val="C00000"/>
                </a:solidFill>
                <a:sym typeface="+mn-ea"/>
              </a:rPr>
              <a:t>Summary and prospect</a:t>
            </a:r>
            <a:endParaRPr lang="en-US" altLang="zh-CN" sz="2400" dirty="0">
              <a:solidFill>
                <a:srgbClr val="C00000"/>
              </a:solidFill>
              <a:sym typeface="+mn-e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灯片编号占位符 3"/>
          <p:cNvSpPr>
            <a:spLocks noGrp="1"/>
          </p:cNvSpPr>
          <p:nvPr>
            <p:ph type="sldNum" sz="quarter" idx="11"/>
          </p:nvPr>
        </p:nvSpPr>
        <p:spPr>
          <a:xfrm>
            <a:off x="8851900" y="5815331"/>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B43D1759-556F-4EB0-806B-F6EDAED35364}" type="slidenum">
              <a:rPr lang="zh-CN" altLang="en-US" b="0" smtClean="0"/>
            </a:fld>
            <a:endParaRPr lang="en-US" altLang="zh-CN" b="0"/>
          </a:p>
        </p:txBody>
      </p:sp>
      <p:sp>
        <p:nvSpPr>
          <p:cNvPr id="44040" name="TextBox 7"/>
          <p:cNvSpPr txBox="1">
            <a:spLocks noChangeArrowheads="1"/>
          </p:cNvSpPr>
          <p:nvPr/>
        </p:nvSpPr>
        <p:spPr bwMode="auto">
          <a:xfrm>
            <a:off x="527051" y="4762818"/>
            <a:ext cx="24625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zh-CN" sz="2000">
                <a:ea typeface="宋体" panose="02010600030101010101" pitchFamily="2" charset="-122"/>
              </a:rPr>
              <a:t>Nobel prize report:</a:t>
            </a:r>
            <a:endParaRPr lang="zh-CN" altLang="en-US" sz="2000">
              <a:ea typeface="宋体" panose="02010600030101010101" pitchFamily="2" charset="-122"/>
            </a:endParaRPr>
          </a:p>
        </p:txBody>
      </p:sp>
      <p:pic>
        <p:nvPicPr>
          <p:cNvPr id="44041"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9185" y="5153343"/>
            <a:ext cx="11872383" cy="1238250"/>
          </a:xfrm>
          <a:prstGeom prst="rect">
            <a:avLst/>
          </a:prstGeom>
          <a:noFill/>
          <a:ln w="25400">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42" name="线形标注 1 6"/>
          <p:cNvSpPr/>
          <p:nvPr/>
        </p:nvSpPr>
        <p:spPr bwMode="auto">
          <a:xfrm>
            <a:off x="7823200" y="3840480"/>
            <a:ext cx="3947795" cy="1060450"/>
          </a:xfrm>
          <a:prstGeom prst="borderCallout1">
            <a:avLst>
              <a:gd name="adj1" fmla="val 18750"/>
              <a:gd name="adj2" fmla="val -8333"/>
              <a:gd name="adj3" fmla="val 189700"/>
              <a:gd name="adj4" fmla="val -42415"/>
            </a:avLst>
          </a:prstGeom>
          <a:solidFill>
            <a:schemeClr val="accent1">
              <a:alpha val="45882"/>
            </a:schemeClr>
          </a:solidFill>
          <a:ln w="9525" algn="ctr">
            <a:solidFill>
              <a:schemeClr val="tx1"/>
            </a:solidFill>
            <a:round/>
          </a:ln>
        </p:spPr>
        <p:txBody>
          <a:bodyPr/>
          <a:lstStyle/>
          <a:p>
            <a:pPr eaLnBrk="1" hangingPunct="1"/>
            <a:r>
              <a:rPr lang="en-US" altLang="zh-CN" sz="2000" dirty="0">
                <a:ea typeface="宋体" panose="02010600030101010101" pitchFamily="2" charset="-122"/>
              </a:rPr>
              <a:t>Energy?   	Will be OK</a:t>
            </a:r>
            <a:endParaRPr lang="zh-CN" altLang="en-US" sz="2000" dirty="0">
              <a:ea typeface="宋体" panose="02010600030101010101" pitchFamily="2" charset="-122"/>
            </a:endParaRPr>
          </a:p>
          <a:p>
            <a:pPr eaLnBrk="1" hangingPunct="1"/>
            <a:r>
              <a:rPr lang="en-US" altLang="zh-CN" sz="2000" dirty="0">
                <a:ea typeface="宋体" panose="02010600030101010101" pitchFamily="2" charset="-122"/>
              </a:rPr>
              <a:t>Energy spread?		OK</a:t>
            </a:r>
            <a:endParaRPr lang="en-US" altLang="zh-CN" sz="2000" dirty="0">
              <a:ea typeface="宋体" panose="02010600030101010101" pitchFamily="2" charset="-122"/>
            </a:endParaRPr>
          </a:p>
          <a:p>
            <a:r>
              <a:rPr lang="en-US" altLang="zh-CN" sz="2000" dirty="0">
                <a:ea typeface="宋体" panose="02010600030101010101" pitchFamily="2" charset="-122"/>
              </a:rPr>
              <a:t>Stability?		OK</a:t>
            </a:r>
            <a:endParaRPr lang="en-US" altLang="zh-CN" sz="2000" dirty="0">
              <a:ea typeface="宋体" panose="02010600030101010101" pitchFamily="2" charset="-122"/>
            </a:endParaRPr>
          </a:p>
        </p:txBody>
      </p:sp>
      <p:sp>
        <p:nvSpPr>
          <p:cNvPr id="2" name="标题 1"/>
          <p:cNvSpPr/>
          <p:nvPr>
            <p:ph type="title"/>
          </p:nvPr>
        </p:nvSpPr>
        <p:spPr/>
        <p:txBody>
          <a:bodyPr/>
          <a:p>
            <a:r>
              <a:rPr lang="en-US" altLang="zh-CN"/>
              <a:t>Summary</a:t>
            </a:r>
            <a:endParaRPr lang="en-US" altLang="zh-CN"/>
          </a:p>
        </p:txBody>
      </p:sp>
      <p:sp>
        <p:nvSpPr>
          <p:cNvPr id="4" name="文本框 3"/>
          <p:cNvSpPr txBox="1"/>
          <p:nvPr/>
        </p:nvSpPr>
        <p:spPr>
          <a:xfrm>
            <a:off x="527050" y="1043940"/>
            <a:ext cx="11243945" cy="2999740"/>
          </a:xfrm>
          <a:prstGeom prst="rect">
            <a:avLst/>
          </a:prstGeom>
          <a:noFill/>
        </p:spPr>
        <p:txBody>
          <a:bodyPr wrap="square" rtlCol="0">
            <a:spAutoFit/>
          </a:bodyPr>
          <a:p>
            <a:pPr marL="285750" indent="-285750">
              <a:lnSpc>
                <a:spcPct val="150000"/>
              </a:lnSpc>
              <a:buFont typeface="Arial" panose="020B0604020202020204" pitchFamily="34" charset="0"/>
              <a:buChar char="•"/>
            </a:pPr>
            <a:r>
              <a:rPr lang="en-US" altLang="zh-CN"/>
              <a:t>Face to the challenges before laser accelerators application, PKU completed the primary exploration of the low energy segment through the device CLAPA-I.</a:t>
            </a:r>
            <a:endParaRPr lang="en-US" altLang="zh-CN"/>
          </a:p>
          <a:p>
            <a:pPr marL="285750" indent="-285750">
              <a:lnSpc>
                <a:spcPct val="150000"/>
              </a:lnSpc>
              <a:buFont typeface="Arial" panose="020B0604020202020204" pitchFamily="34" charset="0"/>
              <a:buChar char="•"/>
            </a:pPr>
            <a:r>
              <a:rPr lang="en-US" altLang="zh-CN"/>
              <a:t>Based on the experience of CLAPA-I, PKU build CLAPA-II. It has higher power laser and more </a:t>
            </a:r>
            <a:r>
              <a:rPr lang="en-US" altLang="zh-CN"/>
              <a:t>functional beam transport system. </a:t>
            </a:r>
            <a:endParaRPr lang="en-US" altLang="zh-CN"/>
          </a:p>
          <a:p>
            <a:pPr marL="285750" indent="-285750">
              <a:lnSpc>
                <a:spcPct val="150000"/>
              </a:lnSpc>
              <a:buFont typeface="Arial" panose="020B0604020202020204" pitchFamily="34" charset="0"/>
              <a:buChar char="•"/>
            </a:pPr>
            <a:r>
              <a:rPr lang="en-US" altLang="zh-CN"/>
              <a:t>The goal is to have a 100MeV proton beam that can be used for radiotherapy by 2025. The experiment of low power laser shooting is begining.</a:t>
            </a:r>
            <a:endParaRPr lang="en-US" altLang="zh-CN"/>
          </a:p>
          <a:p>
            <a:pPr marL="285750" indent="-285750">
              <a:lnSpc>
                <a:spcPct val="150000"/>
              </a:lnSpc>
              <a:buFont typeface="Arial" panose="020B0604020202020204" pitchFamily="34" charset="0"/>
              <a:buChar char="•"/>
            </a:pPr>
            <a:r>
              <a:rPr lang="en-US" altLang="zh-CN" b="1"/>
              <a:t>Welcome all experts to visit our center!</a:t>
            </a:r>
            <a:endParaRPr lang="en-US" altLang="zh-CN" b="1"/>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P</a:t>
            </a:r>
            <a:r>
              <a:rPr lang="zh-CN" altLang="en-US"/>
              <a:t>rospect</a:t>
            </a:r>
            <a:endParaRPr lang="zh-CN" altLang="en-US"/>
          </a:p>
        </p:txBody>
      </p:sp>
      <p:grpSp>
        <p:nvGrpSpPr>
          <p:cNvPr id="25" name="组合 25"/>
          <p:cNvGrpSpPr/>
          <p:nvPr/>
        </p:nvGrpSpPr>
        <p:grpSpPr>
          <a:xfrm>
            <a:off x="1669415" y="1809115"/>
            <a:ext cx="8676005" cy="2955925"/>
            <a:chOff x="7965" y="22180"/>
            <a:chExt cx="8402" cy="2862"/>
          </a:xfrm>
        </p:grpSpPr>
        <p:pic>
          <p:nvPicPr>
            <p:cNvPr id="6" name="图片 2"/>
            <p:cNvPicPr>
              <a:picLocks noChangeAspect="1"/>
            </p:cNvPicPr>
            <p:nvPr/>
          </p:nvPicPr>
          <p:blipFill>
            <a:blip r:embed="rId1"/>
            <a:stretch>
              <a:fillRect/>
            </a:stretch>
          </p:blipFill>
          <p:spPr>
            <a:xfrm>
              <a:off x="7965" y="22180"/>
              <a:ext cx="4745" cy="2863"/>
            </a:xfrm>
            <a:prstGeom prst="rect">
              <a:avLst/>
            </a:prstGeom>
            <a:noFill/>
            <a:ln>
              <a:noFill/>
            </a:ln>
          </p:spPr>
        </p:pic>
        <p:pic>
          <p:nvPicPr>
            <p:cNvPr id="24" name="图片 24" descr="61ac0d868394b73b1ffa8a2140c5fee"/>
            <p:cNvPicPr>
              <a:picLocks noChangeAspect="1"/>
            </p:cNvPicPr>
            <p:nvPr/>
          </p:nvPicPr>
          <p:blipFill>
            <a:blip r:embed="rId2"/>
            <a:stretch>
              <a:fillRect/>
            </a:stretch>
          </p:blipFill>
          <p:spPr>
            <a:xfrm>
              <a:off x="12903" y="22195"/>
              <a:ext cx="3465" cy="2833"/>
            </a:xfrm>
            <a:prstGeom prst="rect">
              <a:avLst/>
            </a:prstGeom>
          </p:spPr>
        </p:pic>
      </p:grpSp>
      <p:sp>
        <p:nvSpPr>
          <p:cNvPr id="3" name="文本框 2"/>
          <p:cNvSpPr txBox="1"/>
          <p:nvPr/>
        </p:nvSpPr>
        <p:spPr>
          <a:xfrm>
            <a:off x="473075" y="692785"/>
            <a:ext cx="6096000" cy="368300"/>
          </a:xfrm>
          <a:prstGeom prst="rect">
            <a:avLst/>
          </a:prstGeom>
          <a:noFill/>
        </p:spPr>
        <p:txBody>
          <a:bodyPr wrap="square" rtlCol="0" anchor="t">
            <a:spAutoFit/>
          </a:bodyPr>
          <a:p>
            <a:r>
              <a:rPr lang="en-US" altLang="zh-CN">
                <a:sym typeface="+mn-ea"/>
              </a:rPr>
              <a:t>Next generation laser proton therapy accelerator</a:t>
            </a:r>
            <a:endParaRPr lang="en-US" altLang="zh-CN">
              <a:sym typeface="+mn-ea"/>
            </a:endParaRPr>
          </a:p>
        </p:txBody>
      </p:sp>
      <p:sp>
        <p:nvSpPr>
          <p:cNvPr id="5" name="文本框 4"/>
          <p:cNvSpPr txBox="1"/>
          <p:nvPr/>
        </p:nvSpPr>
        <p:spPr>
          <a:xfrm>
            <a:off x="1292225" y="5334000"/>
            <a:ext cx="4457700" cy="922020"/>
          </a:xfrm>
          <a:prstGeom prst="rect">
            <a:avLst/>
          </a:prstGeom>
          <a:noFill/>
        </p:spPr>
        <p:txBody>
          <a:bodyPr wrap="square" rtlCol="0" anchor="t">
            <a:spAutoFit/>
          </a:bodyPr>
          <a:p>
            <a:r>
              <a:rPr lang="en-US" altLang="zh-CN">
                <a:sym typeface="+mn-ea"/>
              </a:rPr>
              <a:t>Challenge:</a:t>
            </a:r>
            <a:endParaRPr lang="en-US" altLang="zh-CN">
              <a:sym typeface="+mn-ea"/>
            </a:endParaRPr>
          </a:p>
          <a:p>
            <a:r>
              <a:rPr lang="en-US" altLang="zh-CN">
                <a:sym typeface="+mn-ea"/>
              </a:rPr>
              <a:t>How to get the energy selection accuracy only using the chromatic effect?</a:t>
            </a:r>
            <a:endParaRPr lang="en-US" altLang="zh-CN">
              <a:sym typeface="+mn-ea"/>
            </a:endParaRPr>
          </a:p>
        </p:txBody>
      </p:sp>
      <p:sp>
        <p:nvSpPr>
          <p:cNvPr id="7" name="文本框 6"/>
          <p:cNvSpPr txBox="1"/>
          <p:nvPr/>
        </p:nvSpPr>
        <p:spPr>
          <a:xfrm>
            <a:off x="7182485" y="5334000"/>
            <a:ext cx="4147820" cy="922020"/>
          </a:xfrm>
          <a:prstGeom prst="rect">
            <a:avLst/>
          </a:prstGeom>
          <a:noFill/>
        </p:spPr>
        <p:txBody>
          <a:bodyPr wrap="square" rtlCol="0" anchor="t">
            <a:spAutoFit/>
          </a:bodyPr>
          <a:p>
            <a:r>
              <a:rPr lang="en-US" altLang="zh-CN">
                <a:sym typeface="+mn-ea"/>
              </a:rPr>
              <a:t>Advantage:</a:t>
            </a:r>
            <a:endParaRPr lang="en-US" altLang="zh-CN">
              <a:sym typeface="+mn-ea"/>
            </a:endParaRPr>
          </a:p>
          <a:p>
            <a:r>
              <a:rPr lang="en-US" altLang="zh-CN">
                <a:sym typeface="+mn-ea"/>
              </a:rPr>
              <a:t>The weight and size of the gantry can be greatly reduced.</a:t>
            </a:r>
            <a:endParaRPr lang="en-US" altLang="zh-CN">
              <a:sym typeface="+mn-e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P</a:t>
            </a:r>
            <a:r>
              <a:rPr lang="zh-CN" altLang="en-US"/>
              <a:t>rospect</a:t>
            </a:r>
            <a:endParaRPr lang="zh-CN" altLang="en-US"/>
          </a:p>
        </p:txBody>
      </p:sp>
      <p:cxnSp>
        <p:nvCxnSpPr>
          <p:cNvPr id="4" name="直接箭头连接符 3"/>
          <p:cNvCxnSpPr/>
          <p:nvPr/>
        </p:nvCxnSpPr>
        <p:spPr>
          <a:xfrm>
            <a:off x="3060700" y="6410960"/>
            <a:ext cx="6658610" cy="12700"/>
          </a:xfrm>
          <a:prstGeom prst="straightConnector1">
            <a:avLst/>
          </a:prstGeom>
          <a:ln w="63500">
            <a:tailEnd type="arrow" w="med" len="med"/>
          </a:ln>
        </p:spPr>
        <p:style>
          <a:lnRef idx="1">
            <a:schemeClr val="dk1"/>
          </a:lnRef>
          <a:fillRef idx="0">
            <a:schemeClr val="dk1"/>
          </a:fillRef>
          <a:effectRef idx="0">
            <a:schemeClr val="dk1"/>
          </a:effectRef>
          <a:fontRef idx="minor">
            <a:schemeClr val="tx1"/>
          </a:fontRef>
        </p:style>
      </p:cxnSp>
      <p:cxnSp>
        <p:nvCxnSpPr>
          <p:cNvPr id="8" name="直接箭头连接符 7"/>
          <p:cNvCxnSpPr/>
          <p:nvPr/>
        </p:nvCxnSpPr>
        <p:spPr>
          <a:xfrm flipV="1">
            <a:off x="3065780" y="3870960"/>
            <a:ext cx="3810" cy="2548890"/>
          </a:xfrm>
          <a:prstGeom prst="straightConnector1">
            <a:avLst/>
          </a:prstGeom>
          <a:ln w="63500">
            <a:solidFill>
              <a:schemeClr val="tx1"/>
            </a:solidFill>
            <a:prstDash val="lgDash"/>
            <a:tailEnd type="arrow" w="lg" len="lg"/>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065780" y="6214745"/>
            <a:ext cx="5941695" cy="24130"/>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050665" y="3896995"/>
            <a:ext cx="0" cy="2499360"/>
          </a:xfrm>
          <a:prstGeom prst="line">
            <a:avLst/>
          </a:prstGeom>
          <a:ln w="38100" cmpd="sng">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665470" y="3862705"/>
            <a:ext cx="22225" cy="2527300"/>
          </a:xfrm>
          <a:prstGeom prst="line">
            <a:avLst/>
          </a:prstGeom>
          <a:ln w="38100" cmpd="sng">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7167245" y="3888740"/>
            <a:ext cx="1905" cy="2510155"/>
          </a:xfrm>
          <a:prstGeom prst="line">
            <a:avLst/>
          </a:prstGeom>
          <a:ln w="38100" cmpd="sng">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439035" y="6145530"/>
            <a:ext cx="595630" cy="398780"/>
          </a:xfrm>
          <a:prstGeom prst="rect">
            <a:avLst/>
          </a:prstGeom>
          <a:noFill/>
          <a:ln w="31750">
            <a:noFill/>
          </a:ln>
        </p:spPr>
        <p:txBody>
          <a:bodyPr wrap="none" rtlCol="0">
            <a:spAutoFit/>
          </a:bodyPr>
          <a:p>
            <a:r>
              <a:rPr lang="en-US" altLang="zh-CN" sz="2000" b="1" dirty="0">
                <a:solidFill>
                  <a:srgbClr val="D60093"/>
                </a:solidFill>
                <a:latin typeface="华文中宋" panose="02010600040101010101" pitchFamily="2" charset="-122"/>
                <a:ea typeface="华文中宋" panose="02010600040101010101" pitchFamily="2" charset="-122"/>
              </a:rPr>
              <a:t>mA</a:t>
            </a:r>
            <a:endParaRPr lang="en-US" altLang="zh-CN" sz="2000" b="1" dirty="0">
              <a:solidFill>
                <a:srgbClr val="D60093"/>
              </a:solidFill>
              <a:latin typeface="华文中宋" panose="02010600040101010101" pitchFamily="2" charset="-122"/>
              <a:ea typeface="华文中宋" panose="02010600040101010101" pitchFamily="2" charset="-122"/>
            </a:endParaRPr>
          </a:p>
        </p:txBody>
      </p:sp>
      <p:sp>
        <p:nvSpPr>
          <p:cNvPr id="14" name="文本框 13"/>
          <p:cNvSpPr txBox="1"/>
          <p:nvPr/>
        </p:nvSpPr>
        <p:spPr>
          <a:xfrm>
            <a:off x="2439035" y="3870960"/>
            <a:ext cx="514350" cy="398780"/>
          </a:xfrm>
          <a:prstGeom prst="rect">
            <a:avLst/>
          </a:prstGeom>
          <a:noFill/>
          <a:ln w="31750">
            <a:noFill/>
          </a:ln>
        </p:spPr>
        <p:txBody>
          <a:bodyPr wrap="none" rtlCol="0">
            <a:spAutoFit/>
          </a:bodyPr>
          <a:p>
            <a:r>
              <a:rPr lang="en-US" altLang="zh-CN" sz="2000" b="1" dirty="0">
                <a:solidFill>
                  <a:srgbClr val="D60093"/>
                </a:solidFill>
                <a:latin typeface="华文中宋" panose="02010600040101010101" pitchFamily="2" charset="-122"/>
                <a:ea typeface="华文中宋" panose="02010600040101010101" pitchFamily="2" charset="-122"/>
              </a:rPr>
              <a:t>kA</a:t>
            </a:r>
            <a:endParaRPr lang="en-US" altLang="zh-CN" sz="2000" b="1" dirty="0">
              <a:solidFill>
                <a:srgbClr val="D60093"/>
              </a:solidFill>
              <a:latin typeface="华文中宋" panose="02010600040101010101" pitchFamily="2" charset="-122"/>
              <a:ea typeface="华文中宋" panose="02010600040101010101" pitchFamily="2" charset="-122"/>
            </a:endParaRPr>
          </a:p>
        </p:txBody>
      </p:sp>
      <p:sp>
        <p:nvSpPr>
          <p:cNvPr id="15" name="任意多边形 14"/>
          <p:cNvSpPr/>
          <p:nvPr/>
        </p:nvSpPr>
        <p:spPr>
          <a:xfrm>
            <a:off x="2922270" y="4340225"/>
            <a:ext cx="364490" cy="43180"/>
          </a:xfrm>
          <a:custGeom>
            <a:avLst/>
            <a:gdLst>
              <a:gd name="connisteX0" fmla="*/ 0 w 364490"/>
              <a:gd name="connsiteY0" fmla="*/ 43436 h 43436"/>
              <a:gd name="connisteX1" fmla="*/ 164465 w 364490"/>
              <a:gd name="connsiteY1" fmla="*/ 256 h 43436"/>
              <a:gd name="connisteX2" fmla="*/ 268605 w 364490"/>
              <a:gd name="connsiteY2" fmla="*/ 26291 h 43436"/>
              <a:gd name="connisteX3" fmla="*/ 364490 w 364490"/>
              <a:gd name="connsiteY3" fmla="*/ 8511 h 43436"/>
              <a:gd name="connisteX4" fmla="*/ 442595 w 364490"/>
              <a:gd name="connsiteY4" fmla="*/ 8511 h 43436"/>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64490" h="43437">
                <a:moveTo>
                  <a:pt x="0" y="43437"/>
                </a:moveTo>
                <a:cubicBezTo>
                  <a:pt x="31115" y="34547"/>
                  <a:pt x="110490" y="3432"/>
                  <a:pt x="164465" y="257"/>
                </a:cubicBezTo>
                <a:cubicBezTo>
                  <a:pt x="218440" y="-2918"/>
                  <a:pt x="228600" y="24387"/>
                  <a:pt x="268605" y="26292"/>
                </a:cubicBezTo>
                <a:cubicBezTo>
                  <a:pt x="308610" y="28197"/>
                  <a:pt x="329565" y="12322"/>
                  <a:pt x="364490" y="851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任意多边形 15"/>
          <p:cNvSpPr/>
          <p:nvPr/>
        </p:nvSpPr>
        <p:spPr>
          <a:xfrm>
            <a:off x="2911475" y="4453890"/>
            <a:ext cx="364490" cy="43180"/>
          </a:xfrm>
          <a:custGeom>
            <a:avLst/>
            <a:gdLst>
              <a:gd name="connisteX0" fmla="*/ 0 w 364490"/>
              <a:gd name="connsiteY0" fmla="*/ 43436 h 43436"/>
              <a:gd name="connisteX1" fmla="*/ 164465 w 364490"/>
              <a:gd name="connsiteY1" fmla="*/ 256 h 43436"/>
              <a:gd name="connisteX2" fmla="*/ 268605 w 364490"/>
              <a:gd name="connsiteY2" fmla="*/ 26291 h 43436"/>
              <a:gd name="connisteX3" fmla="*/ 364490 w 364490"/>
              <a:gd name="connsiteY3" fmla="*/ 8511 h 43436"/>
              <a:gd name="connisteX4" fmla="*/ 442595 w 364490"/>
              <a:gd name="connsiteY4" fmla="*/ 8511 h 43436"/>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64490" h="43437">
                <a:moveTo>
                  <a:pt x="0" y="43437"/>
                </a:moveTo>
                <a:cubicBezTo>
                  <a:pt x="31115" y="34547"/>
                  <a:pt x="110490" y="3432"/>
                  <a:pt x="164465" y="257"/>
                </a:cubicBezTo>
                <a:cubicBezTo>
                  <a:pt x="218440" y="-2918"/>
                  <a:pt x="228600" y="24387"/>
                  <a:pt x="268605" y="26292"/>
                </a:cubicBezTo>
                <a:cubicBezTo>
                  <a:pt x="308610" y="28197"/>
                  <a:pt x="329565" y="12322"/>
                  <a:pt x="364490" y="851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395605" y="5013960"/>
            <a:ext cx="2040255" cy="645160"/>
          </a:xfrm>
          <a:prstGeom prst="rect">
            <a:avLst/>
          </a:prstGeom>
          <a:noFill/>
        </p:spPr>
        <p:txBody>
          <a:bodyPr wrap="square" rtlCol="0">
            <a:spAutoFit/>
          </a:bodyPr>
          <a:p>
            <a:pPr algn="ctr"/>
            <a:r>
              <a:rPr lang="en-US" altLang="zh-CN"/>
              <a:t>T</a:t>
            </a:r>
            <a:r>
              <a:rPr lang="en-US" altLang="zh-CN"/>
              <a:t>he beam duration compact</a:t>
            </a:r>
            <a:endParaRPr lang="en-US" altLang="zh-CN"/>
          </a:p>
        </p:txBody>
      </p:sp>
      <p:sp>
        <p:nvSpPr>
          <p:cNvPr id="18" name="文本框 17"/>
          <p:cNvSpPr txBox="1"/>
          <p:nvPr/>
        </p:nvSpPr>
        <p:spPr>
          <a:xfrm>
            <a:off x="9891395" y="6145530"/>
            <a:ext cx="280035" cy="398780"/>
          </a:xfrm>
          <a:prstGeom prst="rect">
            <a:avLst/>
          </a:prstGeom>
          <a:noFill/>
          <a:ln w="31750">
            <a:noFill/>
          </a:ln>
        </p:spPr>
        <p:txBody>
          <a:bodyPr wrap="none" rtlCol="0">
            <a:spAutoFit/>
          </a:bodyPr>
          <a:p>
            <a:r>
              <a:rPr lang="en-US" altLang="zh-CN" sz="2000" b="1" dirty="0">
                <a:solidFill>
                  <a:srgbClr val="D60093"/>
                </a:solidFill>
                <a:latin typeface="华文中宋" panose="02010600040101010101" pitchFamily="2" charset="-122"/>
                <a:ea typeface="华文中宋" panose="02010600040101010101" pitchFamily="2" charset="-122"/>
              </a:rPr>
              <a:t>t</a:t>
            </a:r>
            <a:endParaRPr lang="en-US" altLang="zh-CN" sz="2000" b="1" dirty="0">
              <a:solidFill>
                <a:srgbClr val="D60093"/>
              </a:solidFill>
              <a:latin typeface="华文中宋" panose="02010600040101010101" pitchFamily="2" charset="-122"/>
              <a:ea typeface="华文中宋" panose="02010600040101010101" pitchFamily="2" charset="-122"/>
            </a:endParaRPr>
          </a:p>
        </p:txBody>
      </p:sp>
      <p:pic>
        <p:nvPicPr>
          <p:cNvPr id="19" name="图片 18"/>
          <p:cNvPicPr>
            <a:picLocks noChangeAspect="1"/>
          </p:cNvPicPr>
          <p:nvPr/>
        </p:nvPicPr>
        <p:blipFill>
          <a:blip r:embed="rId1"/>
          <a:stretch>
            <a:fillRect/>
          </a:stretch>
        </p:blipFill>
        <p:spPr>
          <a:xfrm>
            <a:off x="6097905" y="858520"/>
            <a:ext cx="3138805" cy="2914650"/>
          </a:xfrm>
          <a:prstGeom prst="rect">
            <a:avLst/>
          </a:prstGeom>
        </p:spPr>
      </p:pic>
      <p:pic>
        <p:nvPicPr>
          <p:cNvPr id="20" name="图片 3" descr="210830钱靖_0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85" t="15572" r="27602" b="2965"/>
          <a:stretch>
            <a:fillRect/>
          </a:stretch>
        </p:blipFill>
        <p:spPr bwMode="auto">
          <a:xfrm>
            <a:off x="1991360" y="621030"/>
            <a:ext cx="3524250" cy="327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本框 20"/>
          <p:cNvSpPr txBox="1"/>
          <p:nvPr/>
        </p:nvSpPr>
        <p:spPr>
          <a:xfrm>
            <a:off x="7612380" y="4383405"/>
            <a:ext cx="4324350" cy="645160"/>
          </a:xfrm>
          <a:prstGeom prst="rect">
            <a:avLst/>
          </a:prstGeom>
          <a:noFill/>
        </p:spPr>
        <p:txBody>
          <a:bodyPr wrap="square" rtlCol="0" anchor="t">
            <a:spAutoFit/>
          </a:bodyPr>
          <a:p>
            <a:pPr marL="285750" indent="-285750">
              <a:buFont typeface="Arial" panose="020B0604020202020204" pitchFamily="34" charset="0"/>
              <a:buChar char="•"/>
            </a:pPr>
            <a:r>
              <a:rPr lang="en-US" altLang="zh-CN">
                <a:sym typeface="+mn-ea"/>
              </a:rPr>
              <a:t>Beam length only is several nanoseconds</a:t>
            </a:r>
            <a:endParaRPr lang="en-US" altLang="zh-CN">
              <a:sym typeface="+mn-ea"/>
            </a:endParaRPr>
          </a:p>
          <a:p>
            <a:pPr marL="285750" indent="-285750">
              <a:buFont typeface="Arial" panose="020B0604020202020204" pitchFamily="34" charset="0"/>
              <a:buChar char="•"/>
            </a:pPr>
            <a:r>
              <a:rPr lang="en-US" altLang="zh-CN">
                <a:sym typeface="+mn-ea"/>
              </a:rPr>
              <a:t>Easily get high dose rate</a:t>
            </a:r>
            <a:endParaRPr lang="en-US" altLang="zh-CN">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TextBox 1"/>
          <p:cNvSpPr txBox="1"/>
          <p:nvPr/>
        </p:nvSpPr>
        <p:spPr>
          <a:xfrm>
            <a:off x="4463145" y="2871448"/>
            <a:ext cx="3416320" cy="923330"/>
          </a:xfrm>
          <a:prstGeom prst="rect">
            <a:avLst/>
          </a:prstGeom>
          <a:noFill/>
          <a:ln w="9525">
            <a:noFill/>
            <a:miter/>
          </a:ln>
        </p:spPr>
        <p:txBody>
          <a:bodyPr wrap="none">
            <a:spAutoFit/>
          </a:bodyPr>
          <a:lstStyle/>
          <a:p>
            <a:pPr lvl="0" eaLnBrk="1" hangingPunct="1"/>
            <a:r>
              <a:rPr lang="en-US" altLang="zh-CN" sz="5400" dirty="0">
                <a:solidFill>
                  <a:srgbClr val="00478E"/>
                </a:solidFill>
                <a:latin typeface="Arial" panose="020B0604020202020204" pitchFamily="34" charset="0"/>
              </a:rPr>
              <a:t>Thank you</a:t>
            </a:r>
            <a:endParaRPr lang="en-US" altLang="zh-CN" sz="5400" dirty="0">
              <a:solidFill>
                <a:srgbClr val="00478E"/>
              </a:solidFill>
              <a:latin typeface="Arial" panose="020B0604020202020204" pitchFamily="34" charset="0"/>
              <a:ea typeface="Kozuka Gothic Pr6N B" pitchFamily="34" charset="-128"/>
            </a:endParaRPr>
          </a:p>
        </p:txBody>
      </p:sp>
      <p:sp>
        <p:nvSpPr>
          <p:cNvPr id="4" name="空心弧 3"/>
          <p:cNvSpPr/>
          <p:nvPr/>
        </p:nvSpPr>
        <p:spPr bwMode="auto">
          <a:xfrm rot="7086271">
            <a:off x="6994547" y="2882642"/>
            <a:ext cx="1112045" cy="1112045"/>
          </a:xfrm>
          <a:prstGeom prst="blockArc">
            <a:avLst>
              <a:gd name="adj1" fmla="val 5502533"/>
              <a:gd name="adj2" fmla="val 1980318"/>
              <a:gd name="adj3" fmla="val 1053"/>
            </a:avLst>
          </a:prstGeom>
          <a:solidFill>
            <a:srgbClr val="C00000"/>
          </a:solidFill>
          <a:ln w="31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chemeClr val="accent2">
                  <a:lumMod val="75000"/>
                </a:schemeClr>
              </a:solidFill>
            </a:endParaRPr>
          </a:p>
        </p:txBody>
      </p:sp>
      <p:sp>
        <p:nvSpPr>
          <p:cNvPr id="5" name="TextBox 8"/>
          <p:cNvSpPr txBox="1">
            <a:spLocks noChangeArrowheads="1"/>
          </p:cNvSpPr>
          <p:nvPr/>
        </p:nvSpPr>
        <p:spPr bwMode="auto">
          <a:xfrm>
            <a:off x="3080940" y="4376237"/>
            <a:ext cx="63212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dist">
              <a:defRPr/>
            </a:pPr>
            <a:r>
              <a:rPr lang="en-US" altLang="zh-CN" sz="3600" b="1" dirty="0">
                <a:solidFill>
                  <a:schemeClr val="tx1">
                    <a:lumMod val="75000"/>
                    <a:lumOff val="25000"/>
                  </a:schemeClr>
                </a:solidFill>
                <a:latin typeface="微软雅黑" panose="020B0503020204020204" pitchFamily="34" charset="-122"/>
                <a:ea typeface="微软雅黑" panose="020B0503020204020204" pitchFamily="34" charset="-122"/>
              </a:rPr>
              <a:t>Suggestion is welcome</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4072890" y="1713230"/>
          <a:ext cx="7994650" cy="4429125"/>
        </p:xfrm>
        <a:graphic>
          <a:graphicData uri="http://schemas.openxmlformats.org/drawingml/2006/table">
            <a:tbl>
              <a:tblPr firstRow="1" bandRow="1">
                <a:tableStyleId>{5C22544A-7EE6-4342-B048-85BDC9FD1C3A}</a:tableStyleId>
              </a:tblPr>
              <a:tblGrid>
                <a:gridCol w="1739900"/>
                <a:gridCol w="1889125"/>
                <a:gridCol w="1500505"/>
                <a:gridCol w="2865120"/>
              </a:tblGrid>
              <a:tr h="408305">
                <a:tc>
                  <a:txBody>
                    <a:bodyPr/>
                    <a:lstStyle/>
                    <a:p>
                      <a:pPr algn="ctr"/>
                      <a:r>
                        <a:rPr lang="en-US" altLang="zh-CN" sz="2000" b="1" dirty="0">
                          <a:solidFill>
                            <a:srgbClr val="FFFF00"/>
                          </a:solidFill>
                        </a:rPr>
                        <a:t>object</a:t>
                      </a:r>
                      <a:endParaRPr lang="en-US" altLang="zh-CN" sz="2000" b="1" dirty="0">
                        <a:solidFill>
                          <a:srgbClr val="FFFF00"/>
                        </a:solidFill>
                      </a:endParaRPr>
                    </a:p>
                  </a:txBody>
                  <a:tcPr>
                    <a:solidFill>
                      <a:schemeClr val="accent5">
                        <a:lumMod val="50000"/>
                      </a:schemeClr>
                    </a:solidFill>
                  </a:tcPr>
                </a:tc>
                <a:tc>
                  <a:txBody>
                    <a:bodyPr/>
                    <a:lstStyle/>
                    <a:p>
                      <a:pPr algn="ctr"/>
                      <a:r>
                        <a:rPr lang="en-US" altLang="zh-CN" sz="2000" b="1" dirty="0">
                          <a:solidFill>
                            <a:srgbClr val="FFFF00"/>
                          </a:solidFill>
                        </a:rPr>
                        <a:t>size</a:t>
                      </a:r>
                      <a:r>
                        <a:rPr lang="zh-CN" altLang="en-US" sz="2000" b="1" dirty="0">
                          <a:solidFill>
                            <a:srgbClr val="FFFF00"/>
                          </a:solidFill>
                        </a:rPr>
                        <a:t>（</a:t>
                      </a:r>
                      <a:r>
                        <a:rPr lang="en-US" altLang="zh-CN" sz="2000" b="1" dirty="0">
                          <a:solidFill>
                            <a:srgbClr val="FFFF00"/>
                          </a:solidFill>
                        </a:rPr>
                        <a:t>cm</a:t>
                      </a:r>
                      <a:r>
                        <a:rPr lang="zh-CN" altLang="en-US" sz="2000" b="1" dirty="0">
                          <a:solidFill>
                            <a:srgbClr val="FFFF00"/>
                          </a:solidFill>
                        </a:rPr>
                        <a:t>）</a:t>
                      </a:r>
                      <a:endParaRPr lang="zh-CN" altLang="en-US" sz="2000" b="1" dirty="0">
                        <a:solidFill>
                          <a:srgbClr val="FFFF00"/>
                        </a:solidFill>
                      </a:endParaRPr>
                    </a:p>
                  </a:txBody>
                  <a:tcPr>
                    <a:solidFill>
                      <a:schemeClr val="accent5">
                        <a:lumMod val="50000"/>
                      </a:schemeClr>
                    </a:solidFill>
                  </a:tcPr>
                </a:tc>
                <a:tc>
                  <a:txBody>
                    <a:bodyPr/>
                    <a:lstStyle/>
                    <a:p>
                      <a:pPr algn="ctr"/>
                      <a:r>
                        <a:rPr lang="en-US" altLang="zh-CN" sz="2000" b="1" dirty="0">
                          <a:solidFill>
                            <a:srgbClr val="FFFF00"/>
                          </a:solidFill>
                        </a:rPr>
                        <a:t> energy</a:t>
                      </a:r>
                      <a:endParaRPr lang="en-US" altLang="zh-CN" sz="2000" b="1" dirty="0">
                        <a:solidFill>
                          <a:srgbClr val="FFFF00"/>
                        </a:solidFill>
                        <a:latin typeface="Symbol" panose="05050102010706020507" pitchFamily="18" charset="2"/>
                      </a:endParaRPr>
                    </a:p>
                  </a:txBody>
                  <a:tcPr>
                    <a:solidFill>
                      <a:schemeClr val="accent5">
                        <a:lumMod val="50000"/>
                      </a:schemeClr>
                    </a:solidFill>
                  </a:tcPr>
                </a:tc>
                <a:tc>
                  <a:txBody>
                    <a:bodyPr/>
                    <a:lstStyle/>
                    <a:p>
                      <a:pPr algn="ctr"/>
                      <a:r>
                        <a:rPr lang="en-US" altLang="zh-CN" sz="2000" b="1" dirty="0">
                          <a:solidFill>
                            <a:srgbClr val="FFFF00"/>
                          </a:solidFill>
                        </a:rPr>
                        <a:t>method</a:t>
                      </a:r>
                      <a:endParaRPr lang="en-US" altLang="zh-CN" sz="2000" b="1" dirty="0">
                        <a:solidFill>
                          <a:srgbClr val="FFFF00"/>
                        </a:solidFill>
                      </a:endParaRPr>
                    </a:p>
                  </a:txBody>
                  <a:tcPr>
                    <a:solidFill>
                      <a:schemeClr val="accent5">
                        <a:lumMod val="50000"/>
                      </a:schemeClr>
                    </a:solidFill>
                  </a:tcPr>
                </a:tc>
              </a:tr>
              <a:tr h="681990">
                <a:tc>
                  <a:txBody>
                    <a:bodyPr/>
                    <a:lstStyle/>
                    <a:p>
                      <a:pPr algn="l"/>
                      <a:r>
                        <a:rPr lang="en-US" altLang="zh-CN" sz="2000" b="0" dirty="0"/>
                        <a:t>cell</a:t>
                      </a:r>
                      <a:endParaRPr lang="en-US" altLang="zh-CN" sz="2000" b="0" dirty="0"/>
                    </a:p>
                  </a:txBody>
                  <a:tcPr anchor="ctr">
                    <a:solidFill>
                      <a:srgbClr val="DDDDDD"/>
                    </a:solidFill>
                  </a:tcPr>
                </a:tc>
                <a:tc>
                  <a:txBody>
                    <a:bodyPr/>
                    <a:lstStyle/>
                    <a:p>
                      <a:pPr algn="l"/>
                      <a:r>
                        <a:rPr lang="en-US" altLang="zh-CN" sz="2000" b="0" dirty="0">
                          <a:latin typeface="Arial" panose="020B0604020202020204" pitchFamily="34" charset="0"/>
                          <a:cs typeface="Arial" panose="020B0604020202020204" pitchFamily="34" charset="0"/>
                        </a:rPr>
                        <a:t>10</a:t>
                      </a:r>
                      <a:r>
                        <a:rPr lang="en-US" altLang="zh-CN" sz="2000" b="0" baseline="30000" dirty="0">
                          <a:latin typeface="Arial" panose="020B0604020202020204" pitchFamily="34" charset="0"/>
                          <a:cs typeface="Arial" panose="020B0604020202020204" pitchFamily="34" charset="0"/>
                        </a:rPr>
                        <a:t>-5</a:t>
                      </a:r>
                      <a:r>
                        <a:rPr lang="en-US" altLang="zh-CN" sz="2000" b="0" dirty="0">
                          <a:latin typeface="Arial" panose="020B0604020202020204" pitchFamily="34" charset="0"/>
                          <a:cs typeface="Arial" panose="020B0604020202020204" pitchFamily="34" charset="0"/>
                        </a:rPr>
                        <a:t>~10</a:t>
                      </a:r>
                      <a:r>
                        <a:rPr lang="en-US" altLang="zh-CN" sz="2000" b="0" baseline="30000" dirty="0">
                          <a:latin typeface="Arial" panose="020B0604020202020204" pitchFamily="34" charset="0"/>
                          <a:cs typeface="Arial" panose="020B0604020202020204" pitchFamily="34" charset="0"/>
                        </a:rPr>
                        <a:t>-3</a:t>
                      </a:r>
                      <a:endParaRPr lang="zh-CN" altLang="en-US" sz="2000" b="0" baseline="30000" dirty="0">
                        <a:latin typeface="Arial" panose="020B0604020202020204" pitchFamily="34" charset="0"/>
                        <a:cs typeface="Arial" panose="020B0604020202020204" pitchFamily="34" charset="0"/>
                      </a:endParaRPr>
                    </a:p>
                  </a:txBody>
                  <a:tcPr anchor="ctr">
                    <a:solidFill>
                      <a:srgbClr val="DDDDDD"/>
                    </a:solidFill>
                  </a:tcPr>
                </a:tc>
                <a:tc>
                  <a:txBody>
                    <a:bodyPr/>
                    <a:lstStyle/>
                    <a:p>
                      <a:pPr algn="l"/>
                      <a:r>
                        <a:rPr lang="en-US" altLang="zh-CN" sz="2000" b="0" dirty="0">
                          <a:latin typeface="Arial" panose="020B0604020202020204" pitchFamily="34" charset="0"/>
                          <a:cs typeface="Arial" panose="020B0604020202020204" pitchFamily="34" charset="0"/>
                        </a:rPr>
                        <a:t>0.1~10 </a:t>
                      </a:r>
                      <a:r>
                        <a:rPr lang="en-US" altLang="zh-CN" sz="2000" b="0" dirty="0" err="1">
                          <a:latin typeface="Arial" panose="020B0604020202020204" pitchFamily="34" charset="0"/>
                          <a:cs typeface="Arial" panose="020B0604020202020204" pitchFamily="34" charset="0"/>
                        </a:rPr>
                        <a:t>eV</a:t>
                      </a:r>
                      <a:endParaRPr lang="zh-CN" altLang="en-US" sz="2000" b="0" dirty="0">
                        <a:latin typeface="Arial" panose="020B0604020202020204" pitchFamily="34" charset="0"/>
                        <a:cs typeface="Arial" panose="020B0604020202020204" pitchFamily="34" charset="0"/>
                      </a:endParaRPr>
                    </a:p>
                  </a:txBody>
                  <a:tcPr anchor="ctr">
                    <a:solidFill>
                      <a:srgbClr val="DDDDDD"/>
                    </a:solidFill>
                  </a:tcPr>
                </a:tc>
                <a:tc>
                  <a:txBody>
                    <a:bodyPr/>
                    <a:lstStyle/>
                    <a:p>
                      <a:pPr algn="l"/>
                      <a:r>
                        <a:rPr lang="en-US" altLang="zh-CN" sz="2000" b="0" dirty="0"/>
                        <a:t>optics</a:t>
                      </a:r>
                      <a:endParaRPr lang="en-US" altLang="zh-CN" sz="2000" b="0" dirty="0"/>
                    </a:p>
                  </a:txBody>
                  <a:tcPr anchor="ctr">
                    <a:solidFill>
                      <a:srgbClr val="DDDDDD"/>
                    </a:solidFill>
                  </a:tcPr>
                </a:tc>
              </a:tr>
              <a:tr h="408305">
                <a:tc>
                  <a:txBody>
                    <a:bodyPr/>
                    <a:lstStyle/>
                    <a:p>
                      <a:pPr algn="l"/>
                      <a:r>
                        <a:rPr lang="en-US" altLang="zh-CN" sz="2000" b="0" dirty="0"/>
                        <a:t>molecule</a:t>
                      </a:r>
                      <a:endParaRPr lang="en-US" altLang="zh-CN" sz="2000" b="0" dirty="0"/>
                    </a:p>
                  </a:txBody>
                  <a:tcPr/>
                </a:tc>
                <a:tc>
                  <a:txBody>
                    <a:bodyPr/>
                    <a:lstStyle/>
                    <a:p>
                      <a:pPr algn="l"/>
                      <a:r>
                        <a:rPr lang="en-US" altLang="zh-CN" sz="2000" b="0" dirty="0">
                          <a:latin typeface="Arial" panose="020B0604020202020204" pitchFamily="34" charset="0"/>
                          <a:cs typeface="Arial" panose="020B0604020202020204" pitchFamily="34" charset="0"/>
                        </a:rPr>
                        <a:t>~10</a:t>
                      </a:r>
                      <a:r>
                        <a:rPr lang="en-US" altLang="zh-CN" sz="2000" b="0" baseline="30000" dirty="0">
                          <a:latin typeface="Arial" panose="020B0604020202020204" pitchFamily="34" charset="0"/>
                          <a:cs typeface="Arial" panose="020B0604020202020204" pitchFamily="34" charset="0"/>
                        </a:rPr>
                        <a:t>-7</a:t>
                      </a:r>
                      <a:endParaRPr lang="zh-CN" altLang="en-US" sz="20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000" b="0" dirty="0">
                          <a:latin typeface="Arial" panose="020B0604020202020204" pitchFamily="34" charset="0"/>
                          <a:cs typeface="Arial" panose="020B0604020202020204" pitchFamily="34" charset="0"/>
                        </a:rPr>
                        <a:t>~1 </a:t>
                      </a:r>
                      <a:r>
                        <a:rPr lang="en-US" altLang="zh-CN" sz="2000" b="0" dirty="0" err="1">
                          <a:latin typeface="Arial" panose="020B0604020202020204" pitchFamily="34" charset="0"/>
                          <a:cs typeface="Arial" panose="020B0604020202020204" pitchFamily="34" charset="0"/>
                        </a:rPr>
                        <a:t>keV</a:t>
                      </a:r>
                      <a:endParaRPr lang="zh-CN" altLang="en-US" sz="2000" b="0" dirty="0">
                        <a:latin typeface="Arial" panose="020B0604020202020204" pitchFamily="34" charset="0"/>
                        <a:cs typeface="Arial" panose="020B0604020202020204" pitchFamily="34" charset="0"/>
                      </a:endParaRPr>
                    </a:p>
                  </a:txBody>
                  <a:tcPr/>
                </a:tc>
                <a:tc>
                  <a:txBody>
                    <a:bodyPr/>
                    <a:lstStyle/>
                    <a:p>
                      <a:pPr algn="l"/>
                      <a:r>
                        <a:rPr lang="en-US" altLang="zh-CN" sz="2000" b="0" dirty="0"/>
                        <a:t>electron</a:t>
                      </a:r>
                      <a:endParaRPr lang="en-US" altLang="zh-CN" sz="2000" b="0" dirty="0"/>
                    </a:p>
                  </a:txBody>
                  <a:tcPr/>
                </a:tc>
              </a:tr>
              <a:tr h="408305">
                <a:tc>
                  <a:txBody>
                    <a:bodyPr/>
                    <a:lstStyle/>
                    <a:p>
                      <a:pPr algn="l"/>
                      <a:r>
                        <a:rPr lang="en-US" altLang="zh-CN" sz="2000" b="0" dirty="0"/>
                        <a:t>atom</a:t>
                      </a:r>
                      <a:endParaRPr lang="en-US" altLang="zh-CN" sz="2000" b="0" dirty="0"/>
                    </a:p>
                  </a:txBody>
                  <a:tcPr>
                    <a:solidFill>
                      <a:srgbClr val="DDDDDD"/>
                    </a:solidFill>
                  </a:tcPr>
                </a:tc>
                <a:tc>
                  <a:txBody>
                    <a:bodyPr/>
                    <a:lstStyle/>
                    <a:p>
                      <a:pPr algn="l"/>
                      <a:r>
                        <a:rPr lang="en-US" altLang="zh-CN" sz="2000" b="0" dirty="0">
                          <a:latin typeface="Arial" panose="020B0604020202020204" pitchFamily="34" charset="0"/>
                          <a:cs typeface="Arial" panose="020B0604020202020204" pitchFamily="34" charset="0"/>
                        </a:rPr>
                        <a:t>~10</a:t>
                      </a:r>
                      <a:r>
                        <a:rPr lang="en-US" altLang="zh-CN" sz="2000" b="0" baseline="30000" dirty="0">
                          <a:latin typeface="Arial" panose="020B0604020202020204" pitchFamily="34" charset="0"/>
                          <a:cs typeface="Arial" panose="020B0604020202020204" pitchFamily="34" charset="0"/>
                        </a:rPr>
                        <a:t>-8</a:t>
                      </a:r>
                      <a:endParaRPr lang="zh-CN" altLang="en-US" sz="2000" b="0" dirty="0"/>
                    </a:p>
                  </a:txBody>
                  <a:tcPr>
                    <a:solidFill>
                      <a:srgbClr val="DDDDD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000" b="0" dirty="0">
                          <a:latin typeface="Arial" panose="020B0604020202020204" pitchFamily="34" charset="0"/>
                          <a:cs typeface="Arial" panose="020B0604020202020204" pitchFamily="34" charset="0"/>
                        </a:rPr>
                        <a:t>~10 </a:t>
                      </a:r>
                      <a:r>
                        <a:rPr lang="en-US" altLang="zh-CN" sz="2000" b="0" dirty="0" err="1">
                          <a:latin typeface="Arial" panose="020B0604020202020204" pitchFamily="34" charset="0"/>
                          <a:cs typeface="Arial" panose="020B0604020202020204" pitchFamily="34" charset="0"/>
                        </a:rPr>
                        <a:t>keV</a:t>
                      </a:r>
                      <a:endParaRPr lang="zh-CN" altLang="en-US" sz="2000" b="0" dirty="0">
                        <a:latin typeface="Arial" panose="020B0604020202020204" pitchFamily="34" charset="0"/>
                        <a:cs typeface="Arial" panose="020B0604020202020204" pitchFamily="34" charset="0"/>
                      </a:endParaRPr>
                    </a:p>
                  </a:txBody>
                  <a:tcPr>
                    <a:solidFill>
                      <a:srgbClr val="DDDDDD"/>
                    </a:solidFill>
                  </a:tcPr>
                </a:tc>
                <a:tc>
                  <a:txBody>
                    <a:bodyPr/>
                    <a:lstStyle/>
                    <a:p>
                      <a:pPr algn="l"/>
                      <a:r>
                        <a:rPr lang="en-US" altLang="zh-CN" sz="2000" b="0" dirty="0"/>
                        <a:t>synchrotron</a:t>
                      </a:r>
                      <a:endParaRPr lang="en-US" altLang="zh-CN" sz="2000" b="0" dirty="0"/>
                    </a:p>
                  </a:txBody>
                  <a:tcPr>
                    <a:solidFill>
                      <a:srgbClr val="DDDDDD"/>
                    </a:solidFill>
                  </a:tcPr>
                </a:tc>
              </a:tr>
              <a:tr h="704850">
                <a:tc>
                  <a:txBody>
                    <a:bodyPr/>
                    <a:lstStyle/>
                    <a:p>
                      <a:pPr algn="l"/>
                      <a:r>
                        <a:rPr lang="en-US" altLang="zh-CN" sz="2000" b="0" dirty="0"/>
                        <a:t>nucleus</a:t>
                      </a:r>
                      <a:endParaRPr lang="en-US" altLang="zh-CN" sz="2000" b="0" dirty="0"/>
                    </a:p>
                  </a:txBody>
                  <a:tcPr anchor="ctr"/>
                </a:tc>
                <a:tc>
                  <a:txBody>
                    <a:bodyPr/>
                    <a:lstStyle/>
                    <a:p>
                      <a:pPr algn="l"/>
                      <a:r>
                        <a:rPr lang="en-US" altLang="zh-CN" sz="2000" b="0" dirty="0">
                          <a:latin typeface="Arial" panose="020B0604020202020204" pitchFamily="34" charset="0"/>
                          <a:cs typeface="Arial" panose="020B0604020202020204" pitchFamily="34" charset="0"/>
                        </a:rPr>
                        <a:t>~10</a:t>
                      </a:r>
                      <a:r>
                        <a:rPr lang="en-US" altLang="zh-CN" sz="2000" b="0" baseline="30000" dirty="0">
                          <a:latin typeface="Arial" panose="020B0604020202020204" pitchFamily="34" charset="0"/>
                          <a:cs typeface="Arial" panose="020B0604020202020204" pitchFamily="34" charset="0"/>
                        </a:rPr>
                        <a:t>-12</a:t>
                      </a:r>
                      <a:endParaRPr lang="zh-CN" altLang="en-US" sz="20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000" b="0" dirty="0">
                          <a:latin typeface="Arial" panose="020B0604020202020204" pitchFamily="34" charset="0"/>
                          <a:cs typeface="Arial" panose="020B0604020202020204" pitchFamily="34" charset="0"/>
                        </a:rPr>
                        <a:t>&gt;100 </a:t>
                      </a:r>
                      <a:r>
                        <a:rPr lang="en-US" altLang="zh-CN" sz="2000" b="0" dirty="0" err="1">
                          <a:latin typeface="Arial" panose="020B0604020202020204" pitchFamily="34" charset="0"/>
                          <a:cs typeface="Arial" panose="020B0604020202020204" pitchFamily="34" charset="0"/>
                        </a:rPr>
                        <a:t>MeV</a:t>
                      </a:r>
                      <a:endParaRPr lang="zh-CN" altLang="en-US" sz="2000" b="0" dirty="0">
                        <a:latin typeface="Arial" panose="020B0604020202020204" pitchFamily="34" charset="0"/>
                        <a:cs typeface="Arial" panose="020B0604020202020204" pitchFamily="34" charset="0"/>
                      </a:endParaRPr>
                    </a:p>
                  </a:txBody>
                  <a:tcPr anchor="ctr"/>
                </a:tc>
                <a:tc>
                  <a:txBody>
                    <a:bodyPr/>
                    <a:lstStyle/>
                    <a:p>
                      <a:pPr algn="l"/>
                      <a:r>
                        <a:rPr lang="en-US" altLang="zh-CN" sz="2000" b="0" dirty="0"/>
                        <a:t>Low energy electron or proton accelerator</a:t>
                      </a:r>
                      <a:endParaRPr lang="en-US" altLang="zh-CN" sz="2000" b="0" dirty="0"/>
                    </a:p>
                  </a:txBody>
                  <a:tcPr/>
                </a:tc>
              </a:tr>
              <a:tr h="704850">
                <a:tc>
                  <a:txBody>
                    <a:bodyPr/>
                    <a:lstStyle/>
                    <a:p>
                      <a:pPr algn="l"/>
                      <a:r>
                        <a:rPr lang="en-US" altLang="zh-CN" sz="2000" b="0" dirty="0"/>
                        <a:t>hadron</a:t>
                      </a:r>
                      <a:endParaRPr lang="en-US" altLang="zh-CN" sz="2000" b="0" dirty="0"/>
                    </a:p>
                  </a:txBody>
                  <a:tcPr anchor="ctr">
                    <a:solidFill>
                      <a:srgbClr val="DDDDDD"/>
                    </a:solidFill>
                  </a:tcPr>
                </a:tc>
                <a:tc>
                  <a:txBody>
                    <a:bodyPr/>
                    <a:lstStyle/>
                    <a:p>
                      <a:pPr algn="l"/>
                      <a:r>
                        <a:rPr lang="en-US" altLang="zh-CN" sz="2000" b="0" dirty="0">
                          <a:latin typeface="Arial" panose="020B0604020202020204" pitchFamily="34" charset="0"/>
                          <a:cs typeface="Arial" panose="020B0604020202020204" pitchFamily="34" charset="0"/>
                        </a:rPr>
                        <a:t>~10</a:t>
                      </a:r>
                      <a:r>
                        <a:rPr lang="en-US" altLang="zh-CN" sz="2000" b="0" baseline="30000" dirty="0">
                          <a:latin typeface="Arial" panose="020B0604020202020204" pitchFamily="34" charset="0"/>
                          <a:cs typeface="Arial" panose="020B0604020202020204" pitchFamily="34" charset="0"/>
                        </a:rPr>
                        <a:t>-13</a:t>
                      </a:r>
                      <a:endParaRPr lang="zh-CN" altLang="en-US" sz="2000" b="0" dirty="0"/>
                    </a:p>
                  </a:txBody>
                  <a:tcPr anchor="ctr">
                    <a:solidFill>
                      <a:srgbClr val="DDDDD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000" b="0" dirty="0">
                          <a:latin typeface="Arial" panose="020B0604020202020204" pitchFamily="34" charset="0"/>
                          <a:cs typeface="Arial" panose="020B0604020202020204" pitchFamily="34" charset="0"/>
                        </a:rPr>
                        <a:t>&gt;1 </a:t>
                      </a:r>
                      <a:r>
                        <a:rPr lang="en-US" altLang="zh-CN" sz="2000" b="0" dirty="0" err="1">
                          <a:latin typeface="Arial" panose="020B0604020202020204" pitchFamily="34" charset="0"/>
                          <a:cs typeface="Arial" panose="020B0604020202020204" pitchFamily="34" charset="0"/>
                        </a:rPr>
                        <a:t>GeV</a:t>
                      </a:r>
                      <a:endParaRPr lang="zh-CN" altLang="en-US" sz="2000" b="0" dirty="0">
                        <a:latin typeface="Arial" panose="020B0604020202020204" pitchFamily="34" charset="0"/>
                        <a:cs typeface="Arial" panose="020B0604020202020204" pitchFamily="34" charset="0"/>
                      </a:endParaRPr>
                    </a:p>
                  </a:txBody>
                  <a:tcPr anchor="ctr">
                    <a:solidFill>
                      <a:srgbClr val="DDDDDD"/>
                    </a:solidFill>
                  </a:tcPr>
                </a:tc>
                <a:tc>
                  <a:txBody>
                    <a:bodyPr/>
                    <a:lstStyle/>
                    <a:p>
                      <a:pPr algn="l"/>
                      <a:r>
                        <a:rPr lang="en-US" altLang="zh-CN" sz="2000" b="0" dirty="0"/>
                        <a:t>high energy </a:t>
                      </a:r>
                      <a:r>
                        <a:rPr lang="zh-CN" altLang="en-US" sz="2000" dirty="0">
                          <a:sym typeface="+mn-ea"/>
                        </a:rPr>
                        <a:t>electron or proton</a:t>
                      </a:r>
                      <a:r>
                        <a:rPr lang="en-US" altLang="zh-CN" sz="2000" dirty="0">
                          <a:sym typeface="+mn-ea"/>
                        </a:rPr>
                        <a:t> </a:t>
                      </a:r>
                      <a:r>
                        <a:rPr lang="en-US" altLang="zh-CN" sz="2000" b="0" dirty="0"/>
                        <a:t>accelerator</a:t>
                      </a:r>
                      <a:endParaRPr lang="en-US" altLang="zh-CN" sz="2000" b="0" dirty="0"/>
                    </a:p>
                  </a:txBody>
                  <a:tcPr>
                    <a:solidFill>
                      <a:srgbClr val="DDDDDD"/>
                    </a:solidFill>
                  </a:tcPr>
                </a:tc>
              </a:tr>
              <a:tr h="704215">
                <a:tc>
                  <a:txBody>
                    <a:bodyPr/>
                    <a:lstStyle/>
                    <a:p>
                      <a:pPr algn="l"/>
                      <a:r>
                        <a:rPr lang="zh-CN" altLang="en-US" sz="2000" b="0" dirty="0"/>
                        <a:t>Quark</a:t>
                      </a:r>
                      <a:endParaRPr lang="zh-CN" altLang="en-US" sz="2000" b="0" dirty="0"/>
                    </a:p>
                    <a:p>
                      <a:pPr algn="l"/>
                      <a:r>
                        <a:rPr lang="zh-CN" altLang="en-US" sz="2000" b="0" dirty="0"/>
                        <a:t>Lepton</a:t>
                      </a:r>
                      <a:endParaRPr lang="zh-CN" altLang="en-US" sz="2000" b="0" dirty="0"/>
                    </a:p>
                  </a:txBody>
                  <a:tcPr/>
                </a:tc>
                <a:tc>
                  <a:txBody>
                    <a:bodyPr/>
                    <a:lstStyle/>
                    <a:p>
                      <a:pPr algn="l"/>
                      <a:r>
                        <a:rPr lang="en-US" altLang="zh-CN" sz="2000" b="0" dirty="0">
                          <a:latin typeface="Arial" panose="020B0604020202020204" pitchFamily="34" charset="0"/>
                          <a:cs typeface="Arial" panose="020B0604020202020204" pitchFamily="34" charset="0"/>
                        </a:rPr>
                        <a:t>&lt;10</a:t>
                      </a:r>
                      <a:r>
                        <a:rPr lang="en-US" altLang="zh-CN" sz="2000" b="0" baseline="30000" dirty="0">
                          <a:latin typeface="Arial" panose="020B0604020202020204" pitchFamily="34" charset="0"/>
                          <a:cs typeface="Arial" panose="020B0604020202020204" pitchFamily="34" charset="0"/>
                        </a:rPr>
                        <a:t>-16</a:t>
                      </a:r>
                      <a:endParaRPr lang="zh-CN" altLang="en-US" sz="20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000" b="0" dirty="0">
                          <a:latin typeface="Arial" panose="020B0604020202020204" pitchFamily="34" charset="0"/>
                          <a:cs typeface="Arial" panose="020B0604020202020204" pitchFamily="34" charset="0"/>
                        </a:rPr>
                        <a:t>&gt;1 </a:t>
                      </a:r>
                      <a:r>
                        <a:rPr lang="en-US" altLang="zh-CN" sz="2000" b="0" dirty="0" err="1">
                          <a:latin typeface="Arial" panose="020B0604020202020204" pitchFamily="34" charset="0"/>
                          <a:cs typeface="Arial" panose="020B0604020202020204" pitchFamily="34" charset="0"/>
                        </a:rPr>
                        <a:t>TeV</a:t>
                      </a:r>
                      <a:endParaRPr lang="zh-CN" altLang="en-US" sz="2000" b="0" dirty="0">
                        <a:latin typeface="Arial" panose="020B0604020202020204" pitchFamily="34" charset="0"/>
                        <a:cs typeface="Arial" panose="020B0604020202020204" pitchFamily="34" charset="0"/>
                      </a:endParaRPr>
                    </a:p>
                  </a:txBody>
                  <a:tcPr anchor="ctr"/>
                </a:tc>
                <a:tc>
                  <a:txBody>
                    <a:bodyPr/>
                    <a:lstStyle/>
                    <a:p>
                      <a:pPr algn="l"/>
                      <a:r>
                        <a:rPr lang="zh-CN" altLang="en-US" sz="2000" b="0" dirty="0"/>
                        <a:t>High-energy electron or proton collider</a:t>
                      </a:r>
                      <a:endParaRPr lang="zh-CN" altLang="en-US" sz="2000" b="0" dirty="0"/>
                    </a:p>
                  </a:txBody>
                  <a:tcPr/>
                </a:tc>
              </a:tr>
              <a:tr h="408305">
                <a:tc>
                  <a:txBody>
                    <a:bodyPr/>
                    <a:lstStyle/>
                    <a:p>
                      <a:pPr algn="l"/>
                      <a:r>
                        <a:rPr lang="en-US" altLang="zh-CN" sz="2000" b="0" dirty="0"/>
                        <a:t>……</a:t>
                      </a:r>
                      <a:endParaRPr lang="zh-CN" altLang="en-US" sz="2000" b="0" dirty="0"/>
                    </a:p>
                  </a:txBody>
                  <a:tcPr anchor="ctr">
                    <a:solidFill>
                      <a:srgbClr val="DDDDDD"/>
                    </a:solidFill>
                  </a:tcPr>
                </a:tc>
                <a:tc>
                  <a:txBody>
                    <a:bodyPr/>
                    <a:lstStyle/>
                    <a:p>
                      <a:pPr algn="l"/>
                      <a:r>
                        <a:rPr lang="en-US" altLang="zh-CN" sz="2000" b="0" dirty="0"/>
                        <a:t>……</a:t>
                      </a:r>
                      <a:endParaRPr lang="zh-CN" altLang="en-US" sz="2000" b="0" dirty="0"/>
                    </a:p>
                  </a:txBody>
                  <a:tcPr anchor="ctr">
                    <a:solidFill>
                      <a:srgbClr val="DDDDDD"/>
                    </a:solidFill>
                  </a:tcPr>
                </a:tc>
                <a:tc>
                  <a:txBody>
                    <a:bodyPr/>
                    <a:lstStyle/>
                    <a:p>
                      <a:pPr algn="l"/>
                      <a:r>
                        <a:rPr lang="en-US" altLang="zh-CN" sz="2000" b="0" dirty="0"/>
                        <a:t>……</a:t>
                      </a:r>
                      <a:endParaRPr lang="zh-CN" altLang="en-US" sz="2000" b="0" dirty="0"/>
                    </a:p>
                  </a:txBody>
                  <a:tcPr anchor="ctr">
                    <a:solidFill>
                      <a:srgbClr val="DDDDDD"/>
                    </a:solidFill>
                  </a:tcPr>
                </a:tc>
                <a:tc>
                  <a:txBody>
                    <a:bodyPr/>
                    <a:lstStyle/>
                    <a:p>
                      <a:pPr algn="l"/>
                      <a:endParaRPr lang="zh-CN" altLang="en-US" sz="2000" b="0" dirty="0"/>
                    </a:p>
                  </a:txBody>
                  <a:tcPr anchor="ctr">
                    <a:solidFill>
                      <a:srgbClr val="DDDDDD"/>
                    </a:solidFill>
                  </a:tcPr>
                </a:tc>
              </a:tr>
            </a:tbl>
          </a:graphicData>
        </a:graphic>
      </p:graphicFrame>
      <p:pic>
        <p:nvPicPr>
          <p:cNvPr id="17459" name="Picture 2" descr="http://t3.gstatic.com/images?q=tbn:ANd9GcRk4f_LNXwiJ3vX-bPq-7BmHOC-ZNnzdtJDfgvvOFaj1NwInpTQ"/>
          <p:cNvPicPr>
            <a:picLocks noChangeAspect="1"/>
          </p:cNvPicPr>
          <p:nvPr/>
        </p:nvPicPr>
        <p:blipFill>
          <a:blip r:embed="rId2"/>
          <a:stretch>
            <a:fillRect/>
          </a:stretch>
        </p:blipFill>
        <p:spPr>
          <a:xfrm>
            <a:off x="2674620" y="1642745"/>
            <a:ext cx="1187450" cy="877888"/>
          </a:xfrm>
          <a:prstGeom prst="rect">
            <a:avLst/>
          </a:prstGeom>
          <a:noFill/>
          <a:ln w="9525">
            <a:noFill/>
          </a:ln>
        </p:spPr>
      </p:pic>
      <p:pic>
        <p:nvPicPr>
          <p:cNvPr id="17462" name="Picture 4" descr="http://t0.gstatic.com/images?q=tbn:ANd9GcSagV0Y3GxTp348Al8jS0_NzoV0L8XcfphVle89n-vh4HPaRqOG"/>
          <p:cNvPicPr>
            <a:picLocks noChangeAspect="1"/>
          </p:cNvPicPr>
          <p:nvPr/>
        </p:nvPicPr>
        <p:blipFill>
          <a:blip r:embed="rId3"/>
          <a:stretch>
            <a:fillRect/>
          </a:stretch>
        </p:blipFill>
        <p:spPr>
          <a:xfrm>
            <a:off x="2746058" y="2758758"/>
            <a:ext cx="1081087" cy="846137"/>
          </a:xfrm>
          <a:prstGeom prst="rect">
            <a:avLst/>
          </a:prstGeom>
          <a:noFill/>
          <a:ln w="9525">
            <a:noFill/>
          </a:ln>
        </p:spPr>
      </p:pic>
      <p:pic>
        <p:nvPicPr>
          <p:cNvPr id="17463" name="Picture 8" descr="http://t2.gstatic.com/images?q=tbn:ANd9GcSwdkf1wgcEco9gwC3No70bGHVMJQAd1P2nSadW4IM1RxlM9O6F"/>
          <p:cNvPicPr>
            <a:picLocks noChangeAspect="1"/>
          </p:cNvPicPr>
          <p:nvPr/>
        </p:nvPicPr>
        <p:blipFill>
          <a:blip r:embed="rId4"/>
          <a:srcRect b="9207"/>
          <a:stretch>
            <a:fillRect/>
          </a:stretch>
        </p:blipFill>
        <p:spPr>
          <a:xfrm>
            <a:off x="2819083" y="3874770"/>
            <a:ext cx="863600" cy="784225"/>
          </a:xfrm>
          <a:prstGeom prst="rect">
            <a:avLst/>
          </a:prstGeom>
          <a:noFill/>
          <a:ln w="9525">
            <a:noFill/>
          </a:ln>
        </p:spPr>
      </p:pic>
      <p:pic>
        <p:nvPicPr>
          <p:cNvPr id="17464" name="Picture 10" descr="http://upload.wikimedia.org/wikipedia/commons/thumb/9/92/Quark_structure_proton.svg/225px-Quark_structure_proton.svg.png"/>
          <p:cNvPicPr>
            <a:picLocks noChangeAspect="1"/>
          </p:cNvPicPr>
          <p:nvPr/>
        </p:nvPicPr>
        <p:blipFill>
          <a:blip r:embed="rId5"/>
          <a:stretch>
            <a:fillRect/>
          </a:stretch>
        </p:blipFill>
        <p:spPr>
          <a:xfrm>
            <a:off x="2890520" y="4990783"/>
            <a:ext cx="647700" cy="647700"/>
          </a:xfrm>
          <a:prstGeom prst="rect">
            <a:avLst/>
          </a:prstGeom>
          <a:noFill/>
          <a:ln w="9525">
            <a:noFill/>
          </a:ln>
        </p:spPr>
      </p:pic>
      <p:sp>
        <p:nvSpPr>
          <p:cNvPr id="17465" name="TextBox 10"/>
          <p:cNvSpPr txBox="1"/>
          <p:nvPr/>
        </p:nvSpPr>
        <p:spPr>
          <a:xfrm>
            <a:off x="209550" y="1904365"/>
            <a:ext cx="2374900" cy="2553335"/>
          </a:xfrm>
          <a:prstGeom prst="rect">
            <a:avLst/>
          </a:prstGeom>
          <a:noFill/>
          <a:ln w="9525">
            <a:noFill/>
          </a:ln>
        </p:spPr>
        <p:txBody>
          <a:bodyPr wrap="square">
            <a:spAutoFit/>
          </a:bodyPr>
          <a:lstStyle/>
          <a:p>
            <a:pPr algn="l"/>
            <a:r>
              <a:rPr lang="zh-CN" altLang="en-US" sz="2000" b="0" dirty="0">
                <a:solidFill>
                  <a:schemeClr val="tx1"/>
                </a:solidFill>
                <a:latin typeface="Arial" panose="020B0604020202020204" pitchFamily="34" charset="0"/>
                <a:cs typeface="Arial" panose="020B0604020202020204" pitchFamily="34" charset="0"/>
              </a:rPr>
              <a:t>High-energy particle accelerators provide the necessary m</a:t>
            </a:r>
            <a:r>
              <a:rPr lang="en-US" altLang="zh-CN" sz="2000" b="0" dirty="0">
                <a:solidFill>
                  <a:schemeClr val="tx1"/>
                </a:solidFill>
                <a:latin typeface="Arial" panose="020B0604020202020204" pitchFamily="34" charset="0"/>
                <a:cs typeface="Arial" panose="020B0604020202020204" pitchFamily="34" charset="0"/>
              </a:rPr>
              <a:t>ethod</a:t>
            </a:r>
            <a:r>
              <a:rPr lang="zh-CN" altLang="en-US" sz="2000" b="0" dirty="0">
                <a:solidFill>
                  <a:schemeClr val="tx1"/>
                </a:solidFill>
                <a:latin typeface="Arial" panose="020B0604020202020204" pitchFamily="34" charset="0"/>
                <a:cs typeface="Arial" panose="020B0604020202020204" pitchFamily="34" charset="0"/>
              </a:rPr>
              <a:t>s to explore the microscopic world</a:t>
            </a:r>
            <a:r>
              <a:rPr lang="en-US" altLang="zh-CN" sz="2000" b="0" dirty="0">
                <a:solidFill>
                  <a:schemeClr val="tx1"/>
                </a:solidFill>
                <a:latin typeface="Arial" panose="020B0604020202020204" pitchFamily="34" charset="0"/>
                <a:cs typeface="Arial" panose="020B0604020202020204" pitchFamily="34" charset="0"/>
              </a:rPr>
              <a:t>.</a:t>
            </a:r>
            <a:endParaRPr lang="en-US" altLang="zh-CN" sz="2000" b="0" dirty="0">
              <a:solidFill>
                <a:schemeClr val="tx1"/>
              </a:solidFill>
              <a:latin typeface="Arial" panose="020B0604020202020204" pitchFamily="34" charset="0"/>
              <a:ea typeface="Arial" panose="020B0604020202020204" pitchFamily="34" charset="0"/>
              <a:cs typeface="Arial" panose="020B0604020202020204" pitchFamily="34" charset="0"/>
            </a:endParaRPr>
          </a:p>
        </p:txBody>
      </p:sp>
      <p:sp>
        <p:nvSpPr>
          <p:cNvPr id="5" name="文本框 4"/>
          <p:cNvSpPr txBox="1"/>
          <p:nvPr/>
        </p:nvSpPr>
        <p:spPr>
          <a:xfrm>
            <a:off x="209550" y="677545"/>
            <a:ext cx="11857990" cy="829945"/>
          </a:xfrm>
          <a:prstGeom prst="rect">
            <a:avLst/>
          </a:prstGeom>
          <a:noFill/>
        </p:spPr>
        <p:txBody>
          <a:bodyPr wrap="square" rtlCol="0" anchor="t">
            <a:spAutoFit/>
          </a:bodyPr>
          <a:lstStyle/>
          <a:p>
            <a:pPr marL="0" marR="0" lvl="0" indent="0" algn="l" defTabSz="914400" rtl="0" eaLnBrk="0" fontAlgn="base" latinLnBrk="0" hangingPunct="0">
              <a:lnSpc>
                <a:spcPct val="100000"/>
              </a:lnSpc>
              <a:spcBef>
                <a:spcPct val="20000"/>
              </a:spcBef>
              <a:spcAft>
                <a:spcPct val="0"/>
              </a:spcAft>
              <a:buClrTx/>
              <a:buSzTx/>
              <a:buFontTx/>
              <a:buNone/>
              <a:defRPr/>
            </a:pPr>
            <a:r>
              <a:rPr lang="en-US" altLang="zh-CN" sz="2400" b="1" noProof="0" dirty="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sym typeface="+mn-ea"/>
              </a:rPr>
              <a:t>For u</a:t>
            </a:r>
            <a:r>
              <a:rPr lang="zh-CN" altLang="en-US" sz="2400" b="1" noProof="0" dirty="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sym typeface="+mn-ea"/>
              </a:rPr>
              <a:t>nderstanding of the structure of matter, the role of fundamental forces in nature, and the origin of the universe</a:t>
            </a:r>
            <a:endParaRPr lang="zh-CN" altLang="en-US" sz="2400" b="1" noProof="0" dirty="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6" name="标题 5"/>
          <p:cNvSpPr/>
          <p:nvPr>
            <p:ph type="title"/>
          </p:nvPr>
        </p:nvSpPr>
        <p:spPr/>
        <p:txBody>
          <a:bodyPr/>
          <a:p>
            <a:r>
              <a:rPr lang="en-US" altLang="zh-CN" dirty="0">
                <a:sym typeface="+mn-ea"/>
              </a:rPr>
              <a:t>Background information</a:t>
            </a:r>
            <a:endParaRPr lang="zh-CN" altLang="en-US"/>
          </a:p>
        </p:txBody>
      </p:sp>
      <p:sp>
        <p:nvSpPr>
          <p:cNvPr id="10" name="文本框 9"/>
          <p:cNvSpPr txBox="1"/>
          <p:nvPr/>
        </p:nvSpPr>
        <p:spPr>
          <a:xfrm>
            <a:off x="166370" y="4716780"/>
            <a:ext cx="2653030" cy="922020"/>
          </a:xfrm>
          <a:prstGeom prst="rect">
            <a:avLst/>
          </a:prstGeom>
          <a:noFill/>
        </p:spPr>
        <p:txBody>
          <a:bodyPr wrap="square" rtlCol="0" anchor="t">
            <a:spAutoFit/>
          </a:bodyPr>
          <a:p>
            <a:pPr algn="ctr"/>
            <a:r>
              <a:rPr lang="zh-CN" altLang="en-US">
                <a:sym typeface="+mn-ea"/>
              </a:rPr>
              <a:t>boundaries of accelerator energy</a:t>
            </a:r>
            <a:endParaRPr lang="zh-CN" altLang="en-US"/>
          </a:p>
          <a:p>
            <a:pPr algn="ctr"/>
            <a:endParaRPr lang="zh-CN" altLang="en-US"/>
          </a:p>
        </p:txBody>
      </p:sp>
      <p:sp>
        <p:nvSpPr>
          <p:cNvPr id="12" name="下箭头 11"/>
          <p:cNvSpPr/>
          <p:nvPr/>
        </p:nvSpPr>
        <p:spPr>
          <a:xfrm>
            <a:off x="1315720" y="5375910"/>
            <a:ext cx="358775" cy="559435"/>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ctr" defTabSz="914400" rtl="0" eaLnBrk="1" fontAlgn="base" latinLnBrk="0" hangingPunct="1">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 name="文本框 1"/>
          <p:cNvSpPr txBox="1"/>
          <p:nvPr/>
        </p:nvSpPr>
        <p:spPr>
          <a:xfrm>
            <a:off x="309245" y="5897880"/>
            <a:ext cx="2437130" cy="368300"/>
          </a:xfrm>
          <a:prstGeom prst="rect">
            <a:avLst/>
          </a:prstGeom>
          <a:noFill/>
        </p:spPr>
        <p:txBody>
          <a:bodyPr wrap="square" rtlCol="0" anchor="t">
            <a:spAutoFit/>
          </a:bodyPr>
          <a:p>
            <a:pPr algn="ctr"/>
            <a:r>
              <a:rPr lang="zh-CN" altLang="en-US">
                <a:sym typeface="+mn-ea"/>
              </a:rPr>
              <a:t>boundaries of physics</a:t>
            </a:r>
            <a:endParaRPr lang="zh-CN" altLang="en-U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3" name="Rectangle 2"/>
          <p:cNvSpPr>
            <a:spLocks noGrp="1"/>
          </p:cNvSpPr>
          <p:nvPr>
            <p:ph type="body" idx="4294967295"/>
          </p:nvPr>
        </p:nvSpPr>
        <p:spPr>
          <a:xfrm>
            <a:off x="851853" y="818833"/>
            <a:ext cx="8207375" cy="5184775"/>
          </a:xfrm>
        </p:spPr>
        <p:txBody>
          <a:bodyPr vert="horz" wrap="square" lIns="91440" tIns="45720" rIns="91440" bIns="45720" anchor="t" anchorCtr="0"/>
          <a:lstStyle/>
          <a:p>
            <a:pPr>
              <a:lnSpc>
                <a:spcPct val="90000"/>
              </a:lnSpc>
              <a:spcBef>
                <a:spcPct val="0"/>
              </a:spcBef>
              <a:buNone/>
            </a:pPr>
            <a:r>
              <a:rPr lang="en-US" altLang="zh-CN" b="1" dirty="0">
                <a:latin typeface="微软雅黑" panose="020B0503020204020204" pitchFamily="34" charset="-122"/>
                <a:ea typeface="微软雅黑" panose="020B0503020204020204" pitchFamily="34" charset="-122"/>
              </a:rPr>
              <a:t>RF accelerator</a:t>
            </a:r>
            <a:endParaRPr lang="en-US" altLang="zh-CN" b="1" dirty="0">
              <a:latin typeface="微软雅黑" panose="020B0503020204020204" pitchFamily="34" charset="-122"/>
              <a:ea typeface="微软雅黑" panose="020B0503020204020204" pitchFamily="34" charset="-122"/>
            </a:endParaRPr>
          </a:p>
          <a:p>
            <a:pPr>
              <a:lnSpc>
                <a:spcPct val="90000"/>
              </a:lnSpc>
              <a:spcBef>
                <a:spcPct val="0"/>
              </a:spcBef>
              <a:buNone/>
            </a:pPr>
            <a:r>
              <a:rPr lang="en-US" altLang="zh-CN" b="1" err="1">
                <a:latin typeface="微软雅黑" panose="020B0503020204020204" pitchFamily="34" charset="-122"/>
                <a:ea typeface="微软雅黑" panose="020B0503020204020204" pitchFamily="34" charset="-122"/>
              </a:rPr>
              <a:t>E</a:t>
            </a:r>
            <a:r>
              <a:rPr lang="en-US" altLang="zh-CN" b="1">
                <a:latin typeface="微软雅黑" panose="020B0503020204020204" pitchFamily="34" charset="-122"/>
                <a:ea typeface="微软雅黑" panose="020B0503020204020204" pitchFamily="34" charset="-122"/>
              </a:rPr>
              <a:t> = &lt;100MV/m</a:t>
            </a:r>
            <a:endParaRPr lang="en-US" altLang="zh-CN" b="1">
              <a:latin typeface="微软雅黑" panose="020B0503020204020204" pitchFamily="34" charset="-122"/>
              <a:ea typeface="微软雅黑" panose="020B0503020204020204" pitchFamily="34" charset="-122"/>
            </a:endParaRPr>
          </a:p>
          <a:p>
            <a:pPr>
              <a:lnSpc>
                <a:spcPct val="90000"/>
              </a:lnSpc>
              <a:spcBef>
                <a:spcPct val="0"/>
              </a:spcBef>
              <a:buNone/>
            </a:pPr>
            <a:endParaRPr lang="en-US" altLang="zh-CN" b="1">
              <a:latin typeface="微软雅黑" panose="020B0503020204020204" pitchFamily="34" charset="-122"/>
              <a:ea typeface="微软雅黑" panose="020B0503020204020204" pitchFamily="34" charset="-122"/>
            </a:endParaRPr>
          </a:p>
          <a:p>
            <a:pPr>
              <a:lnSpc>
                <a:spcPct val="90000"/>
              </a:lnSpc>
              <a:spcBef>
                <a:spcPct val="0"/>
              </a:spcBef>
              <a:buNone/>
            </a:pPr>
            <a:endParaRPr lang="en-US" altLang="zh-CN" b="1">
              <a:latin typeface="微软雅黑" panose="020B0503020204020204" pitchFamily="34" charset="-122"/>
              <a:ea typeface="微软雅黑" panose="020B0503020204020204" pitchFamily="34" charset="-122"/>
            </a:endParaRPr>
          </a:p>
          <a:p>
            <a:pPr>
              <a:lnSpc>
                <a:spcPct val="90000"/>
              </a:lnSpc>
              <a:buNone/>
            </a:pPr>
            <a:r>
              <a:rPr lang="en-US" altLang="zh-CN" b="1" dirty="0">
                <a:latin typeface="微软雅黑" panose="020B0503020204020204" pitchFamily="34" charset="-122"/>
                <a:ea typeface="微软雅黑" panose="020B0503020204020204" pitchFamily="34" charset="-122"/>
                <a:sym typeface="+mn-ea"/>
              </a:rPr>
              <a:t>laser plasma accelerator</a:t>
            </a:r>
            <a:endParaRPr lang="en-US" altLang="zh-CN" b="1" dirty="0">
              <a:latin typeface="微软雅黑" panose="020B0503020204020204" pitchFamily="34" charset="-122"/>
              <a:ea typeface="微软雅黑" panose="020B0503020204020204" pitchFamily="34" charset="-122"/>
              <a:sym typeface="+mn-ea"/>
            </a:endParaRPr>
          </a:p>
          <a:p>
            <a:pPr>
              <a:lnSpc>
                <a:spcPct val="90000"/>
              </a:lnSpc>
              <a:buNone/>
            </a:pPr>
            <a:r>
              <a:rPr lang="en-US" altLang="zh-CN" b="1" dirty="0">
                <a:latin typeface="微软雅黑" panose="020B0503020204020204" pitchFamily="34" charset="-122"/>
                <a:ea typeface="微软雅黑" panose="020B0503020204020204" pitchFamily="34" charset="-122"/>
              </a:rPr>
              <a:t>E</a:t>
            </a:r>
            <a:r>
              <a:rPr lang="zh-CN" altLang="en-US" b="1" dirty="0">
                <a:latin typeface="微软雅黑" panose="020B0503020204020204" pitchFamily="34" charset="-122"/>
                <a:ea typeface="微软雅黑" panose="020B0503020204020204" pitchFamily="34" charset="-122"/>
              </a:rPr>
              <a:t> </a:t>
            </a:r>
            <a:r>
              <a:rPr lang="en-US" altLang="zh-CN" b="1">
                <a:latin typeface="微软雅黑" panose="020B0503020204020204" pitchFamily="34" charset="-122"/>
                <a:ea typeface="微软雅黑" panose="020B0503020204020204" pitchFamily="34" charset="-122"/>
              </a:rPr>
              <a:t>&gt; 100GV/m</a:t>
            </a:r>
            <a:endParaRPr lang="en-US" altLang="zh-CN" b="1">
              <a:latin typeface="微软雅黑" panose="020B0503020204020204" pitchFamily="34" charset="-122"/>
              <a:ea typeface="微软雅黑" panose="020B0503020204020204" pitchFamily="34" charset="-122"/>
            </a:endParaRPr>
          </a:p>
          <a:p>
            <a:pPr>
              <a:lnSpc>
                <a:spcPct val="90000"/>
              </a:lnSpc>
              <a:buNone/>
            </a:pPr>
            <a:endParaRPr lang="en-US" altLang="zh-CN" b="1">
              <a:latin typeface="微软雅黑" panose="020B0503020204020204" pitchFamily="34" charset="-122"/>
              <a:ea typeface="微软雅黑" panose="020B0503020204020204" pitchFamily="34" charset="-122"/>
            </a:endParaRPr>
          </a:p>
          <a:p>
            <a:pPr marL="0" indent="0">
              <a:lnSpc>
                <a:spcPct val="90000"/>
              </a:lnSpc>
              <a:buNone/>
            </a:pPr>
            <a:endParaRPr lang="en-US" altLang="zh-CN" b="1">
              <a:latin typeface="微软雅黑" panose="020B0503020204020204" pitchFamily="34" charset="-122"/>
              <a:ea typeface="微软雅黑" panose="020B0503020204020204" pitchFamily="34" charset="-122"/>
            </a:endParaRPr>
          </a:p>
        </p:txBody>
      </p:sp>
      <p:grpSp>
        <p:nvGrpSpPr>
          <p:cNvPr id="737285" name="Group 10"/>
          <p:cNvGrpSpPr/>
          <p:nvPr/>
        </p:nvGrpSpPr>
        <p:grpSpPr>
          <a:xfrm>
            <a:off x="8723948" y="3697288"/>
            <a:ext cx="3168650" cy="2816225"/>
            <a:chOff x="3083" y="1778"/>
            <a:chExt cx="1766" cy="1774"/>
          </a:xfrm>
        </p:grpSpPr>
        <p:pic>
          <p:nvPicPr>
            <p:cNvPr id="737286" name="Picture 11" descr="Laser2"/>
            <p:cNvPicPr>
              <a:picLocks noChangeAspect="1"/>
            </p:cNvPicPr>
            <p:nvPr/>
          </p:nvPicPr>
          <p:blipFill>
            <a:blip r:embed="rId1"/>
            <a:stretch>
              <a:fillRect/>
            </a:stretch>
          </p:blipFill>
          <p:spPr>
            <a:xfrm>
              <a:off x="3112" y="1790"/>
              <a:ext cx="1737" cy="1762"/>
            </a:xfrm>
            <a:prstGeom prst="rect">
              <a:avLst/>
            </a:prstGeom>
            <a:noFill/>
            <a:ln w="9525">
              <a:noFill/>
            </a:ln>
          </p:spPr>
        </p:pic>
        <p:sp>
          <p:nvSpPr>
            <p:cNvPr id="737287" name="Text Box 12"/>
            <p:cNvSpPr txBox="1"/>
            <p:nvPr/>
          </p:nvSpPr>
          <p:spPr>
            <a:xfrm>
              <a:off x="3083" y="2016"/>
              <a:ext cx="578" cy="174"/>
            </a:xfrm>
            <a:prstGeom prst="rect">
              <a:avLst/>
            </a:prstGeom>
            <a:noFill/>
            <a:ln w="9525">
              <a:noFill/>
            </a:ln>
          </p:spPr>
          <p:txBody>
            <a:bodyPr wrap="none">
              <a:spAutoFit/>
            </a:bodyPr>
            <a:lstStyle/>
            <a:p>
              <a:pPr eaLnBrk="0" hangingPunct="0">
                <a:lnSpc>
                  <a:spcPct val="100000"/>
                </a:lnSpc>
                <a:spcBef>
                  <a:spcPct val="0"/>
                </a:spcBef>
              </a:pPr>
              <a:r>
                <a:rPr lang="fr-FR" altLang="zh-CN" sz="1200" i="1" dirty="0">
                  <a:solidFill>
                    <a:schemeClr val="bg1"/>
                  </a:solidFill>
                  <a:latin typeface="Comic Sans MS" panose="030F0702030302020204" pitchFamily="66" charset="0"/>
                  <a:ea typeface="宋体" panose="02010600030101010101" pitchFamily="2" charset="-122"/>
                  <a:cs typeface="Times New Roman" panose="02020603050405020304" pitchFamily="18" charset="0"/>
                </a:rPr>
                <a:t> Laser beam</a:t>
              </a:r>
              <a:endParaRPr lang="en-US" altLang="zh-CN" sz="1200" i="1">
                <a:solidFill>
                  <a:schemeClr val="bg1"/>
                </a:solidFill>
                <a:latin typeface="Comic Sans MS" panose="030F0702030302020204" pitchFamily="66" charset="0"/>
                <a:ea typeface="Times New Roman" panose="02020603050405020304" pitchFamily="18" charset="0"/>
              </a:endParaRPr>
            </a:p>
          </p:txBody>
        </p:sp>
        <p:sp>
          <p:nvSpPr>
            <p:cNvPr id="737288" name="Text Box 13"/>
            <p:cNvSpPr txBox="1"/>
            <p:nvPr/>
          </p:nvSpPr>
          <p:spPr>
            <a:xfrm>
              <a:off x="4154" y="2880"/>
              <a:ext cx="593" cy="174"/>
            </a:xfrm>
            <a:prstGeom prst="rect">
              <a:avLst/>
            </a:prstGeom>
            <a:noFill/>
            <a:ln w="9525">
              <a:noFill/>
            </a:ln>
          </p:spPr>
          <p:txBody>
            <a:bodyPr wrap="none">
              <a:spAutoFit/>
            </a:bodyPr>
            <a:lstStyle/>
            <a:p>
              <a:pPr eaLnBrk="0" hangingPunct="0">
                <a:lnSpc>
                  <a:spcPct val="100000"/>
                </a:lnSpc>
                <a:spcBef>
                  <a:spcPct val="0"/>
                </a:spcBef>
              </a:pPr>
              <a:r>
                <a:rPr lang="fr-FR" altLang="zh-CN" sz="1200" i="1" dirty="0">
                  <a:solidFill>
                    <a:srgbClr val="99FF33"/>
                  </a:solidFill>
                  <a:latin typeface="Comic Sans MS" panose="030F0702030302020204" pitchFamily="66" charset="0"/>
                  <a:ea typeface="宋体" panose="02010600030101010101" pitchFamily="2" charset="-122"/>
                  <a:cs typeface="Times New Roman" panose="02020603050405020304" pitchFamily="18" charset="0"/>
                </a:rPr>
                <a:t>proton beam</a:t>
              </a:r>
              <a:endParaRPr lang="en-US" altLang="zh-CN" sz="1200" i="1">
                <a:solidFill>
                  <a:srgbClr val="99FF33"/>
                </a:solidFill>
                <a:latin typeface="Comic Sans MS" panose="030F0702030302020204" pitchFamily="66" charset="0"/>
                <a:ea typeface="Times New Roman" panose="02020603050405020304" pitchFamily="18" charset="0"/>
              </a:endParaRPr>
            </a:p>
          </p:txBody>
        </p:sp>
        <p:sp>
          <p:nvSpPr>
            <p:cNvPr id="737289" name="Line 14"/>
            <p:cNvSpPr/>
            <p:nvPr/>
          </p:nvSpPr>
          <p:spPr>
            <a:xfrm>
              <a:off x="3762" y="2037"/>
              <a:ext cx="288" cy="0"/>
            </a:xfrm>
            <a:prstGeom prst="line">
              <a:avLst/>
            </a:prstGeom>
            <a:ln w="28575" cap="flat" cmpd="sng">
              <a:solidFill>
                <a:schemeClr val="tx1"/>
              </a:solidFill>
              <a:prstDash val="solid"/>
              <a:headEnd type="arrow" w="med" len="med"/>
              <a:tailEnd type="arrow" w="med" len="med"/>
            </a:ln>
          </p:spPr>
        </p:sp>
        <p:sp>
          <p:nvSpPr>
            <p:cNvPr id="737290" name="Text Box 15"/>
            <p:cNvSpPr txBox="1"/>
            <p:nvPr/>
          </p:nvSpPr>
          <p:spPr>
            <a:xfrm>
              <a:off x="3724" y="1778"/>
              <a:ext cx="419" cy="232"/>
            </a:xfrm>
            <a:prstGeom prst="rect">
              <a:avLst/>
            </a:prstGeom>
            <a:noFill/>
            <a:ln w="9525">
              <a:noFill/>
            </a:ln>
          </p:spPr>
          <p:txBody>
            <a:bodyPr>
              <a:spAutoFit/>
            </a:bodyPr>
            <a:lstStyle/>
            <a:p>
              <a:pPr eaLnBrk="0" hangingPunct="0">
                <a:lnSpc>
                  <a:spcPct val="100000"/>
                </a:lnSpc>
                <a:spcBef>
                  <a:spcPct val="0"/>
                </a:spcBef>
              </a:pPr>
              <a:r>
                <a:rPr lang="fr-FR" altLang="zh-CN" sz="1800" b="0" i="1" dirty="0">
                  <a:solidFill>
                    <a:schemeClr val="tx2"/>
                  </a:solidFill>
                  <a:latin typeface="Comic Sans MS" panose="030F0702030302020204" pitchFamily="66" charset="0"/>
                  <a:ea typeface="宋体" panose="02010600030101010101" pitchFamily="2" charset="-122"/>
                  <a:cs typeface="Times New Roman" panose="02020603050405020304" pitchFamily="18" charset="0"/>
                </a:rPr>
                <a:t>1 </a:t>
              </a:r>
              <a:r>
                <a:rPr lang="fr-FR" altLang="zh-CN" sz="1800" b="0" i="1" dirty="0">
                  <a:solidFill>
                    <a:schemeClr val="tx2"/>
                  </a:solidFill>
                  <a:latin typeface="Symbol" panose="05050102010706020507" pitchFamily="18" charset="2"/>
                  <a:ea typeface="宋体" panose="02010600030101010101" pitchFamily="2" charset="-122"/>
                  <a:cs typeface="Times New Roman" panose="02020603050405020304" pitchFamily="18" charset="0"/>
                </a:rPr>
                <a:t>m</a:t>
              </a:r>
              <a:r>
                <a:rPr lang="fr-FR" altLang="zh-CN" sz="1800" b="0" i="1" dirty="0">
                  <a:solidFill>
                    <a:schemeClr val="tx2"/>
                  </a:solidFill>
                  <a:latin typeface="Comic Sans MS" panose="030F0702030302020204" pitchFamily="66" charset="0"/>
                  <a:ea typeface="宋体" panose="02010600030101010101" pitchFamily="2" charset="-122"/>
                  <a:cs typeface="Times New Roman" panose="02020603050405020304" pitchFamily="18" charset="0"/>
                </a:rPr>
                <a:t>m</a:t>
              </a:r>
              <a:endParaRPr lang="en-US" altLang="zh-CN" sz="1800" b="0" i="1">
                <a:solidFill>
                  <a:schemeClr val="tx2"/>
                </a:solidFill>
                <a:latin typeface="Comic Sans MS" panose="030F0702030302020204" pitchFamily="66" charset="0"/>
                <a:ea typeface="Times New Roman" panose="02020603050405020304" pitchFamily="18" charset="0"/>
              </a:endParaRPr>
            </a:p>
          </p:txBody>
        </p:sp>
      </p:grpSp>
      <p:grpSp>
        <p:nvGrpSpPr>
          <p:cNvPr id="737291" name="Group 17"/>
          <p:cNvGrpSpPr/>
          <p:nvPr/>
        </p:nvGrpSpPr>
        <p:grpSpPr>
          <a:xfrm>
            <a:off x="5487670" y="3732530"/>
            <a:ext cx="3236913" cy="2781300"/>
            <a:chOff x="658" y="1824"/>
            <a:chExt cx="1835" cy="1765"/>
          </a:xfrm>
        </p:grpSpPr>
        <p:pic>
          <p:nvPicPr>
            <p:cNvPr id="737292" name="Picture 18" descr="Laser1"/>
            <p:cNvPicPr>
              <a:picLocks noChangeAspect="1"/>
            </p:cNvPicPr>
            <p:nvPr/>
          </p:nvPicPr>
          <p:blipFill>
            <a:blip r:embed="rId2"/>
            <a:stretch>
              <a:fillRect/>
            </a:stretch>
          </p:blipFill>
          <p:spPr>
            <a:xfrm>
              <a:off x="725" y="1824"/>
              <a:ext cx="1768" cy="1765"/>
            </a:xfrm>
            <a:prstGeom prst="rect">
              <a:avLst/>
            </a:prstGeom>
            <a:noFill/>
            <a:ln w="9525">
              <a:noFill/>
            </a:ln>
          </p:spPr>
        </p:pic>
        <p:sp>
          <p:nvSpPr>
            <p:cNvPr id="737293" name="Text Box 19"/>
            <p:cNvSpPr txBox="1"/>
            <p:nvPr/>
          </p:nvSpPr>
          <p:spPr>
            <a:xfrm>
              <a:off x="658" y="2276"/>
              <a:ext cx="587" cy="175"/>
            </a:xfrm>
            <a:prstGeom prst="rect">
              <a:avLst/>
            </a:prstGeom>
            <a:noFill/>
            <a:ln w="9525">
              <a:noFill/>
            </a:ln>
          </p:spPr>
          <p:txBody>
            <a:bodyPr wrap="none">
              <a:spAutoFit/>
            </a:bodyPr>
            <a:lstStyle/>
            <a:p>
              <a:pPr eaLnBrk="0" hangingPunct="0">
                <a:lnSpc>
                  <a:spcPct val="100000"/>
                </a:lnSpc>
                <a:spcBef>
                  <a:spcPct val="0"/>
                </a:spcBef>
              </a:pPr>
              <a:r>
                <a:rPr lang="fr-FR" altLang="zh-CN" sz="1200" i="1" dirty="0">
                  <a:solidFill>
                    <a:schemeClr val="bg1"/>
                  </a:solidFill>
                  <a:latin typeface="Comic Sans MS" panose="030F0702030302020204" pitchFamily="66" charset="0"/>
                  <a:ea typeface="宋体" panose="02010600030101010101" pitchFamily="2" charset="-122"/>
                  <a:cs typeface="Times New Roman" panose="02020603050405020304" pitchFamily="18" charset="0"/>
                </a:rPr>
                <a:t> Laser beam</a:t>
              </a:r>
              <a:endParaRPr lang="en-US" altLang="zh-CN" sz="1200" i="1">
                <a:solidFill>
                  <a:schemeClr val="bg1"/>
                </a:solidFill>
                <a:latin typeface="Comic Sans MS" panose="030F0702030302020204" pitchFamily="66" charset="0"/>
                <a:ea typeface="Times New Roman" panose="02020603050405020304" pitchFamily="18" charset="0"/>
              </a:endParaRPr>
            </a:p>
          </p:txBody>
        </p:sp>
        <p:sp>
          <p:nvSpPr>
            <p:cNvPr id="737294" name="Text Box 20"/>
            <p:cNvSpPr txBox="1"/>
            <p:nvPr/>
          </p:nvSpPr>
          <p:spPr>
            <a:xfrm>
              <a:off x="1690" y="3140"/>
              <a:ext cx="681" cy="175"/>
            </a:xfrm>
            <a:prstGeom prst="rect">
              <a:avLst/>
            </a:prstGeom>
            <a:noFill/>
            <a:ln w="9525">
              <a:noFill/>
            </a:ln>
          </p:spPr>
          <p:txBody>
            <a:bodyPr wrap="none">
              <a:spAutoFit/>
            </a:bodyPr>
            <a:lstStyle/>
            <a:p>
              <a:pPr eaLnBrk="0" hangingPunct="0">
                <a:lnSpc>
                  <a:spcPct val="100000"/>
                </a:lnSpc>
                <a:spcBef>
                  <a:spcPct val="0"/>
                </a:spcBef>
              </a:pPr>
              <a:r>
                <a:rPr lang="fr-FR" altLang="zh-CN" sz="1200" i="1" dirty="0">
                  <a:solidFill>
                    <a:srgbClr val="99FF33"/>
                  </a:solidFill>
                  <a:latin typeface="Comic Sans MS" panose="030F0702030302020204" pitchFamily="66" charset="0"/>
                  <a:ea typeface="宋体" panose="02010600030101010101" pitchFamily="2" charset="-122"/>
                  <a:cs typeface="Times New Roman" panose="02020603050405020304" pitchFamily="18" charset="0"/>
                </a:rPr>
                <a:t>Electron beam</a:t>
              </a:r>
              <a:endParaRPr lang="en-US" altLang="zh-CN" sz="1200" i="1">
                <a:solidFill>
                  <a:srgbClr val="99FF33"/>
                </a:solidFill>
                <a:latin typeface="Comic Sans MS" panose="030F0702030302020204" pitchFamily="66" charset="0"/>
                <a:ea typeface="Times New Roman" panose="02020603050405020304" pitchFamily="18" charset="0"/>
              </a:endParaRPr>
            </a:p>
          </p:txBody>
        </p:sp>
        <p:sp>
          <p:nvSpPr>
            <p:cNvPr id="737295" name="Line 21"/>
            <p:cNvSpPr/>
            <p:nvPr/>
          </p:nvSpPr>
          <p:spPr>
            <a:xfrm>
              <a:off x="1333" y="2161"/>
              <a:ext cx="528" cy="0"/>
            </a:xfrm>
            <a:prstGeom prst="line">
              <a:avLst/>
            </a:prstGeom>
            <a:ln w="28575" cap="flat" cmpd="sng">
              <a:solidFill>
                <a:schemeClr val="tx1"/>
              </a:solidFill>
              <a:prstDash val="solid"/>
              <a:headEnd type="arrow" w="med" len="med"/>
              <a:tailEnd type="arrow" w="med" len="med"/>
            </a:ln>
          </p:spPr>
        </p:sp>
        <p:sp>
          <p:nvSpPr>
            <p:cNvPr id="737296" name="Text Box 22"/>
            <p:cNvSpPr txBox="1"/>
            <p:nvPr/>
          </p:nvSpPr>
          <p:spPr>
            <a:xfrm>
              <a:off x="1417" y="1827"/>
              <a:ext cx="402" cy="234"/>
            </a:xfrm>
            <a:prstGeom prst="rect">
              <a:avLst/>
            </a:prstGeom>
            <a:noFill/>
            <a:ln w="9525">
              <a:noFill/>
            </a:ln>
          </p:spPr>
          <p:txBody>
            <a:bodyPr wrap="none">
              <a:spAutoFit/>
            </a:bodyPr>
            <a:lstStyle/>
            <a:p>
              <a:pPr eaLnBrk="0" hangingPunct="0">
                <a:lnSpc>
                  <a:spcPct val="100000"/>
                </a:lnSpc>
                <a:spcBef>
                  <a:spcPct val="0"/>
                </a:spcBef>
              </a:pPr>
              <a:r>
                <a:rPr lang="fr-FR" altLang="zh-CN" sz="1800" b="0" i="1" dirty="0">
                  <a:solidFill>
                    <a:schemeClr val="tx2"/>
                  </a:solidFill>
                  <a:latin typeface="Comic Sans MS" panose="030F0702030302020204" pitchFamily="66" charset="0"/>
                  <a:ea typeface="宋体" panose="02010600030101010101" pitchFamily="2" charset="-122"/>
                  <a:cs typeface="Times New Roman" panose="02020603050405020304" pitchFamily="18" charset="0"/>
                </a:rPr>
                <a:t>1 mm</a:t>
              </a:r>
              <a:endParaRPr lang="en-US" altLang="zh-CN" sz="1800" b="0" i="1">
                <a:solidFill>
                  <a:schemeClr val="tx2"/>
                </a:solidFill>
                <a:latin typeface="Comic Sans MS" panose="030F0702030302020204" pitchFamily="66" charset="0"/>
                <a:ea typeface="Times New Roman" panose="02020603050405020304" pitchFamily="18" charset="0"/>
              </a:endParaRPr>
            </a:p>
          </p:txBody>
        </p:sp>
      </p:grpSp>
      <p:pic>
        <p:nvPicPr>
          <p:cNvPr id="100" name="图片 99"/>
          <p:cNvPicPr/>
          <p:nvPr>
            <p:custDataLst>
              <p:tags r:id="rId3"/>
            </p:custDataLst>
          </p:nvPr>
        </p:nvPicPr>
        <p:blipFill>
          <a:blip r:embed="rId4"/>
          <a:srcRect t="12179" b="29236"/>
          <a:stretch>
            <a:fillRect/>
          </a:stretch>
        </p:blipFill>
        <p:spPr>
          <a:xfrm>
            <a:off x="5605780" y="1031875"/>
            <a:ext cx="6287770" cy="2287905"/>
          </a:xfrm>
          <a:prstGeom prst="rect">
            <a:avLst/>
          </a:prstGeom>
          <a:noFill/>
          <a:ln w="9525">
            <a:noFill/>
          </a:ln>
        </p:spPr>
      </p:pic>
      <p:sp>
        <p:nvSpPr>
          <p:cNvPr id="3" name="文本框 2"/>
          <p:cNvSpPr txBox="1"/>
          <p:nvPr/>
        </p:nvSpPr>
        <p:spPr>
          <a:xfrm>
            <a:off x="7774940" y="585470"/>
            <a:ext cx="1557655" cy="368300"/>
          </a:xfrm>
          <a:prstGeom prst="rect">
            <a:avLst/>
          </a:prstGeom>
          <a:noFill/>
        </p:spPr>
        <p:txBody>
          <a:bodyPr wrap="square" rtlCol="0">
            <a:spAutoFit/>
          </a:bodyPr>
          <a:lstStyle/>
          <a:p>
            <a:pPr algn="ctr"/>
            <a:r>
              <a:rPr lang="en-US" altLang="zh-CN"/>
              <a:t>1 m</a:t>
            </a:r>
            <a:endParaRPr lang="en-US" altLang="zh-CN"/>
          </a:p>
        </p:txBody>
      </p:sp>
      <p:cxnSp>
        <p:nvCxnSpPr>
          <p:cNvPr id="4" name="直接箭头连接符 3"/>
          <p:cNvCxnSpPr/>
          <p:nvPr/>
        </p:nvCxnSpPr>
        <p:spPr>
          <a:xfrm>
            <a:off x="6296660" y="961390"/>
            <a:ext cx="5156835" cy="39370"/>
          </a:xfrm>
          <a:prstGeom prst="straightConnector1">
            <a:avLst/>
          </a:prstGeom>
          <a:ln w="28575" cmpd="sng">
            <a:solidFill>
              <a:srgbClr val="FF0000"/>
            </a:solidFill>
            <a:prstDash val="solid"/>
            <a:headEnd type="arrow"/>
            <a:tailEnd type="arrow"/>
          </a:ln>
        </p:spPr>
        <p:style>
          <a:lnRef idx="2">
            <a:schemeClr val="accent1"/>
          </a:lnRef>
          <a:fillRef idx="0">
            <a:srgbClr val="FFFFFF"/>
          </a:fillRef>
          <a:effectRef idx="0">
            <a:srgbClr val="FFFFFF"/>
          </a:effectRef>
          <a:fontRef idx="minor">
            <a:schemeClr val="tx1"/>
          </a:fontRef>
        </p:style>
      </p:cxnSp>
      <p:grpSp>
        <p:nvGrpSpPr>
          <p:cNvPr id="46" name="组合 45"/>
          <p:cNvGrpSpPr/>
          <p:nvPr/>
        </p:nvGrpSpPr>
        <p:grpSpPr>
          <a:xfrm>
            <a:off x="616585" y="3018790"/>
            <a:ext cx="4228985" cy="3297555"/>
            <a:chOff x="39690" y="1509715"/>
            <a:chExt cx="6272413" cy="4891087"/>
          </a:xfrm>
        </p:grpSpPr>
        <p:grpSp>
          <p:nvGrpSpPr>
            <p:cNvPr id="32" name="Group 3"/>
            <p:cNvGrpSpPr/>
            <p:nvPr/>
          </p:nvGrpSpPr>
          <p:grpSpPr>
            <a:xfrm>
              <a:off x="39690" y="1509715"/>
              <a:ext cx="6272413" cy="4891087"/>
              <a:chOff x="-613" y="902"/>
              <a:chExt cx="4491" cy="3418"/>
            </a:xfrm>
          </p:grpSpPr>
          <p:grpSp>
            <p:nvGrpSpPr>
              <p:cNvPr id="33" name="Group 4"/>
              <p:cNvGrpSpPr/>
              <p:nvPr/>
            </p:nvGrpSpPr>
            <p:grpSpPr>
              <a:xfrm>
                <a:off x="-613" y="902"/>
                <a:ext cx="4491" cy="3418"/>
                <a:chOff x="720" y="912"/>
                <a:chExt cx="4491" cy="3418"/>
              </a:xfrm>
            </p:grpSpPr>
            <p:pic>
              <p:nvPicPr>
                <p:cNvPr id="37" name="Picture 5"/>
                <p:cNvPicPr>
                  <a:picLocks noChangeAspect="1"/>
                </p:cNvPicPr>
                <p:nvPr/>
              </p:nvPicPr>
              <p:blipFill>
                <a:blip r:embed="rId5"/>
                <a:stretch>
                  <a:fillRect/>
                </a:stretch>
              </p:blipFill>
              <p:spPr>
                <a:xfrm>
                  <a:off x="720" y="912"/>
                  <a:ext cx="4080" cy="3418"/>
                </a:xfrm>
                <a:prstGeom prst="rect">
                  <a:avLst/>
                </a:prstGeom>
                <a:noFill/>
                <a:ln w="9525">
                  <a:noFill/>
                </a:ln>
              </p:spPr>
            </p:pic>
            <p:sp>
              <p:nvSpPr>
                <p:cNvPr id="38" name="Text Box 6"/>
                <p:cNvSpPr txBox="1"/>
                <p:nvPr/>
              </p:nvSpPr>
              <p:spPr>
                <a:xfrm>
                  <a:off x="4453" y="2782"/>
                  <a:ext cx="757" cy="350"/>
                </a:xfrm>
                <a:prstGeom prst="rect">
                  <a:avLst/>
                </a:prstGeom>
                <a:noFill/>
                <a:ln w="9525">
                  <a:noFill/>
                </a:ln>
              </p:spPr>
              <p:txBody>
                <a:bodyPr wrap="square" anchor="t">
                  <a:spAutoFit/>
                </a:bodyPr>
                <a:p>
                  <a:pPr eaLnBrk="0" hangingPunct="0"/>
                  <a:r>
                    <a:rPr lang="en-US" altLang="zh-CN" sz="1600" dirty="0">
                      <a:solidFill>
                        <a:srgbClr val="0000FF"/>
                      </a:solidFill>
                      <a:latin typeface="黑体" panose="02010609060101010101" pitchFamily="49" charset="-122"/>
                      <a:ea typeface="黑体" panose="02010609060101010101" pitchFamily="49" charset="-122"/>
                    </a:rPr>
                    <a:t>RAL</a:t>
                  </a:r>
                  <a:endParaRPr lang="en-US" altLang="zh-CN" sz="2800" dirty="0">
                    <a:solidFill>
                      <a:srgbClr val="0000FF"/>
                    </a:solidFill>
                    <a:latin typeface="黑体" panose="02010609060101010101" pitchFamily="49" charset="-122"/>
                    <a:ea typeface="黑体" panose="02010609060101010101" pitchFamily="49" charset="-122"/>
                  </a:endParaRPr>
                </a:p>
              </p:txBody>
            </p:sp>
            <p:sp>
              <p:nvSpPr>
                <p:cNvPr id="39" name="Text Box 7"/>
                <p:cNvSpPr txBox="1"/>
                <p:nvPr/>
              </p:nvSpPr>
              <p:spPr>
                <a:xfrm>
                  <a:off x="4618" y="2603"/>
                  <a:ext cx="593" cy="318"/>
                </a:xfrm>
                <a:prstGeom prst="rect">
                  <a:avLst/>
                </a:prstGeom>
                <a:noFill/>
                <a:ln w="9525">
                  <a:noFill/>
                </a:ln>
              </p:spPr>
              <p:txBody>
                <a:bodyPr wrap="square" anchor="t">
                  <a:spAutoFit/>
                </a:bodyPr>
                <a:p>
                  <a:pPr eaLnBrk="0" hangingPunct="0"/>
                  <a:r>
                    <a:rPr lang="en-US" altLang="zh-CN" sz="1400" dirty="0">
                      <a:latin typeface="黑体" panose="02010609060101010101" pitchFamily="49" charset="-122"/>
                      <a:ea typeface="黑体" panose="02010609060101010101" pitchFamily="49" charset="-122"/>
                    </a:rPr>
                    <a:t>LBL</a:t>
                  </a:r>
                  <a:endParaRPr lang="en-US" altLang="zh-CN" sz="2400" dirty="0">
                    <a:latin typeface="黑体" panose="02010609060101010101" pitchFamily="49" charset="-122"/>
                    <a:ea typeface="黑体" panose="02010609060101010101" pitchFamily="49" charset="-122"/>
                  </a:endParaRPr>
                </a:p>
              </p:txBody>
            </p:sp>
            <p:sp>
              <p:nvSpPr>
                <p:cNvPr id="40" name="Oval 8"/>
                <p:cNvSpPr/>
                <p:nvPr/>
              </p:nvSpPr>
              <p:spPr>
                <a:xfrm>
                  <a:off x="4558" y="1389"/>
                  <a:ext cx="136" cy="136"/>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p>
                  <a:pPr algn="ctr"/>
                  <a:endParaRPr lang="zh-CN" altLang="en-US" sz="2000" dirty="0">
                    <a:latin typeface="黑体" panose="02010609060101010101" pitchFamily="49" charset="-122"/>
                    <a:ea typeface="黑体" panose="02010609060101010101" pitchFamily="49" charset="-122"/>
                  </a:endParaRPr>
                </a:p>
              </p:txBody>
            </p:sp>
            <p:sp>
              <p:nvSpPr>
                <p:cNvPr id="41" name="Oval 11"/>
                <p:cNvSpPr/>
                <p:nvPr/>
              </p:nvSpPr>
              <p:spPr>
                <a:xfrm>
                  <a:off x="4377" y="2515"/>
                  <a:ext cx="227" cy="235"/>
                </a:xfrm>
                <a:prstGeom prst="ellipse">
                  <a:avLst/>
                </a:prstGeom>
                <a:solidFill>
                  <a:srgbClr val="0000FF"/>
                </a:solidFill>
                <a:ln w="38100" cap="flat" cmpd="sng">
                  <a:solidFill>
                    <a:srgbClr val="FF0000"/>
                  </a:solidFill>
                  <a:prstDash val="solid"/>
                  <a:round/>
                  <a:headEnd type="none" w="med" len="med"/>
                  <a:tailEnd type="none" w="med" len="med"/>
                </a:ln>
              </p:spPr>
              <p:txBody>
                <a:bodyPr wrap="none" anchor="ctr"/>
                <a:p>
                  <a:pPr algn="ctr"/>
                  <a:endParaRPr lang="zh-CN" altLang="en-US" sz="2000" dirty="0">
                    <a:latin typeface="黑体" panose="02010609060101010101" pitchFamily="49" charset="-122"/>
                    <a:ea typeface="黑体" panose="02010609060101010101" pitchFamily="49" charset="-122"/>
                  </a:endParaRPr>
                </a:p>
              </p:txBody>
            </p:sp>
          </p:grpSp>
          <p:sp>
            <p:nvSpPr>
              <p:cNvPr id="34" name="Oval 12"/>
              <p:cNvSpPr/>
              <p:nvPr/>
            </p:nvSpPr>
            <p:spPr>
              <a:xfrm>
                <a:off x="2962" y="2829"/>
                <a:ext cx="144" cy="144"/>
              </a:xfrm>
              <a:prstGeom prst="ellipse">
                <a:avLst/>
              </a:prstGeom>
              <a:solidFill>
                <a:srgbClr val="FF0000"/>
              </a:solidFill>
              <a:ln w="9525">
                <a:noFill/>
              </a:ln>
            </p:spPr>
            <p:txBody>
              <a:bodyPr wrap="none" anchor="ctr"/>
              <a:p>
                <a:pPr algn="ctr"/>
                <a:endParaRPr lang="zh-CN" altLang="en-US" sz="2000" dirty="0">
                  <a:latin typeface="黑体" panose="02010609060101010101" pitchFamily="49" charset="-122"/>
                  <a:ea typeface="黑体" panose="02010609060101010101" pitchFamily="49" charset="-122"/>
                </a:endParaRPr>
              </a:p>
            </p:txBody>
          </p:sp>
          <p:sp>
            <p:nvSpPr>
              <p:cNvPr id="35" name="Oval 13"/>
              <p:cNvSpPr/>
              <p:nvPr/>
            </p:nvSpPr>
            <p:spPr>
              <a:xfrm>
                <a:off x="3008" y="3117"/>
                <a:ext cx="144" cy="144"/>
              </a:xfrm>
              <a:prstGeom prst="ellipse">
                <a:avLst/>
              </a:prstGeom>
              <a:solidFill>
                <a:srgbClr val="FF0000"/>
              </a:solidFill>
              <a:ln w="9525">
                <a:noFill/>
              </a:ln>
            </p:spPr>
            <p:txBody>
              <a:bodyPr wrap="none" anchor="ctr"/>
              <a:p>
                <a:pPr algn="ctr"/>
                <a:endParaRPr lang="zh-CN" altLang="en-US" sz="2000" dirty="0">
                  <a:latin typeface="黑体" panose="02010609060101010101" pitchFamily="49" charset="-122"/>
                  <a:ea typeface="黑体" panose="02010609060101010101" pitchFamily="49" charset="-122"/>
                </a:endParaRPr>
              </a:p>
            </p:txBody>
          </p:sp>
          <p:sp>
            <p:nvSpPr>
              <p:cNvPr id="36" name="Line 14"/>
              <p:cNvSpPr/>
              <p:nvPr/>
            </p:nvSpPr>
            <p:spPr>
              <a:xfrm flipV="1">
                <a:off x="2336" y="2296"/>
                <a:ext cx="998" cy="1678"/>
              </a:xfrm>
              <a:prstGeom prst="line">
                <a:avLst/>
              </a:prstGeom>
              <a:ln w="76200" cap="flat" cmpd="sng">
                <a:solidFill>
                  <a:srgbClr val="FF9900"/>
                </a:solidFill>
                <a:prstDash val="solid"/>
                <a:round/>
                <a:headEnd type="none" w="med" len="med"/>
                <a:tailEnd type="none" w="med" len="med"/>
              </a:ln>
            </p:spPr>
          </p:sp>
        </p:grpSp>
        <p:grpSp>
          <p:nvGrpSpPr>
            <p:cNvPr id="45" name="组合 44"/>
            <p:cNvGrpSpPr/>
            <p:nvPr/>
          </p:nvGrpSpPr>
          <p:grpSpPr>
            <a:xfrm>
              <a:off x="4410075" y="3835400"/>
              <a:ext cx="1063627" cy="633413"/>
              <a:chOff x="4410075" y="3835400"/>
              <a:chExt cx="1063627" cy="633413"/>
            </a:xfrm>
          </p:grpSpPr>
          <p:sp>
            <p:nvSpPr>
              <p:cNvPr id="43" name="Flowchart: Connector 2"/>
              <p:cNvSpPr/>
              <p:nvPr/>
            </p:nvSpPr>
            <p:spPr>
              <a:xfrm>
                <a:off x="5230815" y="3835400"/>
                <a:ext cx="242887" cy="215900"/>
              </a:xfrm>
              <a:prstGeom prst="flowChartConnector">
                <a:avLst/>
              </a:prstGeom>
              <a:solidFill>
                <a:srgbClr val="00B050"/>
              </a:solidFill>
              <a:ln w="9525" cap="flat" cmpd="sng">
                <a:solidFill>
                  <a:schemeClr val="tx1"/>
                </a:solidFill>
                <a:prstDash val="solid"/>
                <a:round/>
                <a:headEnd type="none" w="med" len="med"/>
                <a:tailEnd type="none" w="med" len="med"/>
              </a:ln>
            </p:spPr>
            <p:txBody>
              <a:bodyPr wrap="none" anchor="ctr"/>
              <a:p>
                <a:pPr algn="ctr"/>
                <a:endParaRPr lang="zh-CN" altLang="en-US" sz="2000" dirty="0">
                  <a:latin typeface="黑体" panose="02010609060101010101" pitchFamily="49" charset="-122"/>
                  <a:ea typeface="黑体" panose="02010609060101010101" pitchFamily="49" charset="-122"/>
                </a:endParaRPr>
              </a:p>
            </p:txBody>
          </p:sp>
          <p:sp>
            <p:nvSpPr>
              <p:cNvPr id="44" name="Rectangle 15"/>
              <p:cNvSpPr/>
              <p:nvPr/>
            </p:nvSpPr>
            <p:spPr>
              <a:xfrm>
                <a:off x="4410075" y="4206875"/>
                <a:ext cx="503238" cy="261938"/>
              </a:xfrm>
              <a:prstGeom prst="rect">
                <a:avLst/>
              </a:prstGeom>
              <a:solidFill>
                <a:srgbClr val="FEEEAD"/>
              </a:solidFill>
              <a:ln w="9525">
                <a:noFill/>
              </a:ln>
            </p:spPr>
            <p:txBody>
              <a:bodyPr wrap="none" anchor="ctr"/>
              <a:p>
                <a:pPr algn="ctr"/>
                <a:endParaRPr lang="zh-CN" altLang="en-US" sz="2000" dirty="0">
                  <a:latin typeface="黑体" panose="02010609060101010101" pitchFamily="49" charset="-122"/>
                  <a:ea typeface="黑体" panose="02010609060101010101" pitchFamily="49"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p:cNvPicPr>
          <p:nvPr/>
        </p:nvPicPr>
        <p:blipFill>
          <a:blip r:embed="rId1"/>
          <a:stretch>
            <a:fillRect/>
          </a:stretch>
        </p:blipFill>
        <p:spPr>
          <a:xfrm>
            <a:off x="106045" y="3317875"/>
            <a:ext cx="8572500" cy="3143250"/>
          </a:xfrm>
          <a:prstGeom prst="rect">
            <a:avLst/>
          </a:prstGeom>
          <a:noFill/>
          <a:ln w="9525">
            <a:noFill/>
          </a:ln>
        </p:spPr>
      </p:pic>
      <p:sp>
        <p:nvSpPr>
          <p:cNvPr id="15363" name="内容占位符 2"/>
          <p:cNvSpPr>
            <a:spLocks noGrp="1"/>
          </p:cNvSpPr>
          <p:nvPr>
            <p:ph idx="1"/>
          </p:nvPr>
        </p:nvSpPr>
        <p:spPr>
          <a:xfrm>
            <a:off x="178118" y="621030"/>
            <a:ext cx="8229600" cy="4525963"/>
          </a:xfrm>
        </p:spPr>
        <p:txBody>
          <a:bodyPr vert="horz" wrap="square" lIns="91440" tIns="45720" rIns="91440" bIns="45720" anchor="t" anchorCtr="0"/>
          <a:lstStyle/>
          <a:p>
            <a:r>
              <a:rPr lang="en-US"/>
              <a:t>In 1979, </a:t>
            </a:r>
            <a:r>
              <a:rPr lang="en-US" altLang="zh-CN" dirty="0">
                <a:latin typeface="Calibri" panose="020F0502020204030204" pitchFamily="34" charset="0"/>
                <a:sym typeface="+mn-ea"/>
              </a:rPr>
              <a:t>Tajima and </a:t>
            </a:r>
            <a:r>
              <a:rPr lang="en-US" altLang="zh-CN">
                <a:latin typeface="Calibri" panose="020F0502020204030204" pitchFamily="34" charset="0"/>
                <a:sym typeface="+mn-ea"/>
              </a:rPr>
              <a:t>Dawson first propose LPA</a:t>
            </a:r>
            <a:r>
              <a:rPr lang="en-US" altLang="zh-CN"/>
              <a:t>.</a:t>
            </a:r>
            <a:endParaRPr lang="en-US" altLang="zh-CN"/>
          </a:p>
        </p:txBody>
      </p:sp>
      <p:pic>
        <p:nvPicPr>
          <p:cNvPr id="15364" name="Picture 3"/>
          <p:cNvPicPr>
            <a:picLocks noChangeAspect="1"/>
          </p:cNvPicPr>
          <p:nvPr/>
        </p:nvPicPr>
        <p:blipFill>
          <a:blip r:embed="rId2"/>
          <a:stretch>
            <a:fillRect/>
          </a:stretch>
        </p:blipFill>
        <p:spPr>
          <a:xfrm>
            <a:off x="4700588" y="1730058"/>
            <a:ext cx="2000250" cy="1698625"/>
          </a:xfrm>
          <a:prstGeom prst="rect">
            <a:avLst/>
          </a:prstGeom>
          <a:noFill/>
          <a:ln w="9525">
            <a:noFill/>
          </a:ln>
        </p:spPr>
      </p:pic>
      <p:pic>
        <p:nvPicPr>
          <p:cNvPr id="15365" name="Picture 4"/>
          <p:cNvPicPr>
            <a:picLocks noChangeAspect="1"/>
          </p:cNvPicPr>
          <p:nvPr/>
        </p:nvPicPr>
        <p:blipFill>
          <a:blip r:embed="rId3"/>
          <a:stretch>
            <a:fillRect/>
          </a:stretch>
        </p:blipFill>
        <p:spPr>
          <a:xfrm>
            <a:off x="1230948" y="1538288"/>
            <a:ext cx="2000250" cy="1890712"/>
          </a:xfrm>
          <a:prstGeom prst="rect">
            <a:avLst/>
          </a:prstGeom>
          <a:noFill/>
          <a:ln w="9525">
            <a:noFill/>
          </a:ln>
        </p:spPr>
      </p:pic>
      <p:sp>
        <p:nvSpPr>
          <p:cNvPr id="15366" name="矩形 6"/>
          <p:cNvSpPr/>
          <p:nvPr/>
        </p:nvSpPr>
        <p:spPr>
          <a:xfrm>
            <a:off x="4945698" y="1092200"/>
            <a:ext cx="1517650" cy="368300"/>
          </a:xfrm>
          <a:prstGeom prst="rect">
            <a:avLst/>
          </a:prstGeom>
          <a:noFill/>
          <a:ln w="9525">
            <a:noFill/>
          </a:ln>
        </p:spPr>
        <p:txBody>
          <a:bodyPr wrap="none">
            <a:spAutoFit/>
          </a:bodyPr>
          <a:lstStyle/>
          <a:p>
            <a:r>
              <a:rPr lang="en-US" altLang="zh-CN" err="1">
                <a:latin typeface="Calibri" panose="020F0502020204030204" pitchFamily="34" charset="0"/>
              </a:rPr>
              <a:t>Toshiki</a:t>
            </a:r>
            <a:r>
              <a:rPr lang="en-US" altLang="zh-CN">
                <a:latin typeface="Calibri" panose="020F0502020204030204" pitchFamily="34" charset="0"/>
              </a:rPr>
              <a:t> </a:t>
            </a:r>
            <a:r>
              <a:rPr lang="zh-CN" altLang="en-US" dirty="0">
                <a:latin typeface="Calibri" panose="020F0502020204030204" pitchFamily="34" charset="0"/>
              </a:rPr>
              <a:t> </a:t>
            </a:r>
            <a:r>
              <a:rPr lang="en-US" altLang="zh-CN" dirty="0">
                <a:latin typeface="Calibri" panose="020F0502020204030204" pitchFamily="34" charset="0"/>
              </a:rPr>
              <a:t>Tajima</a:t>
            </a:r>
            <a:endParaRPr lang="zh-CN" altLang="en-US" dirty="0">
              <a:latin typeface="Calibri" panose="020F0502020204030204" pitchFamily="34" charset="0"/>
            </a:endParaRPr>
          </a:p>
        </p:txBody>
      </p:sp>
      <p:sp>
        <p:nvSpPr>
          <p:cNvPr id="15367" name="矩形 7"/>
          <p:cNvSpPr/>
          <p:nvPr/>
        </p:nvSpPr>
        <p:spPr>
          <a:xfrm>
            <a:off x="700088" y="1092200"/>
            <a:ext cx="4000500" cy="368300"/>
          </a:xfrm>
          <a:prstGeom prst="rect">
            <a:avLst/>
          </a:prstGeom>
          <a:noFill/>
          <a:ln w="9525">
            <a:noFill/>
          </a:ln>
        </p:spPr>
        <p:txBody>
          <a:bodyPr>
            <a:spAutoFit/>
          </a:bodyPr>
          <a:lstStyle/>
          <a:p>
            <a:r>
              <a:rPr lang="en-US" altLang="zh-CN">
                <a:latin typeface="Calibri" panose="020F0502020204030204" pitchFamily="34" charset="0"/>
              </a:rPr>
              <a:t>John M Dawson</a:t>
            </a:r>
            <a:r>
              <a:rPr lang="zh-CN" altLang="en-US" dirty="0">
                <a:latin typeface="Calibri" panose="020F0502020204030204" pitchFamily="34" charset="0"/>
              </a:rPr>
              <a:t>（</a:t>
            </a:r>
            <a:r>
              <a:rPr lang="en-US" altLang="zh-CN">
                <a:latin typeface="Calibri" panose="020F0502020204030204" pitchFamily="34" charset="0"/>
              </a:rPr>
              <a:t>1930-2001</a:t>
            </a:r>
            <a:r>
              <a:rPr lang="zh-CN" altLang="en-US" dirty="0">
                <a:latin typeface="Calibri" panose="020F0502020204030204" pitchFamily="34" charset="0"/>
              </a:rPr>
              <a:t>）</a:t>
            </a:r>
            <a:r>
              <a:rPr lang="en-US" altLang="zh-CN">
                <a:latin typeface="Calibri" panose="020F0502020204030204" pitchFamily="34" charset="0"/>
              </a:rPr>
              <a:t> </a:t>
            </a:r>
            <a:endParaRPr lang="zh-CN" altLang="en-US" dirty="0">
              <a:latin typeface="Calibri" panose="020F0502020204030204" pitchFamily="34" charset="0"/>
            </a:endParaRPr>
          </a:p>
        </p:txBody>
      </p:sp>
      <p:pic>
        <p:nvPicPr>
          <p:cNvPr id="16386" name="Picture 4"/>
          <p:cNvPicPr>
            <a:picLocks noChangeAspect="1"/>
          </p:cNvPicPr>
          <p:nvPr>
            <p:custDataLst>
              <p:tags r:id="rId4"/>
            </p:custDataLst>
          </p:nvPr>
        </p:nvPicPr>
        <p:blipFill>
          <a:blip r:embed="rId5"/>
          <a:stretch>
            <a:fillRect/>
          </a:stretch>
        </p:blipFill>
        <p:spPr>
          <a:xfrm>
            <a:off x="8269605" y="745808"/>
            <a:ext cx="3214688" cy="2571750"/>
          </a:xfrm>
          <a:prstGeom prst="rect">
            <a:avLst/>
          </a:prstGeom>
          <a:noFill/>
          <a:ln w="9525">
            <a:noFill/>
          </a:ln>
        </p:spPr>
      </p:pic>
      <p:cxnSp>
        <p:nvCxnSpPr>
          <p:cNvPr id="2" name="直接连接符 1"/>
          <p:cNvCxnSpPr/>
          <p:nvPr/>
        </p:nvCxnSpPr>
        <p:spPr>
          <a:xfrm flipV="1">
            <a:off x="4817745" y="5876290"/>
            <a:ext cx="1709420" cy="11430"/>
          </a:xfrm>
          <a:prstGeom prst="line">
            <a:avLst/>
          </a:prstGeom>
          <a:ln w="44450" cmpd="sng">
            <a:solidFill>
              <a:srgbClr val="FF0000"/>
            </a:solidFill>
            <a:prstDash val="solid"/>
          </a:ln>
        </p:spPr>
        <p:style>
          <a:lnRef idx="2">
            <a:schemeClr val="accent1"/>
          </a:lnRef>
          <a:fillRef idx="0">
            <a:srgbClr val="FFFFFF"/>
          </a:fillRef>
          <a:effectRef idx="0">
            <a:srgbClr val="FFFFFF"/>
          </a:effectRef>
          <a:fontRef idx="minor">
            <a:schemeClr val="tx1"/>
          </a:fontRef>
        </p:style>
      </p:cxnSp>
      <p:sp>
        <p:nvSpPr>
          <p:cNvPr id="3" name="标题 2"/>
          <p:cNvSpPr/>
          <p:nvPr>
            <p:ph type="title"/>
          </p:nvPr>
        </p:nvSpPr>
        <p:spPr/>
        <p:txBody>
          <a:bodyPr/>
          <a:p>
            <a:endParaRPr lang="zh-CN" altLang="en-US"/>
          </a:p>
        </p:txBody>
      </p:sp>
      <p:sp>
        <p:nvSpPr>
          <p:cNvPr id="4" name="文本框 3"/>
          <p:cNvSpPr txBox="1"/>
          <p:nvPr/>
        </p:nvSpPr>
        <p:spPr>
          <a:xfrm>
            <a:off x="8137525" y="3317875"/>
            <a:ext cx="3479165" cy="368300"/>
          </a:xfrm>
          <a:prstGeom prst="rect">
            <a:avLst/>
          </a:prstGeom>
          <a:noFill/>
        </p:spPr>
        <p:txBody>
          <a:bodyPr wrap="square" rtlCol="0" anchor="t">
            <a:spAutoFit/>
          </a:bodyPr>
          <a:p>
            <a:r>
              <a:rPr lang="zh-CN" altLang="en-US"/>
              <a:t>Laser acceleration process analogy</a:t>
            </a:r>
            <a:endParaRPr lang="zh-CN" altLang="en-US"/>
          </a:p>
        </p:txBody>
      </p:sp>
      <p:sp>
        <p:nvSpPr>
          <p:cNvPr id="7" name="文本框 6"/>
          <p:cNvSpPr txBox="1"/>
          <p:nvPr/>
        </p:nvSpPr>
        <p:spPr>
          <a:xfrm>
            <a:off x="8206740" y="5057775"/>
            <a:ext cx="3764280" cy="645160"/>
          </a:xfrm>
          <a:prstGeom prst="rect">
            <a:avLst/>
          </a:prstGeom>
          <a:noFill/>
        </p:spPr>
        <p:txBody>
          <a:bodyPr wrap="square" rtlCol="0" anchor="t">
            <a:spAutoFit/>
          </a:bodyPr>
          <a:p>
            <a:r>
              <a:rPr lang="en-US"/>
              <a:t>The only problem:</a:t>
            </a:r>
            <a:endParaRPr lang="en-US"/>
          </a:p>
          <a:p>
            <a:r>
              <a:rPr lang="en-US"/>
              <a:t>H</a:t>
            </a:r>
            <a:r>
              <a:rPr lang="zh-CN" altLang="en-US"/>
              <a:t>ow to obtain such a high power laser</a:t>
            </a:r>
            <a:r>
              <a:rPr lang="en-US" altLang="zh-CN"/>
              <a:t>?</a:t>
            </a:r>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525145" y="694613"/>
            <a:ext cx="10982960" cy="5707458"/>
            <a:chOff x="1362" y="-2863"/>
            <a:chExt cx="17296" cy="8989"/>
          </a:xfrm>
        </p:grpSpPr>
        <p:grpSp>
          <p:nvGrpSpPr>
            <p:cNvPr id="5" name="组合 4"/>
            <p:cNvGrpSpPr/>
            <p:nvPr/>
          </p:nvGrpSpPr>
          <p:grpSpPr>
            <a:xfrm>
              <a:off x="1362" y="1876"/>
              <a:ext cx="9300" cy="4250"/>
              <a:chOff x="2795" y="1542"/>
              <a:chExt cx="9300" cy="4250"/>
            </a:xfrm>
          </p:grpSpPr>
          <p:graphicFrame>
            <p:nvGraphicFramePr>
              <p:cNvPr id="15362" name="Object 2"/>
              <p:cNvGraphicFramePr>
                <a:graphicFrameLocks noChangeAspect="1"/>
              </p:cNvGraphicFramePr>
              <p:nvPr/>
            </p:nvGraphicFramePr>
            <p:xfrm>
              <a:off x="2795" y="1542"/>
              <a:ext cx="8988" cy="4250"/>
            </p:xfrm>
            <a:graphic>
              <a:graphicData uri="http://schemas.openxmlformats.org/presentationml/2006/ole">
                <mc:AlternateContent xmlns:mc="http://schemas.openxmlformats.org/markup-compatibility/2006">
                  <mc:Choice xmlns:v="urn:schemas-microsoft-com:vml" Requires="v">
                    <p:oleObj spid="_x0000_s20867" name="" r:id="rId1" imgW="4457700" imgH="2524125" progId="">
                      <p:embed/>
                    </p:oleObj>
                  </mc:Choice>
                  <mc:Fallback>
                    <p:oleObj name="" r:id="rId1" imgW="4457700" imgH="2524125" progId="">
                      <p:embed/>
                      <p:pic>
                        <p:nvPicPr>
                          <p:cNvPr id="0" name="Object 2"/>
                          <p:cNvPicPr/>
                          <p:nvPr/>
                        </p:nvPicPr>
                        <p:blipFill>
                          <a:blip r:embed="rId2"/>
                          <a:stretch>
                            <a:fillRect/>
                          </a:stretch>
                        </p:blipFill>
                        <p:spPr>
                          <a:xfrm>
                            <a:off x="2795" y="1542"/>
                            <a:ext cx="8988" cy="4250"/>
                          </a:xfrm>
                          <a:prstGeom prst="rect">
                            <a:avLst/>
                          </a:prstGeom>
                          <a:noFill/>
                          <a:ln w="38100">
                            <a:noFill/>
                            <a:miter/>
                          </a:ln>
                        </p:spPr>
                      </p:pic>
                    </p:oleObj>
                  </mc:Fallback>
                </mc:AlternateContent>
              </a:graphicData>
            </a:graphic>
          </p:graphicFrame>
          <p:sp>
            <p:nvSpPr>
              <p:cNvPr id="15371" name="Rectangle 13"/>
              <p:cNvSpPr/>
              <p:nvPr/>
            </p:nvSpPr>
            <p:spPr>
              <a:xfrm>
                <a:off x="9033" y="1709"/>
                <a:ext cx="3062" cy="4083"/>
              </a:xfrm>
              <a:prstGeom prst="rect">
                <a:avLst/>
              </a:prstGeom>
              <a:solidFill>
                <a:schemeClr val="bg1"/>
              </a:solidFill>
              <a:ln w="25400">
                <a:noFill/>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spcBef>
                    <a:spcPct val="0"/>
                  </a:spcBef>
                  <a:buNone/>
                </a:pPr>
                <a:endParaRPr lang="zh-CN" altLang="en-US" sz="1800" b="1" dirty="0">
                  <a:ea typeface="宋体" panose="02010600030101010101" pitchFamily="2" charset="-122"/>
                </a:endParaRPr>
              </a:p>
            </p:txBody>
          </p:sp>
        </p:grpSp>
        <p:sp>
          <p:nvSpPr>
            <p:cNvPr id="15372" name="Text Box 14"/>
            <p:cNvSpPr txBox="1"/>
            <p:nvPr/>
          </p:nvSpPr>
          <p:spPr>
            <a:xfrm>
              <a:off x="8690" y="2619"/>
              <a:ext cx="9968" cy="1307"/>
            </a:xfrm>
            <a:prstGeom prst="rect">
              <a:avLst/>
            </a:prstGeom>
            <a:noFill/>
            <a:ln w="25400">
              <a:noFill/>
            </a:ln>
          </p:spPr>
          <p:txBody>
            <a:bodyPr wrap="none" anchor="ct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a:spcBef>
                  <a:spcPct val="0"/>
                </a:spcBef>
                <a:buNone/>
              </a:pPr>
              <a:r>
                <a:rPr lang="en-US" altLang="zh-CN" sz="2400" b="1" dirty="0">
                  <a:latin typeface="楷体_GB2312"/>
                  <a:ea typeface="楷体_GB2312"/>
                </a:rPr>
                <a:t>Peek power</a:t>
              </a:r>
              <a:r>
                <a:rPr lang="zh-CN" altLang="en-US" sz="2400" b="1" dirty="0">
                  <a:latin typeface="楷体_GB2312"/>
                  <a:ea typeface="楷体_GB2312"/>
                </a:rPr>
                <a:t> </a:t>
              </a:r>
              <a:r>
                <a:rPr lang="en-US" altLang="zh-CN" sz="2400" b="1" dirty="0">
                  <a:latin typeface="楷体_GB2312"/>
                  <a:ea typeface="楷体_GB2312"/>
                </a:rPr>
                <a:t>= laser energy/pulse duration</a:t>
              </a:r>
              <a:endParaRPr lang="en-US" altLang="zh-CN" sz="2400" b="1" dirty="0">
                <a:latin typeface="楷体_GB2312"/>
                <a:ea typeface="楷体_GB2312"/>
              </a:endParaRPr>
            </a:p>
            <a:p>
              <a:pPr marL="0" indent="0" algn="ctr">
                <a:spcBef>
                  <a:spcPct val="0"/>
                </a:spcBef>
                <a:buNone/>
              </a:pPr>
              <a:r>
                <a:rPr lang="en-US" altLang="zh-CN" sz="2400" b="1" dirty="0">
                  <a:latin typeface="楷体_GB2312"/>
                  <a:ea typeface="楷体_GB2312"/>
                </a:rPr>
                <a:t>30J/30fs=10^15 W</a:t>
              </a:r>
              <a:endParaRPr lang="zh-CN" altLang="en-US" sz="2400" b="1" dirty="0">
                <a:latin typeface="楷体_GB2312"/>
                <a:ea typeface="楷体_GB2312"/>
              </a:endParaRPr>
            </a:p>
          </p:txBody>
        </p:sp>
        <p:sp>
          <p:nvSpPr>
            <p:cNvPr id="15373" name="Text Box 15"/>
            <p:cNvSpPr txBox="1"/>
            <p:nvPr/>
          </p:nvSpPr>
          <p:spPr>
            <a:xfrm>
              <a:off x="1646" y="-2863"/>
              <a:ext cx="16977" cy="628"/>
            </a:xfrm>
            <a:prstGeom prst="rect">
              <a:avLst/>
            </a:prstGeom>
            <a:noFill/>
            <a:ln w="25400">
              <a:noFill/>
            </a:ln>
          </p:spPr>
          <p:txBody>
            <a:bodyPr wrap="square" anchor="ct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a:spcBef>
                  <a:spcPct val="0"/>
                </a:spcBef>
                <a:buNone/>
              </a:pPr>
              <a:r>
                <a:rPr sz="2000" b="1" dirty="0">
                  <a:latin typeface="微软雅黑" panose="020B0503020204020204" pitchFamily="34" charset="-122"/>
                  <a:ea typeface="微软雅黑" panose="020B0503020204020204" pitchFamily="34" charset="-122"/>
                </a:rPr>
                <a:t>Peak power of ultra high power laser is </a:t>
              </a:r>
              <a:r>
                <a:rPr sz="2000" b="1" dirty="0">
                  <a:solidFill>
                    <a:srgbClr val="C00000"/>
                  </a:solidFill>
                  <a:latin typeface="微软雅黑" panose="020B0503020204020204" pitchFamily="34" charset="-122"/>
                  <a:ea typeface="微软雅黑" panose="020B0503020204020204" pitchFamily="34" charset="-122"/>
                </a:rPr>
                <a:t>100 times</a:t>
              </a:r>
              <a:r>
                <a:rPr sz="2000" b="1" dirty="0">
                  <a:latin typeface="微软雅黑" panose="020B0503020204020204" pitchFamily="34" charset="-122"/>
                  <a:ea typeface="微软雅黑" panose="020B0503020204020204" pitchFamily="34" charset="-122"/>
                </a:rPr>
                <a:t> of</a:t>
              </a:r>
              <a:r>
                <a:rPr lang="en-US" sz="2000" b="1" dirty="0">
                  <a:latin typeface="微软雅黑" panose="020B0503020204020204" pitchFamily="34" charset="-122"/>
                  <a:ea typeface="微软雅黑" panose="020B0503020204020204" pitchFamily="34" charset="-122"/>
                </a:rPr>
                <a:t> total world power generation</a:t>
              </a:r>
              <a:endParaRPr lang="en-US" sz="2000" b="1" dirty="0">
                <a:latin typeface="微软雅黑" panose="020B0503020204020204" pitchFamily="34" charset="-122"/>
                <a:ea typeface="微软雅黑" panose="020B0503020204020204" pitchFamily="34" charset="-122"/>
              </a:endParaRPr>
            </a:p>
          </p:txBody>
        </p:sp>
        <p:sp>
          <p:nvSpPr>
            <p:cNvPr id="4" name="文本框 3"/>
            <p:cNvSpPr txBox="1"/>
            <p:nvPr/>
          </p:nvSpPr>
          <p:spPr>
            <a:xfrm>
              <a:off x="8690" y="4166"/>
              <a:ext cx="9600" cy="822"/>
            </a:xfrm>
            <a:prstGeom prst="rect">
              <a:avLst/>
            </a:prstGeom>
            <a:noFill/>
          </p:spPr>
          <p:txBody>
            <a:bodyPr wrap="square" rtlCol="0" anchor="t">
              <a:spAutoFit/>
            </a:bodyPr>
            <a:p>
              <a:pPr marL="0" indent="0" algn="ctr" eaLnBrk="1" hangingPunct="1">
                <a:spcBef>
                  <a:spcPct val="0"/>
                </a:spcBef>
                <a:buNone/>
              </a:pPr>
              <a:r>
                <a:rPr lang="zh-CN" altLang="en-US" sz="2800" b="1" dirty="0">
                  <a:highlight>
                    <a:srgbClr val="FFFF00"/>
                  </a:highlight>
                  <a:ea typeface="宋体" panose="02010600030101010101" pitchFamily="2" charset="-122"/>
                  <a:sym typeface="+mn-ea"/>
                </a:rPr>
                <a:t>Total world power generation</a:t>
              </a:r>
              <a:r>
                <a:rPr lang="en-US" altLang="zh-CN" sz="2800" b="1" dirty="0">
                  <a:highlight>
                    <a:srgbClr val="FFFF00"/>
                  </a:highlight>
                  <a:ea typeface="宋体" panose="02010600030101010101" pitchFamily="2" charset="-122"/>
                  <a:sym typeface="+mn-ea"/>
                </a:rPr>
                <a:t>  10^13W</a:t>
              </a:r>
              <a:endParaRPr lang="en-US" altLang="zh-CN" sz="2800" b="1" dirty="0">
                <a:highlight>
                  <a:srgbClr val="FFFF00"/>
                </a:highlight>
                <a:ea typeface="宋体" panose="02010600030101010101" pitchFamily="2" charset="-122"/>
                <a:sym typeface="+mn-ea"/>
              </a:endParaRPr>
            </a:p>
          </p:txBody>
        </p:sp>
      </p:grpSp>
      <p:grpSp>
        <p:nvGrpSpPr>
          <p:cNvPr id="8" name="组合 7"/>
          <p:cNvGrpSpPr/>
          <p:nvPr/>
        </p:nvGrpSpPr>
        <p:grpSpPr>
          <a:xfrm>
            <a:off x="5036820" y="1323340"/>
            <a:ext cx="7066280" cy="2462530"/>
            <a:chOff x="7661" y="4779"/>
            <a:chExt cx="10148" cy="3878"/>
          </a:xfrm>
        </p:grpSpPr>
        <p:graphicFrame>
          <p:nvGraphicFramePr>
            <p:cNvPr id="15363" name="Object 3"/>
            <p:cNvGraphicFramePr>
              <a:graphicFrameLocks noChangeAspect="1"/>
            </p:cNvGraphicFramePr>
            <p:nvPr/>
          </p:nvGraphicFramePr>
          <p:xfrm>
            <a:off x="11783" y="5792"/>
            <a:ext cx="2443" cy="2627"/>
          </p:xfrm>
          <a:graphic>
            <a:graphicData uri="http://schemas.openxmlformats.org/presentationml/2006/ole">
              <mc:AlternateContent xmlns:mc="http://schemas.openxmlformats.org/markup-compatibility/2006">
                <mc:Choice xmlns:v="urn:schemas-microsoft-com:vml" Requires="v">
                  <p:oleObj spid="_x0000_s20868" name="" r:id="rId3" imgW="24069675" imgH="19497675" progId="Word.Picture.8">
                    <p:embed/>
                  </p:oleObj>
                </mc:Choice>
                <mc:Fallback>
                  <p:oleObj name="" r:id="rId3" imgW="24069675" imgH="19497675" progId="Word.Picture.8">
                    <p:embed/>
                    <p:pic>
                      <p:nvPicPr>
                        <p:cNvPr id="0" name="Object 3"/>
                        <p:cNvPicPr/>
                        <p:nvPr/>
                      </p:nvPicPr>
                      <p:blipFill>
                        <a:blip r:embed="rId4"/>
                        <a:stretch>
                          <a:fillRect/>
                        </a:stretch>
                      </p:blipFill>
                      <p:spPr>
                        <a:xfrm>
                          <a:off x="11783" y="5792"/>
                          <a:ext cx="2443" cy="2627"/>
                        </a:xfrm>
                        <a:prstGeom prst="rect">
                          <a:avLst/>
                        </a:prstGeom>
                        <a:noFill/>
                        <a:ln w="38100">
                          <a:noFill/>
                          <a:miter/>
                        </a:ln>
                      </p:spPr>
                    </p:pic>
                  </p:oleObj>
                </mc:Fallback>
              </mc:AlternateContent>
            </a:graphicData>
          </a:graphic>
        </p:graphicFrame>
        <p:sp>
          <p:nvSpPr>
            <p:cNvPr id="15364" name="Freeform 4"/>
            <p:cNvSpPr/>
            <p:nvPr/>
          </p:nvSpPr>
          <p:spPr>
            <a:xfrm>
              <a:off x="8468" y="6817"/>
              <a:ext cx="263" cy="882"/>
            </a:xfrm>
            <a:custGeom>
              <a:avLst/>
              <a:gdLst/>
              <a:ahLst/>
              <a:cxnLst>
                <a:cxn ang="0">
                  <a:pos x="0" y="2147483646"/>
                </a:cxn>
                <a:cxn ang="0">
                  <a:pos x="119342275" y="2147483646"/>
                </a:cxn>
                <a:cxn ang="0">
                  <a:pos x="238684551" y="2147483646"/>
                </a:cxn>
                <a:cxn ang="0">
                  <a:pos x="358026826" y="2147483646"/>
                </a:cxn>
                <a:cxn ang="0">
                  <a:pos x="477327430" y="2147483646"/>
                </a:cxn>
                <a:cxn ang="0">
                  <a:pos x="596669705" y="2147483646"/>
                </a:cxn>
                <a:cxn ang="0">
                  <a:pos x="716011981" y="2147483646"/>
                </a:cxn>
                <a:cxn ang="0">
                  <a:pos x="835354256" y="2147483646"/>
                </a:cxn>
                <a:cxn ang="0">
                  <a:pos x="954696736" y="2147483646"/>
                </a:cxn>
                <a:cxn ang="0">
                  <a:pos x="1074039012" y="2147483646"/>
                </a:cxn>
                <a:cxn ang="0">
                  <a:pos x="1193339411" y="2147483646"/>
                </a:cxn>
                <a:cxn ang="0">
                  <a:pos x="1312681891" y="2147483646"/>
                </a:cxn>
                <a:cxn ang="0">
                  <a:pos x="1440536694" y="2147483646"/>
                </a:cxn>
                <a:cxn ang="0">
                  <a:pos x="1559878969" y="2147483646"/>
                </a:cxn>
                <a:cxn ang="0">
                  <a:pos x="1679221245" y="2134231972"/>
                </a:cxn>
                <a:cxn ang="0">
                  <a:pos x="1798563520" y="2147483646"/>
                </a:cxn>
                <a:cxn ang="0">
                  <a:pos x="1798563520" y="2147483646"/>
                </a:cxn>
                <a:cxn ang="0">
                  <a:pos x="1917905795" y="1964654477"/>
                </a:cxn>
                <a:cxn ang="0">
                  <a:pos x="2037248071" y="2147483646"/>
                </a:cxn>
                <a:cxn ang="0">
                  <a:pos x="2147483646" y="2147483646"/>
                </a:cxn>
                <a:cxn ang="0">
                  <a:pos x="2147483646" y="1814948736"/>
                </a:cxn>
                <a:cxn ang="0">
                  <a:pos x="2147483646" y="2074624830"/>
                </a:cxn>
                <a:cxn ang="0">
                  <a:pos x="2147483646" y="2147483646"/>
                </a:cxn>
                <a:cxn ang="0">
                  <a:pos x="2147483646" y="1954718690"/>
                </a:cxn>
                <a:cxn ang="0">
                  <a:pos x="2147483646" y="1316152218"/>
                </a:cxn>
                <a:cxn ang="0">
                  <a:pos x="2147483646" y="2147483646"/>
                </a:cxn>
                <a:cxn ang="0">
                  <a:pos x="2147483646" y="2147483646"/>
                </a:cxn>
                <a:cxn ang="0">
                  <a:pos x="2147483646" y="408681864"/>
                </a:cxn>
                <a:cxn ang="0">
                  <a:pos x="2147483646" y="2147483646"/>
                </a:cxn>
                <a:cxn ang="0">
                  <a:pos x="2147483646" y="2147483646"/>
                </a:cxn>
                <a:cxn ang="0">
                  <a:pos x="2147483646" y="378882351"/>
                </a:cxn>
                <a:cxn ang="0">
                  <a:pos x="2147483646" y="1665234967"/>
                </a:cxn>
                <a:cxn ang="0">
                  <a:pos x="2147483646" y="2147483646"/>
                </a:cxn>
                <a:cxn ang="0">
                  <a:pos x="2147483646" y="1575836339"/>
                </a:cxn>
                <a:cxn ang="0">
                  <a:pos x="2147483646" y="887606629"/>
                </a:cxn>
                <a:cxn ang="0">
                  <a:pos x="2147483646" y="2147483646"/>
                </a:cxn>
                <a:cxn ang="0">
                  <a:pos x="2147483646" y="2147483646"/>
                </a:cxn>
                <a:cxn ang="0">
                  <a:pos x="2147483646" y="1146582751"/>
                </a:cxn>
                <a:cxn ang="0">
                  <a:pos x="2147483646" y="2147483646"/>
                </a:cxn>
                <a:cxn ang="0">
                  <a:pos x="2147483646" y="2147483646"/>
                </a:cxn>
                <a:cxn ang="0">
                  <a:pos x="2147483646" y="1725542081"/>
                </a:cxn>
                <a:cxn ang="0">
                  <a:pos x="2147483646" y="2147483646"/>
                </a:cxn>
                <a:cxn ang="0">
                  <a:pos x="2147483646" y="2147483646"/>
                </a:cxn>
                <a:cxn ang="0">
                  <a:pos x="2147483646" y="2144159821"/>
                </a:cxn>
                <a:cxn ang="0">
                  <a:pos x="2147483646" y="2054761193"/>
                </a:cxn>
                <a:cxn ang="0">
                  <a:pos x="2147483646" y="2147483646"/>
                </a:cxn>
                <a:cxn ang="0">
                  <a:pos x="2147483646" y="2147483646"/>
                </a:cxn>
                <a:cxn ang="0">
                  <a:pos x="2147483646" y="2114360219"/>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816" h="6283">
                  <a:moveTo>
                    <a:pt x="0" y="3233"/>
                  </a:moveTo>
                  <a:lnTo>
                    <a:pt x="0" y="3233"/>
                  </a:lnTo>
                  <a:lnTo>
                    <a:pt x="0" y="3219"/>
                  </a:lnTo>
                  <a:lnTo>
                    <a:pt x="0" y="3205"/>
                  </a:lnTo>
                  <a:lnTo>
                    <a:pt x="14" y="3205"/>
                  </a:lnTo>
                  <a:lnTo>
                    <a:pt x="14" y="3219"/>
                  </a:lnTo>
                  <a:lnTo>
                    <a:pt x="28" y="3219"/>
                  </a:lnTo>
                  <a:lnTo>
                    <a:pt x="28" y="3233"/>
                  </a:lnTo>
                  <a:lnTo>
                    <a:pt x="28" y="3247"/>
                  </a:lnTo>
                  <a:lnTo>
                    <a:pt x="42" y="3233"/>
                  </a:lnTo>
                  <a:lnTo>
                    <a:pt x="42" y="3219"/>
                  </a:lnTo>
                  <a:lnTo>
                    <a:pt x="42" y="3205"/>
                  </a:lnTo>
                  <a:lnTo>
                    <a:pt x="56" y="3191"/>
                  </a:lnTo>
                  <a:lnTo>
                    <a:pt x="56" y="3205"/>
                  </a:lnTo>
                  <a:lnTo>
                    <a:pt x="70" y="3205"/>
                  </a:lnTo>
                  <a:lnTo>
                    <a:pt x="70" y="3219"/>
                  </a:lnTo>
                  <a:lnTo>
                    <a:pt x="70" y="3233"/>
                  </a:lnTo>
                  <a:lnTo>
                    <a:pt x="70" y="3247"/>
                  </a:lnTo>
                  <a:lnTo>
                    <a:pt x="70" y="3261"/>
                  </a:lnTo>
                  <a:lnTo>
                    <a:pt x="84" y="3261"/>
                  </a:lnTo>
                  <a:lnTo>
                    <a:pt x="84" y="3247"/>
                  </a:lnTo>
                  <a:lnTo>
                    <a:pt x="84" y="3233"/>
                  </a:lnTo>
                  <a:lnTo>
                    <a:pt x="84" y="3219"/>
                  </a:lnTo>
                  <a:lnTo>
                    <a:pt x="84" y="3205"/>
                  </a:lnTo>
                  <a:lnTo>
                    <a:pt x="98" y="3191"/>
                  </a:lnTo>
                  <a:lnTo>
                    <a:pt x="98" y="3177"/>
                  </a:lnTo>
                  <a:lnTo>
                    <a:pt x="98" y="3163"/>
                  </a:lnTo>
                  <a:lnTo>
                    <a:pt x="98" y="3149"/>
                  </a:lnTo>
                  <a:lnTo>
                    <a:pt x="98" y="3163"/>
                  </a:lnTo>
                  <a:lnTo>
                    <a:pt x="98" y="3177"/>
                  </a:lnTo>
                  <a:lnTo>
                    <a:pt x="112" y="3191"/>
                  </a:lnTo>
                  <a:lnTo>
                    <a:pt x="112" y="3205"/>
                  </a:lnTo>
                  <a:lnTo>
                    <a:pt x="112" y="3219"/>
                  </a:lnTo>
                  <a:lnTo>
                    <a:pt x="112" y="3233"/>
                  </a:lnTo>
                  <a:lnTo>
                    <a:pt x="112" y="3261"/>
                  </a:lnTo>
                  <a:lnTo>
                    <a:pt x="112" y="3275"/>
                  </a:lnTo>
                  <a:lnTo>
                    <a:pt x="112" y="3289"/>
                  </a:lnTo>
                  <a:lnTo>
                    <a:pt x="112" y="3303"/>
                  </a:lnTo>
                  <a:lnTo>
                    <a:pt x="126" y="3303"/>
                  </a:lnTo>
                  <a:lnTo>
                    <a:pt x="126" y="3289"/>
                  </a:lnTo>
                  <a:lnTo>
                    <a:pt x="126" y="3261"/>
                  </a:lnTo>
                  <a:lnTo>
                    <a:pt x="126" y="3247"/>
                  </a:lnTo>
                  <a:lnTo>
                    <a:pt x="126" y="3219"/>
                  </a:lnTo>
                  <a:lnTo>
                    <a:pt x="126" y="3205"/>
                  </a:lnTo>
                  <a:lnTo>
                    <a:pt x="140" y="3177"/>
                  </a:lnTo>
                  <a:lnTo>
                    <a:pt x="140" y="3149"/>
                  </a:lnTo>
                  <a:lnTo>
                    <a:pt x="140" y="3121"/>
                  </a:lnTo>
                  <a:lnTo>
                    <a:pt x="140" y="3106"/>
                  </a:lnTo>
                  <a:lnTo>
                    <a:pt x="140" y="3092"/>
                  </a:lnTo>
                  <a:lnTo>
                    <a:pt x="140" y="3106"/>
                  </a:lnTo>
                  <a:lnTo>
                    <a:pt x="154" y="3121"/>
                  </a:lnTo>
                  <a:lnTo>
                    <a:pt x="154" y="3149"/>
                  </a:lnTo>
                  <a:lnTo>
                    <a:pt x="154" y="3177"/>
                  </a:lnTo>
                  <a:lnTo>
                    <a:pt x="154" y="3205"/>
                  </a:lnTo>
                  <a:lnTo>
                    <a:pt x="154" y="3233"/>
                  </a:lnTo>
                  <a:lnTo>
                    <a:pt x="154" y="3275"/>
                  </a:lnTo>
                  <a:lnTo>
                    <a:pt x="154" y="3303"/>
                  </a:lnTo>
                  <a:lnTo>
                    <a:pt x="154" y="3331"/>
                  </a:lnTo>
                  <a:lnTo>
                    <a:pt x="169" y="3359"/>
                  </a:lnTo>
                  <a:lnTo>
                    <a:pt x="169" y="3374"/>
                  </a:lnTo>
                  <a:lnTo>
                    <a:pt x="169" y="3388"/>
                  </a:lnTo>
                  <a:lnTo>
                    <a:pt x="169" y="3359"/>
                  </a:lnTo>
                  <a:lnTo>
                    <a:pt x="169" y="3331"/>
                  </a:lnTo>
                  <a:lnTo>
                    <a:pt x="169" y="3303"/>
                  </a:lnTo>
                  <a:lnTo>
                    <a:pt x="169" y="3261"/>
                  </a:lnTo>
                  <a:lnTo>
                    <a:pt x="183" y="3205"/>
                  </a:lnTo>
                  <a:lnTo>
                    <a:pt x="183" y="3163"/>
                  </a:lnTo>
                  <a:lnTo>
                    <a:pt x="183" y="3106"/>
                  </a:lnTo>
                  <a:lnTo>
                    <a:pt x="183" y="3064"/>
                  </a:lnTo>
                  <a:lnTo>
                    <a:pt x="183" y="3036"/>
                  </a:lnTo>
                  <a:lnTo>
                    <a:pt x="183" y="3008"/>
                  </a:lnTo>
                  <a:lnTo>
                    <a:pt x="183" y="2980"/>
                  </a:lnTo>
                  <a:lnTo>
                    <a:pt x="183" y="2994"/>
                  </a:lnTo>
                  <a:lnTo>
                    <a:pt x="197" y="3008"/>
                  </a:lnTo>
                  <a:lnTo>
                    <a:pt x="197" y="3050"/>
                  </a:lnTo>
                  <a:lnTo>
                    <a:pt x="197" y="3092"/>
                  </a:lnTo>
                  <a:lnTo>
                    <a:pt x="197" y="3149"/>
                  </a:lnTo>
                  <a:lnTo>
                    <a:pt x="197" y="3219"/>
                  </a:lnTo>
                  <a:lnTo>
                    <a:pt x="197" y="3275"/>
                  </a:lnTo>
                  <a:lnTo>
                    <a:pt x="197" y="3345"/>
                  </a:lnTo>
                  <a:lnTo>
                    <a:pt x="197" y="3416"/>
                  </a:lnTo>
                  <a:lnTo>
                    <a:pt x="211" y="3458"/>
                  </a:lnTo>
                  <a:lnTo>
                    <a:pt x="211" y="3514"/>
                  </a:lnTo>
                  <a:lnTo>
                    <a:pt x="211" y="3528"/>
                  </a:lnTo>
                  <a:lnTo>
                    <a:pt x="211" y="3556"/>
                  </a:lnTo>
                  <a:lnTo>
                    <a:pt x="211" y="3542"/>
                  </a:lnTo>
                  <a:lnTo>
                    <a:pt x="211" y="3514"/>
                  </a:lnTo>
                  <a:lnTo>
                    <a:pt x="211" y="3472"/>
                  </a:lnTo>
                  <a:lnTo>
                    <a:pt x="211" y="3416"/>
                  </a:lnTo>
                  <a:lnTo>
                    <a:pt x="211" y="3345"/>
                  </a:lnTo>
                  <a:lnTo>
                    <a:pt x="225" y="3247"/>
                  </a:lnTo>
                  <a:lnTo>
                    <a:pt x="225" y="3163"/>
                  </a:lnTo>
                  <a:lnTo>
                    <a:pt x="225" y="3064"/>
                  </a:lnTo>
                  <a:lnTo>
                    <a:pt x="225" y="2980"/>
                  </a:lnTo>
                  <a:lnTo>
                    <a:pt x="225" y="2896"/>
                  </a:lnTo>
                  <a:lnTo>
                    <a:pt x="225" y="2839"/>
                  </a:lnTo>
                  <a:lnTo>
                    <a:pt x="225" y="2783"/>
                  </a:lnTo>
                  <a:lnTo>
                    <a:pt x="225" y="2769"/>
                  </a:lnTo>
                  <a:lnTo>
                    <a:pt x="239" y="2769"/>
                  </a:lnTo>
                  <a:lnTo>
                    <a:pt x="239" y="2783"/>
                  </a:lnTo>
                  <a:lnTo>
                    <a:pt x="239" y="2839"/>
                  </a:lnTo>
                  <a:lnTo>
                    <a:pt x="239" y="2924"/>
                  </a:lnTo>
                  <a:lnTo>
                    <a:pt x="239" y="3022"/>
                  </a:lnTo>
                  <a:lnTo>
                    <a:pt x="239" y="3135"/>
                  </a:lnTo>
                  <a:lnTo>
                    <a:pt x="239" y="3261"/>
                  </a:lnTo>
                  <a:lnTo>
                    <a:pt x="239" y="3388"/>
                  </a:lnTo>
                  <a:lnTo>
                    <a:pt x="239" y="3514"/>
                  </a:lnTo>
                  <a:lnTo>
                    <a:pt x="253" y="3627"/>
                  </a:lnTo>
                  <a:lnTo>
                    <a:pt x="253" y="3725"/>
                  </a:lnTo>
                  <a:lnTo>
                    <a:pt x="253" y="3795"/>
                  </a:lnTo>
                  <a:lnTo>
                    <a:pt x="253" y="3837"/>
                  </a:lnTo>
                  <a:lnTo>
                    <a:pt x="253" y="3851"/>
                  </a:lnTo>
                  <a:lnTo>
                    <a:pt x="253" y="3823"/>
                  </a:lnTo>
                  <a:lnTo>
                    <a:pt x="253" y="3767"/>
                  </a:lnTo>
                  <a:lnTo>
                    <a:pt x="253" y="3669"/>
                  </a:lnTo>
                  <a:lnTo>
                    <a:pt x="267" y="3542"/>
                  </a:lnTo>
                  <a:lnTo>
                    <a:pt x="267" y="3388"/>
                  </a:lnTo>
                  <a:lnTo>
                    <a:pt x="267" y="3219"/>
                  </a:lnTo>
                  <a:lnTo>
                    <a:pt x="267" y="3036"/>
                  </a:lnTo>
                  <a:lnTo>
                    <a:pt x="267" y="2868"/>
                  </a:lnTo>
                  <a:lnTo>
                    <a:pt x="267" y="2699"/>
                  </a:lnTo>
                  <a:lnTo>
                    <a:pt x="267" y="2558"/>
                  </a:lnTo>
                  <a:lnTo>
                    <a:pt x="267" y="2446"/>
                  </a:lnTo>
                  <a:lnTo>
                    <a:pt x="281" y="2376"/>
                  </a:lnTo>
                  <a:lnTo>
                    <a:pt x="281" y="2347"/>
                  </a:lnTo>
                  <a:lnTo>
                    <a:pt x="281" y="2361"/>
                  </a:lnTo>
                  <a:lnTo>
                    <a:pt x="281" y="2432"/>
                  </a:lnTo>
                  <a:lnTo>
                    <a:pt x="281" y="2558"/>
                  </a:lnTo>
                  <a:lnTo>
                    <a:pt x="281" y="2713"/>
                  </a:lnTo>
                  <a:lnTo>
                    <a:pt x="281" y="2924"/>
                  </a:lnTo>
                  <a:lnTo>
                    <a:pt x="281" y="3149"/>
                  </a:lnTo>
                  <a:lnTo>
                    <a:pt x="281" y="3388"/>
                  </a:lnTo>
                  <a:lnTo>
                    <a:pt x="295" y="3627"/>
                  </a:lnTo>
                  <a:lnTo>
                    <a:pt x="295" y="3866"/>
                  </a:lnTo>
                  <a:lnTo>
                    <a:pt x="295" y="4076"/>
                  </a:lnTo>
                  <a:lnTo>
                    <a:pt x="295" y="4245"/>
                  </a:lnTo>
                  <a:lnTo>
                    <a:pt x="295" y="4357"/>
                  </a:lnTo>
                  <a:lnTo>
                    <a:pt x="295" y="4414"/>
                  </a:lnTo>
                  <a:lnTo>
                    <a:pt x="295" y="4400"/>
                  </a:lnTo>
                  <a:lnTo>
                    <a:pt x="295" y="4329"/>
                  </a:lnTo>
                  <a:lnTo>
                    <a:pt x="309" y="4189"/>
                  </a:lnTo>
                  <a:lnTo>
                    <a:pt x="309" y="3978"/>
                  </a:lnTo>
                  <a:lnTo>
                    <a:pt x="309" y="3725"/>
                  </a:lnTo>
                  <a:lnTo>
                    <a:pt x="309" y="3416"/>
                  </a:lnTo>
                  <a:lnTo>
                    <a:pt x="309" y="3092"/>
                  </a:lnTo>
                  <a:lnTo>
                    <a:pt x="309" y="2755"/>
                  </a:lnTo>
                  <a:lnTo>
                    <a:pt x="309" y="2432"/>
                  </a:lnTo>
                  <a:lnTo>
                    <a:pt x="309" y="2151"/>
                  </a:lnTo>
                  <a:lnTo>
                    <a:pt x="309" y="1898"/>
                  </a:lnTo>
                  <a:lnTo>
                    <a:pt x="323" y="1729"/>
                  </a:lnTo>
                  <a:lnTo>
                    <a:pt x="323" y="1616"/>
                  </a:lnTo>
                  <a:lnTo>
                    <a:pt x="323" y="1602"/>
                  </a:lnTo>
                  <a:lnTo>
                    <a:pt x="323" y="1687"/>
                  </a:lnTo>
                  <a:lnTo>
                    <a:pt x="323" y="1855"/>
                  </a:lnTo>
                  <a:lnTo>
                    <a:pt x="323" y="2108"/>
                  </a:lnTo>
                  <a:lnTo>
                    <a:pt x="323" y="2432"/>
                  </a:lnTo>
                  <a:lnTo>
                    <a:pt x="323" y="2825"/>
                  </a:lnTo>
                  <a:lnTo>
                    <a:pt x="337" y="3247"/>
                  </a:lnTo>
                  <a:lnTo>
                    <a:pt x="337" y="3697"/>
                  </a:lnTo>
                  <a:lnTo>
                    <a:pt x="337" y="4133"/>
                  </a:lnTo>
                  <a:lnTo>
                    <a:pt x="337" y="4526"/>
                  </a:lnTo>
                  <a:lnTo>
                    <a:pt x="337" y="4864"/>
                  </a:lnTo>
                  <a:lnTo>
                    <a:pt x="337" y="5131"/>
                  </a:lnTo>
                  <a:lnTo>
                    <a:pt x="337" y="5285"/>
                  </a:lnTo>
                  <a:lnTo>
                    <a:pt x="337" y="5341"/>
                  </a:lnTo>
                  <a:lnTo>
                    <a:pt x="337" y="5271"/>
                  </a:lnTo>
                  <a:lnTo>
                    <a:pt x="352" y="5074"/>
                  </a:lnTo>
                  <a:lnTo>
                    <a:pt x="352" y="4779"/>
                  </a:lnTo>
                  <a:lnTo>
                    <a:pt x="352" y="4372"/>
                  </a:lnTo>
                  <a:lnTo>
                    <a:pt x="352" y="3894"/>
                  </a:lnTo>
                  <a:lnTo>
                    <a:pt x="352" y="3345"/>
                  </a:lnTo>
                  <a:lnTo>
                    <a:pt x="352" y="2783"/>
                  </a:lnTo>
                  <a:lnTo>
                    <a:pt x="352" y="2235"/>
                  </a:lnTo>
                  <a:lnTo>
                    <a:pt x="352" y="1701"/>
                  </a:lnTo>
                  <a:lnTo>
                    <a:pt x="366" y="1251"/>
                  </a:lnTo>
                  <a:lnTo>
                    <a:pt x="366" y="900"/>
                  </a:lnTo>
                  <a:lnTo>
                    <a:pt x="366" y="675"/>
                  </a:lnTo>
                  <a:lnTo>
                    <a:pt x="366" y="576"/>
                  </a:lnTo>
                  <a:lnTo>
                    <a:pt x="366" y="633"/>
                  </a:lnTo>
                  <a:lnTo>
                    <a:pt x="366" y="829"/>
                  </a:lnTo>
                  <a:lnTo>
                    <a:pt x="366" y="1167"/>
                  </a:lnTo>
                  <a:lnTo>
                    <a:pt x="366" y="1645"/>
                  </a:lnTo>
                  <a:lnTo>
                    <a:pt x="366" y="2221"/>
                  </a:lnTo>
                  <a:lnTo>
                    <a:pt x="380" y="2853"/>
                  </a:lnTo>
                  <a:lnTo>
                    <a:pt x="380" y="3528"/>
                  </a:lnTo>
                  <a:lnTo>
                    <a:pt x="380" y="4203"/>
                  </a:lnTo>
                  <a:lnTo>
                    <a:pt x="380" y="4835"/>
                  </a:lnTo>
                  <a:lnTo>
                    <a:pt x="380" y="5398"/>
                  </a:lnTo>
                  <a:lnTo>
                    <a:pt x="380" y="5833"/>
                  </a:lnTo>
                  <a:lnTo>
                    <a:pt x="380" y="6143"/>
                  </a:lnTo>
                  <a:lnTo>
                    <a:pt x="380" y="6283"/>
                  </a:lnTo>
                  <a:lnTo>
                    <a:pt x="394" y="6255"/>
                  </a:lnTo>
                  <a:lnTo>
                    <a:pt x="394" y="6058"/>
                  </a:lnTo>
                  <a:lnTo>
                    <a:pt x="394" y="5693"/>
                  </a:lnTo>
                  <a:lnTo>
                    <a:pt x="394" y="5187"/>
                  </a:lnTo>
                  <a:lnTo>
                    <a:pt x="394" y="4554"/>
                  </a:lnTo>
                  <a:lnTo>
                    <a:pt x="394" y="3851"/>
                  </a:lnTo>
                  <a:lnTo>
                    <a:pt x="394" y="3106"/>
                  </a:lnTo>
                  <a:lnTo>
                    <a:pt x="394" y="2347"/>
                  </a:lnTo>
                  <a:lnTo>
                    <a:pt x="394" y="1645"/>
                  </a:lnTo>
                  <a:lnTo>
                    <a:pt x="408" y="1026"/>
                  </a:lnTo>
                  <a:lnTo>
                    <a:pt x="408" y="534"/>
                  </a:lnTo>
                  <a:lnTo>
                    <a:pt x="408" y="183"/>
                  </a:lnTo>
                  <a:lnTo>
                    <a:pt x="408" y="0"/>
                  </a:lnTo>
                  <a:lnTo>
                    <a:pt x="408" y="183"/>
                  </a:lnTo>
                  <a:lnTo>
                    <a:pt x="408" y="534"/>
                  </a:lnTo>
                  <a:lnTo>
                    <a:pt x="408" y="1026"/>
                  </a:lnTo>
                  <a:lnTo>
                    <a:pt x="422" y="1645"/>
                  </a:lnTo>
                  <a:lnTo>
                    <a:pt x="422" y="2347"/>
                  </a:lnTo>
                  <a:lnTo>
                    <a:pt x="422" y="3106"/>
                  </a:lnTo>
                  <a:lnTo>
                    <a:pt x="422" y="3851"/>
                  </a:lnTo>
                  <a:lnTo>
                    <a:pt x="422" y="4554"/>
                  </a:lnTo>
                  <a:lnTo>
                    <a:pt x="422" y="5187"/>
                  </a:lnTo>
                  <a:lnTo>
                    <a:pt x="422" y="5693"/>
                  </a:lnTo>
                  <a:lnTo>
                    <a:pt x="422" y="6058"/>
                  </a:lnTo>
                  <a:lnTo>
                    <a:pt x="436" y="6255"/>
                  </a:lnTo>
                  <a:lnTo>
                    <a:pt x="436" y="6283"/>
                  </a:lnTo>
                  <a:lnTo>
                    <a:pt x="436" y="6143"/>
                  </a:lnTo>
                  <a:lnTo>
                    <a:pt x="436" y="5833"/>
                  </a:lnTo>
                  <a:lnTo>
                    <a:pt x="436" y="5398"/>
                  </a:lnTo>
                  <a:lnTo>
                    <a:pt x="436" y="4835"/>
                  </a:lnTo>
                  <a:lnTo>
                    <a:pt x="436" y="4203"/>
                  </a:lnTo>
                  <a:lnTo>
                    <a:pt x="436" y="3528"/>
                  </a:lnTo>
                  <a:lnTo>
                    <a:pt x="436" y="2853"/>
                  </a:lnTo>
                  <a:lnTo>
                    <a:pt x="450" y="2221"/>
                  </a:lnTo>
                  <a:lnTo>
                    <a:pt x="450" y="1645"/>
                  </a:lnTo>
                  <a:lnTo>
                    <a:pt x="450" y="1167"/>
                  </a:lnTo>
                  <a:lnTo>
                    <a:pt x="450" y="829"/>
                  </a:lnTo>
                  <a:lnTo>
                    <a:pt x="450" y="633"/>
                  </a:lnTo>
                  <a:lnTo>
                    <a:pt x="450" y="576"/>
                  </a:lnTo>
                  <a:lnTo>
                    <a:pt x="450" y="675"/>
                  </a:lnTo>
                  <a:lnTo>
                    <a:pt x="450" y="900"/>
                  </a:lnTo>
                  <a:lnTo>
                    <a:pt x="464" y="1251"/>
                  </a:lnTo>
                  <a:lnTo>
                    <a:pt x="464" y="1701"/>
                  </a:lnTo>
                  <a:lnTo>
                    <a:pt x="464" y="2235"/>
                  </a:lnTo>
                  <a:lnTo>
                    <a:pt x="464" y="2783"/>
                  </a:lnTo>
                  <a:lnTo>
                    <a:pt x="464" y="3345"/>
                  </a:lnTo>
                  <a:lnTo>
                    <a:pt x="464" y="3894"/>
                  </a:lnTo>
                  <a:lnTo>
                    <a:pt x="464" y="4372"/>
                  </a:lnTo>
                  <a:lnTo>
                    <a:pt x="464" y="4779"/>
                  </a:lnTo>
                  <a:lnTo>
                    <a:pt x="464" y="5074"/>
                  </a:lnTo>
                  <a:lnTo>
                    <a:pt x="478" y="5271"/>
                  </a:lnTo>
                  <a:lnTo>
                    <a:pt x="478" y="5341"/>
                  </a:lnTo>
                  <a:lnTo>
                    <a:pt x="478" y="5285"/>
                  </a:lnTo>
                  <a:lnTo>
                    <a:pt x="478" y="5131"/>
                  </a:lnTo>
                  <a:lnTo>
                    <a:pt x="478" y="4864"/>
                  </a:lnTo>
                  <a:lnTo>
                    <a:pt x="478" y="4526"/>
                  </a:lnTo>
                  <a:lnTo>
                    <a:pt x="478" y="4133"/>
                  </a:lnTo>
                  <a:lnTo>
                    <a:pt x="478" y="3697"/>
                  </a:lnTo>
                  <a:lnTo>
                    <a:pt x="492" y="3247"/>
                  </a:lnTo>
                  <a:lnTo>
                    <a:pt x="492" y="2825"/>
                  </a:lnTo>
                  <a:lnTo>
                    <a:pt x="492" y="2432"/>
                  </a:lnTo>
                  <a:lnTo>
                    <a:pt x="492" y="2108"/>
                  </a:lnTo>
                  <a:lnTo>
                    <a:pt x="492" y="1855"/>
                  </a:lnTo>
                  <a:lnTo>
                    <a:pt x="492" y="1687"/>
                  </a:lnTo>
                  <a:lnTo>
                    <a:pt x="492" y="1602"/>
                  </a:lnTo>
                  <a:lnTo>
                    <a:pt x="492" y="1616"/>
                  </a:lnTo>
                  <a:lnTo>
                    <a:pt x="492" y="1729"/>
                  </a:lnTo>
                  <a:lnTo>
                    <a:pt x="506" y="1898"/>
                  </a:lnTo>
                  <a:lnTo>
                    <a:pt x="506" y="2151"/>
                  </a:lnTo>
                  <a:lnTo>
                    <a:pt x="506" y="2432"/>
                  </a:lnTo>
                  <a:lnTo>
                    <a:pt x="506" y="2755"/>
                  </a:lnTo>
                  <a:lnTo>
                    <a:pt x="506" y="3092"/>
                  </a:lnTo>
                  <a:lnTo>
                    <a:pt x="506" y="3416"/>
                  </a:lnTo>
                  <a:lnTo>
                    <a:pt x="506" y="3725"/>
                  </a:lnTo>
                  <a:lnTo>
                    <a:pt x="506" y="3978"/>
                  </a:lnTo>
                  <a:lnTo>
                    <a:pt x="520" y="4189"/>
                  </a:lnTo>
                  <a:lnTo>
                    <a:pt x="520" y="4329"/>
                  </a:lnTo>
                  <a:lnTo>
                    <a:pt x="520" y="4400"/>
                  </a:lnTo>
                  <a:lnTo>
                    <a:pt x="520" y="4414"/>
                  </a:lnTo>
                  <a:lnTo>
                    <a:pt x="520" y="4357"/>
                  </a:lnTo>
                  <a:lnTo>
                    <a:pt x="520" y="4245"/>
                  </a:lnTo>
                  <a:lnTo>
                    <a:pt x="520" y="4076"/>
                  </a:lnTo>
                  <a:lnTo>
                    <a:pt x="520" y="3866"/>
                  </a:lnTo>
                  <a:lnTo>
                    <a:pt x="520" y="3627"/>
                  </a:lnTo>
                  <a:lnTo>
                    <a:pt x="535" y="3388"/>
                  </a:lnTo>
                  <a:lnTo>
                    <a:pt x="535" y="3149"/>
                  </a:lnTo>
                  <a:lnTo>
                    <a:pt x="535" y="2924"/>
                  </a:lnTo>
                  <a:lnTo>
                    <a:pt x="535" y="2713"/>
                  </a:lnTo>
                  <a:lnTo>
                    <a:pt x="535" y="2558"/>
                  </a:lnTo>
                  <a:lnTo>
                    <a:pt x="535" y="2432"/>
                  </a:lnTo>
                  <a:lnTo>
                    <a:pt x="535" y="2361"/>
                  </a:lnTo>
                  <a:lnTo>
                    <a:pt x="535" y="2347"/>
                  </a:lnTo>
                  <a:lnTo>
                    <a:pt x="549" y="2376"/>
                  </a:lnTo>
                  <a:lnTo>
                    <a:pt x="549" y="2446"/>
                  </a:lnTo>
                  <a:lnTo>
                    <a:pt x="549" y="2558"/>
                  </a:lnTo>
                  <a:lnTo>
                    <a:pt x="549" y="2699"/>
                  </a:lnTo>
                  <a:lnTo>
                    <a:pt x="549" y="2868"/>
                  </a:lnTo>
                  <a:lnTo>
                    <a:pt x="549" y="3036"/>
                  </a:lnTo>
                  <a:lnTo>
                    <a:pt x="549" y="3219"/>
                  </a:lnTo>
                  <a:lnTo>
                    <a:pt x="549" y="3388"/>
                  </a:lnTo>
                  <a:lnTo>
                    <a:pt x="549" y="3542"/>
                  </a:lnTo>
                  <a:lnTo>
                    <a:pt x="563" y="3669"/>
                  </a:lnTo>
                  <a:lnTo>
                    <a:pt x="563" y="3767"/>
                  </a:lnTo>
                  <a:lnTo>
                    <a:pt x="563" y="3823"/>
                  </a:lnTo>
                  <a:lnTo>
                    <a:pt x="563" y="3851"/>
                  </a:lnTo>
                  <a:lnTo>
                    <a:pt x="563" y="3837"/>
                  </a:lnTo>
                  <a:lnTo>
                    <a:pt x="563" y="3795"/>
                  </a:lnTo>
                  <a:lnTo>
                    <a:pt x="563" y="3725"/>
                  </a:lnTo>
                  <a:lnTo>
                    <a:pt x="563" y="3627"/>
                  </a:lnTo>
                  <a:lnTo>
                    <a:pt x="577" y="3514"/>
                  </a:lnTo>
                  <a:lnTo>
                    <a:pt x="577" y="3388"/>
                  </a:lnTo>
                  <a:lnTo>
                    <a:pt x="577" y="3261"/>
                  </a:lnTo>
                  <a:lnTo>
                    <a:pt x="577" y="3135"/>
                  </a:lnTo>
                  <a:lnTo>
                    <a:pt x="577" y="3022"/>
                  </a:lnTo>
                  <a:lnTo>
                    <a:pt x="577" y="2924"/>
                  </a:lnTo>
                  <a:lnTo>
                    <a:pt x="577" y="2839"/>
                  </a:lnTo>
                  <a:lnTo>
                    <a:pt x="577" y="2783"/>
                  </a:lnTo>
                  <a:lnTo>
                    <a:pt x="577" y="2769"/>
                  </a:lnTo>
                  <a:lnTo>
                    <a:pt x="591" y="2769"/>
                  </a:lnTo>
                  <a:lnTo>
                    <a:pt x="591" y="2783"/>
                  </a:lnTo>
                  <a:lnTo>
                    <a:pt x="591" y="2839"/>
                  </a:lnTo>
                  <a:lnTo>
                    <a:pt x="591" y="2896"/>
                  </a:lnTo>
                  <a:lnTo>
                    <a:pt x="591" y="2980"/>
                  </a:lnTo>
                  <a:lnTo>
                    <a:pt x="591" y="3064"/>
                  </a:lnTo>
                  <a:lnTo>
                    <a:pt x="591" y="3163"/>
                  </a:lnTo>
                  <a:lnTo>
                    <a:pt x="591" y="3247"/>
                  </a:lnTo>
                  <a:lnTo>
                    <a:pt x="605" y="3345"/>
                  </a:lnTo>
                  <a:lnTo>
                    <a:pt x="605" y="3416"/>
                  </a:lnTo>
                  <a:lnTo>
                    <a:pt x="605" y="3472"/>
                  </a:lnTo>
                  <a:lnTo>
                    <a:pt x="605" y="3514"/>
                  </a:lnTo>
                  <a:lnTo>
                    <a:pt x="605" y="3542"/>
                  </a:lnTo>
                  <a:lnTo>
                    <a:pt x="605" y="3556"/>
                  </a:lnTo>
                  <a:lnTo>
                    <a:pt x="605" y="3528"/>
                  </a:lnTo>
                  <a:lnTo>
                    <a:pt x="605" y="3514"/>
                  </a:lnTo>
                  <a:lnTo>
                    <a:pt x="605" y="3458"/>
                  </a:lnTo>
                  <a:lnTo>
                    <a:pt x="619" y="3416"/>
                  </a:lnTo>
                  <a:lnTo>
                    <a:pt x="619" y="3345"/>
                  </a:lnTo>
                  <a:lnTo>
                    <a:pt x="619" y="3275"/>
                  </a:lnTo>
                  <a:lnTo>
                    <a:pt x="619" y="3219"/>
                  </a:lnTo>
                  <a:lnTo>
                    <a:pt x="619" y="3149"/>
                  </a:lnTo>
                  <a:lnTo>
                    <a:pt x="619" y="3092"/>
                  </a:lnTo>
                  <a:lnTo>
                    <a:pt x="619" y="3050"/>
                  </a:lnTo>
                  <a:lnTo>
                    <a:pt x="619" y="3008"/>
                  </a:lnTo>
                  <a:lnTo>
                    <a:pt x="633" y="2994"/>
                  </a:lnTo>
                  <a:lnTo>
                    <a:pt x="633" y="2980"/>
                  </a:lnTo>
                  <a:lnTo>
                    <a:pt x="633" y="3008"/>
                  </a:lnTo>
                  <a:lnTo>
                    <a:pt x="633" y="3036"/>
                  </a:lnTo>
                  <a:lnTo>
                    <a:pt x="633" y="3064"/>
                  </a:lnTo>
                  <a:lnTo>
                    <a:pt x="633" y="3106"/>
                  </a:lnTo>
                  <a:lnTo>
                    <a:pt x="633" y="3163"/>
                  </a:lnTo>
                  <a:lnTo>
                    <a:pt x="647" y="3205"/>
                  </a:lnTo>
                  <a:lnTo>
                    <a:pt x="647" y="3261"/>
                  </a:lnTo>
                  <a:lnTo>
                    <a:pt x="647" y="3303"/>
                  </a:lnTo>
                  <a:lnTo>
                    <a:pt x="647" y="3331"/>
                  </a:lnTo>
                  <a:lnTo>
                    <a:pt x="647" y="3359"/>
                  </a:lnTo>
                  <a:lnTo>
                    <a:pt x="647" y="3388"/>
                  </a:lnTo>
                  <a:lnTo>
                    <a:pt x="647" y="3374"/>
                  </a:lnTo>
                  <a:lnTo>
                    <a:pt x="661" y="3359"/>
                  </a:lnTo>
                  <a:lnTo>
                    <a:pt x="661" y="3331"/>
                  </a:lnTo>
                  <a:lnTo>
                    <a:pt x="661" y="3303"/>
                  </a:lnTo>
                  <a:lnTo>
                    <a:pt x="661" y="3275"/>
                  </a:lnTo>
                  <a:lnTo>
                    <a:pt x="661" y="3233"/>
                  </a:lnTo>
                  <a:lnTo>
                    <a:pt x="661" y="3205"/>
                  </a:lnTo>
                  <a:lnTo>
                    <a:pt x="661" y="3177"/>
                  </a:lnTo>
                  <a:lnTo>
                    <a:pt x="661" y="3149"/>
                  </a:lnTo>
                  <a:lnTo>
                    <a:pt x="675" y="3121"/>
                  </a:lnTo>
                  <a:lnTo>
                    <a:pt x="675" y="3106"/>
                  </a:lnTo>
                  <a:lnTo>
                    <a:pt x="675" y="3092"/>
                  </a:lnTo>
                  <a:lnTo>
                    <a:pt x="675" y="3106"/>
                  </a:lnTo>
                  <a:lnTo>
                    <a:pt x="675" y="3121"/>
                  </a:lnTo>
                  <a:lnTo>
                    <a:pt x="675" y="3149"/>
                  </a:lnTo>
                  <a:lnTo>
                    <a:pt x="675" y="3177"/>
                  </a:lnTo>
                  <a:lnTo>
                    <a:pt x="689" y="3205"/>
                  </a:lnTo>
                  <a:lnTo>
                    <a:pt x="689" y="3219"/>
                  </a:lnTo>
                  <a:lnTo>
                    <a:pt x="689" y="3247"/>
                  </a:lnTo>
                  <a:lnTo>
                    <a:pt x="689" y="3261"/>
                  </a:lnTo>
                  <a:lnTo>
                    <a:pt x="689" y="3289"/>
                  </a:lnTo>
                  <a:lnTo>
                    <a:pt x="689" y="3303"/>
                  </a:lnTo>
                  <a:lnTo>
                    <a:pt x="703" y="3303"/>
                  </a:lnTo>
                  <a:lnTo>
                    <a:pt x="703" y="3289"/>
                  </a:lnTo>
                  <a:lnTo>
                    <a:pt x="703" y="3275"/>
                  </a:lnTo>
                  <a:lnTo>
                    <a:pt x="703" y="3261"/>
                  </a:lnTo>
                  <a:lnTo>
                    <a:pt x="703" y="3233"/>
                  </a:lnTo>
                  <a:lnTo>
                    <a:pt x="703" y="3219"/>
                  </a:lnTo>
                  <a:lnTo>
                    <a:pt x="703" y="3205"/>
                  </a:lnTo>
                  <a:lnTo>
                    <a:pt x="703" y="3191"/>
                  </a:lnTo>
                  <a:lnTo>
                    <a:pt x="718" y="3177"/>
                  </a:lnTo>
                  <a:lnTo>
                    <a:pt x="718" y="3163"/>
                  </a:lnTo>
                  <a:lnTo>
                    <a:pt x="718" y="3149"/>
                  </a:lnTo>
                  <a:lnTo>
                    <a:pt x="718" y="3163"/>
                  </a:lnTo>
                  <a:lnTo>
                    <a:pt x="718" y="3177"/>
                  </a:lnTo>
                  <a:lnTo>
                    <a:pt x="732" y="3191"/>
                  </a:lnTo>
                  <a:lnTo>
                    <a:pt x="732" y="3205"/>
                  </a:lnTo>
                  <a:lnTo>
                    <a:pt x="732" y="3219"/>
                  </a:lnTo>
                  <a:lnTo>
                    <a:pt x="732" y="3233"/>
                  </a:lnTo>
                  <a:lnTo>
                    <a:pt x="732" y="3247"/>
                  </a:lnTo>
                  <a:lnTo>
                    <a:pt x="732" y="3261"/>
                  </a:lnTo>
                  <a:lnTo>
                    <a:pt x="746" y="3261"/>
                  </a:lnTo>
                  <a:lnTo>
                    <a:pt x="746" y="3247"/>
                  </a:lnTo>
                  <a:lnTo>
                    <a:pt x="746" y="3233"/>
                  </a:lnTo>
                  <a:lnTo>
                    <a:pt x="746" y="3219"/>
                  </a:lnTo>
                  <a:lnTo>
                    <a:pt x="760" y="3205"/>
                  </a:lnTo>
                  <a:lnTo>
                    <a:pt x="760" y="3191"/>
                  </a:lnTo>
                  <a:lnTo>
                    <a:pt x="774" y="3205"/>
                  </a:lnTo>
                  <a:lnTo>
                    <a:pt x="774" y="3219"/>
                  </a:lnTo>
                  <a:lnTo>
                    <a:pt x="774" y="3233"/>
                  </a:lnTo>
                  <a:lnTo>
                    <a:pt x="788" y="3247"/>
                  </a:lnTo>
                  <a:lnTo>
                    <a:pt x="788" y="3233"/>
                  </a:lnTo>
                  <a:lnTo>
                    <a:pt x="788" y="3219"/>
                  </a:lnTo>
                  <a:lnTo>
                    <a:pt x="802" y="3219"/>
                  </a:lnTo>
                  <a:lnTo>
                    <a:pt x="802" y="3205"/>
                  </a:lnTo>
                  <a:lnTo>
                    <a:pt x="816" y="3205"/>
                  </a:lnTo>
                  <a:lnTo>
                    <a:pt x="816" y="3219"/>
                  </a:lnTo>
                  <a:lnTo>
                    <a:pt x="816" y="3233"/>
                  </a:lnTo>
                  <a:lnTo>
                    <a:pt x="0" y="3233"/>
                  </a:lnTo>
                  <a:close/>
                </a:path>
              </a:pathLst>
            </a:custGeom>
            <a:noFill/>
            <a:ln w="9525" cap="flat" cmpd="sng">
              <a:solidFill>
                <a:srgbClr val="FF6600">
                  <a:alpha val="100000"/>
                </a:srgbClr>
              </a:solidFill>
              <a:prstDash val="solid"/>
              <a:round/>
              <a:headEnd type="none" w="med" len="med"/>
              <a:tailEnd type="none" w="med" len="med"/>
            </a:ln>
          </p:spPr>
          <p:txBody>
            <a:bodyPr/>
            <a:lstStyle/>
            <a:p>
              <a:endParaRPr lang="zh-CN" altLang="en-US"/>
            </a:p>
          </p:txBody>
        </p:sp>
        <p:graphicFrame>
          <p:nvGraphicFramePr>
            <p:cNvPr id="15365" name="Object 5"/>
            <p:cNvGraphicFramePr>
              <a:graphicFrameLocks noChangeAspect="1"/>
            </p:cNvGraphicFramePr>
            <p:nvPr/>
          </p:nvGraphicFramePr>
          <p:xfrm>
            <a:off x="9428" y="6829"/>
            <a:ext cx="2050" cy="870"/>
          </p:xfrm>
          <a:graphic>
            <a:graphicData uri="http://schemas.openxmlformats.org/presentationml/2006/ole">
              <mc:AlternateContent xmlns:mc="http://schemas.openxmlformats.org/markup-compatibility/2006">
                <mc:Choice xmlns:v="urn:schemas-microsoft-com:vml" Requires="v">
                  <p:oleObj spid="_x0000_s20869" name="" r:id="rId5" imgW="24069675" imgH="19497675" progId="Word.Picture.8">
                    <p:embed/>
                  </p:oleObj>
                </mc:Choice>
                <mc:Fallback>
                  <p:oleObj name="" r:id="rId5" imgW="24069675" imgH="19497675" progId="Word.Picture.8">
                    <p:embed/>
                    <p:pic>
                      <p:nvPicPr>
                        <p:cNvPr id="0" name="Object 5"/>
                        <p:cNvPicPr/>
                        <p:nvPr/>
                      </p:nvPicPr>
                      <p:blipFill>
                        <a:blip r:embed="rId4"/>
                        <a:stretch>
                          <a:fillRect/>
                        </a:stretch>
                      </p:blipFill>
                      <p:spPr>
                        <a:xfrm>
                          <a:off x="9428" y="6829"/>
                          <a:ext cx="2050" cy="870"/>
                        </a:xfrm>
                        <a:prstGeom prst="rect">
                          <a:avLst/>
                        </a:prstGeom>
                        <a:noFill/>
                        <a:ln w="38100">
                          <a:noFill/>
                          <a:miter/>
                        </a:ln>
                      </p:spPr>
                    </p:pic>
                  </p:oleObj>
                </mc:Fallback>
              </mc:AlternateContent>
            </a:graphicData>
          </a:graphic>
        </p:graphicFrame>
        <p:sp>
          <p:nvSpPr>
            <p:cNvPr id="15366" name="Freeform 6"/>
            <p:cNvSpPr/>
            <p:nvPr/>
          </p:nvSpPr>
          <p:spPr>
            <a:xfrm>
              <a:off x="14803" y="4779"/>
              <a:ext cx="393" cy="3878"/>
            </a:xfrm>
            <a:custGeom>
              <a:avLst/>
              <a:gdLst/>
              <a:ahLst/>
              <a:cxnLst>
                <a:cxn ang="0">
                  <a:pos x="0" y="2147483646"/>
                </a:cxn>
                <a:cxn ang="0">
                  <a:pos x="398920080" y="2147483646"/>
                </a:cxn>
                <a:cxn ang="0">
                  <a:pos x="797840160" y="2147483646"/>
                </a:cxn>
                <a:cxn ang="0">
                  <a:pos x="1196760240" y="2147483646"/>
                </a:cxn>
                <a:cxn ang="0">
                  <a:pos x="1595773479" y="2147483646"/>
                </a:cxn>
                <a:cxn ang="0">
                  <a:pos x="1994693559"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816" h="6283">
                  <a:moveTo>
                    <a:pt x="0" y="3233"/>
                  </a:moveTo>
                  <a:lnTo>
                    <a:pt x="0" y="3233"/>
                  </a:lnTo>
                  <a:lnTo>
                    <a:pt x="0" y="3219"/>
                  </a:lnTo>
                  <a:lnTo>
                    <a:pt x="0" y="3205"/>
                  </a:lnTo>
                  <a:lnTo>
                    <a:pt x="14" y="3205"/>
                  </a:lnTo>
                  <a:lnTo>
                    <a:pt x="14" y="3219"/>
                  </a:lnTo>
                  <a:lnTo>
                    <a:pt x="28" y="3219"/>
                  </a:lnTo>
                  <a:lnTo>
                    <a:pt x="28" y="3233"/>
                  </a:lnTo>
                  <a:lnTo>
                    <a:pt x="28" y="3247"/>
                  </a:lnTo>
                  <a:lnTo>
                    <a:pt x="42" y="3233"/>
                  </a:lnTo>
                  <a:lnTo>
                    <a:pt x="42" y="3219"/>
                  </a:lnTo>
                  <a:lnTo>
                    <a:pt x="42" y="3205"/>
                  </a:lnTo>
                  <a:lnTo>
                    <a:pt x="56" y="3191"/>
                  </a:lnTo>
                  <a:lnTo>
                    <a:pt x="56" y="3205"/>
                  </a:lnTo>
                  <a:lnTo>
                    <a:pt x="70" y="3205"/>
                  </a:lnTo>
                  <a:lnTo>
                    <a:pt x="70" y="3219"/>
                  </a:lnTo>
                  <a:lnTo>
                    <a:pt x="70" y="3233"/>
                  </a:lnTo>
                  <a:lnTo>
                    <a:pt x="70" y="3247"/>
                  </a:lnTo>
                  <a:lnTo>
                    <a:pt x="70" y="3261"/>
                  </a:lnTo>
                  <a:lnTo>
                    <a:pt x="84" y="3261"/>
                  </a:lnTo>
                  <a:lnTo>
                    <a:pt x="84" y="3247"/>
                  </a:lnTo>
                  <a:lnTo>
                    <a:pt x="84" y="3233"/>
                  </a:lnTo>
                  <a:lnTo>
                    <a:pt x="84" y="3219"/>
                  </a:lnTo>
                  <a:lnTo>
                    <a:pt x="84" y="3205"/>
                  </a:lnTo>
                  <a:lnTo>
                    <a:pt x="98" y="3191"/>
                  </a:lnTo>
                  <a:lnTo>
                    <a:pt x="98" y="3177"/>
                  </a:lnTo>
                  <a:lnTo>
                    <a:pt x="98" y="3163"/>
                  </a:lnTo>
                  <a:lnTo>
                    <a:pt x="98" y="3149"/>
                  </a:lnTo>
                  <a:lnTo>
                    <a:pt x="98" y="3163"/>
                  </a:lnTo>
                  <a:lnTo>
                    <a:pt x="98" y="3177"/>
                  </a:lnTo>
                  <a:lnTo>
                    <a:pt x="112" y="3191"/>
                  </a:lnTo>
                  <a:lnTo>
                    <a:pt x="112" y="3205"/>
                  </a:lnTo>
                  <a:lnTo>
                    <a:pt x="112" y="3219"/>
                  </a:lnTo>
                  <a:lnTo>
                    <a:pt x="112" y="3233"/>
                  </a:lnTo>
                  <a:lnTo>
                    <a:pt x="112" y="3261"/>
                  </a:lnTo>
                  <a:lnTo>
                    <a:pt x="112" y="3275"/>
                  </a:lnTo>
                  <a:lnTo>
                    <a:pt x="112" y="3289"/>
                  </a:lnTo>
                  <a:lnTo>
                    <a:pt x="112" y="3303"/>
                  </a:lnTo>
                  <a:lnTo>
                    <a:pt x="126" y="3303"/>
                  </a:lnTo>
                  <a:lnTo>
                    <a:pt x="126" y="3289"/>
                  </a:lnTo>
                  <a:lnTo>
                    <a:pt x="126" y="3261"/>
                  </a:lnTo>
                  <a:lnTo>
                    <a:pt x="126" y="3247"/>
                  </a:lnTo>
                  <a:lnTo>
                    <a:pt x="126" y="3219"/>
                  </a:lnTo>
                  <a:lnTo>
                    <a:pt x="126" y="3205"/>
                  </a:lnTo>
                  <a:lnTo>
                    <a:pt x="140" y="3177"/>
                  </a:lnTo>
                  <a:lnTo>
                    <a:pt x="140" y="3149"/>
                  </a:lnTo>
                  <a:lnTo>
                    <a:pt x="140" y="3121"/>
                  </a:lnTo>
                  <a:lnTo>
                    <a:pt x="140" y="3106"/>
                  </a:lnTo>
                  <a:lnTo>
                    <a:pt x="140" y="3092"/>
                  </a:lnTo>
                  <a:lnTo>
                    <a:pt x="140" y="3106"/>
                  </a:lnTo>
                  <a:lnTo>
                    <a:pt x="154" y="3121"/>
                  </a:lnTo>
                  <a:lnTo>
                    <a:pt x="154" y="3149"/>
                  </a:lnTo>
                  <a:lnTo>
                    <a:pt x="154" y="3177"/>
                  </a:lnTo>
                  <a:lnTo>
                    <a:pt x="154" y="3205"/>
                  </a:lnTo>
                  <a:lnTo>
                    <a:pt x="154" y="3233"/>
                  </a:lnTo>
                  <a:lnTo>
                    <a:pt x="154" y="3275"/>
                  </a:lnTo>
                  <a:lnTo>
                    <a:pt x="154" y="3303"/>
                  </a:lnTo>
                  <a:lnTo>
                    <a:pt x="154" y="3331"/>
                  </a:lnTo>
                  <a:lnTo>
                    <a:pt x="169" y="3359"/>
                  </a:lnTo>
                  <a:lnTo>
                    <a:pt x="169" y="3374"/>
                  </a:lnTo>
                  <a:lnTo>
                    <a:pt x="169" y="3388"/>
                  </a:lnTo>
                  <a:lnTo>
                    <a:pt x="169" y="3359"/>
                  </a:lnTo>
                  <a:lnTo>
                    <a:pt x="169" y="3331"/>
                  </a:lnTo>
                  <a:lnTo>
                    <a:pt x="169" y="3303"/>
                  </a:lnTo>
                  <a:lnTo>
                    <a:pt x="169" y="3261"/>
                  </a:lnTo>
                  <a:lnTo>
                    <a:pt x="183" y="3205"/>
                  </a:lnTo>
                  <a:lnTo>
                    <a:pt x="183" y="3163"/>
                  </a:lnTo>
                  <a:lnTo>
                    <a:pt x="183" y="3106"/>
                  </a:lnTo>
                  <a:lnTo>
                    <a:pt x="183" y="3064"/>
                  </a:lnTo>
                  <a:lnTo>
                    <a:pt x="183" y="3036"/>
                  </a:lnTo>
                  <a:lnTo>
                    <a:pt x="183" y="3008"/>
                  </a:lnTo>
                  <a:lnTo>
                    <a:pt x="183" y="2980"/>
                  </a:lnTo>
                  <a:lnTo>
                    <a:pt x="183" y="2994"/>
                  </a:lnTo>
                  <a:lnTo>
                    <a:pt x="197" y="3008"/>
                  </a:lnTo>
                  <a:lnTo>
                    <a:pt x="197" y="3050"/>
                  </a:lnTo>
                  <a:lnTo>
                    <a:pt x="197" y="3092"/>
                  </a:lnTo>
                  <a:lnTo>
                    <a:pt x="197" y="3149"/>
                  </a:lnTo>
                  <a:lnTo>
                    <a:pt x="197" y="3219"/>
                  </a:lnTo>
                  <a:lnTo>
                    <a:pt x="197" y="3275"/>
                  </a:lnTo>
                  <a:lnTo>
                    <a:pt x="197" y="3345"/>
                  </a:lnTo>
                  <a:lnTo>
                    <a:pt x="197" y="3416"/>
                  </a:lnTo>
                  <a:lnTo>
                    <a:pt x="211" y="3458"/>
                  </a:lnTo>
                  <a:lnTo>
                    <a:pt x="211" y="3514"/>
                  </a:lnTo>
                  <a:lnTo>
                    <a:pt x="211" y="3528"/>
                  </a:lnTo>
                  <a:lnTo>
                    <a:pt x="211" y="3556"/>
                  </a:lnTo>
                  <a:lnTo>
                    <a:pt x="211" y="3542"/>
                  </a:lnTo>
                  <a:lnTo>
                    <a:pt x="211" y="3514"/>
                  </a:lnTo>
                  <a:lnTo>
                    <a:pt x="211" y="3472"/>
                  </a:lnTo>
                  <a:lnTo>
                    <a:pt x="211" y="3416"/>
                  </a:lnTo>
                  <a:lnTo>
                    <a:pt x="211" y="3345"/>
                  </a:lnTo>
                  <a:lnTo>
                    <a:pt x="225" y="3247"/>
                  </a:lnTo>
                  <a:lnTo>
                    <a:pt x="225" y="3163"/>
                  </a:lnTo>
                  <a:lnTo>
                    <a:pt x="225" y="3064"/>
                  </a:lnTo>
                  <a:lnTo>
                    <a:pt x="225" y="2980"/>
                  </a:lnTo>
                  <a:lnTo>
                    <a:pt x="225" y="2896"/>
                  </a:lnTo>
                  <a:lnTo>
                    <a:pt x="225" y="2839"/>
                  </a:lnTo>
                  <a:lnTo>
                    <a:pt x="225" y="2783"/>
                  </a:lnTo>
                  <a:lnTo>
                    <a:pt x="225" y="2769"/>
                  </a:lnTo>
                  <a:lnTo>
                    <a:pt x="239" y="2769"/>
                  </a:lnTo>
                  <a:lnTo>
                    <a:pt x="239" y="2783"/>
                  </a:lnTo>
                  <a:lnTo>
                    <a:pt x="239" y="2839"/>
                  </a:lnTo>
                  <a:lnTo>
                    <a:pt x="239" y="2924"/>
                  </a:lnTo>
                  <a:lnTo>
                    <a:pt x="239" y="3022"/>
                  </a:lnTo>
                  <a:lnTo>
                    <a:pt x="239" y="3135"/>
                  </a:lnTo>
                  <a:lnTo>
                    <a:pt x="239" y="3261"/>
                  </a:lnTo>
                  <a:lnTo>
                    <a:pt x="239" y="3388"/>
                  </a:lnTo>
                  <a:lnTo>
                    <a:pt x="239" y="3514"/>
                  </a:lnTo>
                  <a:lnTo>
                    <a:pt x="253" y="3627"/>
                  </a:lnTo>
                  <a:lnTo>
                    <a:pt x="253" y="3725"/>
                  </a:lnTo>
                  <a:lnTo>
                    <a:pt x="253" y="3795"/>
                  </a:lnTo>
                  <a:lnTo>
                    <a:pt x="253" y="3837"/>
                  </a:lnTo>
                  <a:lnTo>
                    <a:pt x="253" y="3851"/>
                  </a:lnTo>
                  <a:lnTo>
                    <a:pt x="253" y="3823"/>
                  </a:lnTo>
                  <a:lnTo>
                    <a:pt x="253" y="3767"/>
                  </a:lnTo>
                  <a:lnTo>
                    <a:pt x="253" y="3669"/>
                  </a:lnTo>
                  <a:lnTo>
                    <a:pt x="267" y="3542"/>
                  </a:lnTo>
                  <a:lnTo>
                    <a:pt x="267" y="3388"/>
                  </a:lnTo>
                  <a:lnTo>
                    <a:pt x="267" y="3219"/>
                  </a:lnTo>
                  <a:lnTo>
                    <a:pt x="267" y="3036"/>
                  </a:lnTo>
                  <a:lnTo>
                    <a:pt x="267" y="2868"/>
                  </a:lnTo>
                  <a:lnTo>
                    <a:pt x="267" y="2699"/>
                  </a:lnTo>
                  <a:lnTo>
                    <a:pt x="267" y="2558"/>
                  </a:lnTo>
                  <a:lnTo>
                    <a:pt x="267" y="2446"/>
                  </a:lnTo>
                  <a:lnTo>
                    <a:pt x="281" y="2376"/>
                  </a:lnTo>
                  <a:lnTo>
                    <a:pt x="281" y="2347"/>
                  </a:lnTo>
                  <a:lnTo>
                    <a:pt x="281" y="2361"/>
                  </a:lnTo>
                  <a:lnTo>
                    <a:pt x="281" y="2432"/>
                  </a:lnTo>
                  <a:lnTo>
                    <a:pt x="281" y="2558"/>
                  </a:lnTo>
                  <a:lnTo>
                    <a:pt x="281" y="2713"/>
                  </a:lnTo>
                  <a:lnTo>
                    <a:pt x="281" y="2924"/>
                  </a:lnTo>
                  <a:lnTo>
                    <a:pt x="281" y="3149"/>
                  </a:lnTo>
                  <a:lnTo>
                    <a:pt x="281" y="3388"/>
                  </a:lnTo>
                  <a:lnTo>
                    <a:pt x="295" y="3627"/>
                  </a:lnTo>
                  <a:lnTo>
                    <a:pt x="295" y="3866"/>
                  </a:lnTo>
                  <a:lnTo>
                    <a:pt x="295" y="4076"/>
                  </a:lnTo>
                  <a:lnTo>
                    <a:pt x="295" y="4245"/>
                  </a:lnTo>
                  <a:lnTo>
                    <a:pt x="295" y="4357"/>
                  </a:lnTo>
                  <a:lnTo>
                    <a:pt x="295" y="4414"/>
                  </a:lnTo>
                  <a:lnTo>
                    <a:pt x="295" y="4400"/>
                  </a:lnTo>
                  <a:lnTo>
                    <a:pt x="295" y="4329"/>
                  </a:lnTo>
                  <a:lnTo>
                    <a:pt x="309" y="4189"/>
                  </a:lnTo>
                  <a:lnTo>
                    <a:pt x="309" y="3978"/>
                  </a:lnTo>
                  <a:lnTo>
                    <a:pt x="309" y="3725"/>
                  </a:lnTo>
                  <a:lnTo>
                    <a:pt x="309" y="3416"/>
                  </a:lnTo>
                  <a:lnTo>
                    <a:pt x="309" y="3092"/>
                  </a:lnTo>
                  <a:lnTo>
                    <a:pt x="309" y="2755"/>
                  </a:lnTo>
                  <a:lnTo>
                    <a:pt x="309" y="2432"/>
                  </a:lnTo>
                  <a:lnTo>
                    <a:pt x="309" y="2151"/>
                  </a:lnTo>
                  <a:lnTo>
                    <a:pt x="309" y="1898"/>
                  </a:lnTo>
                  <a:lnTo>
                    <a:pt x="323" y="1729"/>
                  </a:lnTo>
                  <a:lnTo>
                    <a:pt x="323" y="1616"/>
                  </a:lnTo>
                  <a:lnTo>
                    <a:pt x="323" y="1602"/>
                  </a:lnTo>
                  <a:lnTo>
                    <a:pt x="323" y="1687"/>
                  </a:lnTo>
                  <a:lnTo>
                    <a:pt x="323" y="1855"/>
                  </a:lnTo>
                  <a:lnTo>
                    <a:pt x="323" y="2108"/>
                  </a:lnTo>
                  <a:lnTo>
                    <a:pt x="323" y="2432"/>
                  </a:lnTo>
                  <a:lnTo>
                    <a:pt x="323" y="2825"/>
                  </a:lnTo>
                  <a:lnTo>
                    <a:pt x="337" y="3247"/>
                  </a:lnTo>
                  <a:lnTo>
                    <a:pt x="337" y="3697"/>
                  </a:lnTo>
                  <a:lnTo>
                    <a:pt x="337" y="4133"/>
                  </a:lnTo>
                  <a:lnTo>
                    <a:pt x="337" y="4526"/>
                  </a:lnTo>
                  <a:lnTo>
                    <a:pt x="337" y="4864"/>
                  </a:lnTo>
                  <a:lnTo>
                    <a:pt x="337" y="5131"/>
                  </a:lnTo>
                  <a:lnTo>
                    <a:pt x="337" y="5285"/>
                  </a:lnTo>
                  <a:lnTo>
                    <a:pt x="337" y="5341"/>
                  </a:lnTo>
                  <a:lnTo>
                    <a:pt x="337" y="5271"/>
                  </a:lnTo>
                  <a:lnTo>
                    <a:pt x="352" y="5074"/>
                  </a:lnTo>
                  <a:lnTo>
                    <a:pt x="352" y="4779"/>
                  </a:lnTo>
                  <a:lnTo>
                    <a:pt x="352" y="4372"/>
                  </a:lnTo>
                  <a:lnTo>
                    <a:pt x="352" y="3894"/>
                  </a:lnTo>
                  <a:lnTo>
                    <a:pt x="352" y="3345"/>
                  </a:lnTo>
                  <a:lnTo>
                    <a:pt x="352" y="2783"/>
                  </a:lnTo>
                  <a:lnTo>
                    <a:pt x="352" y="2235"/>
                  </a:lnTo>
                  <a:lnTo>
                    <a:pt x="352" y="1701"/>
                  </a:lnTo>
                  <a:lnTo>
                    <a:pt x="366" y="1251"/>
                  </a:lnTo>
                  <a:lnTo>
                    <a:pt x="366" y="900"/>
                  </a:lnTo>
                  <a:lnTo>
                    <a:pt x="366" y="675"/>
                  </a:lnTo>
                  <a:lnTo>
                    <a:pt x="366" y="576"/>
                  </a:lnTo>
                  <a:lnTo>
                    <a:pt x="366" y="633"/>
                  </a:lnTo>
                  <a:lnTo>
                    <a:pt x="366" y="829"/>
                  </a:lnTo>
                  <a:lnTo>
                    <a:pt x="366" y="1167"/>
                  </a:lnTo>
                  <a:lnTo>
                    <a:pt x="366" y="1645"/>
                  </a:lnTo>
                  <a:lnTo>
                    <a:pt x="366" y="2221"/>
                  </a:lnTo>
                  <a:lnTo>
                    <a:pt x="380" y="2853"/>
                  </a:lnTo>
                  <a:lnTo>
                    <a:pt x="380" y="3528"/>
                  </a:lnTo>
                  <a:lnTo>
                    <a:pt x="380" y="4203"/>
                  </a:lnTo>
                  <a:lnTo>
                    <a:pt x="380" y="4835"/>
                  </a:lnTo>
                  <a:lnTo>
                    <a:pt x="380" y="5398"/>
                  </a:lnTo>
                  <a:lnTo>
                    <a:pt x="380" y="5833"/>
                  </a:lnTo>
                  <a:lnTo>
                    <a:pt x="380" y="6143"/>
                  </a:lnTo>
                  <a:lnTo>
                    <a:pt x="380" y="6283"/>
                  </a:lnTo>
                  <a:lnTo>
                    <a:pt x="394" y="6255"/>
                  </a:lnTo>
                  <a:lnTo>
                    <a:pt x="394" y="6058"/>
                  </a:lnTo>
                  <a:lnTo>
                    <a:pt x="394" y="5693"/>
                  </a:lnTo>
                  <a:lnTo>
                    <a:pt x="394" y="5187"/>
                  </a:lnTo>
                  <a:lnTo>
                    <a:pt x="394" y="4554"/>
                  </a:lnTo>
                  <a:lnTo>
                    <a:pt x="394" y="3851"/>
                  </a:lnTo>
                  <a:lnTo>
                    <a:pt x="394" y="3106"/>
                  </a:lnTo>
                  <a:lnTo>
                    <a:pt x="394" y="2347"/>
                  </a:lnTo>
                  <a:lnTo>
                    <a:pt x="394" y="1645"/>
                  </a:lnTo>
                  <a:lnTo>
                    <a:pt x="408" y="1026"/>
                  </a:lnTo>
                  <a:lnTo>
                    <a:pt x="408" y="534"/>
                  </a:lnTo>
                  <a:lnTo>
                    <a:pt x="408" y="183"/>
                  </a:lnTo>
                  <a:lnTo>
                    <a:pt x="408" y="0"/>
                  </a:lnTo>
                  <a:lnTo>
                    <a:pt x="408" y="183"/>
                  </a:lnTo>
                  <a:lnTo>
                    <a:pt x="408" y="534"/>
                  </a:lnTo>
                  <a:lnTo>
                    <a:pt x="408" y="1026"/>
                  </a:lnTo>
                  <a:lnTo>
                    <a:pt x="422" y="1645"/>
                  </a:lnTo>
                  <a:lnTo>
                    <a:pt x="422" y="2347"/>
                  </a:lnTo>
                  <a:lnTo>
                    <a:pt x="422" y="3106"/>
                  </a:lnTo>
                  <a:lnTo>
                    <a:pt x="422" y="3851"/>
                  </a:lnTo>
                  <a:lnTo>
                    <a:pt x="422" y="4554"/>
                  </a:lnTo>
                  <a:lnTo>
                    <a:pt x="422" y="5187"/>
                  </a:lnTo>
                  <a:lnTo>
                    <a:pt x="422" y="5693"/>
                  </a:lnTo>
                  <a:lnTo>
                    <a:pt x="422" y="6058"/>
                  </a:lnTo>
                  <a:lnTo>
                    <a:pt x="436" y="6255"/>
                  </a:lnTo>
                  <a:lnTo>
                    <a:pt x="436" y="6283"/>
                  </a:lnTo>
                  <a:lnTo>
                    <a:pt x="436" y="6143"/>
                  </a:lnTo>
                  <a:lnTo>
                    <a:pt x="436" y="5833"/>
                  </a:lnTo>
                  <a:lnTo>
                    <a:pt x="436" y="5398"/>
                  </a:lnTo>
                  <a:lnTo>
                    <a:pt x="436" y="4835"/>
                  </a:lnTo>
                  <a:lnTo>
                    <a:pt x="436" y="4203"/>
                  </a:lnTo>
                  <a:lnTo>
                    <a:pt x="436" y="3528"/>
                  </a:lnTo>
                  <a:lnTo>
                    <a:pt x="436" y="2853"/>
                  </a:lnTo>
                  <a:lnTo>
                    <a:pt x="450" y="2221"/>
                  </a:lnTo>
                  <a:lnTo>
                    <a:pt x="450" y="1645"/>
                  </a:lnTo>
                  <a:lnTo>
                    <a:pt x="450" y="1167"/>
                  </a:lnTo>
                  <a:lnTo>
                    <a:pt x="450" y="829"/>
                  </a:lnTo>
                  <a:lnTo>
                    <a:pt x="450" y="633"/>
                  </a:lnTo>
                  <a:lnTo>
                    <a:pt x="450" y="576"/>
                  </a:lnTo>
                  <a:lnTo>
                    <a:pt x="450" y="675"/>
                  </a:lnTo>
                  <a:lnTo>
                    <a:pt x="450" y="900"/>
                  </a:lnTo>
                  <a:lnTo>
                    <a:pt x="464" y="1251"/>
                  </a:lnTo>
                  <a:lnTo>
                    <a:pt x="464" y="1701"/>
                  </a:lnTo>
                  <a:lnTo>
                    <a:pt x="464" y="2235"/>
                  </a:lnTo>
                  <a:lnTo>
                    <a:pt x="464" y="2783"/>
                  </a:lnTo>
                  <a:lnTo>
                    <a:pt x="464" y="3345"/>
                  </a:lnTo>
                  <a:lnTo>
                    <a:pt x="464" y="3894"/>
                  </a:lnTo>
                  <a:lnTo>
                    <a:pt x="464" y="4372"/>
                  </a:lnTo>
                  <a:lnTo>
                    <a:pt x="464" y="4779"/>
                  </a:lnTo>
                  <a:lnTo>
                    <a:pt x="464" y="5074"/>
                  </a:lnTo>
                  <a:lnTo>
                    <a:pt x="478" y="5271"/>
                  </a:lnTo>
                  <a:lnTo>
                    <a:pt x="478" y="5341"/>
                  </a:lnTo>
                  <a:lnTo>
                    <a:pt x="478" y="5285"/>
                  </a:lnTo>
                  <a:lnTo>
                    <a:pt x="478" y="5131"/>
                  </a:lnTo>
                  <a:lnTo>
                    <a:pt x="478" y="4864"/>
                  </a:lnTo>
                  <a:lnTo>
                    <a:pt x="478" y="4526"/>
                  </a:lnTo>
                  <a:lnTo>
                    <a:pt x="478" y="4133"/>
                  </a:lnTo>
                  <a:lnTo>
                    <a:pt x="478" y="3697"/>
                  </a:lnTo>
                  <a:lnTo>
                    <a:pt x="492" y="3247"/>
                  </a:lnTo>
                  <a:lnTo>
                    <a:pt x="492" y="2825"/>
                  </a:lnTo>
                  <a:lnTo>
                    <a:pt x="492" y="2432"/>
                  </a:lnTo>
                  <a:lnTo>
                    <a:pt x="492" y="2108"/>
                  </a:lnTo>
                  <a:lnTo>
                    <a:pt x="492" y="1855"/>
                  </a:lnTo>
                  <a:lnTo>
                    <a:pt x="492" y="1687"/>
                  </a:lnTo>
                  <a:lnTo>
                    <a:pt x="492" y="1602"/>
                  </a:lnTo>
                  <a:lnTo>
                    <a:pt x="492" y="1616"/>
                  </a:lnTo>
                  <a:lnTo>
                    <a:pt x="492" y="1729"/>
                  </a:lnTo>
                  <a:lnTo>
                    <a:pt x="506" y="1898"/>
                  </a:lnTo>
                  <a:lnTo>
                    <a:pt x="506" y="2151"/>
                  </a:lnTo>
                  <a:lnTo>
                    <a:pt x="506" y="2432"/>
                  </a:lnTo>
                  <a:lnTo>
                    <a:pt x="506" y="2755"/>
                  </a:lnTo>
                  <a:lnTo>
                    <a:pt x="506" y="3092"/>
                  </a:lnTo>
                  <a:lnTo>
                    <a:pt x="506" y="3416"/>
                  </a:lnTo>
                  <a:lnTo>
                    <a:pt x="506" y="3725"/>
                  </a:lnTo>
                  <a:lnTo>
                    <a:pt x="506" y="3978"/>
                  </a:lnTo>
                  <a:lnTo>
                    <a:pt x="520" y="4189"/>
                  </a:lnTo>
                  <a:lnTo>
                    <a:pt x="520" y="4329"/>
                  </a:lnTo>
                  <a:lnTo>
                    <a:pt x="520" y="4400"/>
                  </a:lnTo>
                  <a:lnTo>
                    <a:pt x="520" y="4414"/>
                  </a:lnTo>
                  <a:lnTo>
                    <a:pt x="520" y="4357"/>
                  </a:lnTo>
                  <a:lnTo>
                    <a:pt x="520" y="4245"/>
                  </a:lnTo>
                  <a:lnTo>
                    <a:pt x="520" y="4076"/>
                  </a:lnTo>
                  <a:lnTo>
                    <a:pt x="520" y="3866"/>
                  </a:lnTo>
                  <a:lnTo>
                    <a:pt x="520" y="3627"/>
                  </a:lnTo>
                  <a:lnTo>
                    <a:pt x="535" y="3388"/>
                  </a:lnTo>
                  <a:lnTo>
                    <a:pt x="535" y="3149"/>
                  </a:lnTo>
                  <a:lnTo>
                    <a:pt x="535" y="2924"/>
                  </a:lnTo>
                  <a:lnTo>
                    <a:pt x="535" y="2713"/>
                  </a:lnTo>
                  <a:lnTo>
                    <a:pt x="535" y="2558"/>
                  </a:lnTo>
                  <a:lnTo>
                    <a:pt x="535" y="2432"/>
                  </a:lnTo>
                  <a:lnTo>
                    <a:pt x="535" y="2361"/>
                  </a:lnTo>
                  <a:lnTo>
                    <a:pt x="535" y="2347"/>
                  </a:lnTo>
                  <a:lnTo>
                    <a:pt x="549" y="2376"/>
                  </a:lnTo>
                  <a:lnTo>
                    <a:pt x="549" y="2446"/>
                  </a:lnTo>
                  <a:lnTo>
                    <a:pt x="549" y="2558"/>
                  </a:lnTo>
                  <a:lnTo>
                    <a:pt x="549" y="2699"/>
                  </a:lnTo>
                  <a:lnTo>
                    <a:pt x="549" y="2868"/>
                  </a:lnTo>
                  <a:lnTo>
                    <a:pt x="549" y="3036"/>
                  </a:lnTo>
                  <a:lnTo>
                    <a:pt x="549" y="3219"/>
                  </a:lnTo>
                  <a:lnTo>
                    <a:pt x="549" y="3388"/>
                  </a:lnTo>
                  <a:lnTo>
                    <a:pt x="549" y="3542"/>
                  </a:lnTo>
                  <a:lnTo>
                    <a:pt x="563" y="3669"/>
                  </a:lnTo>
                  <a:lnTo>
                    <a:pt x="563" y="3767"/>
                  </a:lnTo>
                  <a:lnTo>
                    <a:pt x="563" y="3823"/>
                  </a:lnTo>
                  <a:lnTo>
                    <a:pt x="563" y="3851"/>
                  </a:lnTo>
                  <a:lnTo>
                    <a:pt x="563" y="3837"/>
                  </a:lnTo>
                  <a:lnTo>
                    <a:pt x="563" y="3795"/>
                  </a:lnTo>
                  <a:lnTo>
                    <a:pt x="563" y="3725"/>
                  </a:lnTo>
                  <a:lnTo>
                    <a:pt x="563" y="3627"/>
                  </a:lnTo>
                  <a:lnTo>
                    <a:pt x="577" y="3514"/>
                  </a:lnTo>
                  <a:lnTo>
                    <a:pt x="577" y="3388"/>
                  </a:lnTo>
                  <a:lnTo>
                    <a:pt x="577" y="3261"/>
                  </a:lnTo>
                  <a:lnTo>
                    <a:pt x="577" y="3135"/>
                  </a:lnTo>
                  <a:lnTo>
                    <a:pt x="577" y="3022"/>
                  </a:lnTo>
                  <a:lnTo>
                    <a:pt x="577" y="2924"/>
                  </a:lnTo>
                  <a:lnTo>
                    <a:pt x="577" y="2839"/>
                  </a:lnTo>
                  <a:lnTo>
                    <a:pt x="577" y="2783"/>
                  </a:lnTo>
                  <a:lnTo>
                    <a:pt x="577" y="2769"/>
                  </a:lnTo>
                  <a:lnTo>
                    <a:pt x="591" y="2769"/>
                  </a:lnTo>
                  <a:lnTo>
                    <a:pt x="591" y="2783"/>
                  </a:lnTo>
                  <a:lnTo>
                    <a:pt x="591" y="2839"/>
                  </a:lnTo>
                  <a:lnTo>
                    <a:pt x="591" y="2896"/>
                  </a:lnTo>
                  <a:lnTo>
                    <a:pt x="591" y="2980"/>
                  </a:lnTo>
                  <a:lnTo>
                    <a:pt x="591" y="3064"/>
                  </a:lnTo>
                  <a:lnTo>
                    <a:pt x="591" y="3163"/>
                  </a:lnTo>
                  <a:lnTo>
                    <a:pt x="591" y="3247"/>
                  </a:lnTo>
                  <a:lnTo>
                    <a:pt x="605" y="3345"/>
                  </a:lnTo>
                  <a:lnTo>
                    <a:pt x="605" y="3416"/>
                  </a:lnTo>
                  <a:lnTo>
                    <a:pt x="605" y="3472"/>
                  </a:lnTo>
                  <a:lnTo>
                    <a:pt x="605" y="3514"/>
                  </a:lnTo>
                  <a:lnTo>
                    <a:pt x="605" y="3542"/>
                  </a:lnTo>
                  <a:lnTo>
                    <a:pt x="605" y="3556"/>
                  </a:lnTo>
                  <a:lnTo>
                    <a:pt x="605" y="3528"/>
                  </a:lnTo>
                  <a:lnTo>
                    <a:pt x="605" y="3514"/>
                  </a:lnTo>
                  <a:lnTo>
                    <a:pt x="605" y="3458"/>
                  </a:lnTo>
                  <a:lnTo>
                    <a:pt x="619" y="3416"/>
                  </a:lnTo>
                  <a:lnTo>
                    <a:pt x="619" y="3345"/>
                  </a:lnTo>
                  <a:lnTo>
                    <a:pt x="619" y="3275"/>
                  </a:lnTo>
                  <a:lnTo>
                    <a:pt x="619" y="3219"/>
                  </a:lnTo>
                  <a:lnTo>
                    <a:pt x="619" y="3149"/>
                  </a:lnTo>
                  <a:lnTo>
                    <a:pt x="619" y="3092"/>
                  </a:lnTo>
                  <a:lnTo>
                    <a:pt x="619" y="3050"/>
                  </a:lnTo>
                  <a:lnTo>
                    <a:pt x="619" y="3008"/>
                  </a:lnTo>
                  <a:lnTo>
                    <a:pt x="633" y="2994"/>
                  </a:lnTo>
                  <a:lnTo>
                    <a:pt x="633" y="2980"/>
                  </a:lnTo>
                  <a:lnTo>
                    <a:pt x="633" y="3008"/>
                  </a:lnTo>
                  <a:lnTo>
                    <a:pt x="633" y="3036"/>
                  </a:lnTo>
                  <a:lnTo>
                    <a:pt x="633" y="3064"/>
                  </a:lnTo>
                  <a:lnTo>
                    <a:pt x="633" y="3106"/>
                  </a:lnTo>
                  <a:lnTo>
                    <a:pt x="633" y="3163"/>
                  </a:lnTo>
                  <a:lnTo>
                    <a:pt x="647" y="3205"/>
                  </a:lnTo>
                  <a:lnTo>
                    <a:pt x="647" y="3261"/>
                  </a:lnTo>
                  <a:lnTo>
                    <a:pt x="647" y="3303"/>
                  </a:lnTo>
                  <a:lnTo>
                    <a:pt x="647" y="3331"/>
                  </a:lnTo>
                  <a:lnTo>
                    <a:pt x="647" y="3359"/>
                  </a:lnTo>
                  <a:lnTo>
                    <a:pt x="647" y="3388"/>
                  </a:lnTo>
                  <a:lnTo>
                    <a:pt x="647" y="3374"/>
                  </a:lnTo>
                  <a:lnTo>
                    <a:pt x="661" y="3359"/>
                  </a:lnTo>
                  <a:lnTo>
                    <a:pt x="661" y="3331"/>
                  </a:lnTo>
                  <a:lnTo>
                    <a:pt x="661" y="3303"/>
                  </a:lnTo>
                  <a:lnTo>
                    <a:pt x="661" y="3275"/>
                  </a:lnTo>
                  <a:lnTo>
                    <a:pt x="661" y="3233"/>
                  </a:lnTo>
                  <a:lnTo>
                    <a:pt x="661" y="3205"/>
                  </a:lnTo>
                  <a:lnTo>
                    <a:pt x="661" y="3177"/>
                  </a:lnTo>
                  <a:lnTo>
                    <a:pt x="661" y="3149"/>
                  </a:lnTo>
                  <a:lnTo>
                    <a:pt x="675" y="3121"/>
                  </a:lnTo>
                  <a:lnTo>
                    <a:pt x="675" y="3106"/>
                  </a:lnTo>
                  <a:lnTo>
                    <a:pt x="675" y="3092"/>
                  </a:lnTo>
                  <a:lnTo>
                    <a:pt x="675" y="3106"/>
                  </a:lnTo>
                  <a:lnTo>
                    <a:pt x="675" y="3121"/>
                  </a:lnTo>
                  <a:lnTo>
                    <a:pt x="675" y="3149"/>
                  </a:lnTo>
                  <a:lnTo>
                    <a:pt x="675" y="3177"/>
                  </a:lnTo>
                  <a:lnTo>
                    <a:pt x="689" y="3205"/>
                  </a:lnTo>
                  <a:lnTo>
                    <a:pt x="689" y="3219"/>
                  </a:lnTo>
                  <a:lnTo>
                    <a:pt x="689" y="3247"/>
                  </a:lnTo>
                  <a:lnTo>
                    <a:pt x="689" y="3261"/>
                  </a:lnTo>
                  <a:lnTo>
                    <a:pt x="689" y="3289"/>
                  </a:lnTo>
                  <a:lnTo>
                    <a:pt x="689" y="3303"/>
                  </a:lnTo>
                  <a:lnTo>
                    <a:pt x="703" y="3303"/>
                  </a:lnTo>
                  <a:lnTo>
                    <a:pt x="703" y="3289"/>
                  </a:lnTo>
                  <a:lnTo>
                    <a:pt x="703" y="3275"/>
                  </a:lnTo>
                  <a:lnTo>
                    <a:pt x="703" y="3261"/>
                  </a:lnTo>
                  <a:lnTo>
                    <a:pt x="703" y="3233"/>
                  </a:lnTo>
                  <a:lnTo>
                    <a:pt x="703" y="3219"/>
                  </a:lnTo>
                  <a:lnTo>
                    <a:pt x="703" y="3205"/>
                  </a:lnTo>
                  <a:lnTo>
                    <a:pt x="703" y="3191"/>
                  </a:lnTo>
                  <a:lnTo>
                    <a:pt x="718" y="3177"/>
                  </a:lnTo>
                  <a:lnTo>
                    <a:pt x="718" y="3163"/>
                  </a:lnTo>
                  <a:lnTo>
                    <a:pt x="718" y="3149"/>
                  </a:lnTo>
                  <a:lnTo>
                    <a:pt x="718" y="3163"/>
                  </a:lnTo>
                  <a:lnTo>
                    <a:pt x="718" y="3177"/>
                  </a:lnTo>
                  <a:lnTo>
                    <a:pt x="732" y="3191"/>
                  </a:lnTo>
                  <a:lnTo>
                    <a:pt x="732" y="3205"/>
                  </a:lnTo>
                  <a:lnTo>
                    <a:pt x="732" y="3219"/>
                  </a:lnTo>
                  <a:lnTo>
                    <a:pt x="732" y="3233"/>
                  </a:lnTo>
                  <a:lnTo>
                    <a:pt x="732" y="3247"/>
                  </a:lnTo>
                  <a:lnTo>
                    <a:pt x="732" y="3261"/>
                  </a:lnTo>
                  <a:lnTo>
                    <a:pt x="746" y="3261"/>
                  </a:lnTo>
                  <a:lnTo>
                    <a:pt x="746" y="3247"/>
                  </a:lnTo>
                  <a:lnTo>
                    <a:pt x="746" y="3233"/>
                  </a:lnTo>
                  <a:lnTo>
                    <a:pt x="746" y="3219"/>
                  </a:lnTo>
                  <a:lnTo>
                    <a:pt x="760" y="3205"/>
                  </a:lnTo>
                  <a:lnTo>
                    <a:pt x="760" y="3191"/>
                  </a:lnTo>
                  <a:lnTo>
                    <a:pt x="774" y="3205"/>
                  </a:lnTo>
                  <a:lnTo>
                    <a:pt x="774" y="3219"/>
                  </a:lnTo>
                  <a:lnTo>
                    <a:pt x="774" y="3233"/>
                  </a:lnTo>
                  <a:lnTo>
                    <a:pt x="788" y="3247"/>
                  </a:lnTo>
                  <a:lnTo>
                    <a:pt x="788" y="3233"/>
                  </a:lnTo>
                  <a:lnTo>
                    <a:pt x="788" y="3219"/>
                  </a:lnTo>
                  <a:lnTo>
                    <a:pt x="802" y="3219"/>
                  </a:lnTo>
                  <a:lnTo>
                    <a:pt x="802" y="3205"/>
                  </a:lnTo>
                  <a:lnTo>
                    <a:pt x="816" y="3205"/>
                  </a:lnTo>
                  <a:lnTo>
                    <a:pt x="816" y="3219"/>
                  </a:lnTo>
                  <a:lnTo>
                    <a:pt x="816" y="3233"/>
                  </a:lnTo>
                  <a:lnTo>
                    <a:pt x="0" y="3233"/>
                  </a:lnTo>
                  <a:close/>
                </a:path>
              </a:pathLst>
            </a:custGeom>
            <a:noFill/>
            <a:ln w="9525" cap="flat" cmpd="sng">
              <a:solidFill>
                <a:srgbClr val="FF6600">
                  <a:alpha val="100000"/>
                </a:srgbClr>
              </a:solidFill>
              <a:prstDash val="solid"/>
              <a:round/>
              <a:headEnd type="none" w="med" len="med"/>
              <a:tailEnd type="none" w="med" len="med"/>
            </a:ln>
          </p:spPr>
          <p:txBody>
            <a:bodyPr/>
            <a:lstStyle/>
            <a:p>
              <a:endParaRPr lang="zh-CN" altLang="en-US"/>
            </a:p>
          </p:txBody>
        </p:sp>
        <p:sp>
          <p:nvSpPr>
            <p:cNvPr id="15367" name="Text Box 7"/>
            <p:cNvSpPr txBox="1"/>
            <p:nvPr/>
          </p:nvSpPr>
          <p:spPr>
            <a:xfrm>
              <a:off x="14881" y="5162"/>
              <a:ext cx="2928" cy="1234"/>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a:spcBef>
                  <a:spcPct val="50000"/>
                </a:spcBef>
                <a:buNone/>
              </a:pPr>
              <a:r>
                <a:rPr lang="en-US" altLang="zh-CN" sz="1800" b="1" dirty="0">
                  <a:latin typeface="Times New Roman" panose="02020603050405020304" pitchFamily="18" charset="0"/>
                  <a:ea typeface="隶书" panose="02010509060101010101" pitchFamily="49" charset="-122"/>
                </a:rPr>
                <a:t>compression</a:t>
              </a:r>
              <a:endParaRPr lang="en-US" altLang="zh-CN" sz="1800" b="1" dirty="0">
                <a:latin typeface="Times New Roman" panose="02020603050405020304" pitchFamily="18" charset="0"/>
                <a:ea typeface="隶书" panose="02010509060101010101" pitchFamily="49" charset="-122"/>
              </a:endParaRPr>
            </a:p>
            <a:p>
              <a:pPr marL="0" indent="0" algn="ctr">
                <a:spcBef>
                  <a:spcPct val="50000"/>
                </a:spcBef>
                <a:buNone/>
              </a:pPr>
              <a:r>
                <a:rPr lang="en-US" altLang="zh-CN" sz="1800" b="1" dirty="0">
                  <a:latin typeface="Times New Roman" panose="02020603050405020304" pitchFamily="18" charset="0"/>
                  <a:ea typeface="隶书" panose="02010509060101010101" pitchFamily="49" charset="-122"/>
                </a:rPr>
                <a:t>(30fs)</a:t>
              </a:r>
              <a:endParaRPr lang="en-US" altLang="zh-CN" sz="1800" b="1" dirty="0">
                <a:latin typeface="Times New Roman" panose="02020603050405020304" pitchFamily="18" charset="0"/>
                <a:ea typeface="隶书" panose="02010509060101010101" pitchFamily="49" charset="-122"/>
              </a:endParaRPr>
            </a:p>
          </p:txBody>
        </p:sp>
        <p:sp>
          <p:nvSpPr>
            <p:cNvPr id="15368" name="Text Box 8"/>
            <p:cNvSpPr txBox="1"/>
            <p:nvPr/>
          </p:nvSpPr>
          <p:spPr>
            <a:xfrm>
              <a:off x="12086" y="4779"/>
              <a:ext cx="2163" cy="1234"/>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spcBef>
                  <a:spcPct val="50000"/>
                </a:spcBef>
                <a:buNone/>
              </a:pPr>
              <a:r>
                <a:rPr lang="en-US" altLang="zh-CN" sz="1800" b="1" dirty="0">
                  <a:latin typeface="Times New Roman" panose="02020603050405020304" pitchFamily="18" charset="0"/>
                  <a:ea typeface="隶书" panose="02010509060101010101" pitchFamily="49" charset="-122"/>
                </a:rPr>
                <a:t>amplification </a:t>
              </a:r>
              <a:endParaRPr lang="en-US" altLang="zh-CN" sz="1800" b="1" dirty="0">
                <a:latin typeface="Times New Roman" panose="02020603050405020304" pitchFamily="18" charset="0"/>
                <a:ea typeface="隶书" panose="02010509060101010101" pitchFamily="49" charset="-122"/>
              </a:endParaRPr>
            </a:p>
            <a:p>
              <a:pPr marL="0" indent="0" algn="ctr">
                <a:spcBef>
                  <a:spcPct val="50000"/>
                </a:spcBef>
                <a:buNone/>
              </a:pPr>
              <a:r>
                <a:rPr lang="en-US" altLang="zh-CN" sz="1800" b="1" dirty="0">
                  <a:latin typeface="Times New Roman" panose="02020603050405020304" pitchFamily="18" charset="0"/>
                  <a:ea typeface="隶书" panose="02010509060101010101" pitchFamily="49" charset="-122"/>
                </a:rPr>
                <a:t>~30J</a:t>
              </a:r>
              <a:endParaRPr lang="en-US" altLang="zh-CN" sz="1800" b="1" dirty="0">
                <a:latin typeface="Times New Roman" panose="02020603050405020304" pitchFamily="18" charset="0"/>
                <a:ea typeface="隶书" panose="02010509060101010101" pitchFamily="49" charset="-122"/>
              </a:endParaRPr>
            </a:p>
          </p:txBody>
        </p:sp>
        <p:sp>
          <p:nvSpPr>
            <p:cNvPr id="15369" name="Text Box 9"/>
            <p:cNvSpPr txBox="1"/>
            <p:nvPr/>
          </p:nvSpPr>
          <p:spPr>
            <a:xfrm>
              <a:off x="9605" y="4941"/>
              <a:ext cx="1927" cy="18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algn="ctr">
                <a:spcBef>
                  <a:spcPct val="50000"/>
                </a:spcBef>
                <a:buClrTx/>
                <a:buSzTx/>
                <a:buNone/>
              </a:pPr>
              <a:r>
                <a:rPr lang="en-US" altLang="zh-CN" sz="1800" b="1" dirty="0">
                  <a:latin typeface="Times New Roman" panose="02020603050405020304" pitchFamily="18" charset="0"/>
                  <a:ea typeface="隶书" panose="02010509060101010101" pitchFamily="49" charset="-122"/>
                </a:rPr>
                <a:t>Time domain broadening       ns</a:t>
              </a:r>
              <a:endParaRPr lang="en-US" altLang="zh-CN" sz="1800" b="1" dirty="0">
                <a:latin typeface="Times New Roman" panose="02020603050405020304" pitchFamily="18" charset="0"/>
                <a:ea typeface="隶书" panose="02010509060101010101" pitchFamily="49" charset="-122"/>
              </a:endParaRPr>
            </a:p>
          </p:txBody>
        </p:sp>
        <p:sp>
          <p:nvSpPr>
            <p:cNvPr id="15370" name="Text Box 10"/>
            <p:cNvSpPr txBox="1"/>
            <p:nvPr/>
          </p:nvSpPr>
          <p:spPr>
            <a:xfrm>
              <a:off x="7661" y="5040"/>
              <a:ext cx="1612" cy="16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a:spcBef>
                  <a:spcPct val="50000"/>
                </a:spcBef>
                <a:buNone/>
              </a:pPr>
              <a:r>
                <a:rPr lang="en-US" altLang="zh-CN" sz="1800" b="1" dirty="0">
                  <a:latin typeface="Times New Roman" panose="02020603050405020304" pitchFamily="18" charset="0"/>
                  <a:ea typeface="隶书" panose="02010509060101010101" pitchFamily="49" charset="-122"/>
                </a:rPr>
                <a:t>Seed laser</a:t>
              </a:r>
              <a:endParaRPr lang="en-US" altLang="zh-CN" sz="1800" b="1" dirty="0">
                <a:latin typeface="Times New Roman" panose="02020603050405020304" pitchFamily="18" charset="0"/>
                <a:ea typeface="隶书" panose="02010509060101010101" pitchFamily="49" charset="-122"/>
              </a:endParaRPr>
            </a:p>
            <a:p>
              <a:pPr marL="0" indent="0" algn="ctr">
                <a:spcBef>
                  <a:spcPct val="50000"/>
                </a:spcBef>
                <a:buNone/>
              </a:pPr>
              <a:r>
                <a:rPr lang="en-US" altLang="zh-CN" sz="1800" b="1" dirty="0">
                  <a:latin typeface="Times New Roman" panose="02020603050405020304" pitchFamily="18" charset="0"/>
                  <a:ea typeface="隶书" panose="02010509060101010101" pitchFamily="49" charset="-122"/>
                </a:rPr>
                <a:t>fs</a:t>
              </a:r>
              <a:r>
                <a:rPr lang="zh-CN" altLang="en-US" sz="1800" b="1" dirty="0">
                  <a:latin typeface="Times New Roman" panose="02020603050405020304" pitchFamily="18" charset="0"/>
                  <a:ea typeface="隶书" panose="02010509060101010101" pitchFamily="49" charset="-122"/>
                </a:rPr>
                <a:t>（</a:t>
              </a:r>
              <a:r>
                <a:rPr lang="en-US" altLang="zh-CN" sz="1800" b="1" dirty="0">
                  <a:ea typeface="隶书" panose="02010509060101010101" pitchFamily="49" charset="-122"/>
                </a:rPr>
                <a:t>n</a:t>
              </a:r>
              <a:r>
                <a:rPr lang="en-US" altLang="zh-CN" sz="1800" b="1" dirty="0">
                  <a:latin typeface="Times New Roman" panose="02020603050405020304" pitchFamily="18" charset="0"/>
                  <a:ea typeface="隶书" panose="02010509060101010101" pitchFamily="49" charset="-122"/>
                </a:rPr>
                <a:t>J</a:t>
              </a:r>
              <a:r>
                <a:rPr lang="zh-CN" altLang="en-US" sz="1800" b="1" dirty="0">
                  <a:latin typeface="Times New Roman" panose="02020603050405020304" pitchFamily="18" charset="0"/>
                  <a:ea typeface="隶书" panose="02010509060101010101" pitchFamily="49" charset="-122"/>
                </a:rPr>
                <a:t>）</a:t>
              </a:r>
              <a:endParaRPr lang="zh-CN" altLang="en-US" sz="1800" b="1" dirty="0">
                <a:latin typeface="Times New Roman" panose="02020603050405020304" pitchFamily="18" charset="0"/>
                <a:ea typeface="隶书" panose="02010509060101010101" pitchFamily="49" charset="-122"/>
              </a:endParaRPr>
            </a:p>
          </p:txBody>
        </p:sp>
      </p:grpSp>
      <p:sp>
        <p:nvSpPr>
          <p:cNvPr id="3" name="灯片编号占位符 2"/>
          <p:cNvSpPr>
            <a:spLocks noGrp="1"/>
          </p:cNvSpPr>
          <p:nvPr>
            <p:ph type="sldNum" sz="quarter" idx="12"/>
          </p:nvPr>
        </p:nvSpPr>
        <p:spPr/>
        <p:txBody>
          <a:bodyPr/>
          <a:lstStyle/>
          <a:p>
            <a:fld id="{C46657E6-F56D-453F-88AD-7C449EB40210}" type="slidenum">
              <a:rPr lang="zh-CN" altLang="en-US" smtClean="0"/>
            </a:fld>
            <a:endParaRPr lang="zh-CN" altLang="en-US"/>
          </a:p>
        </p:txBody>
      </p:sp>
      <p:pic>
        <p:nvPicPr>
          <p:cNvPr id="6" name="图片 5"/>
          <p:cNvPicPr/>
          <p:nvPr/>
        </p:nvPicPr>
        <p:blipFill>
          <a:blip r:embed="rId6"/>
        </p:blipFill>
        <p:spPr>
          <a:xfrm>
            <a:off x="895985" y="1417955"/>
            <a:ext cx="3756660" cy="1803400"/>
          </a:xfrm>
          <a:prstGeom prst="rect">
            <a:avLst/>
          </a:prstGeom>
        </p:spPr>
      </p:pic>
      <p:sp>
        <p:nvSpPr>
          <p:cNvPr id="10" name="文本框 9"/>
          <p:cNvSpPr txBox="1"/>
          <p:nvPr/>
        </p:nvSpPr>
        <p:spPr>
          <a:xfrm>
            <a:off x="525145" y="3319780"/>
            <a:ext cx="7296150" cy="368300"/>
          </a:xfrm>
          <a:prstGeom prst="rect">
            <a:avLst/>
          </a:prstGeom>
          <a:noFill/>
        </p:spPr>
        <p:txBody>
          <a:bodyPr wrap="square" rtlCol="0" anchor="t">
            <a:spAutoFit/>
          </a:bodyPr>
          <a:p>
            <a:r>
              <a:rPr lang="zh-CN" altLang="en-US"/>
              <a:t>‪Gérard Mourou</a:t>
            </a:r>
            <a:r>
              <a:rPr lang="en-US" altLang="zh-CN"/>
              <a:t> invented CPA(Chirped Pulse Amplification) teachnology</a:t>
            </a:r>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灯片编号占位符 3"/>
          <p:cNvSpPr>
            <a:spLocks noGrp="1"/>
          </p:cNvSpPr>
          <p:nvPr>
            <p:ph type="sldNum" sz="quarter" idx="11"/>
          </p:nvPr>
        </p:nvSpPr>
        <p:spPr>
          <a:xfrm>
            <a:off x="8851900" y="5815331"/>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B43D1759-556F-4EB0-806B-F6EDAED35364}" type="slidenum">
              <a:rPr lang="zh-CN" altLang="en-US" b="0" smtClean="0"/>
            </a:fld>
            <a:endParaRPr lang="en-US" altLang="zh-CN" b="0"/>
          </a:p>
        </p:txBody>
      </p:sp>
      <p:pic>
        <p:nvPicPr>
          <p:cNvPr id="4403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719820" y="1837056"/>
            <a:ext cx="2609851"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Box 4"/>
          <p:cNvSpPr txBox="1">
            <a:spLocks noChangeArrowheads="1"/>
          </p:cNvSpPr>
          <p:nvPr/>
        </p:nvSpPr>
        <p:spPr bwMode="auto">
          <a:xfrm>
            <a:off x="8278285" y="721043"/>
            <a:ext cx="3492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zh-CN" sz="2000" dirty="0">
                <a:ea typeface="宋体" panose="02010600030101010101" pitchFamily="2" charset="-122"/>
              </a:rPr>
              <a:t>Inventor of Laser Wake Accelerator –</a:t>
            </a:r>
            <a:r>
              <a:rPr lang="en-US" altLang="zh-CN" sz="2000" dirty="0">
                <a:solidFill>
                  <a:srgbClr val="C00000"/>
                </a:solidFill>
                <a:ea typeface="宋体" panose="02010600030101010101" pitchFamily="2" charset="-122"/>
              </a:rPr>
              <a:t>Tajima is </a:t>
            </a:r>
            <a:r>
              <a:rPr lang="en-US" altLang="zh-CN" sz="2000" b="0" dirty="0">
                <a:solidFill>
                  <a:srgbClr val="C00000"/>
                </a:solidFill>
                <a:ea typeface="宋体" panose="02010600030101010101" pitchFamily="2" charset="-122"/>
              </a:rPr>
              <a:t>disappointed !!!</a:t>
            </a:r>
            <a:endParaRPr lang="zh-CN" altLang="en-US" sz="2000" dirty="0">
              <a:solidFill>
                <a:srgbClr val="C00000"/>
              </a:solidFill>
              <a:ea typeface="宋体" panose="02010600030101010101" pitchFamily="2" charset="-122"/>
            </a:endParaRPr>
          </a:p>
        </p:txBody>
      </p:sp>
      <p:sp>
        <p:nvSpPr>
          <p:cNvPr id="44039" name="TextBox 2"/>
          <p:cNvSpPr txBox="1">
            <a:spLocks noChangeArrowheads="1"/>
          </p:cNvSpPr>
          <p:nvPr/>
        </p:nvSpPr>
        <p:spPr bwMode="auto">
          <a:xfrm>
            <a:off x="6470438" y="2150110"/>
            <a:ext cx="1119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zh-CN" sz="3200">
                <a:ea typeface="宋体" panose="02010600030101010101" pitchFamily="2" charset="-122"/>
              </a:rPr>
              <a:t>CPA </a:t>
            </a:r>
            <a:endParaRPr lang="zh-CN" altLang="en-US" sz="3200">
              <a:ea typeface="宋体" panose="02010600030101010101" pitchFamily="2" charset="-122"/>
            </a:endParaRPr>
          </a:p>
        </p:txBody>
      </p:sp>
      <p:sp>
        <p:nvSpPr>
          <p:cNvPr id="44040" name="TextBox 7"/>
          <p:cNvSpPr txBox="1">
            <a:spLocks noChangeArrowheads="1"/>
          </p:cNvSpPr>
          <p:nvPr/>
        </p:nvSpPr>
        <p:spPr bwMode="auto">
          <a:xfrm>
            <a:off x="527051" y="4762818"/>
            <a:ext cx="24625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zh-CN" sz="2000">
                <a:ea typeface="宋体" panose="02010600030101010101" pitchFamily="2" charset="-122"/>
              </a:rPr>
              <a:t>Nobel prize report:</a:t>
            </a:r>
            <a:endParaRPr lang="zh-CN" altLang="en-US" sz="2000">
              <a:ea typeface="宋体" panose="02010600030101010101" pitchFamily="2" charset="-122"/>
            </a:endParaRPr>
          </a:p>
        </p:txBody>
      </p:sp>
      <p:pic>
        <p:nvPicPr>
          <p:cNvPr id="440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85" y="5153343"/>
            <a:ext cx="11872383" cy="1238250"/>
          </a:xfrm>
          <a:prstGeom prst="rect">
            <a:avLst/>
          </a:prstGeom>
          <a:noFill/>
          <a:ln w="25400">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42" name="线形标注 1 6"/>
          <p:cNvSpPr/>
          <p:nvPr/>
        </p:nvSpPr>
        <p:spPr bwMode="auto">
          <a:xfrm>
            <a:off x="7823200" y="3840480"/>
            <a:ext cx="3947795" cy="1060450"/>
          </a:xfrm>
          <a:prstGeom prst="borderCallout1">
            <a:avLst>
              <a:gd name="adj1" fmla="val 18750"/>
              <a:gd name="adj2" fmla="val -8333"/>
              <a:gd name="adj3" fmla="val 189700"/>
              <a:gd name="adj4" fmla="val -42415"/>
            </a:avLst>
          </a:prstGeom>
          <a:solidFill>
            <a:schemeClr val="accent1">
              <a:alpha val="45882"/>
            </a:schemeClr>
          </a:solidFill>
          <a:ln w="9525" algn="ctr">
            <a:solidFill>
              <a:schemeClr val="tx1"/>
            </a:solidFill>
            <a:round/>
          </a:ln>
        </p:spPr>
        <p:txBody>
          <a:bodyPr/>
          <a:lstStyle/>
          <a:p>
            <a:pPr eaLnBrk="1" hangingPunct="1"/>
            <a:r>
              <a:rPr lang="en-US" altLang="zh-CN" sz="2000" dirty="0">
                <a:ea typeface="宋体" panose="02010600030101010101" pitchFamily="2" charset="-122"/>
              </a:rPr>
              <a:t>Energy?   	Will be Ok</a:t>
            </a:r>
            <a:endParaRPr lang="zh-CN" altLang="en-US" sz="2000" dirty="0">
              <a:ea typeface="宋体" panose="02010600030101010101" pitchFamily="2" charset="-122"/>
            </a:endParaRPr>
          </a:p>
          <a:p>
            <a:pPr eaLnBrk="1" hangingPunct="1"/>
            <a:r>
              <a:rPr lang="en-US" altLang="zh-CN" sz="2000" dirty="0">
                <a:ea typeface="宋体" panose="02010600030101010101" pitchFamily="2" charset="-122"/>
              </a:rPr>
              <a:t>Energy spread?		OK</a:t>
            </a:r>
            <a:endParaRPr lang="en-US" altLang="zh-CN" sz="2000" dirty="0">
              <a:ea typeface="宋体" panose="02010600030101010101" pitchFamily="2" charset="-122"/>
            </a:endParaRPr>
          </a:p>
          <a:p>
            <a:r>
              <a:rPr lang="en-US" altLang="zh-CN" sz="2000" dirty="0">
                <a:ea typeface="宋体" panose="02010600030101010101" pitchFamily="2" charset="-122"/>
              </a:rPr>
              <a:t>Stability?		OK</a:t>
            </a:r>
            <a:endParaRPr lang="en-US" altLang="zh-CN" sz="2000" dirty="0">
              <a:ea typeface="宋体" panose="02010600030101010101" pitchFamily="2" charset="-122"/>
            </a:endParaRPr>
          </a:p>
        </p:txBody>
      </p:sp>
      <p:sp>
        <p:nvSpPr>
          <p:cNvPr id="2" name="标题 1"/>
          <p:cNvSpPr/>
          <p:nvPr>
            <p:ph type="title"/>
          </p:nvPr>
        </p:nvSpPr>
        <p:spPr/>
        <p:txBody>
          <a:bodyPr/>
          <a:p>
            <a:endParaRPr lang="zh-CN" altLang="en-US"/>
          </a:p>
        </p:txBody>
      </p:sp>
      <p:pic>
        <p:nvPicPr>
          <p:cNvPr id="3" name="图片 2"/>
          <p:cNvPicPr/>
          <p:nvPr/>
        </p:nvPicPr>
        <p:blipFill>
          <a:blip r:embed="rId3"/>
        </p:blipFill>
        <p:spPr>
          <a:xfrm>
            <a:off x="1586865" y="721360"/>
            <a:ext cx="4042410" cy="4042410"/>
          </a:xfrm>
          <a:prstGeom prst="rect">
            <a:avLst/>
          </a:prstGeom>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t>Background information</a:t>
            </a:r>
            <a:endParaRPr lang="zh-CN" altLang="en-US" dirty="0"/>
          </a:p>
        </p:txBody>
      </p:sp>
      <p:sp>
        <p:nvSpPr>
          <p:cNvPr id="22" name="文本框 21"/>
          <p:cNvSpPr txBox="1"/>
          <p:nvPr/>
        </p:nvSpPr>
        <p:spPr>
          <a:xfrm>
            <a:off x="3168650" y="2192655"/>
            <a:ext cx="6640830" cy="2306955"/>
          </a:xfrm>
          <a:prstGeom prst="rect">
            <a:avLst/>
          </a:prstGeom>
          <a:noFill/>
        </p:spPr>
        <p:txBody>
          <a:bodyPr wrap="square" rtlCol="0" anchor="t">
            <a:spAutoFit/>
          </a:bodyPr>
          <a:p>
            <a:pPr marL="285750" indent="-285750">
              <a:lnSpc>
                <a:spcPct val="150000"/>
              </a:lnSpc>
              <a:buFont typeface="Arial" panose="020B0604020202020204" pitchFamily="34" charset="0"/>
              <a:buChar char="•"/>
            </a:pPr>
            <a:r>
              <a:rPr lang="en-US" altLang="zh-CN" sz="2400" dirty="0">
                <a:sym typeface="+mn-ea"/>
              </a:rPr>
              <a:t>Background information</a:t>
            </a:r>
            <a:endParaRPr lang="en-US" altLang="zh-CN" sz="2400" dirty="0">
              <a:sym typeface="+mn-ea"/>
            </a:endParaRPr>
          </a:p>
          <a:p>
            <a:pPr marL="285750" indent="-285750">
              <a:lnSpc>
                <a:spcPct val="150000"/>
              </a:lnSpc>
              <a:buFont typeface="Arial" panose="020B0604020202020204" pitchFamily="34" charset="0"/>
              <a:buChar char="•"/>
            </a:pPr>
            <a:r>
              <a:rPr lang="en-US" altLang="zh-CN" sz="2400" dirty="0">
                <a:solidFill>
                  <a:srgbClr val="C00000"/>
                </a:solidFill>
                <a:sym typeface="+mn-ea"/>
              </a:rPr>
              <a:t>Space charge effect in the laser driven accelerator</a:t>
            </a:r>
            <a:endParaRPr lang="en-US" altLang="zh-CN" sz="2400" dirty="0">
              <a:solidFill>
                <a:srgbClr val="C00000"/>
              </a:solidFill>
              <a:sym typeface="+mn-ea"/>
            </a:endParaRPr>
          </a:p>
          <a:p>
            <a:pPr marL="285750" indent="-285750">
              <a:lnSpc>
                <a:spcPct val="150000"/>
              </a:lnSpc>
              <a:buFont typeface="Arial" panose="020B0604020202020204" pitchFamily="34" charset="0"/>
              <a:buChar char="•"/>
            </a:pPr>
            <a:r>
              <a:rPr lang="en-US" altLang="zh-CN" sz="2400" dirty="0">
                <a:sym typeface="+mn-ea"/>
              </a:rPr>
              <a:t>The compact laser-driven proton therapy system</a:t>
            </a:r>
            <a:endParaRPr lang="en-US" altLang="zh-CN" sz="2400" dirty="0">
              <a:sym typeface="+mn-ea"/>
            </a:endParaRPr>
          </a:p>
          <a:p>
            <a:pPr marL="285750" indent="-285750">
              <a:lnSpc>
                <a:spcPct val="150000"/>
              </a:lnSpc>
              <a:buFont typeface="Arial" panose="020B0604020202020204" pitchFamily="34" charset="0"/>
              <a:buChar char="•"/>
            </a:pPr>
            <a:r>
              <a:rPr lang="en-US" altLang="zh-CN" sz="2400" dirty="0">
                <a:sym typeface="+mn-ea"/>
              </a:rPr>
              <a:t>Summary and prospect</a:t>
            </a:r>
            <a:endParaRPr lang="en-US" altLang="zh-CN" sz="2400" dirty="0">
              <a:sym typeface="+mn-ea"/>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TABLE_ENDDRAG_ORIGIN_RECT" val="585*371"/>
  <p:tag name="TABLE_ENDDRAG_RECT" val="318*136*585*371"/>
</p:tagLst>
</file>

<file path=ppt/tags/tag10.xml><?xml version="1.0" encoding="utf-8"?>
<p:tagLst xmlns:p="http://schemas.openxmlformats.org/presentationml/2006/main">
  <p:tag name="KSO_WM_DIAGRAM_VIRTUALLY_FRAME" val="{&quot;height&quot;:415.25,&quot;left&quot;:4.533307086614173,&quot;top&quot;:86.02511811023622,&quot;width&quot;:945.0000787401575}"/>
</p:tagLst>
</file>

<file path=ppt/tags/tag11.xml><?xml version="1.0" encoding="utf-8"?>
<p:tagLst xmlns:p="http://schemas.openxmlformats.org/presentationml/2006/main">
  <p:tag name="KSO_WM_BEAUTIFY_FLAG" val=""/>
  <p:tag name="KSO_WM_DIAGRAM_VIRTUALLY_FRAME" val="{&quot;height&quot;:415.25,&quot;left&quot;:4.533307086614173,&quot;top&quot;:86.02511811023622,&quot;width&quot;:945.0000787401575}"/>
</p:tagLst>
</file>

<file path=ppt/tags/tag12.xml><?xml version="1.0" encoding="utf-8"?>
<p:tagLst xmlns:p="http://schemas.openxmlformats.org/presentationml/2006/main">
  <p:tag name="KSO_WM_BEAUTIFY_FLAG" val=""/>
  <p:tag name="KSO_WM_DIAGRAM_VIRTUALLY_FRAME" val="{&quot;height&quot;:415.25,&quot;left&quot;:4.533307086614173,&quot;top&quot;:86.02511811023622,&quot;width&quot;:945.0000787401575}"/>
</p:tagLst>
</file>

<file path=ppt/tags/tag13.xml><?xml version="1.0" encoding="utf-8"?>
<p:tagLst xmlns:p="http://schemas.openxmlformats.org/presentationml/2006/main">
  <p:tag name="KSO_WM_BEAUTIFY_FLAG" val=""/>
  <p:tag name="KSO_WM_DIAGRAM_VIRTUALLY_FRAME" val="{&quot;height&quot;:415.25,&quot;left&quot;:4.533307086614173,&quot;top&quot;:86.02511811023622,&quot;width&quot;:945.0000787401575}"/>
</p:tagLst>
</file>

<file path=ppt/tags/tag14.xml><?xml version="1.0" encoding="utf-8"?>
<p:tagLst xmlns:p="http://schemas.openxmlformats.org/presentationml/2006/main">
  <p:tag name="KSO_WM_BEAUTIFY_FLAG" val=""/>
  <p:tag name="KSO_WM_DIAGRAM_VIRTUALLY_FRAME" val="{&quot;height&quot;:415.25,&quot;left&quot;:4.533307086614173,&quot;top&quot;:86.02511811023622,&quot;width&quot;:945.0000787401575}"/>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TIMING" val="|0.902"/>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TIMING" val="|0.902"/>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PLACING_PICTURE_USER_VIEWPORT" val="{&quot;height&quot;:3748,&quot;width&quot;:4860}"/>
</p:tagLst>
</file>

<file path=ppt/tags/tag21.xml><?xml version="1.0" encoding="utf-8"?>
<p:tagLst xmlns:p="http://schemas.openxmlformats.org/presentationml/2006/main">
  <p:tag name="KSO_WM_DIAGRAM_VIRTUALLY_FRAME" val="{&quot;height&quot;:440.3943307086614,&quot;left&quot;:41.994015748031494,&quot;top&quot;:76.25141732283464,&quot;width&quot;:652.4038582677165}"/>
</p:tagLst>
</file>

<file path=ppt/tags/tag22.xml><?xml version="1.0" encoding="utf-8"?>
<p:tagLst xmlns:p="http://schemas.openxmlformats.org/presentationml/2006/main">
  <p:tag name="KSO_WM_DIAGRAM_VIRTUALLY_FRAME" val="{&quot;height&quot;:440.3943307086614,&quot;left&quot;:41.994015748031494,&quot;top&quot;:76.25141732283464,&quot;width&quot;:652.4038582677165}"/>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UNIT_PLACING_PICTURE_USER_VIEWPORT" val="{&quot;height&quot;:6203.888188976378,&quot;width&quot;:12036.52283464567}"/>
</p:tagLst>
</file>

<file path=ppt/tags/tag48.xml><?xml version="1.0" encoding="utf-8"?>
<p:tagLst xmlns:p="http://schemas.openxmlformats.org/presentationml/2006/main">
  <p:tag name="commondata" val="eyJoZGlkIjoiMmYzOTc2NDhjODU1YWVkZjQ1ZDMwZjk3NTU5NGZlZWIifQ=="/>
</p:tagLst>
</file>

<file path=ppt/tags/tag5.xml><?xml version="1.0" encoding="utf-8"?>
<p:tagLst xmlns:p="http://schemas.openxmlformats.org/presentationml/2006/main">
  <p:tag name="KSO_WM_UNIT_PLACING_PICTURE_USER_VIEWPORT" val="{&quot;height&quot;:4169.130708661417,&quot;width&quot;:4876.132283464567}"/>
</p:tagLst>
</file>

<file path=ppt/tags/tag6.xml><?xml version="1.0" encoding="utf-8"?>
<p:tagLst xmlns:p="http://schemas.openxmlformats.org/presentationml/2006/main">
  <p:tag name="KSO_WM_UNIT_PLACING_PICTURE_USER_VIEWPORT" val="{&quot;height&quot;:2725.6877518399324,&quot;width&quot;:4514.776239277088}"/>
</p:tagLst>
</file>

<file path=ppt/tags/tag7.xml><?xml version="1.0" encoding="utf-8"?>
<p:tagLst xmlns:p="http://schemas.openxmlformats.org/presentationml/2006/main">
  <p:tag name="KSO_WM_UNIT_PLACING_PICTURE_USER_VIEWPORT" val="{&quot;height&quot;:2806.362300129881,&quot;width&quot;:4527.301206958752}"/>
</p:tagLst>
</file>

<file path=ppt/tags/tag8.xml><?xml version="1.0" encoding="utf-8"?>
<p:tagLst xmlns:p="http://schemas.openxmlformats.org/presentationml/2006/main">
  <p:tag name="KSO_WM_UNIT_PLACING_PICTURE_USER_VIEWPORT" val="{&quot;height&quot;:2806.362300129881,&quot;width&quot;:4527.303359384888}"/>
</p:tagLst>
</file>

<file path=ppt/tags/tag9.xml><?xml version="1.0" encoding="utf-8"?>
<p:tagLst xmlns:p="http://schemas.openxmlformats.org/presentationml/2006/main">
  <p:tag name="KSO_WM_DIAGRAM_VIRTUALLY_FRAME" val="{&quot;height&quot;:415.25,&quot;left&quot;:4.533307086614173,&quot;top&quot;:86.02511811023622,&quot;width&quot;:945.0000787401575}"/>
</p:tagLst>
</file>

<file path=ppt/theme/theme1.xml><?xml version="1.0" encoding="utf-8"?>
<a:theme xmlns:a="http://schemas.openxmlformats.org/drawingml/2006/main" name="clapa">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spcBef>
            <a:spcPct val="0"/>
          </a:spcBef>
          <a:spcAft>
            <a:spcPct val="0"/>
          </a:spcAft>
          <a:buClrTx/>
          <a:buSzTx/>
          <a:buFontTx/>
          <a:buNone/>
          <a:def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spcBef>
            <a:spcPct val="0"/>
          </a:spcBef>
          <a:spcAft>
            <a:spcPct val="0"/>
          </a:spcAft>
          <a:buClrTx/>
          <a:buSzTx/>
          <a:buFontTx/>
          <a:buNone/>
          <a:def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0.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31.xml"/></Relationships>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
    </extobj>
  </extobjs>
</s:customData>
</file>

<file path=customXml/item10.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11.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12.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13.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14.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15.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16.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17.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18.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19.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2.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20.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21.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22.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23.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24.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25.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3.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4.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5.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6.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7.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8.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9.xml>��< ? x m l   v e r s i o n = " 1 . 0 "   s t a n d a l o n e = " y e s " ? > < s : c u s t o m D a t a   x m l n s = " h t t p : / / w w w . w p s . c n / o f f i c e D o c u m e n t / 2 0 1 3 / w p s C u s t o m D a t a "   x m l n s : s = " h t t p : / / w w w . w p s . c n / o f f i c e D o c u m e n t / 2 0 1 3 / w p s C u s t o m D a t a " > < e x t o b j s > < e x t o b j   n a m e = " C 9 F 7 5 4 D E - 2 C A D - 4 4 b 6 - B 7 0 8 - 4 6 9 D E B 6 4 0 7 E B - 1 " > < e x t o b j d a t a   t y p e = " C 9 F 7 5 4 D E - 2 C A D - 4 4 b 6 - B 7 0 8 - 4 6 9 D E B 6 4 0 7 E B "   d a t a = " e w o J I k Z p b G V J Z C I g O i A i M z I 3 M D k z N j A x M D I 5 I i w K C S J H c m 9 1 c E l k I i A 6 I C I z N T U x N j E 0 N T U i L A o J I k l t Y W d l I i A 6 I C J p V k J P U n c w S 0 d n b 0 F B Q U F O U 1 V o R V V n Q U F C d F V B Q U F H d 0 N B W U F B Q U R X d S t x Z E F B Q U F B W E 5 T U j B J Q X J z N G M 2 U U F B S U F C S l J F R l V l S n p z M 1 h s N F U x W G l 4 d k U z Y W R P V j B w V 1 d B c 2 8 2 T G l 3 a U R B e k t E e F Z s R l F F W E Z G U 1 V F V k V a d 1 h F Y 0 V X Z V l R U V N S R V d a Q V Z F U m h G R 1 R F e X F L Q W J L S 0 F n Q W l D c 2 x s V 1 F X U X R V R W o z a 2 k 1 S m s v e i t L T G s y T k c x S 2 F j S G w r M 2 1 l U H B a N 3 p 6 M z M 1 T n l r d H Z l O T V 4 e V R 6 V 1 p 6 Q 3 d B Q U F B Q U F B Q U F B Q U V D W n p K Z T d B U U F B Q U F B Q U F B Q U F B T U R Q S G F 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Q U F B Q U F B Q U F B Q U E 0 Q W V o R 2 d B Q U F B Q U F B Q U F B Q U 9 B S G 9 S b 0 F B Q U F B Q U F B Q U F B R G d C N k V h Q U F B Q U F B Q U F B Q U F B N E F l a E d n Q U F B Q U F B Q U F B Q U F P Q U h v U m 9 B Q U F B Q U F B Q U F B Q U R n Q j Z F Y U F B Q U F B Q U F B Q U F B Q T R B Z W h H Z 0 F B Q U F B Q U F B Q U F B T 0 F I b 1 J v Q U F B Q U F B Q U F B Q U F E Z 0 I 2 R W F B U H l N e k p 3 N V U v M z Y 5 Z E 9 j T 1 h N d W Q x U E s 5 T T k v L 2 x O M z N u b W 4 z b n Z 2 d m N 2 Z G x F d m k r U E h q Z X V 5 e H g v V G t r M C 9 x e k p r e k Y x W F g y T E Z q Z G V l Z G Q r c X R 0 O T Z x b 3 R Z Q k F B Q U F B Q U F B d U Z R S T F R R G d B Z z B Z T U V C M z N u b W 4 3 c n p 6 V H M y Z l A v K 0 N q b D I 1 Y 3 F W e D d K Q W h R M H J 0 W D c x N n R R b 0 t D c l I 2 O W V x c W F p N H U w b z R k T z J T M V d u W H k 1 R W 5 0 M 0 x u e m N q Y 0 h B Q U F B Q U F B Q X d H V k N x Q V l B R j J I R m l o V X F L a X F x V U Z t M z I 2 M G x T N W F V V y t h U l J 4 N V J z M m J O O U 1 n a m o x U k Y 4 M U F C V H F k V E 8 z Y n M w T n R 2 d j Y z Q 3 d z S l M r M i s 2 N l N i Z G N N T U 4 2 d E N o Z z I 2 O D h j Y k w w R U l B Q U F B Q U F B Q U F Q d 2 V C b D d z Q k F Q Q k x G U k l T b 2 9 5 T U R H M 2 N 1 R k c z M 0 h L T D M v T G J 0 M i 9 Y O G V Q S E Z S S V N v b 0 t D Q X A 5 b H V u Y n R x c T V k d T F a M V U x R 0 8 v Z n Y z Y S 9 U b z B a T G t N O H l N a m 8 3 V 2 l C R W p M b l d 6 Q U F B Q U F B Q U F B U H p N T U Z J T k F D c X B T W k 1 t a 3 F S b H k 1 W l Z x U H p p e F l 1 O W p n T U F B Q U F B Q U F B Q S 9 I S V F x Z 0 Z B S m J W c D A w Y V N k T 0 R B Q W U z Z n Y 3 L 2 N z a 2 V P S E Z G e W N y S k N R a 0 x V b 2 t X T F M 5 R T h s T U h w Z E Y 3 d U p n Q U F B Q U F B Q U F E N E J X T D Z S d 0 N v c E 5 x M W E 2 d E 5 t e m J h d W 5 X c m x p N W R x c X V 2 d n J y T X N w N j E x R z Y 3 N 1 R a W k x K W X l 5 N D B k T z F a Y n Q y N V Z 0 M j d k T k d U S U V P U F l H V E 5 t U 0 p J b V R a c F V h c V R i d 1 l N S E 5 X e l l N R W 5 T N k 5 H a j F h c F Z L M k 9 m M 1 c 3 W D h 1 W E x 0 W D c 5 Z X A w O G V W S 1 N W S 2 R P S G Q x O D g 4 M 3 E y Y k 5 u b V c x S l R r N 1 c w c V Z M d F g v L 2 Z 1 W G 4 1 e X N 1 T G s 3 d D I 3 Z F g z N z U 5 L 1 h X T F R 5 W G J P R 3 Z X T E V u U 3 h 4 O S 9 y Q z F i d G l n a k k w U G g 0 Z U Z x M n J T c C t 2 Y n R x N F l O R z V Z N l B q Y z N W N n R X c m R M V 3 J W d D E 3 T m d 4 M l d 3 M m h Z Z U g 2 N n F y c n R J O T k 5 e W o 1 c z J i b H p x b V g 3 O S t L a W d v M E x C a H c 5 U 2 d R U V B O b U R G R D M z L y 9 2 U W 9 L Q 3 J S N D h X S X R X c l R J Y U l 2 S C 9 m Z m Z i M 3 o v N G 9 z d n F u W H I x c V h h S G g w Z F h l c G N t W m 1 a V 3 J w M H F i W n Y z N j d U c D A v T D R Y Q W 9 L a X B L e l p z M z E w T V B Q Y V M 0 d U x n S z l W T m x y e G N B Q U F B Q U F B Q 0 E 2 a 2 V v Q m d D V j V I Y T c x Y X R Y T D I z Z H V s V W J O M j d V d 0 l F R E Z S c 2 J X N n B j V m x h V z F x O W Z M M G 5 x M m J P b k 5 t N 2 N l R U h u N m R t e n A 5 Y X Z Y N j h m Z n Z o Q k 0 y Y k 0 w Q 3 V 2 d k 9 M V m h 2 L y s 5 N y t T c E U 2 Z E 9 u a 0 Z h d W 5 w N l J v e l p v e U 9 I a j B x U 1 l x S m l a S E w 1 Z E t o U T R k M D Z O Q W h i Z D Y 4 V 1 d Q R 2 p G R k l T S W p Y K 2 Q 1 L y 8 z M H R X T E J B a 2 1 R M m 1 4 V V Z G Y V V 6 W j g 1 b 3 d Z S U Y y c k 5 u e n d X M T N a Y 1 R K M D V v N H N T S n l z e k 1 W R l J V b E 1 M Q 3 d w U 1 Z s Y V d 2 d i 8 1 Y T M z N z d y W j U v L 2 5 t M W E 5 Z k 8 2 N W p o d z R m c j F L b F R r c V R Z M k Z o R l J F U W 9 O V F Z W M j d a d D A v Y n Q y e l Z p e E l o U 3 g z a G t a M m Z y a F J k Z W t N M W 1 V M X h j b k 5 M U z B p U k p O V 3 J V V U 8 z Y X R X V z M y N V d S a 1 N G S l N r a E l r T W x r a 2 l R R k J 3 Z F g 2 U F Y 4 O D g w M 2 1 q e D V z d k x 6 O H l W S k V S R V J z b G d z c 2 x x d F d y d D J y V H A y N 0 Z p a F V L M n k x d 3 N B Q U F B Q U F B R E F w V U d v Q m d D V j V I Y T d k Z j M x M T Z 0 Q m d 3 W T Z j d V N J b G k 5 Z n J n R U R C c F F x O S t t b m 4 4 c m h j S 2 h O b X p h c V c 3 Z n V C W i 9 I Y k R i c n F h Z W U w c l B Q U H F 1 O W U v Z H E w N l p O d X Z I R 0 d 5 V k p h O W V 1 M W Y 3 O S t 4 V V R F N k 5 C Z 3 d Z W n h 6 Z 2 N E c j M 4 O H N z N m V 2 U 2 9 H a m R 1 c k w v O D V T K 3 F Y N y s r S k d u Z n Z u M z Y 5 N y 8 v c m U r L y 8 x N U p T V W x l e D M z e H h S Z E d v T m F y V n k v M T Y 5 Z F B F U k V S Y 2 p n Y 1 d y O S t 2 V 2 J N b U N H Y n p Y Y k J y N k d r U 1 p N b X F V R 0 R C d n J Y d i 8 2 b E 9 u W H F T S k o r L 1 B G S F R a N D h X Y 2 V Q S D l m c n I 3 K 3 V x V k 9 u Z W 8 w S U N 3 b 0 s w b 0 F C Q T N U Y m J i Y 1 o y N 0 9 5 c 3 Z U S 0 s 2 L 2 8 r K y s v M T R 3 W k 0 4 b 0 0 x U l l 2 W H F 5 R 0 R S d H E y T E J o a W 9 p S T B O b X p a e V Z K W G J w M F V a Y 3 V Y Y l I z N z E 2 T k d E R k N r d l Q 2 N j Y 4 c k 5 E U z B 3 c T l s N z k 2 O W 1 q Q m h n c H h P c D Y 2 N z d q b z k r d W l q e G t n N 2 0 4 M m 1 M N z c 0 U W h F U k V Y N 3 J x Z X o x Q W d B Q U F B Q U F B S E R w c 0 t Z Y U F G e W t Y c j E 2 U 1 p K V 3 J s e X B 3 c 0 p D c j M x M n U x M m Z m Z m F a V j d u S 2 F O Q 2 d n Z T Y r K z I 1 S j B 2 L y s 5 e j g 1 S E E 3 b D V l W H B m L y 8 3 b n l S c D Z O Q 2 h D Z z h Q T j h x d l h y M W F o d z R k V W x S V W x F Y U 5 H b V V F T k p K M D d i W F g 2 d k h I S D V j a 2 Z m N z U 1 M G F i a T R x S 0 5 I d j J i R W x T N T g 2 Z D l k a G p q e G 1 C a 0 1 W a V V h Z E 9 u V F I 4 K 1 B C S 3 Z 3 Y V B t S m d Z d m Z E Q 0 M w Y W d K a 2 1 O R 3 p m V z M v N z J O N W 5 O W n R s c 0 5 x M W F 0 Y 3 J y b U h I a n h x b F B u e j V l U V Z 0 V V Z K V C s r T W M v U 3 B K T 2 5 6 N X R q R 1 E 3 W D I 1 d X J o R 2 9 T Y 1 V q M U t x Q z I r M 1 d 0 R 2 5 U a k V C d D l P a l J Y b E 5 Y a G 9 l S H E z Z n Y z b X J j d U x I Z n V p c H p 2 U U F B Q U F B Q U F B Q m N X b 1 J x Q U h D U m J y b m x G a 1 Z H U m l v M 0 4 x Z G Z m d m 1 s M T c 1 M T Y 5 W X B P e n R i O W V 2 W D E v W F h Y M z l S N S t u W H I 1 L 3 E x S 2 1 q V T Z k T 2 F j V 0 t G W m 8 z Y j U 2 e X N y T F V z V 0 5 I d F d u V H h x d n M y c l Z y S l J X S F k x R l J V Y V h x O G t 3 V F d W a F l x Q j k v L 0 Z H U 3 R H Z l B I b V Z t W m t w U 2 1 X d W 5 0 V 3 J W e W l z T X E 0 e D c 3 N z F Y Q V F F Q n B i W m Z j Y 1 V W e H V 2 W X V Y T 2 4 x e j V m b z c z Y 2 J y Z l g 5 d l Q w Z E o v b j Y 5 Q 2 h R N F Z H a T E y b y 9 m d j N H M U 0 x U H Z y b 2 9 6 N W Z V M F Z W N W 5 v Q k F B Q U F B Q U F B d U x T W S 9 o R U F M c E x G W W x I M z d 0 M D F i O T Q 4 T F Z 1 M l R G M j d k a l g y T F Y y N l Z G T H h 1 b W d Y S 3 l n b 1 N F T 0 d E T k h J a 1 N Q M T B V Y 2 Z 5 V 2 F 6 S 1 N v c V N v O D k 5 b G l w c 3 A 3 Z z V h d X Z 2 d E t P S F R 0 O D F t Y 3 l t Z V I y d T Q w Z 3 p Y T k 1 y V n E x b E p D U V V H W T c 0 d U x p Z F B M a 3 l V c S 9 q a 2 F O R 3 B X N X p 6 T T l w d F Z x T G J W d j U 4 N m Q y c k Z q a D Q 0 Z E 8 2 Y l R w M D h y T l R W V k R v Z k Q y R j l V V k 9 T e n p p d X V 1 S 0 x T Y l M z U H Z u M z d K Q l d Q d k N z N V F x M H l L b k 8 5 Q U F B Q U F B Q 1 h S N z k r L 1 Z S U V V L Q m h 3 N G J w N X B 0 d k 5 y W n Y y T E J C Y j c z M W x x N i s r b X F O S E R u e W 9 o N i t y Q T d I a n g v W G 1 E R m p a T E Z Z T k d i T U d N W E h 4 M S 9 1 S m x X N 3 R M U T B K U 1 V s Y W R 1 M m J j c k 5 6 V l Z p W X F M Z W V 1 d X R p N j U z M G F K R m 1 q V n J s d X J X c l Z z b D l l S G 5 a Z X p Z c 2 R x N m R h d T Z k Z X V t S V V P R 1 h P N 2 0 0 R 2 V H V U E w Q X F z R H R 0 O S t 1 a F F z W D Z 1 a l J v M H B P V G x i T G x p M j F m Z n Q y S F R 0 M l R E V n I x b F R I a m g y c j V E d 3 R X c l J R b X p a d H R I W H J W a 2 5 T M 1 h m Z l h X b 1 V W a 0 Z C Z 1 J F d 2 5 U N T l X c W R Q b n k 2 M 1 R y d m R M a 2 5 L e n M 2 V 0 p O V 3 N X Y l B j O G l h V H F W S n Q 5 d 2 d L Q 2 l w e m 4 y Y 0 t T N m Z U Y V d 6 T H l z c l N o Q W t U d E h m d l h r b F N h R 2 l v N n R h d H E z Y n Q y a W t 1 T G s 2 Z m Z Q S k p 1 Z W N y T 1 d W a 1 Z m T D A x O F h X W D l u c k J R Q U F B Q U F Y W T h D Q U F j Y m Z O Y z g r K z Z 4 d X V l V 1 d j c 3 V 2 V 0 x G Q z A 2 W k 5 V M F J F a E Q 3 N D R J T k w w Y 1 J m b l B Y c j E 4 d G 1 z M m 4 3 O X U y e V d x M n F Y Y n Y y N V c 2 U 2 x 4 M D d k a G d Q c 2 U 3 Y 3 V W T 2 R P M 2 U r e k M y c V h 1 b n A 2 W H J 1 d W V l V W 1 a a 3 B r O G 1 r N k 9 o b z V l V G t Y T z V t Q W Z p R k k x U U R n Q 2 9 R S F I y d E R o M D Z h T z N h d F Z x M m J K b G F 0 b X l w W m N 1 V 1 N a S z Z k Z X R X Y n B C M E l U e W h u Z G x z b H N 2 b D B x Z W Z m c X J 1 M 2 J z c k p D V E V L Q k 1 V R k d T T W F u c n V 1 Z W Q w M D A w M 1 Z h a H V p O F V p U 1 g 3 W D d M c l l O Y j N j Y m 5 l W i t 6 e W p z R W 9 H Z T F P b V R O S G V 2 W H R W c j E 0 O U R S M D Z W T m R j Y z Q z T T V 1 T F p p e D B P a D k 5 U T d X S k R 3 T E o 0 K 2 l z L 1 A v K 2 k 2 c W 5 z O V F J Q U F B Q 0 F x d k x 1 d S s v c S t 1 d X Z W M l J r N U 9 W d V N v W F p i R F p 0 M m J K R k o w N m N V U C 8 r L 1 M 5 M 2 N 5 U k o 5 O X h 6 a i 9 M e j g z W F Z W V m R k b G t E T j Z Y U n E 1 O D Z k M n J 4 N X N 4 N T k 5 R k V G Q n d k N z d i L 3 B w c H U w W j g 4 Z U J R W U c 2 c 1 l i Y j d 6 a z d i d l V Q d n J v S T J W b V p x c F d y V m 9 h T j I 2 Y 0 V o S V N W R k J R V U t G a n J W Y X J O b T N h c E l p S U N O M T Y 2 N j N W M 0 Z J Q X Z 5 U 3 N x U V l B V m V U T 0 8 r K 1 V K R z N k d W x V L y 9 Q Q 0 R 0 b S 9 m c m 9 D Q U F Q W G 8 w Y U 5 L N m k 4 c U t 0 T G t 5 W l B s Y 0 R n M G N P Q k F O V 2 5 T U k t k U G 4 5 Y n M y Y k 8 5 e X B u T l p p V W 1 K a 3 F T R G g w N l Z P S D Z Q Z E 0 r b k R 4 N V V t Z l B u d l Z a e H V G d z Z O a X h Z N V Y 4 Q m N Y T 2 5 E b F Q 1 c j Q 5 Z S 9 a S W t o b z N i a X l w K 0 k 4 a 3 o 2 a T h n U U 1 I c W 1 u V H B r Y W d K a 2 1 u V H A y N n F M W m N q S H I x N m t r c T d x K 0 1 q S X h L M T F Q W j Z 3 V U F B Q U F B V m N G c 0 5 p c 2 5 K M G N 6 W n N 5 N D N F M j V J T X V Y T D l m a 3 l a T z F i Z H U y e T k w V X d 6 W F h Y S 0 9 4 W T h m c T R Z Y 2 Z 2 a X p u M z c 5 L 3 Y w Y V B I c T N Q U H Z 0 T U x w Z X I x U D d v N k d p T k d E R k N 3 N G N Q T j J h S y t U W H p M T n Z R d V h O b l k 1 b U x r Z z h s b D J m S 2 x D b W F N V 0 9 H a m h 3 N V V t M 3 R B L 0 R M U k t n R 0 F G V 2 t Z Y 0 9 H Y X R H a W h W d 3 V s M T U 5 O V Z X N T N X N T E 2 T k J C T V R F e F Z W T C 9 u R G x 6 Z F B q d 1 l U V n M y R k E 5 Z S 9 i V U U w O D h J V W x h d G 1 5 W k V V W j V 0 R z N i V n B L M F p z M m F j c W M y S 0 x r b V d j d V d M U 1 Z K T H B m T E d H V j N 2 c V Z M b H l v d k w r K 2 l Y b 2 R u b m J u e m J k b X l 4 Z m h s d F V P S E R w S 2 s z T n h j W T c r d l g v a F h y M T U 5 V V c y U j V Q W G t Y b G x o b 2 k r d F c 3 Y z J m a G x Q U 2 t x N n F E W l U 1 b m 9 C Q U F B Q V F G W H d y Q W 4 y N V p k Z k d n O D F B c j h H b n Z z W F Z Y V m Z C Z 0 F r U W p V Q X F G S z l l d l d T V k R 4 N l N a S j Y 5 K z V k S m Z W K y 8 v M z N X c m h 3 b 1 N U c H l T Z W Z s T m x z M X R W W F g 2 M U 9 u V H B K S 2 4 2 Q 3 F 1 U z B q T D E 2 O V Z K W V d K a X l z c k k w Y X R R b y 9 m R E R E M T c x S F R s e V J G T 2 5 U d F h u b j M 5 d W J F d E l T T k Q v L 2 Q v L 1 N a T G 1 6 c D J y U l l z V 0 d Y V V d G a F p x M G F K R m 1 q M T d k c W s x M 0 M 3 V W h n M G J O R z N h T k N N d 2 M 3 b G M y c k J o Z z E 1 O T l W V k o w d l h Y W D I 4 R W Z M R 3 h z V W J v T l h m d V h P T V l o O E 9 o a n o v K 1 d D d F h y c n l v d G t q e V d w a l p V N S 9 U N l p U T l p p d j N 1 S W l J Q 1 B Y d D I x Z F N j Y m o z K 3 V 1 d m U 0 M 0 N 5 O D d P M W 9 J R k M w c j F 2 U y t W d V Y 0 Q U F B Q U F V Q l d 1 d W V Z Y T Q 4 S E d 0 O T k r K z Z J Z n B Q e T V j N 3 Z k U G t k e D R k Z W 5 2 T 1 V u Z 0 Y 4 Q 2 w 4 d k Z 6 N n V m S W R a V U E 0 Q X E x T F p 0 V 3 l V b U p 1 c l V x V k 8 2 O X R w c j F h U k p r N H V 1 c z Z D Z 1 F L K z k 5 c H B j T H B l N m R 1 M n F x N i s r M n R n M 1 l N Q U F i Z D Y 4 V 2 F k T 2 5 W S l N V c E l l Z m Z S U l N W S 3 R X c l g w L 1 B Q U G E v e j Q 4 V H A 4 K 0 x D Z W U r N D U x Y X h a V X h F U k V j c k p 5 V E h D c V N l Z m Z O T H J Y S U 1 I R D F a S 1 N v c U 9 I a j J x V 2 J O b U t T a 3 B T V k Z S V W N y S 3 l w T E Q 0 V k Q v L 3 Y y V m 5 K e X M z Y n Q z V i 9 y M V B Q e n d 3 N W 8 5 Z T d Z K y 8 v e H p 4 Y 2 J H S 2 p j M z E 1 a l R 2 R U d E Q n Z y c l g v O X F s T F Z Z T E 9 y V H A 0 O C s v U E J E Z m Z m Z G R 4 b z R j S 0 J p W W 1 L V W x w W W 1 0 O X V 0 W j U 1 N X h n a m p L a X N p S W t J M z N u a W p O b T N h c F B u e j U y d k Z p a F Z 5 T 3 A w Y V B u e T R X c m R 1 W G U 2 e D k 5 e H p q e k l 5 T X J S c z J U S 3 R X Y k 5 H Y T l h c 1 V X U m t w Q U l D Q W 9 3 c E l W O S s r V 1 c v Y m F q c z l R S U F B Q U N B a S t W e X V m V D Q 0 N D h y T 1 R s W m F X b H B l d i 8 5 O S 9 X b l A v M n B V b l V k U E h o U W l 4 W X Q w c D Q 5 Z T V T V G s 2 T 2 F O V 3 V x V 2 J O b T Z 0 T 2 5 q e G 8 x Y W x T c T d M Q m h 3 e V F W e i 8 1 U m 8 w Y U 5 V d l c 5 K y s 2 N 1 d y c D B x W m 8 z Y j Y 1 e D Q 4 W k p r c 2 F P S G V z M W 9 1 N 0 h I M z g w b G 1 P U W l 0 Z l J D Z 2 9 L M H F K R m l 6 U n I x a X p W c l Z 0 W F U 2 Z E 8 x Y 0 t G Q z d W a X h R c F p y V m J k Z i 8 v O W V 1 Q 0 J C e V F W e j V D e W F 0 V X F i Z D I 2 V m N l T 0 h a U E 5 a b E 4 0 Z U x p d X V 1 b 3 E z W F B Q U F d y Z X Z I b U Z Y M y 9 K Y z c 3 M T F s d V N p a C s 2 c m N q Z m N t R m h Z W m 9 6 W j Q 3 e D c 1 U 1 V G S z F h d F V y S n l j b E t U V T J W M 1 c 1 W F Z G U 1 V X c l p z c W Z 2 d n Y 5 K 1 l 6 c k R r Z V V 1 N i 8 v N z d q Z T l m Z l B G R n R X N 2 Q y c X Z Q W j g y Y X B l a m 8 2 R k x 0 U 0 V s S j B i S m x 5 N 1 I 3 O T I 1 W n J W W T V u V T d G e H N h c W V m U G 0 2 d D I 3 d C t y W H I r L z N k Z S 9 l d l Z z T E Z 5 N 1 V n U U 1 I V k Z C U W 9 I c j E 2 c W x u e j U 3 c T N M b X o z M z d 3 N V V M Y W x K b V p x V W N l Z W N U c i t L b F R w M n J x M U t t U 3 B F R 0 R C c F g 3 Q U h T L 2 Z 2 M j g x b D M 3 N U p O U G p M W G N y N 3 J x S 3 Y z b l A v L 3 h l Z H p 1 M 2 J 1 T k I y c 0 x D Z 3 B V c D A 0 Z G R l L 2 V 2 Z H d s U V M 3 a z g r S 1 B 5 K 1 h T T j k 5 O G 9 4 V X J W d W p F a V J Q S 3 l z c F N S R V N F R 2 p W c X B Q d n V 1 M C 9 Y W G 5 0 d H F k Y z R i T m d 3 d F c v Z l h r d V h M d F c 2 Z G V 0 M D Z 0 U X B C U V l H c W x H a l J 1 c l J v N G Z h d D I 5 Z j Z q e E Z S V V Z h d j M 2 O X Z 2 N z Z h L z M 0 N D Q v S 3 p z N l d 4 V 0 x S b F Z k Z X F h N W R 1 N n B M b H k 1 b H R q R X p N M U 5 M b H k 3 V j l 1 M 2 J k Z n I w Y V R r Y 0 R r V k Z S Y W w 1 O C t a N j Z L R 0 h G Q m N Y N T F V K 0 l 5 T k R D e G N 1 M U p Z d F c 1 U 2 V u c T d n N E d B M W J 0 e F k z Y n Q z O T l t M m l q a D g r T E F 4 N D F O N m V y c k 1 a c k 5 x M W F x b D M v L y s 5 M 3 J r a 1 V k a 0 1 w b D h I c m Q 2 O V d x d F d M R k N L U 2 t w T X B s T W F 0 S 2 t p Z T Y 3 N 3 o 3 a m 9 m Q 0 w 3 U 1 B Q e j d W d T N i c H B 3 S U F C b W p s e n B y W n M y Y U t j b k J 5 O S 9 Q T E x h d E d p a G F U a W g 4 Q l h y b H l w d F d 2 W D Z 2 a n g 0 M 0 s 1 W E t w W H I 1 N 3 V 1 T 0 1 P M 1 h i Y m J j Y l B 3 c E V q U n h x e k l s V j N u L z R X R W F v Q l F C V X l t O D N x M m J P b j N u b m 5 I V 1 B V M n N X Y U 9 Y T 2 1 U c D A 2 c F p v M W E y c k F n Q U Z l K z Z L a W 9 2 V G d n d y 9 x b l h m Z T B a S W x T O V M r Z l h 0 Z G M 4 M D F r c V J X c l Z y c G p U Z m U w Q 2 V m Z k t J Z E 8 z W W 9 M U z F O K 2 Z u N W l v c U t V b 3 N X T G R T e F k w Z T F h O W Z P c T c 3 S X l F a U 5 I e j l l b j N 6 e W l U W n M y S 0 F 6 W j g 2 b 2 9 L Q k F U W n M y V m E 5 Z X Z k U z J i V n N s S n l k Z j F P d n A x S 2 1 U R 2 p k d X J B V U x G d W p n d 1 l P U 2 l x Z k 9 2 U G 5 t b T l X e l o w O E Z C U V Y 1 b G U v W H I 1 L 3 E x c T J y S l V 1 V 0 t D V W x S V 2 Z Q b m x Y e j V z M 1 Z 0 M j l m W F h 2 d H R S Y 2 R x a 2 5 T V T A 4 O X B Z a U l D R z N i d G s w N U 9 U b U t q N C 8 z K 2 N m R i t V d 2 1 r e D U v L 0 h I Z G N N T U 4 r d l R U V D d W d j N 6 N 2 w 1 T 1 N v U m 8 w Y X V 1 Y W F h M 1 R U V F R m c G Q 3 L z d Y W V h h V U p u c k J R Q U F B Q U F Y e S s x M k t 5 b 3 F T b z g 5 O X B n b V Q 1 N n N G U 3 R X N k 9 h Y m I x Y l R w a z B 2 c U o 0 b F M 1 W m 8 1 c 3 l a Y 3 J 2 Z H N s Z 3 N p b y t Q M T V r e l o 3 U m h 3 d 1 p 0 M n J S S n p 6 N z d y R E V p N 2 1 M R X h N U 2 9 k d T N h c 3 R s c 3 l z M 0 5 s Y 1 Z p V V d 4 c 3 J M S G Y x M D N 4 Z W Z Q b W F j N m N P W X F K a V N u M X Q 5 N 3 c 0 Y 0 9 O O W J w a l k y T V Z F U k d o M U 5 S V W J k d T J U Z H U z Y j l l S U V T T X U 2 b T h 4 a T h X a T J y V n I r O X l Y b j U r d j d P e H N T Z k p h a D g x c X R l c l B m L z Z 6 W E M 2 W E F n S U N G Q m N Y S j V m T E p h d l Z x a l Z y M W 1 q T G x p M m F O R 2 1 T R W F 6 V n F G R k R 0 V 3 Z Y b H Q x d U 5 4 N 3 d U R W h J T V B x a T V M S U g 1 V m 0 2 Z E t s b X p w e H B q S X l K a m 8 2 V 3 k r V l N h b X F x V W x O V H R X Y k 5 H Z z B l U E Z q Z H U z Y 3 Z z N D d W c T F m c n p U Z m Z W S E J 3 c 0 V K Q 1 F 1 U n d P S F Q 0 O E d G T m 1 U S k Y y Z G 5 a N n R P b l Q 0 W G F V d G s y b W M x b W 8 3 L 1 B u R G t q b D h 1 b H l N a E l o W W F H U 3 Z L O X R F U k p D U W t K S 2 l 3 c 1 Z F W k d o d X g y d T h M R H c 0 M F p l O D R Q Z l h 5 O T V 1 R G d Z R G t j R G g w O W V s V F R w M D l Y Z W 5 x N n p 6 W D J x d k x 6 V W x S V X B K Z G V l c 2 0 0 W H h N V E U 2 T z R 1 R G l s c G F W c D I 3 W n R h d E d p a F Z l b z V 1 R n d P R F J 5 N U V q d D I 3 Z F A 0 Z U h o Q 2 c 4 U F Y y W m 1 w b m J 0 M n F W Z H U z Y X B U N T g r c G U 1 R F R a c z J U Y X R X c l p J a z F h e F p V N G 1 K a V V w T F M 5 T 0 J B d 2 Q w N E 1 B Q k h U O S s z S G p n d T Z S d n Z 2 b E d r e W R Q V m 4 1 K 3 Z x V G l C N X d 0 R m 9 1 c 1 Z x d l d y b D J y a m g w N 2 V 2 W H Y 3 d D I 3 O W E 5 L y 9 V c z J t M D B t a z B u e D h m S E t 6 c z V X Y 2 5 L e W t w T 1 Q x Y n Q z Y n c w Y U 5 L a E M v Z U 9 S b E p T a y t m U G 5 H L y t P a m 8 2 V z N X N 1 g 4 Z V B I Z G Z 6 N G N R M F l N R U F C Q V F H b G p u d j k 5 Z G U x W n M w Y V J V U k V L Q 0 F n U U R h Y l R i d D I 3 Z E t l U F h 2 M H d n c 3 Z s S G 9 n d T d K O T V E R i s v S G p 0 M n J W T E N R a 0 p j a n F k e G 5 h Y n p h W n g 0 O F l a U z h B R U J R V 3 B a c z J h T 2 5 M a 2 l G N S 8 v W F d s c E t T V S s v c X J v M D k v c X d q V k F P Q U N 2 Z i 8 r K y t Y d T c 5 b X p w M 3 I y N 0 Z u b S 9 y N T k r e H J U Q n A 3 d m h S Z G V L T F Z 0 e U p B a E d q S m t T S 1 h P b D V D U W 9 N R 0 R C N W Z i M 3 Z P R m h Z W H B 3 U W N m M U l N U F B 1 a H p 2 K 2 Z w d 0 l 2 U n F s V X J 0 V 3 J W c X N M b E 8 z V G 9 V T 1 l 2 a z R z W E w v Y T V m Z D Y 4 Z V J X d X Y w Y U 5 H a G 8 2 Z E t q U G Z V M m F O Q 2 5 6 S E I 0 d F d y U X d u a G 9 x a j Y v c l c x S m x y a G N B Q U F B Q V Z J V 0 9 I V H Z x c T Y r K z B 0 Y X R X L 1 h t b T I v c T l k Z G Z s O F Z p c W R D e E d 6 Z H U x S X d a T T J R M m 1 6 V m d 3 Q U R k Z W V l Z E N n Z 0 l V R 0 Z o b 2 Q 1 N z d 6 M n R X T E Z D V T Z a T T B i W F h Y d X N W Z 0 Z X R z U y K z M r Z l B u S 3 l r c F N W Z G V l V 1 c 1 R D F 1 Z V B Y d F d T N W N 1 M V l n U k k z V E R E V G R J a 3 R k M C 8 w R k J R U m 9 3 W U l C d X U r M D J J M 0 R M e X N y U 0 s 2 K z h v d S s v L z E 0 e l p z e T R x R k N 0 V n E x Y W 1 q N T l l c W 5 0 T H B k T E w 3 e n d n c k t 6 c y 9 X S F A v e k J h M F N U d y t G U V l t S 2 k r d m J 0 c T N i d D J o b U I w S 0 Z E a H p S N j l H a G x a M m R y M 3 J 4 N W V 2 c n B w e V Z K W G J w M F V a Y 3 V Y Y l I z N z E 2 T k d E R k N V b k V R N E R t d U l y N z g 4 a 3 U 5 K y s 2 N 2 t v b 2 Z o d T N m d j c 5 e H J j N m N P Y V A z M 2 5 0 U F g z L z l 0 Y V p O b T Z i R X h F U 2 Z J M 1 F 5 T X p Q M X p q d n Z h U E R n d 2 V y U 3 B Z c 0 N B d 0 4 x O H V S S m p S O C 9 Y a 2 V Q S H R X Y 0 9 Y U F V 0 V 3 Z Y Q 2 k 4 c l V a a z J S V V p H R 3 Y z O T J H T 1 B 5 V 3 E x N n F H S E h s T F h y b D B y Z E 0 0 M z N u a E R r a l J x M U N n b E p 5 Z X J T N W N 1 R 2 p o d 1 l K b m x N e k l 5 O U 4 v L y 9 s Z V B Q Z m F Z d W 5 Y c k p v d k Z v b E 9 u V G 1 u Q 2 h B a z Z m U G l 3 R m k x Y X B G N j l l a W t x S 3 N v N H B x b y 9 M N T k 5 O X B t U 2 s 1 T V Z F a E t p Z i 8 3 e m 4 3 c n V 1 d X N r R m I v S H R t L 2 Y 3 a k 1 v a 3 F R U F B 2 a E F 3 Y 0 h C R 2 p k d W 5 K b z F h e W F U e W F T T W p B e E 5 u e j V k b X p k d j F v S U Z D O V M 4 Z V h P d j B L a W 9 x T W d Z Z 2 V j W k l W a F V W S 1 I z M z M x W E s x Y X M w S k l s U z N U S E h Y Z D R q Y V R j d T N l d k p r e V l J S 2 Z U c W V 1 d X U w N l B Q d n F v R 2 p a c 0 t L b j R z L 2 p G R j E 5 N H Z T Z F N V M U 0 x Y n R 3 N D V l W G w 2 W l p i Y n R I a m p 6 K 3 V p S W d J d W Q x d W Z m S E Z G N W 8 2 Z G F x V 0 x G b W l a c z J h R 1 o 5 c G Z 4 W X N X R 0 F F Y W o x N j l O Q j k 5 O T F u c k x W b n R W c T F a T W t T b j R I O H B r M m J a R E t a T k h y M G F M V n E x V X B 1 d D F 2 S n l j b W F P S E d p Y 2 5 O e k 5 X d l d y R k t o V 2 1 Y N n l H U D c 5 d T B 5 b V V 5 Y U 1 t V 0 t y c n p 5 U 2 p t Z F R q a 2 N E a 2 5 G W W Q y Z V B Y c 1 V G Q l N r S j U 1 N F F o M D d k c F R G W W x G Q l F Z R V d M b H h Z N 2 4 y d z Z 1 a l Q z e k x X V k F N Q U F B Q U F B Q U N n S j U 5 O F V t R m h Z V H B 4 N G 9 U b X p w M W J v V 0 1 j R G 9 k b X p K Z 2 h T W H J n Z 1 F k M H p 6 M z N H R G Z 4 Z z R P R D l j U V R U N m g r L 2 Z v c U t D Z 3 d S b T l j U 3 R u W j J l c m V 2 Y n Z Y a m V L U 2 8 1 W E d q U n V u U G 4 z N m V J M W d p N H F L M G g v L y t F Z E o w d W 5 U c D Q y U m J G V n A v d n o 1 M n I x N 3 Q 2 S 2 p v L 1 h V V T A 5 N T d Z d U 5 q Z F Z y c j c y b W p o M D d l Z 1 Z q a l J v M U 1 o N n E v Z T Y 3 N z Z x c 0 x R N k h 3 N W c r O H R a Y m I 5 W F R U e i 9 0 R m V i R X g 4 Z n I r Z W V m V j d O b X p l U j J 1 e l Y 3 O W 1 5 Z j l l V G w 1 Z W 1 1 d S s 3 U z d i Z m Z y c 0 R B N H J F Y 2 R l c l V N W U p R a D h O U j R k b H Z x c X B O M V M w L 1 A 5 O T Q y T m t U U W l j b U p o c l g x T 2 w w Z W k y a F V S M m Z s e D k v L 0 Z G U z h m U 1 V u a 0 J O S 2 g 2 M T E 2 W k 5 t e k l m Y W k 0 b 0 t O R F l z V 1 B W d k h s e k k x Q 0 t p W W 5 S Y z g 4 O V p 3 U S t u c W t 2 U F F Z T k d x U W 5 u M 3 p T Y T h y T n d N Q k F E U n c 0 V U t H a G 9 Y S z c z Z H E 1 Y z Z l e H o r M T J h O X E w Y V V h Z 0 5 u c j B h Q 0 5 R a z R v L 2 k 3 M T c 5 M W J q e G 8 y T m J i T m 5 6 M V p l W H A 1 Y X R t e X B a N T U 1 e G d q Y 1 R D Y V R P b m Z 1 c k 5 0 d n Y x M l N 0 R 3 p a c 2 d y M V Q x c G F t a k c x Y X I 5 K y 9 U U j Q 4 R 0 F q V U p P S 2 c r O U J n d 2 J K Y k M 0 Z G x l V G s 1 T 2 l 2 Z i 8 y c j B Z Y 2 1 r M G 5 Y W D M r O U 1 l T H k 2 T k d q e X N 6 T X Z L Z y t L c 2 x x d F d y S W t D R z Y 4 c 2 9 y S l V r Q k F R R U t D U W 5 S a 1 N O S H R I N z l l a 2 5 G R D k 5 M z Z k T E Z l T C t G a E l U b 3 d R Y 2 Y x R j E z M 1 Z W b U g x U j F u L z d X R W F v Q k F B Q U F B Q U F B V U Z 4 Y 2 5 M R W U x Y 0 t G Q z N Y N D h H R y 9 4 K 3 p l d l Z 2 c D Z l b X l X Q 3 c r W j F F e G 0 4 M 0 d E Z W 0 5 Z S 9 k V 2 J Z T X J 5 S F B E M k J k Z m 8 2 Y m N i c m Z Y O X Z U M D l D c H R 6 N z U 5 K z R 4 U k p j O D g 4 N H d p S X l P O T l n Y 0 h C N W R h R 2 t F c U R t Z z h J N T R 5 T W p M a 2 R y d X J w R D I 3 Z C s 4 M n B v M H N h O V l h a z h s a 3 J O Z j B 3 d z g v b E F v U 1 B F c X V i K 2 R 4 O W R W W H E y Y k 5 t c E t L U T h w T D N h Y n F k c z g 5 O T V U Y T F x U k p F K 0 5 h V 2 E x V 1 k z d D F m R j Q 4 M H l i K z h N T V B G Z n J N Z X R 4 M j I y M n F W Y X R X c W U w V 2 k w V j M z S E d I M F F i U F N D b k o 5 K 2 R G a 3 V 4 M n V 4 R l V s Z n k 4 N 0 4 r L 1 g w Z V B I c F V r U G Z y b 2 8 y V 0 9 t d k 1 v S 0 N q U X B r M m J K R W w z M z M y M 3 o 2 R E w w e i 9 m Z i 8 r O U 1 T M W 9 l Z G F 0 V z J l c z M z Y m Z m Z m Y 1 T F Y 5 U 3 c 0 W U 5 m W W F T Y m R x M E 1 i N V B T M H Z 6 M m 5 l a G Z W U l N Z b U t p e i 9 O d D N M a F J V b k V B M k x G a l I 1 L 0 h s a l d M V l h Y M D Z X O G Q w e j h D Q U F B Q U F B Q U F r Q 1 I x N 2 R w V l g z M z F s W G J 0 M n F V c F U 2 W m 8 0 c 1 N K U G 0 v Q 2 V u a l d 5 c G F r a 1 N O S C t p e V R s W l V s U 1 p j b D l B Z 0 5 E U z F 6 T F N 5 U G 5 U d D N h c 2 V P S F R w M j d K a E 9 u e j Z 0 M U 5 S V X J 5 Q 2 h x S 2 l v e X R w e j l 1 e F p U W m 8 w U 1 M 2 W F M z Z m R k W m V 1 d i 8 1 N m 4 r W H N k c n U r K 2 V Z Y j d k M j d W e W R P b k 5 D c F U 2 Z V V s c F p t M 1 B C M n U 5 M 0 d t b X N Y e X p Q U 0 t U N C t Y d k h 4 O F d X V 3 U r c X F x N H p 2 a n g 4 L 1 h t c D l 1 d G p Z V 0 l X R m h m a z h O a V l t U m p r N U 9 T b 2 9 L T G l r Y m F w d U 1 U R X h x b E d q a H M 5 O T B k S F J 5 c 3 J L V W 1 G a G 9 i R 3 R P a j R 2 d D k 5 K 3 V 6 N z c 3 R F B s N U 9 U b z J X Z W Y x W T A z M 3 F p d V h i d X F a Y 3 V X U H F j M D l H a l V x R k d a K y t y V n F 5 Z X B l R 1 J k Z G 5 h M j E y Z m 8 r U E h q M n J 4 N X N 3 N G Z Q c X h U c D A 3 c D l P b l R Y b E 9 x b H Z 5 O D d O d T N U M U x a V D M z e U F B Q W d B R W x F U V Z S e F A 1 V W N v V m F X d z R j U E c r d U l 6 W m 8 x e S t j S V J M d m R i c l F 0 T n p l M 1 Z D a D l Q a z h i V 3 J a c 1 d l R X B i V D A 4 S T h i T 1 Y z S 2 t X O G 5 y N j N F a G Z W U 1 N w O S 9 Q N T N u Z m V L Y n A 5 S 1 d z b j N Q V j B h Z S 9 k W V J x Q U F B Q U F B Q U F B Q 1 F W a i 8 0 W k 9 u U 2 8 v d k t Y d i t q S E g z L 1 U 0 c 1 d M Z G Z m Z G Q 1 Z F o v d X p a c z V L S 2 I 4 W j Z n c E N 5 Z U c 3 Y 1 h r c m x o U 3 h a V 1 Z t Y U 1 H R 0 N N U 0 l v T k R S V W R l d l d W Y n Q y N 1 J R W E Y x Z H E 2 c n V x O E 5 a Y m I 4 b H F 0 Y X B 4 N D h a N i t P R 0 h m W l k 1 Y 0 9 D Q X h v O G Z i N H h t a V l 5 T V Z O M j Z k Z F d z V 1 R P N V h D N T k r Z V d Y V m R x b T N O e G N T V 1 d Q c 1 B F b 0 9 X M W 1 m b j U r c W Y w a E l T R m x I d X N a Z V Z m U j B Y V l Y x Y W J x V n Q 2 N m R a N E F w K 1 J y c m 8 3 U F M w e E 1 q R j U 5 O V Z Y T m 1 q V k x H e m R 1 T k w 3 c T F L b W p o e D k r V 0 8 z Y n R 5 K z N m Y j Z V R E V j O W d Z e k w 1 Z E s w Y W R Q M C t l Z W Z T e X F l b X Z D S 0 s 2 N V F z M m J O b E p D U W 9 N M m J O M 3 V O e X B P S 3 A x K 1 Z 5 d j h j b G x R e W V E c H k 1 S W p m O G l Y R D c 3 S m N h Q n R L S 3 V z O V h i T H Z T b D d m e X Z S U l N X V z E w Z k 4 1 S 0 M v c 0 t p d H N x N D Q r L 2 E w a l Z B T U F B Q U F B Q U F C Z 1 N F e E 0 x S U 1 Q U H F q M z N u d F B I M z c 0 b 1 c 2 N D R Z W X l i O W g 2 U W 9 W N j l l c H A 2 d F N w b F R w Z l d U Z H h m W T B B d V Z E b G p k U 1 p N b V d L O X U 3 Z H E z c j E 2 b W 5 v M E t H N j V w c H J q R k Y 1 R G 9 l a n l r T z F s U 3 R Y Y X V Q R 2 p R b 0 p D Z E d 3 W W N P T W R j Z E t L a W d v M E 1 z d n Y 2 e n M 3 R 3 k x Y m R 0 V 2 p 6 N z Z x T 3 J V c V d Q c z M 3 R m p S N V d I Y X A 1 c l d Q T G 1 1 e T h s O T V j M U 9 1 d l g z S 2 F x V U J X Z k Y x O X E x Y X F s N G N P S G E 4 Q 0 F B V n E 5 Z X J W V 3 J s e X B r e W R Q Y X N L R U N S b z h l T E I 2 O U 9 o U j Z w a n l B c z Z T b y t R O H d l Y m l 4 W X Y x K 2 V l Z k t 5 U W t S R U 9 H R E 5 H T k 4 5 N 2 9 O V T N w Z 1 F N S F N n V k d u d k N w b 2 9 G b n l S Q n I x c X h a V l R M e T B O T 0 d 2 T H k 4 a T Y 3 T G 4 4 c j B V V W x s L 2 J 6 e S 9 G e n l C S V M r b E J Y Q 1 Z r Z W Y v d G F 4 c G h v Q W 9 O b z F h Z E p F a X h j d j F 1 T E Z p L 2 1 m T n d B Q U F B R D h B d l R 1 M 1 Z 0 W F h Y V 1 Y 3 S G E 3 c G s 2 Z F d 1 W V V r S W 1 K a V p L a 1 U 2 Z E 9 Y Z E J O N j V J M 2 V q M X J a N T N 2 M U t s V E Y 5 R G l D M k 9 6 M m J S M T Y x W k o w c 0 N C Q T l X M G F W T 3 Y x M W p W N X o 1 K y 9 M a m V m Z m R k U 2 R M a m p 6 K 3 V 1 b l h y K 2 l 5 M 2 M r Z E 9 a V 2 R u e T J 3 M j Y 5 b G 5 u L 1 V L M U t x a l h a S l V 2 M z U 5 U 1 Z K c W F t c V o x M E l x W H J O T E t y N 0 I z N k J C Z 3 l w d n g 4 K z l U V l d o c 3 A r W G l r c E l T R k Q v L 3 Y w M W Z m c D B 0 V z d k V 3 B J M F o 4 N G N u M l h M Q z N m M j d O a 2 p T Y X B U c D Q 0 e G F t M z k r d l d T c E 8 3 Z H U r d V d X M j R w d G U 1 Z m F t c H F x W G 8 4 M H h t Z V B I b X k z T 3 Z v V W Z M O W Z p S H J 3 N V h I M D R a T H N h W m p a Z n F v S W h J U 0 V p U 1 Y z e W V I R G g z e X V i M D Y r d l M z a m x B T k F B Q U F B Q U F B Z 0 J l e j J h e W 5 u b n B L Z 1 l H Q j J y V n J s e l p 0 M n V T e m 5 H Z W R J c W Z U c V d Y T G x w V l o z L 2 1 q M F J J U 0 V v e j F 3 T D c 5 O X R 0 U z V R O G Z Q c X p k d T N l W F d a L 2 5 a c l Z u T 3 I w T D V a b E 9 U Z k t l U X R C a j l l c l Z s Y X J Y R j R m R G 9 Z a 1 R K N n F 3 c 0 Z E L z k z L y 9 w O D Z k T z V k W k 5 p Y 2 5 S N U l V R 0 J o W W F 1 b z V s O H V s T D c 3 N G 9 z e G p n N E 9 E a m U 4 d n B G O W F 0 b X h w a l B M N j h N T V B m W l p 4 d T k x Y X N t U 0 p K S 2 x k d T N Z K y s 2 d 3 F Y Z T Q y Z W Q 1 Z k p k O G 5 W Y U d 5 b j V j T E Z S S V N v d T d k d T B 0 U 2 1 X d l p y V n E x e X V m M j l Q U j B y V m 1 6 U n B M V W 9 V T U h Z N 3 Z u d m V s c l J P Q z M z M z d y Y 3 h S V j Y 5 Y X R q Z m R 4 V W x L U z M z Y k h 4 T V F Z Y T c x O T h z a 2 4 1 W T Z t c S t o Y W g 1 N 3 B M M U 5 T V X J S M j d k b 0 t I V k 5 a b G V t a m l t a l p z c V V r N m V q U m 8 5 c X l a W X Z Q T W g 5 O T l K S F A 3 Z F h S c D c 5 M W h H b 0 F B Q U F B Q U F B Q V N x b G Z 2 N z c 2 O X U w c l N k c S t m Y n Z Q T W x G U l V i c j k 5 d H N s R l k r S S t l a W p q N 3 l t Z X N 2 U H o 5 Z W F O V 3 Y w d D c v O X p l c z R p O F d p N j Y r L 1 h s T H h q Z D V O b X p i S j V Y S k p L Z z d V S m s 2 Y z Z C V V N u Y z h 6 Y 3 V Q M D Z k T k t U a z Z X V k J 5 Q W V P c n d K e l k y M X F o L z d 0 e T V S b m p p Y 0 R q M D h j Y 2 Z h K 1 h L b F J X c X B 5 T G V l K z g 5 S F R s e V J M V n E x Z E t R S V V Q S 0 x l c 1 p W V 0 s z M i 9 Y Q k J 4 O F k 2 M W x s W j J k c j B x U k p P b j c 4 Z U p u S H h z Z k h H O T k 3 M n U 5 M E 9 2 M U 9 v U m d X R n F Z S E g z e F F V b k h R T W 5 Y c V Z L O V J S V m F y V l J N b l R 0 U 3 V Y Y n N V R m h h b U F R T U d s R n R m V m J q Y 2 J m S z h 2 N 1 p 0 M j J h Y 3 Q 3 S 0 J T R W 1 W L 2 J 5 V V o 5 Y X N X V n F 6 W m 8 x W F F K Y V h s M m N F U 1 B Y c T F m T z V O b G h x Y X F w Z W V 1 a 2 x u V G h 4 d 3 R o M j R N Q U J 2 Z m p p a T h y T H k x T l V W S l I 2 O S s 1 d D d Q T 0 1 y d n p z c z g r T T k 2 S G I 3 Z F k z M z N 5 a k t W T 2 0 r U H k 4 U m t S R U d E O U R W c T l l c m R k Z m Y x M W 5 6 c H d 4 O W 1 k b l o y d k J n Z 1 h H a U V O S n V 2 L y s r e V Z K e W N u S m 1 q U n B r d G V J T 3 F m V H F l V G t a T D N 3 d 2 d 2 b G Z o W k t h d F d x b F Z x M W F p V k p l d l B O T j d W d z R V S 3 Z 6 O F N K R X l l c W J D c k 9 5 d l J S U m R 4 M D A w M n F W Y X V X S k 9 t T k 4 5 N 1 E x c T F i a l h B c 0 1 6 T l R r e W R Q M X Y 3 O S s 4 c z h 2 c X I 3 O U x l T 0 5 k V U F B Q U F B Q U F B Q S t O U 2 5 U e D l 0 M 0 x o U l I 0 O G V M Y l B N Z 0 F F R G R Q T G t T V z N k d W x V Z m Z Q Q 0 I 1 c 3 l a b z F x M W F z b n R k c 3 R x d G N y b G N p a 3 F L c 3 J u Y 1 h 2 M j d G R k J R W U h H a n g r d j R P Q m d o W W F H S 2 l z c l M w M m J O b F d M R m k y M F l z V U t u K 2 R z M 2 J x M V l t T m p s W j Z l c m x H a l J p a z Z P b H E 1 d W J t Y U 0 y Z E 9 x U 2 5 Y Z k x G W U x P c l R w N D g r L 1 B C R G Z m Z m R k e G 8 0 Y 0 t C a V l t S 1 V s c F l t d D l 1 d F o 1 N T V S c S s r K 2 1 y R k 8 2 b 0 0 z M z c 3 c l p Z d l h 5 N n B P T 2 d Z T m 1 5 W X o z S T F h d F R R c E V t V D F M U n B V N 1 Z z M l Z M S n l j b G F z R 0 N C V n F 4 W W 9 m R H d j R m 1 0 V m t W R V J P a V J S e D d S O U 9 u V G Z k W V J F U k d o R z I r O F V a c z J i Z E w 4 K 2 Z P M V l z V U t P W j F P R F I 4 K z N K Z 0 t z Q 3 g z M 0 h H S H N y S 3 l O S C 8 r Z k s x Y 3 V W S X J W N j V V V E V 5 T V h D N l h z c k t 5 S k V r M W E 5 Y l U z L y 8 r O T F K V F V s Y V h 5 O W 1 t e n A w N 2 E v b n k 1 Y 3 J L e X R L Z 1 F Z T V V G U l d s K 1 B o N F R a Z 3 c 0 Y U x y c n V 6 b n B T e X B x Y W x h d E d p U j N u e n p U U 0 1 N d E Z x d G N q Z 2 N D Z 3 N M M D l D a F E z M G U x N m R Q S D Y x W X N V S k R o Z 3 h S V E V 5 T W l v c U t 2 R V p h L 2 V N Z i 9 6 R F d V N U 9 r Z S s r O V Y 3 d D I 3 V k p h V 3 B y K y 9 P Y y 9 L e T R 1 V H J t N X V T b 2 9 L T k F k Z D l 5 a F E 0 Y 0 9 h Z C s r Z m F Y T 2 M 4 O D k 5 e W d q S T B Q T G x p M 1 R t a l Z y d E d i T k d r V k d S a W 9 n S U 1 B S U x G O S s r V 1 d q Z k x 0 M j d k U y 9 m M z h s S l N Y c H E 2 K y s w b G R m Z m F X N H V E Z 0 Z C U V V w U F Q z Z F d H d l I x N X F F W l J r M m J K a i s 5 Y T k v Y W U v Z X Z m c m Y v L z Z u M m J O b k t 6 b z Z X Z z Z I d z N q T l p m W F R o Y W h z S C 9 r V E h C e X M 0 Y 0 9 I Y T h 5 W U 1 j c k p 5 Z E h Z c 1 d N V k h o N n V r S k F R W l d S a 0 t D Z 2 9 T U C 8 4 N X o 4 M W F 0 U W 9 T Y V h Y W n F 1 T 1 B 2 M H R v N W N B Q U F B Q U F B Q U E r Q l F Z R 0 t p b m 4 z N W F 3 N G N Q T D N N V W 1 N V m k w V C 8 v K 1 U r d F c 3 Z E 9 h O W V 1 M W V I R G g z W G 1 6 Q m 1 G a G 9 h c W N l U E d h d F d x b F R F N n A 2 U U d E U n B v d 2 9 R S m 1 q d D N y b m J 2 M 3 E z O C 9 I e U Z o S V N v Y j k r K 3 V 1 K y s r L 1 Q r K y s r W D J h N 2 c 0 R 0 N O R 1 R O R 0 0 y Z k 8 x Q T g v L 0 t D O H Z E d z F i d H p Z b U Z L e U l 2 c j E 2 N m U 2 Z G V 0 c X l a S W x T a 2 x K M G R t e l o 5 V z h l W F A x N 2 R 0 W D E x N T d i W l d F Y W l X b n Z M U F p i R 1 d P R 2 l z W l h v d 2 N P V k t M R n k v V y t 2 W H J s W n F h S 3 J 2 Z H J v N G R P K 3 J C Q n g v M H U 2 Y m F V M D g 5 c F l p S U N H M 2 J 0 a z A 1 T 1 R t S 2 o 0 K 3 Y 4 T n J t L 2 Z 2 M 1 Y 5 d T J i Y l Y 4 K 1 h M d D J i T k h t W m 1 a c 2 x n c 2 F 0 a X d v Z H E y Y m F 0 Z X Z Y c X B a c z J h R m F x c n F s e X V O a l Z z M k Z B a l I 0 N 1 V u R G x 6 b E p L U 2 9 z T E N R a l Z w M H F S S z Z x N 3 M 1 N l V z U F h 2 M l Z H Q m d v Q T R j T 0 t D M H R E U U Z C d 2 V y W H I x N m F 0 d T J y W H I w N k Z I b T l X L 1 F v S U V t V F p x a 3 B L U W s 3 Z H k 1 V S 9 u N S t V c E l T R k R i d G 0 z V n A w O G Z 4 Y 1 R F Z U p X L z d y c n I 5 S i 8 v L 0 V k e j V z e l J 3 W U 1 I b F o y Z H J i c D E 2 N n B I a n g 3 c T J y V 3 I v d j c z d i 9 z O G o 4 b G s w d U 9 Q U D Y 0 Y m J y a E J u M z c 2 c W Z i d D I 2 Z W N u Q n p W c U Z G R D E x e H p q V z Y 2 N l N i O T d u Z S 8 4 e n F t Y j k r K 2 F 0 N j h 1 W l l 0 V z Z h O W U v Y 2 F 3 V k Y 4 Z k x 5 Y U 5 t M n F i d D I 2 N l l v c n J x a H d I M F Z F U k 9 q b G w x L 1 d 1 b l h y d E c 3 Z E 9 o M C t m R m p a M m R t S 2 p v N 1 c 3 M y 8 v Z T N Y c T F L b k N k W l d u c 2 4 x V U V W Z G Z m Y l V t V D U 2 c y t m U G 5 h L 3 Y y N 2 N y T 3 p s W n d j T E J 1 d W V V V z N Y d n Z 2 Y X B k d T d a U j F 0 Z U l 1 S 3 J 1 M D k 4 e W s 4 M W 1 L M 3 N T V F F D b 0 p x Y U N B c G 5 0 Z H B r T E N v d 3 Z T W E t G a F B 6 M E Z S U W t 0 N C 9 o N l F B Q U F B Q U F B Q U F 1 W E w 5 K y 9 W U l F V S 0 J o d z R i c D V w d H Z 2 d H p O U V J V N W R l c V U v d l N u U D B t U 3 B r e V p v a X V 2 d l B J e X Q r a l h p N U Z x Q U M 2 N W 9 K T W 5 a W E k 0 N U E 0 S W t D c 2 t S S T Z Z R 0 x u T 2 h X Z W V n Q z B n S j B j Q k x w Y 1 V H Q 2 o 3 S l p w V 0 F B Q U F B Q U F B Q U F C K 2 F U e H J T N G F F a E t o Z X Z Y c V h 1 V F c v Y m 9 S c U F D N F p z O D J t N E p R V T J S T V M 1 Q 3 h q Y m 1 o W G p S c H k x Y W h o L 0 R z Z 0 s w d W g r L 2 V y c 0 Y 0 O X V j T E R M M V Z U Q V F B Q U F B Q U F B T 0 J u b 2 F p b 3 F N d z F 6 M n c y b X h Z c 1 d D Q k p h d C s r d m N 4 b T g 2 V n M y b T h P b 1 J x Q V N 5 S X d M V T B C T n B 2 e W 1 6 U 1 J M b U I r Y z J k V W x Q S W p J a F N j a 2 l K b m Z y N k s 0 d U t x c 1 p V Q U F B Q U F B Q U F B O F B Q e T k 3 L y 9 Y W C 8 0 d 3 g 5 M D A w M D N L V E V 4 V V Z K e D B M W n o 1 M D Y 5 O T k 1 N 0 9 u U G 1 q T U x D d 3 R T d l g 3 L 0 w z T k p m U D B J M U F O V X V N Q z F O S m 9 k R G h m W H J W N j Z D Z 0 F B V j F x O H Z 5 N m x U Q 2 t 4 T E k x Z 0 R B Q U F B Q U F B Q T h K d V J s W l d s c E t R a 0 p T V W x L V H c 4 W E 1 I Q n d j c k 5 6 W l h E N F p B a 1 J V U k U 2 R z k v K z V 0 c T E 2 N T l t V n Y 2 N j B l b 0 J x Q m F t V z A y Q m R o c 2 x R L 1 V T b k F r S m l y N H l C R z V 3 c 0 x r Q 2 d 1 c m d 0 W U J B Q U F B Q U F B Q X d N L 2 J z R 0 h E O U 9 X W F g y c m Z 2 b j F L V D A 5 W F Z s Y V d h d F N v b 2 Q v O T d u Z H E z Y n E x d W 5 m d n J v a U l p T X Z k e k 4 4 R W s 4 M W 1 j M S 9 1 U m d E N D l R c m R 2 L y t D c D N 3 c 2 w 5 T 3 A w S U 1 I b F g v M T F W V l R I d 0 F B Q U F B Q U F B Q U F G V U N v Q n F E Y U J K M D h L V 2 R Z b U p 4 U l V j V W J u R T R G c G F j c k l E Z F h w c U l p d V M w V 0 9 T S W p W U l F U S T V s T X h u R U J a O C 9 L Y 3 V h T X p I Y T c z S U d C S 2 9 x T 2 x p T T I 5 c W Y 5 b V p r S 0 t D a V E v Z H o 4 d 1 F B Q U F B Q U F B Q U F B V k R l b W Z 3 U l F M V X l G a F p M R D h W T 2 d K a W 5 r e E F t W k N 3 c G t q N H V U T 3 p o W V p w d E 5 R Z W Z D T T A 5 Q V p y Y l p G S H o 4 d U p 5 U m t T c U 1 q N W Z a W n B Q b H p C b k o 3 W m J q M 0 Z w c X p 1 a G 9 C U j Q 5 S 2 x O Q m d k d 2 h J Y V h P Y m M 3 U G w 4 b k 4 4 d 0 x B Q l R H W j V E N z N Y N W x N a 3 R u c y 9 X L 1 B m c l A 1 Y 3 J Z U 0 F B Q U F B Q U F B d U d 3 S T F R Q l V D M 0 5 o b 2 R l V W o r Y T h Q S m x 0 T m h Y V 3 J T d G 5 6 W n F T S k d k N H V F e H V 0 d 0 l 6 T W 1 T U G o 1 Y 0 N B a F J r d G N v V k Z x Y k N P b l d L e T l T b 0 l V b X l w S 2 Z M R V J O a j N O Q j N C d 1 R J Y k x m T D Z T T l V D e j U r W E N h b n M 3 c G Z J d k R i W m p M S j d R b m Z 6 T 2 J p L z V Z S T R M e E N 1 Z k 8 r b D l r c 0 J R V E k 3 Z m t L R E p U Y m J K Y m J Z c m 0 4 c n d r Q U F B Q U F B Q U F v Q j Z F Y W d H c G h M a W l R c T J U Z 1 p U Y X J L Q 1 p H e n Z C d 3 I z S 3 U 0 R 0 J K S 3 A 0 T 1 V z V 2 p 6 T 3 d K Q 1 Y 1 b G 5 K R 1 J z b V J r S 0 N B d n p 3 a l p Y Q 0 V o T W h j V U d B R W R n R X Z N N 1 M 0 Z U V l c H l 5 Z V M v Z E 1 X Z E M r b T h 3 c m F B Q U 1 s a W t U e i 9 E Z 3 d z M 2 s 4 U U J 3 Q U F B Q U F B Z 0 V 1 S V V B M U F 0 V E F Y R k J T U E x E d k h G U k l p d T Q 5 U l p R R z V 1 Y 1 V q V m 9 L Q 2 l r Z T N T W E l I Q l h t V m N a M j d h V z R x T E p S S 2 h H c V d q Q X l m N T N h R m h V b E Z S V l h 5 T 2 9 E Z k N w T W t 1 V n l T M i 8 x V F l P W U p 6 U z d s Z E t v d W w w d 3 V s M H h G U m R L N W 5 3 b C t l V U s 0 O H d J M 2 4 w S G N 1 Y k F P Q U F B Q U F B Q U F 1 R k R j V l F K U U x V c U 5 W U E 1 o T U N 0 T E F X Z l B 5 b D Y 3 Z H Z H M G N P Z U N N U G Y 1 Y X p h Z G 0 w Y l M 1 S E l a b X p 3 a j F Y d 3 B y R m Z 2 S W x v T 2 9 E e W U w V 2 1 s d 2 p m U D k w N 2 5 U e V B Z U E d X Z F R w b W N U c G t j R H B t S 2 l v e X Z L d U 1 K N H F R S 0 I z R n V z M W 5 1 b 0 N D N U x C Y T V n N E t L d n l 3 V z Q 5 O E F B Q U F B Q U F E Q S t R a l Z B R n d X Z 1 p t W k N r c E 5 W V k Z N a k l x a W 9 5 V k p K b E 9 W V G l J S G 9 C c T R U U 2 F 2 O V J J d l p n e W J 5 Z W 4 4 S 1 d R N 0 Y 3 a k o 0 W k R a c z k y e n J S c V l Y Q z Z a Q 2 d y S 0 R P Z E x C b X h H N E h i d X Y r N F N y e D h B Q U F B Q U F B Q y 9 I W V J x Q U t x R l p 5 U 1 o 2 O X g w a l N V R m 5 U b W p 3 U F I w T 1 d K a j V Z a V B O N 1 o 3 U n F p V k h K R W 1 T W E k 2 d m Z a T E Z S c 0 p C K 0 R u e l R N Z G 8 4 N n R y Z W k 3 a 0 Z 1 b W 9 p S 1 p Q U 0 d i d 3 l I W j d W N y 9 M d l V 6 b 3 d x W U h B N E Z P Q n h T W G w 3 c E p w b E 1 S d G p t c 2 x p a z R H Q z V B Z 0 4 v K 2 p j U E N B Q U F B T 0 J Y T G k w d F R V b E p T Z H E y Y l p 0 e W M z T 1 Z t S m l v d D k 1 N n k 2 d k 1 t a l Z y d E d 6 W k 1 o M D d k a 3 d C Q V F G N j R v a 2 4 x S 2 x U c D h 2 V T R r d l B i c m Z y b z Q 4 K z B 2 c j E 2 M l c x V 2 h V V 0 Z x W l h Y b m x G V j F 4 e F J a V 2 Z h O U d p U l p v M W E 1 Y n E x c T F i N m p y Z 3 Q y M 1 h y b D B h T 1 h L a 0 p H b n U z T G t L R F E y O X p D M E N m d m t J M V F C V U M 1 K 2 h t d H V 0 N E J N b m l x Z D h U R X h V V V Z T V T l 6 S G 5 w b H d 6 M m U x Z T I 4 M E 9 S L 0 h o S l V J M F F q W G d O O E p r a 3 R 0 a W t k T m l r Y 3 I 2 N W Q v b E t n N 1 p 6 b 1 Z 0 S 2 l 5 V T J l R 1 F 5 V z R 2 L 3 F y a U 5 l R k 1 i b m Z 4 R 2 8 r R m h m S T F a c z F 0 c 2 N n V k h D e F h j T E R j N S 8 3 c k N n c V N 6 c C 9 h R m d B Q U F Q Z 0 Z T a z l Q M T N Q U F B h Z k 1 6 R X l a V E N a R l I w Y 3 J K e W Z I c T B 4 U 1 V w T G 1 6 N T h 2 U 1 F v T E M 1 U E Z Z a W x W N X R m T T V Y T H B w W m R l M H E 1 Z H V 5 U k p V V k Z S S 2 l 3 c 1 Z H R k Y x N D B H Q V B 4 c 0 V h b 0 J x Q m F 1 a 0 J B R m 5 Q Y 0 x j L 0 R K a 3 d x d z J W U l F y N T d Q R V d 3 S 0 N K Q X J O R l N C d W J r c W l v b j V h W E 5 P a m 1 R M n k z b G V x T 2 F z V 2 J Q Y T J n L 2 d G O F J z T G c 2 d G d v T G s 5 T E h i N U h J V k I y N G x n N 1 p 6 M z V 1 T G l v c l h o S 3 R D b m x G d U F X Z l B l b T A z d 3 J h Z 0 l M b E R R Z 2 p i Q U F B Q T h J d j A w V W N m S 1 R N e l U 3 V n E x Z E s 0 Y 2 V P V W t K Q 2 d n a E x U c W 1 k a 1 p P a m p q e i t X S l B Y c j E w O F B Q U E N B V E N h V F Y 1 b E x 3 V 2 F 6 Y W N 1 V 0 x U c H g 0 b 1 Q 2 O S s 5 L 1 N j L z k 5 Z G R m Y T l l d V h U S 1 p U S H J 4 e F J m V n F s V X J P W j F P d W F w a G x v M m Z D N n Z W c W s y Y k 5 p a 2 l J a 0 s z M 2 5 y c j V X N E 9 m d V Y 0 d i t G e U l s U U R V Q z F j U V V F S 0 x Q S E x Z a 0 J P a m d K e W N 1 U U t E N W Z a Y n B j N U k 4 T 3 J m R k h O b W x K Z 2 9 C e H h j U W 8 r Z m x 6 Q k o w K 3 F L R E p T N X J 3 O F d k T F Q 1 Y W h W e T J z Z E p 6 b W R j c F U z W l J 3 Q W 5 P T T J t N H R E c k R K R 3 Q 1 c n R k c G t M Q z J V c U x D e G V a N j J 3 V U 9 i e l J z e F d C U 0 5 z T z c 5 O T U 5 W n J j d 1 V I R j d m e l h P a m 1 a a H B K Q U F B Q S 9 B e n Q y N 2 R Q a 3 R T N W M y Y 2 x K Q 1 J J a 2 t K S y 9 L N j l m L z k r d V Z 3 d U J R U U V x R i s v Z n N i N j Z T R 1 h l T G F a N W N 1 W E t 5 a 3 B T W T B i T j c 3 a 2 9 a c W 5 q N W 8 z Y j Y 1 V 3 J W c E p r Z 0 l D Q W h U d 0 s x N m Z l Y 3 F V S 1 V w T 1 R 0 W m R k O T E x d V p 1 Q z N 3 R G V i N 2 l j Q 0 5 V Q V Z B d D N T S W p j Z 1 l F S 3 l N c V N N e X B L Z 2 V k R 2 J K a H R O Z 1 h a Y k t Y S 3 U 4 T E M 1 Q W 9 N b E x O R 0 R S W F d y Y X V n d E R R R j U r V E l I U m d v U j B L Q 0 h D V k h y b V Z t U 2 t G Q m N o T 3 F B Y W d D c n F D Z z R o R m p F U k U v Y l h T N 2 Z 3 c m J Q R U Z i W V d I e G 1 t N V Z 6 Q W p i e n Z 2 W j Z B N E 1 M R F d 5 e l I w Y z d M V y t K Q U F B Q U h D c D V a M W J k e m l t e E 4 v c E p l W G 4 1 M H V T S W l N a m Y 5 V W h V b m 4 4 O V J F Q T R K Z U x V Q T F B d G J I W H F h U F E v Z n V W S H h H a H d q c D F w R H A x S 2 5 T Y 3 M y W k 4 1 W m M x d F d O U m t Z S 3 N W d V Z m Z F Z V V n R o U U F 6 b U 1 5 R 2 V 1 a X F j V F B J N V B i T F h O Q m d j d 0 Z C V E x s N X h k L 2 I 3 Z F g r U l N T a 2 1 R c U t s S k F V W k h m c 0 0 y e m J o d G h H d 0 F B Q U M 0 R n Q 1 L 2 Z m Z j N 0 L 3 k y Z 0 R 5 c k 8 3 W G J M N 1 h i T H p O O H p 2 M 3 B j Y S 9 4 Y W 1 H d z J H e i 9 s Q V Z R Y n M 4 M G 1 T M X F h Q 3 V 2 W H I 1 T D Z n b z h j a 1 N N K 1 h x N n d z Q 3 F w R H d D c V F z b W d M Z U R j c U R a V m R y M E V 0 M X V x e E 5 T U D d v Q 0 F u N E p B e j V w d G h H M E F B Q U F v a D k x d T E v T G x 5 N 1 Y r L 1 h x Z F B I b F N r b F N u V G g z Z G Z Q U E 4 2 d G 1 6 c H l 3 V 2 l 5 U X B N e k 5 U a n p 6 e V N K b j F E Q m 8 w U 0 N r c E t m c j g 4 O D k 5 N 2 c 4 U E Q 5 Z U h I M z d v d F c z R G h n M W F 1 W E t s Z n Z 6 e F J 4 V V d G a W 8 y T m x a d D I 3 W l Z u e j U 5 R k I w Z F h l Y T V 2 d m 5 t R z Y x W n M w W U h E a H h R V G s 2 T 1 F r T k R s W m l Z c U c 3 Z H V x b H o 1 O D R h T z N h c 3 R t N 2 R X d W J 4 S D M z M G t Z S 0 N n c 3 J j W D F K U l V a S F d y V n V u c j c 3 N l N r Z U 9 I R k Z 1 Y n E 3 Q 3 d z S l V 2 M z U 5 Z G V q U V F a M D d k e m I 2 U 0 p L R 0 R C b W l F e W R P K 0 t 5 c l h i d D I r c 2 M v L 2 x H a D g w b 1 g x a i t M R m k z U 3 J G b X p W T G R 1 W G I z M T F s c 1 h Y W i t I M 1 c 3 W H l w V X J 0 W G 5 6 W m g w N W N r U j V l W G 1 x V 2 J P b U d q W n N x U H Z 1 d T A 5 T m 1 6 W l Z 2 M z c 5 e W x 3 d j c 2 c X J y d E o v L 3 Z P Z l V t M m N P b l d x R m k 1 Y 3 F C V X J W c 2 h x d G V y K y s r L 1 h B d z g 4 W U J 5 W G t w S 2 l a Y 3 V X Y W Z m d T N i S m F y W E k 2 b l l x T m p W W H o 1 c z N W d T N k d j F m Z H h q K 2 4 4 U H R p O W U 3 Y 1 d M b H l v Q X d j T 3 F L Q 2 d R U F h x M V Z Q U G 5 q M 1 Z 1 W E 5 u b j I y M V d x M W F 1 b l N w a 3 B P V G R m c j B h W m x N S n N Y R n h h b D E 2 O V l h T 0 h D Z 3 o y T j h T V W x K M G F w V n E 1 U 2 N u S 3 p V M U Z U W j d Y W k Z S V V d w W m N 1 V 3 V 2 L y s r N D B w V X o w T 0 h q e W 9 Z Y 0 9 H U 1 p K b X p a b 2 x 1 O T J 1 Z W Z Q b W F j Z U 9 I Y 3 J K e V Z G c 2 J L d z Z k T 2 l n Z n Y z N k t i a U 1 H W n R z T n B z K y t l U V R i Z H E w U 2 F k U G 4 x W l F V S k N h T k d t a S s r N j d U M j Y z V 3 l O S G p w U W t 6 W j A 3 V j Z H a G 9 S V j Z I W j d y T 2 1 6 W U 1 M V n Y z M T V M b H k 3 V n V u W H J k T 3 J V S 1 F V R 0 J x c F J v M G J x M G F P S D J y Z H Z Y K 3 J Z N n J 6 V 0 Z Y M i 9 W Y m I r O D l 0 Z m 1 m Z l N E e i 8 4 b 0 N W T G x 1 a m d 3 W U 9 5 V 3 E w S 0 N R b F J u V H A x M U s x Y k 4 z W H E x T W x 2 M y t Q b m o 1 R n F B S 3 F W S 3 p 4 Y 3 p 2 e D h X V T Z k a 2 l N e D h h T H F z c H c 4 S 1 d k R U J J R W F n S j h k b D J m T n R x Z 2 9 l U 2 F J T k R z Y 0 1 1 Z m 5 G N D l v S 3 l 3 c 0 R 0 M m N U d i t W V l h J d E 5 a U F R x W U M 4 U E F X Y 2 0 y c k d 3 e D B Z S 0 d k b 3 F O e G h Z W E t G a H N v W k V s T H B j d 0 F B Q U 9 E W E l 6 M D l Y V 1 B H a k 5 I U m 8 w Y 2 x G V T l W N k h L N W R P a l F J U j A 2 Z E V p Y k 4 y L 1 d t R E Z q R k J J U 0 l y U F p y T n E x Y T B 1 U 3 p w d z V J N W Z M c G N q S V N P T U d m W G g 0 d U N J a k k x V z d k b T B W R k J R b 0 t 5 d E x a c k 5 a O G Z I e G t 1 U j F J O S 9 o Y 0 9 p M T E x N 1 R o Z z B i a k d P a m 8 2 T 1 Z t c H F x c F V 1 W G F z T 0 d E U m 8 3 Z H F 5 d X V P S U t y L 2 J t N W V W c D B x U k p S b U F X R U J D Z 3 F L Z 2 8 1 Z V R r N k 1 D Q k F 3 b 0 l D R k R u e n A w V k V 4 T 2 o y c l Z y e T J h e k t U Y z N W e G F M U m J H e H N V W T l w Z 3 I r T H B 5 V 2 x x W n g 0 O G J w M E t G R G t x V G c 0 R 0 R G e E 1 R b 0 9 6 d G J 1 M 2 Z 2 M X U 3 Z H U 3 V j Y 5 V 3 F O S E R u U 0 N L V n E x Y W 9 s c D l P c D d P e H M 1 Z W Z u S 3 l R a 1 J G R l J V W k p V Y m x C W V V t W D d w N n J y U z B s S j B i a H g 0 N H l 3 T l N R a 1 J K R 1 J r Y 3 J L e X R M M j d k d l Z 1 S E Z q T l c z Y V Z B a 0 p D U 2 9 z T E Z S R 1 J v Y n N k c n Z D d z h N V m N X N X E v Y m k 0 T 0 o 5 d G 1 q Z H Z u d W J N b W F P W W 1 K a F M v Y k o w N l Z M T m 5 E b F R y b k 1 Q S 1 V a S F I 4 d m x j a W s x T l Z X c H F h b G F z M m F O Q m c 4 Z X J P N 2 R 1 N W Y 1 b W x l d l h x M D M z M 3 h U d 2 N I Q k N n a 0 p r Y 1 B o M E 9 I R G h 6 V m x 5 a F J s W j J l c l Q 1 O C t Y d V c z Y m R 1 b T h l U E h 5 M j Y z S 3 l n b 1 N M V n E x V k p 1 Y n E 2 T 0 h U d W 1 N M m Z P V k R o V X M x c X Q r d k 9 m L z J 5 c 0 t S Z 1 h G e W V Y e X l X c j F h b z F h O V p v e T V Z d G 1 q U n B V c W x n e m V Q d z R j T 2 F O R 2 1 T O H Z Q e k Z S a 1 p x Y U t p S X A w K 2 Z W b 0 x G a X p R b 1 V P S D l P S 0 x M N V o 2 L z U 0 O G V W S 2 p S b z J T M V d x V l Z I e D l B d 0 l D O U 4 x M z N 5 a z V P V m 0 5 Z S 9 l d V V O d k w 0 b k E 0 T k h M a 1 N P M 2 J 0 M C 9 o N G V F S 0 R 3 O V h a b W F t Z H U z Y X B W M j d k c W x Q b n o 0 Y U 1 H Q k F t Y 2 R Y O W J X K 2 t Q Z m I 1 W G d 2 e l o w N 1 Y z U G 1 6 S k V r M W F o U l E v S H g 4 V X B Q V D l m K y 9 m c 1 Z F U k Z C c V B Z c l F h Z 0 d v T m 9 W e G N V c E 1 D M U 5 3 V W V P c V B D S 0 s 2 U U x u V k 8 5 c U V q Q k t T b H l S a 1 N v c U 1 R d n d n R H d j K 2 F 5 V 0 9 T e V d M e W 5 q M 1 E 0 R k Z C U U l K U E 5 w b 0 J 6 b z l z c U 5 I W G s r Y V B Y V E t h Z m p 2 T X p z c z F V V k t U Q T N G d 3 B O L 2 V u d G d V S E Y 2 O W x H U n B h L 0 Z Y Q k o z V U J B Q U R 3 N i t C d 0 9 Q V H l 5 e S 9 y N k 5 H a m F 0 e T R z Z j d 5 b D c 4 W U l 6 Y j I 3 Z H V u Z i 8 v N z M v c i s r K y t W b E p T a 1 F Z T U d L V E l 5 V X R P b l Q 1 Y 2 t Q Z m J Z W T d K Y X J Y c m 9 v W W Z V d F d 0 W H I z c j c 5 K y t 2 T D c 3 N F F t K z g 4 W W F p b 3 F L T V k w c W F P W E 9 t T m 1 6 W W 9 L a W 9 L Q T B k T 2 x S L y t N T W Z K Q l d I V 0 p N b V R k T G V 2 W H M x Y W R J a 1 R a N D g y U W d R M 0 c 2 M 0 p r N m N x R z N i d G l r N E 9 G a C 8 v T 0 1 m Z G R 0 d H R 5 a z B O T l F J Q W 5 m c z J D R k p H a n A w c U N S c C 9 2 e j V T a 3 B L M H B W W F h x b F h Y M z M x Z 3 Z y S G J y Z H I 3 T m l 4 T 2 5 M a 2 l L S 2 p v L 1 h r a z A r c V R a c z J D Z 2 d J V U Z G U m t U W n Y z c X k z M z M 1 Y k J 3 O G U x T V N K R X p W d T N E a E o w c G d 4 W X l S S n I 3 M z J t d G F 1 W G F 0 M j d k c n A y V 2 V m d m F C e l Y 2 W i 9 x c n E r c k t 3 c 3 Z m a m l p M H B M U z F O Q 1 F v S 2 V l T 0 l K d F c 3 Z F d t Y X p X U T Z I U T l 1 M m J W T m h Z Y U V r N l k w M z N w Q W t q U m 8 x U 3 N u S n l l c l N w V X U 1 S W R U W n M y Z T F k T 2 x T a l J n e F F q Z m N j S U 9 r N H B G V 2 t 2 V G x s M S 9 x M 1 h m Z m x T U j E 2 d F J K L 2 Z 2 M 0 5 3 T F J N M m Z P N k w z M z N 0 U F h Y M y t 0 Y W R P b U t U R X h V U z F i d G l 4 V m Y y W m 1 w d D U 1 N X g w T k h q e F l Y Y n A w V V d C Z 2 9 F N m V Q S 2 5 4 N D h m c j Z O R 2 p t a k 5 u a n J w M j d X b 0 V N V T Z u V T I r O D h Z Y n N k c n M 2 Z E 9 p Z 2 9 V T 0 h L d X p j d z l 3 W k d S b G F z M m F O M 3 o 3 M m N E Z 2 N T a 3 h N V k 4 r K 2 Z k V 3 V Y V H N q V E Q 1 M D Z K Q k d q e D Z 0 N 0 9 4 c 3 p a c z N U M D g v L 2 J U U D Q x O T c 3 V F Y x N k 5 C Q k R 6 L z h z R 3 J V c U N H Y n p h Y T M z M z V i W D M z M W x Y Y n M y S 0 Z 0 M j d h c F R a c z J S d m 5 D d 2 t L T k d 6 Z E 9 W c X R W O G Z I e G V 1 c X B w M 1 R k Z G R m S l p E T H A 5 T 2 5 U b W o 1 O X V o W X Z Y b H p o O X Z 2 e X d R Y 2 Z L R G c 0 V 0 9 Q R 2 p W T 3 p a c z F r T X B t V W t a R 2 g 2 Z E 9 u Y S 9 Q b X p W c X d Z S U d h T j I r d T F x M W J s e n E y T 3 E 1 M V J k O X Z s K 0 8 5 Z E 9 U S U V T T l F H e m h 3 b 0 h y M z d t M U 1 k W G 4 0 O E d F Z F B I a X d N c G N B U D B Q T U J 3 V G d r a W l L a T V N a l B s N m h C d z h x S U R P e n d z Y 0 Z a R 1 l x O U 5 B a E 9 l T G p D Z F F B L 0 9 L N U x S W V Z S V V R J V W J 1 M k N o b z B V T j Q x M T Z p Z 1 l V T T V F a E 5 W V k x O b W N R a m 5 5 L 2 w v T E p j T T F E e l R P M 3 J L Z V A 3 c m R w Y 1 o y S m t M Q 3 h X W W 1 h b W d r e W N W O H V P U E N 0 M i 9 Y O E h I a n N s a X R T c m c 3 R m 1 a S 2 p 0 M U p R Q U F B S D R S V n E 5 Z X J V T 0 h E a W t x S 2 t x a l J v M 3 l t Z 0 x 0 M m 1 1 d j F l T 1 B Q e T V K K 3 Z 6 e n o 0 M 3 d w Q 2 9 j T z N a T W 4 z N z Z x U 1 J w K 1 B E a F J z Q W p G W T h 5 R 1 R a c 2 1 D d 1 d p d z R m U H F 3 O W U v W V k r e l p 1 M 0 t o d D I 3 Y k p a R E x w S C 8 v N G g r N j Q 0 d z R q c 0 R D Y n p j W l V k M V Z s N W N x V k 9 u T G t p Q 3 d X a T E 1 N j Z T V z F h O W R P Q W V j Z U V B N E 1 E R l N I R G g z M C 9 Q U F B T N U o y N z k 2 d G J k d T J W Y 2 w 1 S z l z L 1 Z W M 2 Y z T G x 6 b F p h V 3 B z a k l T S T B m U D E 1 d D J y U X h 3 Z 0 d M e G F J Y m J y a E J 0 O X h 5 U z Z W Z V k z W j J 0 c n A z N z I 2 R U x G T H g 2 Q 3 F I d z Z G W n M y W k p r b T Y 5 O V Z Z O S 9 m V F R Y a U 1 N N C t Q a j l m e n p 6 N n R a c z J a e X U 5 M m F Q W H U y e i 9 y e j h 2 S j A x M T E z N m Z i Y m I x Z G d Z U E Y 0 a 2 p w M T Z o a G h x O F B o V U h K e X N s R S t Q V D F k V 1 Z s W m t x U W V Q W G 9 Z Z 1 p w V V B I c n o z b n Z 2 c m Z C c m k 0 M k 4 x V 3 V 2 d m F h T 0 h U d D Z q Y z V z M U t p U m V 2 Y n N L V W 4 2 N 3 J 2 d n l q e i t 5 a X V 2 M U p O U F B x a 2 F O V 2 9 Z L 2 Z M V V U w O F p v Y z M 1 M D V x d V d y V k t L U 2 t w Q 2 d v S z B w Z 3 h Z O V N 5 W l V z a k d F M U l T T k R J a 1 N Q M S 8 r e m R l W H h V O W I z L z h k Y z V r M l F t b W V 3 T E l R b E x B Z 2 l 5 Q n B E S X J w R k Z V U V J S N n N y V m F y R l d i Z S 9 W a D B 2 Y i s 2 d m l Y c k V W c T F T c 1 h i V D B L b T R W U V J a U k J C Y 1 d 3 U 0 p M Z 0 x C R E V r a E l J U H M 2 a z F u T y 9 Q N l l 6 Q 0 V o T T h r a 2 1 S R E F 6 L 1 B 4 O E V G b X p 2 Z D h 6 L 2 V j T 1 l O a z N 2 U D V m Z 2 N P S E 9 q M y t M M n h X c T A 4 O T l 4 e k R C a 3 l S T z g 3 T m p h V 3 h 4 N T d U S y s 0 V z c 1 O H V k Z D l P L 3 U x O X F X c j d p V l B W Y X V x c W s w Q 0 5 Z Q z B 0 R F N t V H A z Y X B 2 T V E 1 e T h K M V l R U T U 0 d 1 d G b 1 p s d 0 F B T V Z p c 2 h l W G 1 F N U 9 j V F Z G S 0 N X b E 1 E R G d j N E h L Z z F O U V N W b E J D U 2 4 0 O H h M d y t E M V l x b G Y z K 1 o 4 b E V J Y 2 R I U 1 R D Y n M w Z E h Z V W x L d z l 1 d U h a Y 0 F B N m 5 2 M n h C N G Z q O U 5 z Y m 5 s T n R N W V Z h N X J X T k V o V G x L Y i 9 0 U k N 5 S 1 p x R 2 9 X R U 5 U T 0 9 K R T R R Z V B F a m 9 r U 0 9 F R k J R U V h G N k 9 h c k g 0 V j F F b m h C Q k N D Q 0 V 1 Q 0 Y 5 L y 9 U V U F V N l p N M G F j b m J H e k V p Q k d B d X h M b T Z O R 2 p B V H Z 1 T j k 5 O E E 4 Q 2 x s M T d L a 0 N G R G 1 y e T d K d z h B Q U N B Q V N V U k J W R z J Q a j Q r b l Y 2 O W V B T 3 p i d D A 5 L y 9 z c 3 Z 2 d 1 R j N j V J T k h 6 N D h Z T 1 B 4 W m N P R 0 R R Q m N j Y 1 V W K 2 5 q T 2 x w N m V U b H B h R 3 V C Z T V 5 M F E y b n Q 5 Q X R t Z n c r S F E 3 N C t i Y j c 2 W j J O a l l k c H h K e T Y 2 O T l 0 c G 1 6 K z N k d T V l e X N q S U E 3 c m p q R H E v N 0 t Z c k N E V G Z j Q U x q W H J T c j M 4 Y V Z 0 V D V 2 R 0 J n d 1 l R R 1 R E T E N L b l R w M 1 N u N C t P a n R Z R G s 2 K y s r Z 3 F u U D F Q M i s y Q T B H c j J 1 M S t k M E 9 2 W D N X V m x a R 1 M 0 Z n Y x d D V H N 2 Z K W k d M b z B L R U F G Q l V W T m R t M m V m T m 1 B T W F Q S D A 5 e W N u S 3 p m V l Z W O V h x d D I y T F N w R W t r S k N R M G V 6 N D R P S m p w M D Z j R D d u d k h i c m M z Y X d P Z C 8 x c D c w M V g z a 2 l l N D B 6 U k 5 m d y t K a T V O T S 9 5 a U V P T 2 R z U 1 V r b z l m W D Z H a 1 B C W l d Y d U t k Q T R z e T Z S T X p J U 0 x T U U V s O G 5 V e G F N V l F v a H p 5 N l d x T 0 1 Q R G N U W j h P e E Z B d G R s U W E y d F J H O V p N V X h 5 T z V q d D Z x M m J 6 a E d t Z V l P M 3 M 5 c D Z L T k M v V H h p a D J P M E Y y T z F S V k V k e l F S a k 1 h b T Z 6 U D V y T 3 l U Z 2 d o a E J C Q 2 5 O Y z h R W m x u V 2 p s d k Z F W E I 1 W E s x N m N Q c z F u a W 1 Q e X N z T F B R N U x h S W 5 P R 2 g 4 M 0 F N S E R n Q n c y V 1 d Y Q l d 3 c 0 x m R m N I M j l C V k d Q O S s v Y 2 5 K e W V I L 1 B 6 O G d C e T N 2 Z G N u a 1 A z b D V 1 W m l i Z m l N c G p P d W Q y a G 9 x T m U x M W p 6 W H Z G d T N i d n B h Z k 4 3 M D c 5 O W Y v L 2 5 F a V J Q T j F 1 b U t p N H R y V W 0 z V 1 d H e H N M R l Z W V m Z y N U F Z U 0 V o S E R E R F R l d 2 R P b F M x c T F i e C s 3 Z H U 3 b j I y b X V a T k d t U z E 4 Q z V O V G F i a m U r L y 8 1 N T k r L 1 p S V U Z C Q V l X R W h K U 1 V s K 3 J w Z U x w Z E x Y M 1 B 0 Y k Q x N j l Q R G F w e W V z T 2 J 0 c T F Q U D Z l a 0 k z Y j N 5 d G E r Z X Z Q b j M 2 K 0 5 6 b U d h L 2 R i c W V 5 c 3 J M W n N U c j d 0 Z m F s c S s 2 b F l j T 0 d N W E R n U V B i d j M 4 L 0 N o U X Y 1 N G 9 z d m 1 E W n R H d V B I a j h k b 0 5 Q b z F k b k Z o a 0 Z C T k N O R W x Y R V l q V H F N U l o 2 T z F o b 1 F R U W 5 p b m h Z U z Q x e j F y K 0 V l K 1 l y Z G p z R m o w b 0 U y M T J a c n Y x R G d v O D d i K 2 1 y Z T E y Q n A v W T l M T E 5 0 V 3 p E b H p E T D l 3 d V Z X M j Z O b H R v Y U 1 1 V m R V S U l J W V F R b 3 N 0 W n J W W W N E V i 9 T T 2 5 Y c V Z K T k t D M j l z M 3 Y 2 d D J V N m U 5 W l F x S 3 l 1 c H J L e j A 2 N 2 o x O W Z Y N k I 5 Z i t m c W p l R V k y d m o y Z m F Q V i 9 N W m p Q Z 2 5 p W X V F T n B 6 Z l F M Z F g r T j J u W E c 5 Z m Z W W j N i Q U d 0 T C 9 Y S E 1 C a X N U V G J i b X J o e T l t Z U t y S 3 p L O F h 1 d X V z d V V s S l N l T y s 5 O X p o O S t q V C 8 r d G U v Z V B m Z G Q 3 b n F x c X U 0 O D g 0 N y 9 R N 1 h E a D A 2 e F B 6 N T h 5 a 3 R M U V V n S 2 l x S 2 x K U V V C Z z h l a k t a c G Z Q d n R 0 e T N 1 N z J 2 c 3 d R M W Z a b X c 4 Y n F 2 V n F y O W 1 r U z E 4 d H V i U H V u c 3 R D V z d o a T V T T k F 5 Z H Z G W D Z k L 1 Z y N z B s W D N r c U l v U F A z M D A z e j A w V W V z W H I y Y W d 3 Y 1 B j d k R n U W Q 1 K y s y M W 1 6 W n J G c k Z t e j l L c E l j V 0 d U V j F F S U l Z U V E 0 Z 0 x q Q 2 c 3 R 0 V S d 0 1 E Y j g 4 S 1 p y V 3 B K S k 5 i Z l J 0 d V N i T 0 R 0 b 2 F W N 0 I 1 Q z l s Y X E y Y l R O Q X c x T l J o c W F 2 V G 5 0 S k F R b k d G a H V N T E Q z W D k 2 K 1 F h b U V F S U l J W V R v T 2 l F a E l Y b 1 Y y b U 9 Q U G N i R W l S U F A y Y k U 5 N j B 4 T m 1 6 Y U 5 C e D U 0 d 0 s 5 O U d u K 2 9 I N m p 3 c W l W R 2 9 4 R l Z W Z E U w a l p w R y 8 4 N z F 4 a E 5 h d G Z i a H Z i L 2 F j M z B D M 1 Y v a k Q v M H R G a 3 V U d G N F Q 3 d W Z k k 0 e m 1 P N T V y N j B u a D d l S 1 B a U F R w c T h 1 V E p a R 1 p t O H A v L y 9 J Y 3 Z 2 d m l D b l R 0 M 3 N t N 2 R P d m J z M m N O c n I 3 M 1 c 2 b l d 3 V 3 E w O C 8 v e n p W R l p X a 3 B H U n d j O S s 5 c k 1 t V X p M d T N M b X o x V k N 0 T F J x L 0 w 2 e S t m d i t q Z V h W Y l c v b W F x a E t h V m t 0 N m V 3 O T A x V 3 Z k b G Z l U 3 l X V G l y c n Z 1 W X Z i c z J X e l l z S U U x Y T l h U W w 1 Z k h P K y s 4 d z d G a n g v U z F H T V d G V G I 1 S 0 x J U V F R Z 2 h 4 Z 1 h P c E t z N k l D T 3 l K a V Z q V D B x Z 2 J N S U Q 2 W H I z Y z Y 3 S 0 Z o W G t O e E p x R W F Z M H I y W n A w N 0 d Y c X l G Y l d a M U 5 0 T m 9 J c k t n a k p 6 e W Y w M E N G T V I 0 O F N Y R m h J V U h V M V N n Z l d K e E J D Q 0 N H R U V J R 2 h x a X B K U 1 V r Q U h E d D I 3 S n d l d X o z S F Z W V l Z E e W V 5 c z d N N 1 p W e U 5 L W X J p O T d w b G h 3 O G Z C b H F l S X E 4 d E F 2 M j Z 0 S 2 U v b m o x N z Z q L 3 Y z Y n M z S U 9 Q d 1 I r L 2 V 2 U U g z Z E p T Z T l i Q z g 4 V n h 6 V l Z W S l R V M E 4 2 Q m d N Q m d O a n g 0 N 2 w 2 Y W V m N X V t b m 4 4 W m d N S E R x M U N t K y t 1 c X J W d m Z k d l h z M 2 x a V 1 Z x S 3 J L S T Q 4 O D B t e U 5 z O E x D d 2 9 D U D F i U G V u V 2 N h U 0 c 4 N n V p W m l j W E d 4 e j I y Z T k y T n l j c k x Q Y V J L O T Z l e l g r b n k 0 b D h 4 b U 0 5 Z G V l e T J 2 d m Z Z Y X Q 5 M T J H K 0 J l Q X k 4 d k x 5 K 2 d 4 e E Z k U T B J M U l Z U V F R b 2 l M a m F y a U 5 K d X h K e V J R M z d z M 2 R a Z G V T b j F x S 3 Z i N G V M U 1 d 2 b U h a T 0 d q e n h k Y 2 F i U k t 5 Q 1 N H R U V F S m N N R E l 5 T W d E N D Z x d X Z x S 3 F x O H R u T 2 J y Z D N 5 b k V Q S F R y V V l r Q j I 5 b k h I a m g w T H d E Z m Z m T 1 A z K 2 1 X Z T Z k b G F x e m J 6 W n Z 6 N D h R Q j g r K z I z b k R 4 N T B t d W J Q W H Y y N k d G V l p t W m 1 t N C 9 o V F h 1 d l R 5 R D d p N D J O W m N D Q U F R Q j g v U E h I Z m x j N m V h N j N a K 3 E 5 d G t w U F Q 5 Z X J o Z D U 3 N 3 o y d m J W d 3 V G e X R X c k F C Z z l P a l J U Y W J 2 Q z d R U k k w Y m 8 0 Z X J w M D Z k Y m J l O T V I d 1 V G Q l R X Y k 5 s R F R O T m F 2 W H g v d 0 1 R N G Z Q a H h 3 d j Q r O V R l O V p Y V j N O N n R X c k 8 z U 0 1 M N y 8 4 M G 1 z b F h H b H B x U j Q y V H B n d 2 9 V M T l C d U s x Y n V s K 0 8 1 L 3 V K V V Z S b U R s e n B 2 N j R w W k J T W E R n a 1 Z C T k N D Q 0 d F K 0 J G d 2 h v W m l U M G p B b X B x S z V k S k x x Z S 9 a R T N 0 T W p I d X R 0 c k 4 1 Q z h 3 O G 9 a b X Z P Z m 5 Q b m t w U 1 F q W W h o Q k J D a V B Q V 2 p C a 3 p D Q X N M b z Z L a W d u b n o 1 d W t W R 3 g 2 N X V i a 3 N X c l N J T D c 3 N E l x R E h I V F Z x R k g z N z l n W G d 4 U m R m W l B Q b X p X a W U 2 Y 2 F C c 3 J J e V B 2 N z R Z e F l 0 V 3 R S a 3 Y x b X p a a E V i R z B 0 O W Z U M V B Q U E V F V z d a c z B k Y z k w e l N O d l h 2 M 0 5 2 d n d Q R E V 4 R V h D d k c 1 Z V Z s U V c 0 U D R C d m Z E e G Z w a y t m V G 1 K a W 9 u N j h i Z H U y N m Z z N W 5 V N D J i O T d N U 3 k r O U J N Q z E x M T V M V 2 x w Y W V 5 N U h N K z I 5 U G 9 I d T c r N j c 3 M F p W V m Z M e T h u a n l 5 U 2 M 1 Z E 9 p U X Z z M W 1 z L 0 h 0 d D k 4 M k M 0 a z g x M 3 Y 3 O X U x N m R W Q n I 2 N 2 c x R m h Z V 3 h o M T M z Q U c 0 Z z V 4 R m l 4 W T F x V E l x T G k 3 b T V a Z G Z a c y t l U F l T R m h Y S F h Y W G Y 1 M 1 h k T F R w d z R 3 W i 8 v L 0 d k e W M z T 2 J Q S i t W b G F V S H V Q M z Y 5 V 3 U x S D A 5 b G 1 z M W 0 0 O T E z M z l Y W E d L d X N y R 1 R C Z 2 d X Y 0 9 I R W l J T 0 5 0 Y k 9 i T W 1 h a X F T b F Z W R m M 4 O D h 3 d z V P V G 4 2 d H B 5 Y 0 h K N T Y 2 c W t P Q i t O R l J V V T g r K 3 l 6 R k J R V T Z N O G R P b l N J c D U 1 N m l y c T Z P c U t q b z V 1 R V J 2 N E l 4 R 3 Z k M H Y z V 1 Z m Z l M x M T k v e l V j Z m Z k U m t X a 3 h O M C 9 T L 1 I x V l Z E Z G p m R m F K c n l a c H F R Z 2 d o a E J B L 0 1 p N U Z 3 U m t l a m p N O E h E d W d P S j B Z Y W 1 0 U m E y b 3 c x T m F p T k h 4 Q W 9 U d D d M V F p m Q W R 2 W n p 6 Z W V L d E p I R 0 t m Y W J L Z z J H M V J V Q U x J b W 1 4 Q k N D Q 0 h F d V p D U W t N Q 3 Z m L z F y N X M r Z l Q w N U 9 E b z g 5 O W h p U m t a R k V S R V J R V l Z X b F Y z O E V Z b D J 2 e G x S V j V U Z S 8 r U T F Q U G Z V V W h Z V 0 Y v T 0 V Q Z j h C a 0 1 o R W J H N H Z W Y X R V L y t E N T d u Y m Z J e U V q b X p a d k h j O D g 5 U j J s c E t m U G 5 6 e W N r S k l T b 3 F D a H F h b X F 3 V 0 N 3 T U d U S 2 t 5 V D R q U j Q 0 a 0 x p N k 8 w d E p T N X M y Y l I w e E 1 E T l h W M W J 6 L y 9 2 d D Z s W X N 2 W n J P W n A 1 N T Z p d W V l Z T Q 3 Q 3 d r S 2 V m L z U 1 V E N Z V E V S R V J W R l p X W X J Q W k F I Z U Y y d H k 1 Y z d 2 O C t n U z Z 2 M E d E Q n Z I U V F 3 L 3 g r d X V 2 Y y 9 E Z 1 F S N S 8 v S E h N W m p O a F l X R 1 V s N W Z q Y 0 R q M E t l M D h w a 3 l a d 3 V y V n E 2 b W 9 x R 0 R 1 M 0 x s R V I w Z l R y V n M z U F h 6 M H g v V H A w N m 1 v c U 9 D a m p 6 N W k 3 Z H E x c k Y y N 2 x 0 a l l X R F J O b z Z M a D k 0 W E l 5 R W g r K z l 2 Z k 5 w d G V z Y j J j V G l m c j F x M W o z Y n A x U k V W R k V S V V Z S W F Y x d F I 2 T W p C O C 8 z c T l L c k V H R E J w R 2 V u a z V X V m h a T G x 5 N W x 6 W m 8 x b U 0 x b W l v d U x p W W l J N E 8 2 N z c r Y X Z m L z F y U U 1 i c 2 t a Y V d 4 b j M z M 2 N l Y m I 3 N 0 o w Y U 5 I Z W Z q a G g 0 b U t p Z 0 x j Q V Z O Q 1 F n T D M z b n N 2 Z i 9 y V G 4 5 c D l q T m 1 6 W j d O b X p S b 2 V m U E J C W W 1 O a m N U Z 2 N l b F Z l Z U h n N C 8 r L y 8 v Y j k y c l N u W T B k Z T Z 0 Z n V 0 S y s 2 b D J 0 c G F s a X h a d 3 B J b F M w a E l T T U J r T W x G V 1 Z x Y X Y z V F o z N 2 x 6 a T R 1 S U N j a X p S d F N S V U U w S U l J W V Q 0 a 1 h N W k R E Z 2 l J e U V 5 R W d E V m J u Z U h h O V h W R 0 9 y c V V N N y t O c S s z T U 0 x Y m F O W m F k W n N Y R X J J S k l Z U V F R c H d i S T B h T V l P S E N o U 3 h m d n B 5 Z E 8 z Z F N V b E t D e F d J a E 9 q c W F v V U 9 I a 3 B t W n l l a l J v d 0 4 r M 0 1 U R V J G N T U 1 U l Z X c l Z y R m x p M W J P S G 5 5 S k V W R l J V U k V S S k N l b n M 2 W U 1 X T 1 l N b V Z L c y 8 z U z B 0 S l l 1 S E F o c T F l d l p 1 d l d y W n c 4 Z V p M S 3 l r c m k 0 K 0 1 a T z N Z c z A 2 Z F B i O U x l Y U R U e X p E U F A 4 U G J i Y j N Q N D h H S H E 2 d X J v M j d j d k J q L y 9 Q W m 1 T a 3 N L c n I 3 N 0 t t a l Z y M k x K b E M v b j U r W l N W b F J F V k Z j V 0 F B U U 8 0 K 3 V x c k d U b H l a R U N 1 U 1 d Q d H Z U N k I 3 a T h 6 T T V Q K y 9 m d X p Z c 1 V L Z H U z Y V J V b E p D Z U M r T H F O R 2 p X c T J U M X B h R 2 s 4 O D h R V H Z 2 L z g r K 2 Z u N T F O Z l g r M V h o Z G J Z N W M r Y V F r W k h C N n R X c n l j N 0 9 w c n k 4 b k 9 E Z 1 l O T F M w c 2 p J e U d E R 2 p C b E V O d n p l R W d p S m l Z b k 1 t V E 9 I N z c v L 2 5 0 T 2 5 U M U 5 Z V 0 V o c 2 J D d 1 p H U m x j Z S s y M W p C d z V F c 1 h Q M z J l Z W V P S U p Q d j M w V X p a c z J F Q l J V U k U y b T Q z T X p F e n V 1 T 0 9 P Z 0 s r c D V u S H R 0 Z G Z T c z J k U G x p M W J 4 b 0 V E Q j Z p c n F 5 T X V M b z Z y c n J x S 2 4 v e m t K O D B x O E 5 v c U 5 U V 1 Z C U X N X c 0 d U S k V u Y n Y z b z N G W W l F e E 1 a R 0 1 q Q X h t e j U 2 d H I r d l d I a D E 1 c m Y y N T M 4 N z F 2 W F R a W l p k U l d G a E l W b F l X c G F X b F Z G Z F h r N U N R d 0 5 p e F k 1 a 3 h Z M G J B M T I w V F h V Z X B y Y T F 0 W W R F T U l Z U V F R Z 2 p 4 W T Z k Y U x C Z 2 F x d G h V a T Z Y b H h 1 M E k w d H B D Q 3 d s Q k 0 1 d l J 6 R 2 F j b 2 F H N G d 1 U T d Z a 0 l J S V l R U V F n Z 1 J T T G Z l Z W l 0 V 3 E 1 V k h I M z J V S z Y 2 N G 9 x d U h J O F I 1 U l Q 2 R k V F S U l J W V F R T G R K Q 1 E 5 R W E x b V J U T k E x R F R R M X F k Y l c 3 b X U z c 2 R k Q j h W Y k Y 1 c G 9 M c 0 l M M l N y V 0 U 2 R m k w N C t F e k l G a F l t S V p z U V F n Z 2 h o Q k J D Q 0 N F N m p Y e n F J S V F R U W d n a C 9 P W l M x Y V p U U l Z x d F o w S T J x N 1 g 1 R H A 2 U X J m S G F h b T B K M k Z w c H E 5 c n R x Q l V W W j Z h T E 5 C c H h o b 2 V q U l V U Z 0 5 K a z Z y V 0 p P Q 0 N H R U V F S U l J W V F R U H o 0 U 3 F n a 2 h o Q k J D a U h i V F R D W T B r d 2 5 p N D k x V m J M V z F a N n J Z S E k 2 b W p j O E 8 y Q U J V d G V X Q T d l e H R u c E R O e H p w d W F u M D l h b j A 5 b E p i a V V o U 2 N a c k 0 3 W U F z U G x 5 b z J J W V F R U W d n a G h C Q k N k S W g 4 c 2 l D R U V F S U l J U U x D c G F v N E l p S W d J Z 0 p 3 Q j F 5 R z Z t b 0 0 x Z F d v W j F l e E 5 R N 1 k y b l N R c z l a c 1 V 4 V F F 0 S 2 J Q Z V E 3 a G N o R l V V d 0 0 x T m N C W l Z X e W h v V z A 3 c m h C Q 0 N D R 0 V F R U l J S V g 3 M E p G U V R R Z 2 d o a E J D Z F F q T W E w W X h H N 1 B I e E t F N m 5 I c k F a Y W 1 0 O W g y b i t W c k E x Y n U 5 d E h U Z G 8 5 b n l U S 2 p a V m J W c k Z a a k M w O G V 5 R U V F S U l J W V F R U W d q e F k 2 U F U x d F o y Z k 1 W N E l Z U V F R Z 2 d o L 0 9 W e V l h a X R k U W R z T l R Y T n A 0 b j A w c j Z 6 M T B i V F R D Y W M 0 Z U h 1 U 2 p h c F l o T k N D Q 0 d F R U V J S U l Z U V h F c W 9 K S V l R U V F v Z 3 V w V n F 0 Z X N E V 2 J K c k l z M 1 V r W U d 0 b F B U Y j l F S 3 J x R H R j Y V F q Y X B Z a E 5 D Q 0 N H R U V F S U l J U V J J c U N h R U V F S U l J Y z R q a X N P a E I y e C t U U l B a M F l E T j A x Y 0 w v V W d W b X h C Q 0 N D R 0 V F R U l J S V V C Q 0 5 T R 0 V F R U l J Y 2 I 3 U 0 5 J S n F h M U d y c W p C V V Y 2 T z B 0 T W F h S n h o c k h K Y T F s U j l W Y 0 M 2 R G 9 l b G F i S 3 J h d m 1 N S k l Z U V F R Z 2 d o a E J E a W d p T 2 h t a E J D Q 0 N H R U 9 Q O D F Y b 2 V 0 d W h y R j Z X e X h i W W Z Y W U Z N V T B M U l c r O U Z D U T g 5 V X N a b E 1 I V H V t R U V J S U l Z U V F R Z 2 d o e m 1 z U 3 F n a 2 h o Q k J D a U F 1 T 3 d X S k J y Y X d r c U x v Y X h l S H c z V E F R Q V p 1 Z l h B Y U R P M X l M a U 1 C c E 5 r c 1 Z t e E J D Q 0 N H R U V F S U l j W k d S V U U w S U l Z U V F R b H p R V k t z V l E x V V Z o c W 9 x V k x 2 Z G U 2 T 0 9 y c 0 h t N F p s Z T B v K 3 d 6 a G t X a G p N e U V t Z G t K Q z Z E b 1 d Q S E Z V S U l J W V F R U W d n a E J B R E 9 n d U 5 v a F F W b 0 o z S n h u c 2 h G e T g 4 R F F P M 1 J H M F B Q V k 5 T Z X F h a k p Q V E F r O X d 6 N H N T V l V F M E l J S V l R U U Z 3 M 1 Z a a n N U c 0 5 Y W C s y N T R E a X Z Z Q U p 5 a G 9 X a F J V V G d p S W 5 B R k J a M n o 0 d 2 9 o a E J C Q 0 N D R 0 V F Q m N U e T c v K 2 d x d W l I Q 1 h N a k 5 v e j F S M m k 5 Z W d O Z 0 p h Z j V 3 N 1 p U d V R p c 3 R T a F J N Y 1 F l d G Y 5 Q V Q y K 2 h H c E N D Q 0 d F R U 9 L Y 3 l i Z V d z Y X Z 5 T 0 V k c U N q b F N l N X B 5 Z T I x W E Q w a 0 l J W V J v V l V 5 d 2 1 Y N 2 1 i b H d T b m t S N l Z D O T Z t R 0 s 3 Z W t o Q 0 N D R 0 V F R D h x a m d O N 3 N i e j V D c V p i Z j B y d z J D d j k y c 2 U r K 1 J 1 c 1 M 5 O G w 5 U D V I Q 0 9 v L 0 t D R G p r R k J O Q 0 N H R U V F S j B P c H Z t W U 9 u S m J Y e D J h a G N h O H M 5 U E l Z U V F G e T R W a G V 1 N 2 o y Q j I 4 d V V F S 2 J K K 3 B o Q k N D Q 0 Z F W j Z 2 L 2 J C b k 9 n O W 1 F M 3 Y 4 S V N t a F l t L 1 o x M W R a Z 2 V m T V Z E S V B U T V U 2 N 2 9 j T m p r V k J O Q 0 N H R U V F S j B x d U 9 X V W w 0 N y t q b E Y 5 W l Z k U F J R a G h C Q W l Z S H F I e G 5 O Z j Z p U l N 3 K 0 s 3 Z W l o Q 0 N D R 0 V F Q m V 0 K 3 M r V z R h c X N 3 S F Q 3 U F I z c X g 3 c m t M W l M 0 K 0 E 0 S G E v S 1 Z L a U d F R U V J S T B X b X N t c D A v S G Z s T U F q V W h o Q k F Y b l R 4 T E N h O G R Y W V B E N W V 6 c W 9 R Z 2 h o Q k J D W E p R Y 0 I v Y m l Q S m p k N F V B T n d E U m 5 M c z Y 5 d T N B Y z N 0 K 2 h m a V J V R T B J S U l Z U V F u Z W J m Q m Q 5 e j J s Y m Q x Y 0 1 R U W d n a E 9 z V n B X e l g v T H Z o U F Z 3 O U R D Q 0 d F R U 9 L a V p I b n p G V U x 2 Z n l S Z y 9 Z V S s 4 Q 2 l X d n l 6 b 1 V C O H k v Y U 1 R U W d n a G h P Z 1 V o M n F L Z V B i Z 0 o 3 S 0 N t a E J D a U l 1 Y U F z e T c 5 Q 2 I 2 b T d 0 M z l W Q 0 V F R U l J S V M 0 Y W x u L z l o Y U Q r Z 3 d n Z W U 2 W F B O c T d L Y 3 F 5 Z n Z J O H p l e G M 0 S E t n O V V 6 S G V l Q n V H U H Y x O T d t U G I 5 Q l Z h e m h G T W Q 5 N 1 h y b k V G d F d z d k l Z U V F R Z 2 d o V 3 Z G R j h X N E o x S V F R U W x 6 M F h N Q l h 4 Z G t T c W d u L z J X M 2 d k S U x U a W N 2 c E F J Y 0 R O Q 2 M 0 b k x p Y 1 R u R F l j V G 1 k S 0 p v V G w 2 W j E 5 V 2 l G R U V L S V R x Z k V K c U R H S i t p U G 5 R V W 5 j S l d Y d H h 5 b 1 d T M 1 V 2 Z n d z c U F y R z I r N U J N W m 1 3 c l Y y S j V i V V h D Z n Z k a T Z q Z H Z Q L 2 J M R 1 R D S k 9 x M m Z Z Z X p x Q U J E O T V R M m o x V k N O U 0 d F R U V J S T B T b E 9 X c 3 E 3 Z W d o Q 0 N D S E V P W E h T V 3 R I V l F 4 Q y s x R n R 4 M l d 6 d U l N d H V 4 M l d y e D J X M 3 U z K z I x N l B Z N 2 J o c 0 5 s e D J k e H Q z M j R a M n R 2 c U d u O D l z e D I 3 S D V Y Q z R B N i 9 H d 1 p o V G N 3 Z G p X c 0 5 6 R G d k b 0 R j L 1 o 3 V j E 5 R l l R U V F v a n p X c 2 o w M l J o b i 9 F U i 9 y Q l h t b z V q T k x l N W o v K 3 B 6 W E 5 X V m 1 K O S t H U 1 U 2 R m d C R G 4 v N 1 V 6 W D h D N S t I O V B r T T F B Q 1 h N a k h Z e V g w S T F J W V F R U W d o e C 9 p a V J 0 Z F N F R U V M O F N C U m E 1 W X N r Q V d l c F E 2 d X B 4 b F Z i Q T V Z N l h E V l Z 1 R 3 B y Y 2 R W V W 8 5 V z Z u M 2 Z W M X V D e V d x Q W g 5 R k w w T U 1 3 R z l k Y X V Q Z 0 1 o a E J C Q 3 R K T j J J a G U x W j J x T G J l e m J 0 e E k w Y 3 J R Z X F H R z N v W V N a T V Q v N 3 A x Y j d W M 3 V s b 1 I z U G d a R 2 o y e n c y Q 2 R X R U V F S U l J V V N u c U h Q Y X V u b 0 l R Z 2 d o e E R r a C 8 4 O X J n Z F d D V m x N R H R k V z R M S F c 0 R 2 9 L e U 0 r R l l M Z F R X b 0 5 Y V k 5 n U m 5 O V k J i M D Y 1 R F h U R F R U b 2 N Z d 1 d B Q W d 3 S E Z F Q V F H R l Z R R H F B Y V V J Q U 1 Z Z 2 t C V l V R e E J 1 Q X h x V j Q 5 V 0 N D R 0 U 2 S F N O c D M 0 R W N K N 0 l K V 1 R 5 Z G I 1 M 2 N E c l F D d k 1 K S G 5 N R j l a K z h o M z N q Z W x 5 V 0 9 0 U 2 V x W m h 1 d j Z m R k 5 k V U F E R D F U c 1 g z O W V i d k d L c U d h R U V J S U l Z U V F R Z 2 d o a F B D Y n E 3 b 0 t W M 1 V s c n F w S y 9 V K 3 R w a H B Y U l J s Y W R a W D c r Y X B L W E J W b F h U M 1 V 0 a k 9 I b z R h R 1 F X Z 1 l p a W t V S l N 3 T V R L R W 9 w a k N V O E h B V W 9 3 a 2 x O T X o 5 W D N o R V E v Q m x R R E V Z S U N o S S 9 4 T z F J V F F M Q 2 5 Z S G F L b 0 J R a 0 s 2 K 3 V 5 R U V F S 0 l D N E t X b j R m Y W 8 3 Z n Y 3 Y l c x b 0 d u W T F u K 0 d F a G 1 G O F k 2 N T d z Z W Z M O G Z 5 M n U 4 S i s z K y 9 S M D F N O X J t L z J q T V Y 3 V V J 1 d T h Z b W 9 a b 1 F R Z 2 d o a E J C Q 0 N D S E V q N X l y c 3 R 3 Z G h O W F c 0 S 2 9 v d z F W Z G h i T 3 k 0 a 3 g 0 M W l o Q U 8 2 K 1 p 3 M U V q b z F B a W 8 x Q k 1 E Z U Z Z Y U N o S 2 F C a H F t T m t k a 0 l X W l V j T E 1 Z R F E x Q k d p a F l B c E R N U n E 3 Z X Z S Q 0 N D R 0 U 4 S V B p Z E x o L z B E V E N I b m t T e F J R S 1 F O Q 0 F 3 Z F R N Z X h q Y n V z O H d 6 Y m 0 z V T Q 0 d G 9 a b 1 F R Z 2 d o a E J C Q 0 N D S E V 4 V W J U M 0 V G W l E r V 1 k 1 c W t v Y X h 5 V V Z W Z W l W V l c 2 c D F 0 M G 5 h Z V R K e W 9 x U 2 t R R V N r U k R V Q l l a a F J J U m h T R X F X d i 8 1 e l B P U m 9 N a D B p V U l J S W N T R l R 1 M 1 I y M T J 0 R m h Y d H Z Z S F J C R U R R d 0 N G N m 9 B Y W d S T W R n N k 4 w W E x U K 3 Z 4 Z j c 5 V 2 J Q T k Z 3 b l Z o Q k J D Q 0 N H R U V F S U l J U z R r T G c x W F J U b G F l U 2 1 1 O G p K Y z V h V T R T N H R 4 b F p l N W 5 5 c 3 J 3 V l Z k M W R X a j l N M W d R Q W 1 Q Y k J L S 3 F a R l J x S k h S V F l J e k p U S U t K V H d D R k t X c l J 5 e U V F R U t J Y z h q U U 1 4 W G 5 p V n l D Q n F k N z N h N k V t V k V q b z h E c G J M N V I w M X F 0 U G 5 l Z X l N V W d v W m 9 R U W d n a G h C Q k N D Q 0 h F U m F D b U d x M n N S Q S 9 O d E x L U 2 h 2 O U t j V l d V N H F v b 0 I w M 3 I 2 b E g 2 R m h x R 0 d o d V B H a G V Q R X V Q K 1 U 0 M U x R S W 1 K Y 3 o 4 W E d T M U J t U k J D Q 0 N G O F V u d W 0 0 d G o 1 b j V i Y k R F c k h z W H M 3 c n B w c T k 1 Z H d B R m R G R 2 M 3 a k 9 S a X Z t Z G 5 p d n R y e E h J S X l 4 c l Z y Y k J L c U N T R 0 V F R U l J S V l R U V F w d 2 p y d n A 2 Z H l W W n V U c 2 s w O H B L Y 0 p X W G 5 2 b T V v a H p z d H E 0 Z X B t K 0 t n a E l W Z 3 h v Y m p 4 S W J o e G 9 i a n l H K 0 c z Z 0 N z N 2 h 1 c 2 p h W k V F S U l J V H B F V G U 2 Q j Y 3 d H Z X b X h q b k g 0 V G R i d T N V L 2 Z h N 3 p G Z W R 5 T z R Y T m h X Z l l 3 U 0 d r W n c 1 d F V 0 N 3 V 1 c X E w V k 4 2 d E d 1 c 1 V t b 0 p z U k Y 0 b m U v K 3 g x N z k r N W w x c X h a M 0 h Q U F B m c n p t e l p 0 N G 8 w M z N t R E F n Q U U 4 O G N R V E d B e U d a d n N l T 0 h D Q U R 6 N z R n S U 1 I R D J L e j J i a n F x c X Y 0 M W E 5 K 3 B X O H Z L U 2 x o e V p J b G J O K y t u Z X J x Y X B L U 2 t u a m p q V G Z P e V h t S k g 3 Z G x 5 N W F 4 Z V B G a V V s S l N M d H A 3 N 3 N k d 2 p r S U l J W V F R U H l h d T R s U D Z G S X h h Z V N s Y X F h Z m l 6 Q j J j W W J V R T Z F Q 3 V 6 c W 4 y Q 2 c 3 U k s 4 c m M x V 1 l K c U x G e H F I S G R J Q 1 l X T m I 1 Y j R J O H B o Q k J D Q 0 5 H S U l i a 2 5 T b l F N O X M z Z k V E d y s w M n N i T l N H U n N N Z W Z w b j d a Q j F q L z l h W j d 2 d 0 d E Q 0 h 2 Z 0 1 i M X l 6 U n Z i e H Z X b 0 N Z a 1 l r b E x h T l R Z S j F j U j U 0 N D k v L 0 N P Y k 5 t M E N J R D A 5 b l d l Z m Z k Y n Z m U X N L Q 2 5 q d 3 d R Z j F 4 N H N Y T H l Z b U p p Y m d Z N 3 d R Y m R p d 2 d k c m F X b m J z M k V G e G N U S G R 1 M 2 R 2 c 2 4 z b n p w M D g r K 3 l 6 Y U p w R 1 V G Q V F r W k d S V k Z S V T Z O d E x T M H Q 1 N 0 x I S E t D O H Z S M U V V W W 1 K a X F L b z Z q K 2 Z t R j B J S U l Z U V F R b 2 d 1 V V B Q Y l g r S 3 F L Q X R N W n k 1 Q W N l R k N B W m N M V l h I L z Z V S U J Y T z d O N 1 E z V X d p T W F x c 3 p p V V d Q a k 1 N U j N j e i t P a V V P S m p V Z U p p Q X p N T 1 F n a G h C Q k N k R U R v W G Z k V C 9 j a T l C Q T B m a F d J T z k 5 c E d U Z X B C N k l P U C t k M m 5 W b D J G N 2 R N U E N Y L z V i K z B l b D R S c T R y e V V s W l Z G W G w 0 Z X Z Y d j M 5 c X Y 5 a W h V c k 9 u b E V G N j Z i Y n J v S m k 4 V k M v L z c 5 b X d W c U F H K z k 5 U m F h c G p G e T V F a C s 4 N X Z m W U R L W n N G c X Q r d l o v L y 9 2 Z m x K Z V h r N U N R d 0 F z d n Z F Q m l Z b U t U N 1 J l V D R 1 S m l 0 b X p a U W t S R U J G Z G R k V l Z Y R D B j S U l Z U V F R Z 2 h 4 Q W Z F M 1 V I T z V R T U V G U 3 F Q S G l 1 S i s 2 S E p I W n U 1 T V R R S E Z o Y U l v d U t C U l Z a c E N x M 0 d h M F l T Y W 1 J V G F y V H V H N 2 l u d W 5 4 T 1 R V T H V u U U V o S U 8 4 N U 9 D Q 0 d F R U 9 M Y 0 M 3 M y 9 F U 3 h 2 d m t M W W 8 v T U M w c C 9 s e l F X R T N 2 O W 9 o L 3 F R V U U y Y 2 R 6 e W h 6 c X B W c S 9 q b E w z L 1 p h d n Z x N m 1 x K y 9 2 c n J a b U d R Y 0 x 2 M D B r d D U 3 c m 5 u d k c 2 c n J x N 2 1 4 S W t U Q U 1 5 Z V B S d V R 5 U V N n L 3 d t d 2 Y v O S t B S 1 p N b V V K a V l t S 3 o 3 U m V U U C 8 v N X o y U m x a V E Z y M X F 5 d U h v b 1 F R Z 2 d o a E J E a V F 1 U n k 0 V k l B b D R L a U 5 C U 2 N O V 3 h T Y U R 4 a l k 4 U E d o d G 9 6 O T A r Z X h n c i t 4 b W R L U W l L R 3 h H U 1 V 4 Q 1 F N a V V t b z N a T l J 1 e V d o U k 1 2 T U x V S U l J W V M 0 O E F Y M U g 0 U n p j R H J X S l c 5 a G 1 q T z N R M z F a M y 8 w N 3 d j T X p N U F F i M E x F e G R X a H Z J V H B C d j M 3 O T J M d D N M O T k 4 O H c x M z N Y V V h F U k c r N X o 4 R i t Q e n p 6 N m 1 2 c j J m S W t D S H M z Y n Y z S E k z e T R t Q 3 h u S m 5 M U H p Z M j F t d W J 1 c n E 2 R n J j T E l Z U V F R Z 2 d o a E d q U V V I S G 1 D Z F J V R 3 N J e X p r e m R x T W R z Q 2 1 k K 2 J x b k x p R W l V Y m t r W X V p Y z N W S n d s W T B o T V F r b E l C Q z l y W m d z a G h C Q k N Y R X l N M D I 2 Z y 9 2 T l B x W H Y 1 R 1 V J Z m V O V G 5 W S k M r Y U 5 W V l d O N W N R U E R 3 R E V L b V h 0 L 2 g 4 V W l v S n M 0 N 2 F X b H B u R H A x a X V M a V l 0 Y X V Y Y 3 Z z M m J O O X R u V T R I S H o y M l d j Q W p C b z F T a 0 s x T m 5 L N V h B R n B F e W l h c G d H Z 3 F 1 b z V P N l p 3 Y z d s Y 3 V G d 3 V 1 Z l p D Q 0 N H R U V F S z B r d 0 s 0 Z j Z O e G d V c z V V N H l t Y j Z Y U k Z J N W 5 D U W x C V G V o K 0 p q V H J u b 3 p T c l R 1 R z V C N W d 2 R G h u Q 2 h G Q 0 N D R 0 U 4 S m R 4 M m c w N C t 2 Y W 4 1 c 2 1 I T W Q 1 M E J 5 R V R K d m 0 x b j I z a m V t e W Z m a 2 p v L 1 k 5 M n V F T E 5 R M E k x Y 2 Q 1 e H V W e E 1 u e j Z k e F l z W H M z c j F h b W J O b W 9 Y Q n g 3 Z n Z O b T d j U 0 Z s W k d i M T c 5 M m J n d 0 l F d D l w d W Z u O C t Y W D M 1 S l Z s W V d S V V Z G M k d 3 M m 9 x T 2 p T V T l Q N T d i Y m J 0 T 2 5 O d l E 0 Y 3 V R S W p 6 N 3 F u b D k x O G V M R j J H d z J Q d n p 3 U T N i d T N F b F Z W U l Z 4 Y 1 h G T W 1 E Q 0 J X M i s 5 R m F Q U k N F Q k J R U U V Q U H Z n Z 0 F B O D k 5 Q k N U S m 5 s L 2 M 2 O V l z W U s z M 2 5 x T C t Q a D Q v d j c z d i 9 z Z F p H U m x a Y k Z 5 N V V v T 0 h q e U l 4 V 0 l o U G o 2 Z W N l U E d j Y 3 N 0 d C 9 q Y 1 o 5 b X l a U 3 h l d k p p V W x C V G V l T 0 1 O Q U R a c z J N Q 0 N C U X V h d E h 2 Z 2 d R Z j B u N T k 5 O W x u b X p X c z Z U K z J p U l l 0 W X R H Z 1 J B S F B u e m 1 Y b X p K b j Z O c H Z O e H V y V n E 5 b X d Z U U 1 u V D U 0 R U l E a z V t U 3 V 1 d U l M c n I 3 K 2 U 0 T 0 R n S m 4 w O T k 5 e H o v U E R E R D F 4 e n p U W G N k Z G R k d l A z M j I y e m J 0 b z J x c W l x Z W Y v N T V o Z z R k c X J m Z H R H a 1 R h O W V 1 N W V q U m 8 5 V F g x e E 1 Y R j B k R 1 J n Y X p a O D h t S n F i c G x D Y n R l Y z B B Y n I z M T F p W l R o e T V m d n B 6 b H k 1 Y 0 Q w T D k v Z i 8 3 N H h 6 L z Z 2 T D V u S 3 l z c j Q 1 T l B Q b U h i d G 0 y V W x w W m l O Q n J w M j d j d j A 2 W k 5 Z O X k 0 Y 2 M z Y U 4 3 N F d E e j c 0 S U 9 2 V 3 J l U H p 6 e i 9 u e E l r V E t J c E M v L z c 5 d W U y M j J 4 Z z B h S k R Q W T d i b E d q V y t I e F l 0 V 3 N R b m 4 z e k N t a l Z y S 0 M 0 d T V y Y m J i d V A y M j I v W D I r N 1 l z W V B W c T F k e j Z O Q W h M Q l l M Q 1 F r S l R K Z 3 d n W n R 2 d n B s b m 5 u b U d 2 W H Y z T W 1 2 V 0 x P N j U 1 e D Q w V G V Q Z W U r K 2 x 0 T F N V U 1 p N b T h k Q k R E M 2 t k Y T A 1 T 0 R n O C 8 v R E F B Z i 9 u T F g w a E 9 U d m I 3 M m d J Y 1 B Y c V V U e j c 1 a E 9 6 c 2 J H c H F h b 2 l O a l N V a k k 0 T 2 J i N z Z a N k 9 o b 3 I r Z W F t c H J L Y T Y r O T V y V y 9 o e D U 2 a U 5 6 Y z N H Y m 4 z d D U 3 c V R H Y n p j Y m F 0 V 3 Z a d W 5 V c n V i b T U x T l h W R V J r W l N W c G F H a m Z m Z k x Q U D E z V H Y z c j B z W G J x V X c 0 Y 1 B Z N 1 Z h U 1 U 1 T 1 p 0 c T B h V n g z M 1 h W d H V s W k N D Q 0 d F R U 9 M Y 0 9 s T 0 R w d m d 1 U U R N R X V Z T 3 o 1 Q j R Z Z X Z S R 1 R l N k J t d H d U T l M 3 Q m Q r Q W 1 o Q k J D Q 0 N F S X V t U W d F Y S 8 4 Q S t z N 2 Y 2 T j I y M 2 V v W V d i V V h t a 1 l l c W F p O W t 3 R l F E d V J p L 0 5 F T H R y e E h G e V d X d F Q 0 U k 1 K Z i 9 s d G d 4 e E h R M 2 9 R S U F K Z k x 4 Z F N w V S 9 u Z 2 d 3 O G 9 M U z N s d S s r K 1 k r T E V p V j d i Z n Z y c H B 3 Q m N m L z M x Z X B X V E 4 4 W E Z 4 Z n o z Z i 8 4 M 2 1 x W m h N Q m l J a j Q 5 S D B 6 U 0 t p N H Y 1 N n F 1 d j J M W n R H d 3 N X T E d n V 3 J I b m s 1 T 1 N 3 W U 1 F Q 0 x C W U x V V k Z S T 0 J 3 T 1 R w M D Z 4 Z E t s U 3 p s M j d C a F B Q Z l V V a X F L U W t w T E M 0 T U d E e W M 3 T 1 p z T 0 d E V D V E d F c r K y t R Y U F x V k 9 u K 2 g y b y 9 k L y 8 v U j l M b H k 0 R j N K V m M w Z E h S b k Q 1 O W 1 x V k x s N U t k b m U x W E h 4 N W h Z V 0 Y w N z k 0 Z H A 5 T k p j W E V 4 Q U F r S k N Y c D R H U k l T U X Z m d T N R R T R m Z m 8 w b X F Z U k Z S V k Z h R 2 d v Q U d h e l d l K 3 J 0 T F N V W j U 1 N W h y e T h Q T U E 5 V G F T b W F S d z d k b 3 h q e D Q 2 e G R l d F d u b m 5 t R 1 o v c n N N M m Z Q N T g 5 Z S 9 h U W 1 K a U k w K 2 5 V b j d m Y j d i e j Y 2 c X R z M n J S S l A y W k 1 U Q X h G U l V X c 1 h M b V N U W n M y O G R 4 e n o 5 R 3 p a M C t 2 L 2 Z y N 2 1 n R W t K a V p T W D E 5 U F d W a 1 p O c H N O c z l t c 1 R 6 c 2 F I e C 9 2 O T N Y Z H U z Y 3 Z 2 L y 8 5 N z Z t d H J V V l J G T H A x N j B a b F p T V l p X V m x r W l d V e G M r W k 0 1 c z c x U G Z m d n d v V U x X Y j k r U F J F U k V S Z 0 1 C b X B y Y T h u S 3 l p S T d P N X R u b m 5 t R 0 l V T 0 d O R 2 5 m M F d 2 M D R Z Y 2 Y 4 d j c 3 N 3 h N Y k c 5 c 3 N m S H Z y c m J k W X N X S U Y 0 T D d m W W 1 K a U t D O H Y 1 N k 9 Q U G l J N 0 8 3 d k p h K 1 Z w e W 1 F d i 9 3 Q U F J Q U J K U k V G V U 0 y W E t G R D c 4 O E V P K y 8 v N T c 3 S F o 3 c 3 p B V n p 0 e j d R N G N P Y l h P Z 3 R u b n p a b D U 1 N V J V M F R T T W 1 K b 2 F n b 0 N C T 2 5 U c k Z x b F d y K 0 8 2 N z c z a m h o U m Z h M 0 t j L z J u S X Z l Z V R u N S 9 Q Q 0 N 5 L 2 9 J Y l B K W k N J c U t v c U t p Z 3 A y N 0 5 o Q j M 3 N T l 2 W V p x N j l h d D Q v W F h Y O G R v T k d J M E d y S G I 3 Z V R s N W Z I W H Y v N l Y w d E p T N 3 J 6 e n p v Q 2 Z u e E J D Q 0 N H R T Z B U 0 t n a E x m R F V O S 0 w z Z U F s d E x M S F o 0 b E p v S E 1 E a U d F R U V J S T B X N m 1 P K y 9 E V 1 Z T Q W R q S W Y 3 W G d P d H E 4 L 1 J 6 d V J D N E R h T X h W R H o x U 0 N N c 2 F o S n Z Y Q W t K U V M 4 T 0 5 M c U N i T 0 9 5 N l h p L 0 R 3 Y 0 N a U G 5 z e n E x Y X R a d V h L b D E x Q n Q 5 K z d k N U 9 U a 0 V C a 1 p T V 1 p t S m t l T 0 h Q S F p w O T F 1 S n l r c G l W d H V 1 W V h S b z B m c j R k Q 3 h Z O G Q 0 K 3 V t b n F h e X M 1 T U 1 Q U C t S L y 9 1 Z C 9 2 T z c v N n F 1 d k 1 t S E N C T z Y 4 O D A 3 Q 3 c 4 T 3 B y Y T N s T D M v N U N 4 c z N i b V R u e n A x c z M 3 N m R V Y U 5 H Q V R C b H l o U 3 l z N 1 B K e X N x a W 9 x S 2 l X Z l h N a V J N b k 9 I c j B L S X F p T U h u e V p M K 3 V 5 Z n I x N i 9 W Q W J j Y U 1 H Z H g 2 N j Y x R V J F U m d 0 O X Z a c 0 d F R G I 3 M z F G c l c x d F g 3 M U J l N n B N a 2 V O R 3 N X c F U 2 Z T Q 3 N z c 3 Q U h k M V d 1 T k E 0 c T k v L 1 N z Q T k 5 N T d M O F h G e G Z 6 W G Y v M F h W M T k 5 Z F p O K z d I W T d 6 e i 8 v U E h s N W V m V H Q y N W V I S G 5 x S T N y M T d B N 0 I v L z M 3 K z h J Y y 9 j T 0 R B Q V p Z c 1 d l S T F U T n F 4 W X d l S 2 9 2 R G 5 Q L y t a W H I x N j R Y U T Z z Z H Z 0 Q U x 6 O T l 0 d H M y c l N K N k 9 o b 2 Z 2 b k x Y M 0 w 1 N V p j R F V G S l N 3 b 0 l G Q z l p M 2 J 4 O E x G a X p n V D M v N l U 3 T k F B O X I y b W k x Y 3 V C Q 0 F l Z l B t a 1 p X V n h k U 3 B V N 2 5 u b m 5 2 O H Z w N E F S V V Z G d l B E Q 0 M 5 V F Y x W E h s b F Z m e T g 1 L y 9 u S W l J Q 0 Z 3 d U Y r d l h y M m Z S b 2 t X c 1 d M R 0 N 3 W U 1 I T T J i T W 1 H Y j d i O T I 2 R l l Q Q n d I U F B Q Y 2 V 3 W W N O d 3 V W e n M y c l d M b D E 5 K 2 1 a c W F H d j c 1 e j M 4 M n F 5 N 3 N 5 R F d x c W F s a D V j c V Y v T y 8 v L 3 E 4 K 0 h z O D k 5 T V V Y W C t p Q j J z e V p N N 2 5 s b G x 1 S W l J a E E w e l E y Y j k 3 T U c y K z h v Y S s x M T l p V U t W U D Q 2 S 0 9 Q c U s y d D V Z Y 2 Z m b U R z M k x G T n R t d W F 4 c m Z m Z m d 1 N E E r V z J x S 2 l v W U 9 I Q 2 h W e D M z W F h O e H Z Q N j Y 2 O V R W b G J H S z Y r O H d z c 3 Z 2 O X l t Z n Y z U m x u d k p N O W F u b m 5 x S 2 t w S V N F a E 1 U d W U r K y t 4 Z z V j a V N x c W 1 L M z I 5 b S t m V H Y x O W Z Y T m p s T l d W c 2 J m L 3 Z Z M z d y M z N Y c T Y 1 N W h x Q 2 c 0 T X B M Q 3 p r c F p k Z U l p Y 2 5 o M l h M b G p G a n h v e G 1 m N m N J S V l R U V F v a n p R L 0 R V N n d s S z Z l a 0 9 6 N U o 2 Z 0 p j d m 1 R a 2 h o Q k J D a U k 0 e m R F L 0 I w R D B G U m 8 0 K z U 4 Z V d y M G V K O D l i M T E x K 1 B v a W d j U E h p U X c 0 Y 1 B O O X Z 1 c V Z L N z V w c H J D Q W t K Y W J H d n V M Z z R Y b j M x V l R J e k 0 v V k F E Y U J Q b n o 1 Y 2 Y 3 M T d j Y 0 p k d T N i N T N M O V h y M T Q 4 O E 1 B R G h J Z T d G M E U w b T g z O D Z s Z S 8 w c X V a Z n Z q a E I 3 M 3 Q r U E h q T V p 2 T m F K c k d k O T k 5 M T Z 5 d n I 3 L y t H b 0 N S S T B l U 2 t K R F E 0 c m p C d l c 3 Y 0 8 r K z h B N 2 h E a T N 2 d n Z W Y y 9 i b k J 3 T U p N b l Q r Y n h 4 e D l 2 d F o v T 3 N H N 2 R P b z R k T z B a M G R E V H o 1 c z N U Q X p X Q W d R T U g 4 d k 9 m L 3 h 4 d 2 h 6 V G V R b 1 R p N G 1 J Z W Z Q Q k J l d l h x Q l l E Q l l N Q m t N b k g 4 K 0 h G O X J i e k h I M z l j R D R 2 Q V h U b j I 2 S 0 9 Q R W h 3 Y 1 R F N U 9 q c z h x d m J h O F p v S H d 6 a n Z 2 V U Z k W F I z c D Z P Z z g v L 0 x C K 0 h F V l J t R E p s Q 3 R k Z W V 5 M E F x M W F 0 O H J w L 1 p X V W x q e n p 5 Q 0 1 P R 0 R k U D N H e k Z p Q k R m Z G R C U G d u b z Z 3 b 3 F K Q 2 I 5 L 1 J h M V J a V 2 N t M G F k T 2 F C S H h t c 3 h t S H c 4 R j c 3 N z B I d U 8 r M 3 V Y U G 4 2 d W V p c W l v V E o w N 1 V w M F U 4 V z d k d T N S Z y t m R G p n b n B y M W J G b F p X W l N Y b H h N U k V k R X N j R 3 R O Y l c w d F U 2 Z E 8 5 V H F l d S s r K 0 c 0 R E R o d y s z d V d y V E g y M j l s e j c 0 N E F O S 1 N r c U l p b 3 B p L 3 Z 6 N W p C b z F T c T l J R F E 0 T 1 p z e V l N V n g 1 N V p Y T m p t T 3 h X T G o r K 3 V 1 Y l R K b W F s S l R F c j M 3 M U t 3 Q 2 N U c W V z R 3 l t R U V F S U l j U j R 6 e l o 1 R D B K Z 3 J V S H V s U 2 F B b W h C Q k N D S E d S a 2 x C T m 5 M Z V N r N V A x N m 8 r V k s x Y z I y W G J 5 N U V s K y t P R U h E Q W F E W C t z T U d Z M U d y O E d i M C t u V X F 6 N 0 t 5 c 3 B 3 d V Z 6 T j J n R G N j T U 1 O e l o 0 e m 1 V e j Y y b D l G U l V W T m p w V 1 p t U W s w R H h a Y 0 x w Z G V x W E 4 y M V p j d j J k b l p s S m V Y Q S 9 o Y 0 8 y M 0 V p Q k d k T X U x Z G F 6 d 0 I 0 W l F w V T d 4 V 3 o 0 d 1 l N U U t B K 3 Z w N m p o N D k y b X g 3 V W x L U z N x W X h 6 e F N C b D E 1 N m F i T X B E O E V k R 2 5 t Q 3 V I M z c 5 b m t k V z F 0 Z X M 0 N n l X c T F z M m J J R m d C d H Z 2 T k h y b E o 2 Z T h 6 e H c 0 S U R Y c V V y N z l 1 M 2 J a Q z A 1 a j h Z V l V L Z E 9 u Z E o v R H N R M T h n U j l q V 1 Z u W i t 2 a G 5 h L z d i Z F N v V V Q 2 b l N 2 W G M x O X U y Y l d 0 V 3 p l Y T V Y e k l 6 T T F z T n d z K 2 1 L Q W 8 v K 2 N s U G Z C N 1 R N e V h w b m o x N z J 0 U 3 Z Q O X B 5 T H p r Y 0 R 2 M D h i N z c 1 W m 1 K a l k 5 d D B M R S t J M m x p L 2 Z 2 M z A 5 N W R u d W x Z a G h C Q k N D Q 0 d F R U V J S U l j U z V K O U 0 v a X Z Q Y X p K a 3 o y Y l p 0 R z V z M m J l T H V 1 K y 9 X U D Z E M l R F M D N Z Y 0 l F d n o r M H R 0 b H N m U C 8 5 O S t 6 Y n Q 0 K 0 N n Z 0 l L Q 3 d z c E t T b l J B d z Z Y e T Z X d n V Y Y T J I a j E 2 Z U 8 w e k x p N E 9 v R m t W M X R T c F U x b T l l a l g 3 O X U y a n V M a F l y M G p i c z J j U E p T V W x S R W R I a z V H U j R k Z T R Q V 0 Z V U W t L Q 3 p 5 Q U Q z Q 0 d L W i 8 y b W M 4 V X p O c z g w Z U 4 0 b 2 l v T E w 1 Z E t E d 2 N a O F h W Z l B W S j Z G a F l V O D h z Z 2 p Y d H Q 0 Z 2 d 4 d i 9 i Y l V 0 N i 9 Y c k N O e W N u T D B O Y 1 l X T D E 2 c 1 Z 4 W T J a c l B a Q V B l V W 1 k W F Y x V V J G U l R Y W j d t d m R N O D k 0 d 1 I z Z W V Y V D B H b 1 d H a G 5 w Z E w 4 N 3 p t c 2 J G e G J W N n Z 6 V U 8 r V H d 1 d i 9 4 e W 9 x T 2 p x Y W l v N F B 2 d n Y r Z X F x N j R D M 0 Z W W T M z L y 9 Q Z U F P W W R z c V B q N 2 U 1 N 1 N I Q m 9 P Q n B L U W t q a H c 1 M G l t a F U x d n V w Z H p j W F A x M X V 1 e X l 5 O X A w b k 5 q W V d M M G E 3 b X d 4 T V R G V V Z G U U U 5 T D R W U W d n a G h C Q k N D Q 0 d F R U V L M G p Z U n E 0 c n c y Y k 5 n d 1 V s T l R 5 Y z N O W m M y Y U 5 j e V p N N G Z x N m 1 x K y t 1 b 3 J 3 Q j I 2 K 2 V Q U W 9 V U E 1 u e i t m M H R K U 0 F L S 2 l v a 2 h K U 1 d I d z R N R k 4 x b m 5 5 e F d R e W V Y M 2 V N M F h i M l J W d W F X b H A 5 T 3 Z Y a n l O S G p y Q n A w e V p 1 d l B G R z R F e D E w Z V R K a z c y R 2 Q 5 N V V W b F l D R U J r W j J X S T d i K 3 V L Z F N h c j F Z c k Q 0 U U R j R l Z U Z U F w Y k d Q S 0 Z T W X p F e E 1 W N 2 J l d G I y c X F 5 c z F N K y 9 M Z j F D M j E r e m p t a T h u b D F 1 Y m 0 2 c j d U M 3 J 4 a l Z t T k J x O X R t M W M w Z F Y 0 e k I y O V J y N n V m V l Z W R l V D e j B P O X N 2 d T Y z b 0 t B Z 0 1 q T X p X Y j U 4 T 1 J z M 2 J 0 U k R 0 Y T F i d D J L M V d o a 3 d Z Q U N w c W F r d D l 1 M U 5 h N V Z 0 b m t v M V Q 3 Z 1 p T R z I 1 b H h x L 0 Z y N n V z U y t O c D Z i M T U x a E N D Q 0 d F R U V J S U l Z U V F R b 2 h 6 U z B J M W N k N m J P W E 1 t Q 3 h j d T V J c 3 Z 2 d U N X V z I 1 a D N i c D E x T m Z Y T T N E Z 1 F Q c j E 2 O W Z x L 2 x h c m x l Z W Z m N T d L e W t v e U 1 q T D Q y Y z k r M W 1 T c X h K M D d k N 1 l h c X J Y S D F W Z G Z 6 W k V q U i 9 q M j I y K z U 4 Y 1 l i c W E r d j E 2 Y 0 l u R H A x c X Q v O W V E N U 1 i N j F D N V Z 4 W H N J U 0 V o T 2 h W Y U k 4 O T l o Z 1 R K M D V z Y 3 g r K 2 d o b F B 1 R E J 0 M m p R Z W V P Q 0 J E b z N 6 W E d n Y 3 V p e G V 2 T G p O W V V w N 2 R Q U W E r Y n I y b n F r c l B l R 2 F M N z d D V E h E Z i s 4 d V h M M m Z Y c m w x V V Z W V V J H U m 1 w V D R s N H p U W F h 0 S G 1 z M E h x W T V K b X k w b H Y 0 N 0 F s L 3 Z X b n B Q T m 9 q S 0 9 q T S 8 x W X R G a 3 V M U V p r U V F n Z 2 h o Q k J D Q 0 N H R U V P T E N J b X V x a W Z Q Z U Z W Z G N R V l J V R k p X V m x Y e i 8 v Z m Q 4 K 2 V X W E F N e V l N Y 0 9 2 L 1 h m d j N r M W x a U 1 d x c X Z M S U k 0 O D B X M 3 V z c 0 x B d z R H T U d t R G h 4 S W l h V G l a e W N I U E x 6 O D l t N m R T d D F k W F d r c D Z l V G x K V G t k e i 9 k d W 5 V R D N P d k k x Z F R V Z U c x a n Q 5 c z V m d n g 0 U U 1 i d E w x V l Y 5 Z k 0 0 Z H V 4 W V F Q d n V y S D Q 3 U y t O N 0 t p Y 2 4 1 N X d j c z d P d W t X Z k t 4 N U t T R X A v Q m 1 0 M X U 1 O F N K R X o 3 N z h G U 0 J P c D F P d n Z 2 d U 8 w c E x T O W 0 5 Z X p k a F l X R 0 1 I e i s r W G V N c U t 5 d n p H W T V W V k Z U b z Q r b l R w N C 8 r d k N m U T h s U 2 9 u c z N o Y 0 x S Y V l k b F d q Y W Z 4 M 0 x 0 M 2 I w R D d G a 0 l J S V l R U V F n Z 2 h o Q k J D Z E M w S j F j U j V M e m c 0 b U 9 1 d X V 3 N k F K V X V X V U Z C U V F F S k N B b V B I a n Z W c m Y w O H d F Q l F V M U d 3 Y U 4 w M 1 R X T D k r Z l d B S D N D Q X N M S X d K R X l Z Q X N H b l R K c j B h c m k x V m F n R H A 2 Z W 1 B Z T Z 5 c l Z x M 3 k y b W J s e X B Y V T F k V j F Z T F R 0 N D F r W D d x d X Z 2 b X F 4 c 3 N u Y m R J Z i s 5 S H Z v M E N H e X M 3 T U Q x b T l y U E Z N T V Z s Z F h 0 M m 0 v M k 5 o W V B j e F p 2 b n g 1 a T F W V k x W V k 5 0 V V Z u W G F O a H c 0 Y n B Q e T l k d X R S c m 0 x V 3 J W b U d 4 V 0 Z y c 3 g z T 2 Z i O X E w a V E w Y k 5 1 Q n l 1 Y m p p a W l 0 O F R x W F l H c X Z W e X J w M T Y 3 e H V X N 1 p z R 1 p x b V l U S 1 p H R F Z x b F A 2 O E o z a T B X Q 3 p z M m J P b j J Y N m Z m L z U 1 d 0 t l T G p J M k 5 a Y 0 N B Q V F C O C 9 Q S E h z Z 2 F h R U V L Y 2 g 2 N U x I c 0 d 5 a V k v c C 8 2 b W M y e W 0 w e G Z r c E l p a V U y M 3 F Q N C t V U m Q 3 S m s z U C 9 3 N 3 d t U D h O Y m 8 r N 2 0 2 Z T d y U G Z Z Y k h w U E x y Z 1 R Q N X g r a j c r Z m V F U j N o L z N F T z h Q T 0 p P Z 2 h Y L 3 B u b S 9 t T j N j Y X l 6 d m p 2 M X Z G b z J h e T Z B b z c r d l R D a U d F R U V J S W N T R 1 N V R T F j R U t a T m 0 w W n d j R E F u V D U 0 R V l Q c j A 2 Z m 8 w Z G E z e F Z C S F p i R G J l Z m Z k Z C 9 V U D B 5 c 3 B L R m l 4 W T B H T E Z U V W R k Z m Z Y V k F H e l p z b 1 h k d T N j V E d S b k p t R E Z q M n R S S F l t S 2 l Y d D N 6 d 1 F j Z n N H e l p N d j J E K 3 Z y N m V w W X R X O F k 3 N z d 4 R F J F U k V Z Q W Z 2 a H h r e l p o Q V d G a 1 p G U l F Y e j V z M 2 o 4 T 0 h E V G J i b j V 1 Y X l h T k V p d n Z q a W l 6 Y j F P M n J V S 1 B y M j d R d k F p e S s r e U 9 i T m 0 5 R T B U Z D l l V m x i R 3 h 4 O S 9 6 S 0 p G a X p w K 0 V v M T R x c l M y Y j k 5 T 1 d W a 1 p R S 3 Z y b F h u Y 2 R 0 d H R B R 1 J s W m J G Z 3 d R S 0 t p N H Y x Y l U 2 b m s 2 e X N M S j U 4 O H N t Q T N X K 2 R k W T J T a 3 B J W U 4 y N G N B Q 3 R X c k d E W n N t W D Z G S W x X c T F X L z M 4 T E R 3 M X Z z W i 9 6 N D h a a k 5 a c k t 6 c y 9 W Q T J m T i t h S z k v L 0 9 N Z n J G b X p S Z z h L T F J Z T E g z e n d B Y 3 V Y T H d m Z 3 B w d H V h a k t 1 Z 1 F N S D Z 1 K 0 x O O T U 0 U T Y 4 a W R M b G N i T m 1 5 a F N W T G x 2 a G N 5 N j R q N 3 I 3 N 2 J s U l Z K U z h 2 a n l l Z m Z K S k R o d z d w M j J 3 M k c 5 O S s r M j J u a G Z s Q 0 N D R 0 V h T H N o V V Q x N W Z k V F B 1 T F h Y T 1 B x R 0 p 4 S m 1 D Q 0 Z J V V l r T k N T Y z V O T H B a K 3 l C R j V a R k x w L 1 B V a 0 o 4 d 0 5 y N C 9 j U 0 h o Q k N r c U p r T X d m Y 0 1 U T V N n L z d s K 3 o w O H p k d U t Q M 2 V N e E J S c E p E W T N o N H d I V m R Q U 1 F o a E J C Q 0 N D R U N S d F p V R X h l R T Z P a G 9 y c m p p Q 3 R h d l g 0 L 0 p a R 3 B U d G R l Z 1 F Z T k l U M D h u S 3 l 1 T H B V d V h z b W J O R 3 N 4 b U 0 4 W E Z 4 V V J F U k h E M z N Y Z n o x N y 8 r d F Z Q R 1 B X R E F B S H I z N 2 s x d W J p N 2 d E Z 0 0 5 Y T Z T M X h T O S s 4 U X Z 5 O C 9 Q S n k 4 d G o 4 Z U x G T E Z t e W h P a m 9 h Q 2 9 x S 3 J E Y j d j e V p N N G V z c k t 4 e l B 0 M W N R a 0 l D d i 8 3 M X I 1 a y 9 m e j Q 1 T 1 R r O D l 0 a G p S R V p H R W h F U l F W V l Z s V j d 4 M W R Z M X Y x U l Y 1 V G U v K 1 E x U F B m V V V o W V d G L 0 9 F U G Y 4 Q m t N a E V i R z R 2 V m F 0 V U R y L 2 F z N D l h U 0 t W T 2 1 z S H I x Y W l v c U t w Z z d k e T d S M G R G M D Y 5 Y U 5 s M T U 2 c W R W O V I 0 O G V 6 W n c 1 Y z F p e V p B a 2 J O M j V r N D h h T n h N Z k h F e E l T U W 1 s c H F S N k V O b D V 6 c X l N N j h 4 c m R m L y 8 5 R k J R V T Z Q Z m J l K y s 5 U j F S V W x I N i 8 z W G 5 u b m V 6 Y 3 V i U E Y r e T B r S k l U T X p F e F d y M T V O V G s 0 T 2 Z m d j I x V V B B O W t o S l N h R i 8 v L z Y 4 K 2 V h Y i 9 Q T 2 Y v e V F 5 T X B M e T h u S z k 4 d S 9 L S z Y v a z V w d H Z i a m F H Z S s 2 N W g 0 V U x G M 0 x 5 N U V r Z W Z 2 a G h J a U l p M E R T T j J 0 c G F i c n J w S m 5 i c z J L R y 9 Q d 0 5 s M E t C Q l B Q V F F R N 3 o r K 3 V z Y 1 B I a V F 4 e D k v S E x Q W l R G a F l t R D V t V H d n c m h P a G F B e U t U R 1 J 2 Z m 4 z N 2 g z V W t P a m N F Y 1 p D U k l O V 0 R U S E Z U Y k x S U m J x e m h T V T h U V 2 t z U H N y e X J v N n V F S 0 l U c E J T b W d z d n h 0 O E V 5 Y k R t W C t q Y T d n b 3 Q 5 V V N H Z X g 5 Y m R U N y t r M W h Z c 0 x B S n M v V k 9 L e G 9 M c G Z Q Z l g 1 T W 9 r T E N t a n l X Y X l L R U V F S U l J U z R t R X F x S k M 4 Y k 1 t V E 5 a d j M 0 O W t 5 W k 5 h c l Z L N W 1 4 U F B Q R U V u M z c 2 S 1 J z M m J L Q 2 9 x Q W l i e l V a b V p p W j M z S E Z I c D Y y c D V q R m x 5 a F R l Z X V z d C 9 l Z j J p S X F L W X Y 3 O C t T e G Z 2 c H h O b X p a e C t 2 U n B y R l l y Z 3 d Z T l l z Y U 1 H V 1 J r W k p D V m x S W E l Z Z n R 0 e E l n U k x G e T R r T 1 h M b D d O e j U w N U t T a 3 F 3 V 0 N 4 R V I w Y 3 p k T 2 h R T W p N e k d U M T Z k S n Y 3 V F V 4 T T V K V l h Y b U h W c W x W c z J i S 0 Z r e W R Q V W x S V V J F U k V C T 2 5 w N l l 3 W k 0 2 Y m Q x O U 9 Y d E x R M G 5 u a m l D Z D U v L z M z e T g v T 3 B y N i t u W D c 5 K 2 Z 1 O S 9 5 e T I z T U d U S U V G Y X R X c 1 c r Z m Z z b 0 t 5 c 2 p K Q 1 N F Y n Q y N k 1 X a l F J S z Y 1 N X B v b W E y N T F W R 2 R k b z Z p b 0 t G N T Y 2 U 1 d X T F Z 2 V z d I N j c 0 W V l i d U 9 5 e X k v a l B m L z R E M E 9 K M G p s T 2 5 U b V g x N n R W Q X g 2 d l V B Q j U 2 N k N I N j l l d k g y c l Z y T 1 h u e U p F Y W p r V U d E Q m 5 I M T F W Z j d E Q T h u V D U 1 T W V I Z z R 5 N W N 2 N T l p e F k 5 a H N O b n I w N k 1 I M D Z k T 1 p Q S G t 5 T z N i c z Z Q Q z R 2 T W 5 N e k t S L y 8 v N n N X T E d D W G J 0 M l V W S l N B c m p E d 1 Z H a l J n W D g z a F Z D d E 0 y U X F K N 0 0 3 V H V K V k h P Q z E r M G 1 O U m l U T V p n R V l 5 U 0 R v b m 9 3 T T J V V W Q y M V p S T F d q N W F s d m h S Q V h u a n R T S i t p Q m 1 v Y U x m e D c 5 b X M 4 T G Q r R n d h U V F w S 3 R F a D V p Y n R l N F h G T T Z Y N 2 1 l b X l E M W N Y c 2 Z E Z 1 o r U m I z R j l v N m 1 h T X d x W U Z a c n J 2 Y z Z H Y k 1 Z c X g 4 W m R n M W V 4 O F V S a V k z e W Y y V n B 6 Z 2 F N M H A r b 2 E 3 W j R G W W R t S m J R U G 9 W U W d n a G h C R G l m S 0 R V M X R i N l h 2 e E h D T k Z o U z V Z c z R h T 1 B Q b U x R b 0 V H O C t P S 0 x Y V D B j S V F M a V p 6 L z d H Y V d s c G Z 6 a U Y 3 L 1 E x e n c 4 V z F a V 0 Z 2 U G 1 6 Y 0 5 r T X Z I M j I y O W p O c H U 5 d G h O Q 1 h M e m 1 i S C t q c T R m U X p P e W V v N W 1 U T 3 J I T n E y a E p x S G J 4 d U M 1 N U J E L 3 Z P M W w v U E h 2 a k F q V G t W N k l m b 3 l E R n d K S n g v M D J J N n Y 2 d T Z i c F R l M W g w c U 9 W c H k y L 3 V O W l k 3 Z X J 1 b l p u Z T Z O S D c 1 d z F 1 Y 3 N 2 b z N Y Z m o 1 N W 5 l R G I y S l V y S H R k N E 0 5 T z d 1 V H Z S d 0 0 z U F h X U W 9 u S n B a Q X F W O W p w T z F K V U d y T i 9 6 M 1 p M T E h 1 e n F J U W d o a E J C Q 2 l F N G 1 s V 3 B D Z E N L S H c 4 S G F 0 V 3 N C M m p S b H B S R G 5 z L 3 o 4 Z k V w T D N S K 0 9 0 R l R K O T l s b m 5 3 R m 4 x b G N U U W 9 p d W x 0 b H R F U C t W M n J T e T l Y a G R D Z X V L O W 5 D a X J w U 1 N l d m U w e G V Z Z 0 l 6 M U N Z e G t R b W N 5 W S t F d U l D S k t w e T R T N E d N V W J 3 L 1 Z B R F d C b l d V N n I r N l N F e H V n L 2 4 3 U 1 V Y N 0 N C R 2 t D U 2 w v W G l B c 1 h o M H R o Y j J Y b H J W d 3 N o a E J C Q 0 N O R l Z K R l F U b 2 h O O T g 4 M D N W R l J V R U J V V k Z m R D F 2 N F R v T E E 2 S H c r Z m F i e T Z Y a T N m Z m Z S Z U E 3 d D I 3 K 3 d 6 V l R w N D h x V T h S T 1 d Q R 2 p N N F p x Q k J D d E V H U W 9 u S l B u N n Y w e D A 2 W H h z S k R h O W h 3 Z X I v W D l n Z X J U c k w r M U Y 3 K 2 R t U W R W e W V s N D N B N X o 5 V l F o U k R u a U 1 r U T B 1 U n h x Y T N H a j M z T 3 J M M 2 1 U M 3 N o a E J C Q 0 N D S E V 4 V V Z D T l N F Q 3 J M Y T J G c l B a e k w 1 O S s x a T h l R E V B Z D l 4 e E I 4 S E J 3 Y T N z S 2 N U N T R X O S 8 r e H V x c W p K c D B p V D Y 5 Z X V I c X F v Q T V P V G s 4 T j U 3 N y t s a D J W M T M z Y V Z 2 Z 3 p Q M 2 Z u R n h N U X N X T E V E V E 5 D W k 9 u R W h h V 2 x x W G 5 J Y 1 F R a l E y T E x v M 2 t j R m 5 L c z V X R l B 6 Z 0 0 x Q n J 6 T 0 h T K 0 9 6 a 3 p z N G N t a E N p a T V 3 O U R h e k w x Z m 8 w b 0 V x a n Z m e H B M N F F R U W d n a G h M a T R T S 2 d t U k l B O S 9 Q R E R W R m R Y W T d H N D E x M F p O M j R j M T F 4 e l R S Z V B T Z 2 o v M l d 3 M n Z 2 N z Z h O W F z V 1 V O S V N B a m g 0 Z U h V M W R W a H R W b 0 J V R l d W Z S s 2 N W g v S G p 4 e m Z a N y s 5 L y 9 6 d G J 0 b X p S M n l V b k o z U G Z m Z m V k O C 9 F T E l Z U T N T W T J t Y k F Q W T R j Y z B i M E l J S V l R U V F n Z 2 h o Q k N O U 2 F n b V J J R E Z 4 O G R U W G w 1 T 1 F r S U M w N l p O N D Z h Y m J r S l J 6 d j R l c k J E b n I x d H Z 2 W l h F e E V S M j d O a E J T V W t K b F p X V m 1 F d 2 1 l d m Z 1 e m R D a F E 3 b n V 1 d X R J U 1 V s c H R s O U 1 q U H N E N j R p S U N N Y U 1 H Y 0 5 k Z D k x R l p H V G t 1 U j Y r R U V K N E Z h U 2 9 U U j Z y W n o x d X I v O G I r M H Q 5 e m J W L 0 g 5 L 0 t l M 2 1 i Q U l n S k 1 U T T V j U 2 l Y e C 9 X a m 1 5 b V N z Q 0 F q b G J Z N m p 0 V 2 M 0 c n V T U T J 3 O H Z S K 0 4 x c X R j Z 2 h R R G w 4 V 2 1 N U 3 E y T D M w a k V v a z N S a E J x T U d M V E h K V F p h d G h Y b W M v Y X d p e U 8 x c H h x M D d o V k Z F Y k h Y O E x J M k R R R 1 J D U V R G U n h H V 0 Z B S V Z Y W U w 1 Y l p h O W x j V n N P b j B B U T V X b j J 5 e G 4 r N m 1 L S z V L S E 1 K b H N Y M U l N R V l T R m h S Q 3 R k M 0 t p Y m 9 T d H B m b H N M W W 9 D N n Z U M 3 F h e G 5 l d H o 4 Q W h T R E l 4 U E d N Q l Z p W V B w R V J w T F Z F Z 1 l 0 W T U 2 Y 2 1 x T D J Y a D Z Q O S t j e X Z i c k 5 R T V l F S m 5 N M k x o T H V D U W l p Z V N 3 V 0 1 4 Q l J s d 3 V G N V g y T 2 c 1 W E Y 3 S H g 5 S D Y y b G g 1 d X N Z O W V Z Z k c 4 Z H R u Z C t 1 T 2 4 5 d n l i M 1 J W N X h J U 1 l 1 Y T M z Z U V i R j l p R T Z 4 S X l L d 3 B P N 1 A v U z Z m b F d Z S V l T c k V v Z H d l V n h m V W t K a m l X d z R w M E p M T 1 p 1 T E Q 3 S y t h Q T l X e m M 1 d H Z j Z H h h N j l 4 Q U Z n M U 8 3 Z H Z m c T N W Y z F S U k d K d l F u M 0 h 4 Q S t n Y m 5 r a E 1 p Q m 1 I e T B t W n J a W j l s U 2 Y 0 N X R R K z l s Y 1 Y r S F c 5 M n F v a n g 3 N m o 5 d 1 J 1 N 2 p Y R z Y 3 Y V h o c z l w O G 5 o L 1 Z R R l B a S D N B M G 9 t U G V t M C 9 J a W F W W l J N Z m E v S 2 M 1 M 1 h 5 c G p Q Z U x 3 T W p V N 2 c 4 c m g 5 R G 9 u c 1 N G e E p C U k x B S m k 5 T k d 1 Y T J X M 0 p w a U 5 w Y 2 N a R W Z a T V J 3 d W p U U n p B c S t N L 0 t u W G Z x N U x I c 0 Y x e V N P Y V B Q Z m 1 r U y 8 1 b 2 p D c l R l U H h X R E x 1 d n d r e k d B S D Q 4 U G g z Z k p E M 2 5 k Z G o v c n p 2 W l A z e D d J M E w w S E E x Z V M r b W h N W V M z W E R m S H E w N X h U Z W 5 z d G x Z Z k t C Z F l 4 S k N D Q 0 d F R U N J U U p G U V R J c 0 J l Z l B I R n J o N k N F Q j J T b E p U R T d i Z m Z 6 d T I z M z k 2 b S 9 Y N z Y w N S 9 5 M D U 5 N i 8 2 Q k d D Q 0 c 2 V 2 9 H b H J N b m p z Z k d Y K 1 B 6 Z 3 U 2 T W 1 K Z 3 p r d 2 Y 1 W F k x S 2 J U d j B j Y j R 3 Z z N o a k I 1 W E g 5 b U 5 V a m c v b j d s b l B L V 3 V t e m 4 r d V N S M 0 J M c j d G R U J Z Y z E y e F p r Q 0 N F c 0 5 K W W V v Y k Z j M 1 g w W U t 3 d T I 4 O D l q W C 9 z V i t Z e U 8 2 O G R Q K z J T U 1 p J c H V 0 a T A y S k p 6 W W t I R D Z o a W R 5 Z m Z K S W J 0 b j B K K 3 h l M X B O V F V i Z 2 p k U U k z O U J o R m t H S m 9 z a T B t e E V 4 T W l K b G g w Y j I 1 c W V m b H Z I N 2 9 j M z R v T y t i S H l Q d 1 h p S E 5 v T E 5 F V X h X O E c z V U N h d V Z 1 V D U 2 T 0 N 3 e G d l M 1 p 2 a D B i M l o w b j B v T C t 6 O W h G c G 5 2 Y z k r M H F O N 2 M z Z W Z U R k x O Q 2 M w M 0 t w Q m d q Q 1 R C R 0 1 t N C t Q N 3 N x V H p P S C 9 h d G 9 N W m g 5 Z S t r Z 1 N S V E 5 D K 2 s z M D V N a U x u V n R 1 U G p C L 0 R 6 Z n B P Y j N U L 1 J 3 V 0 Z F Q j R j e E 1 E S 0 Y 2 N U p I O E 5 L K 1 Q v M C t 2 a 2 Z m O E V S K z F Y O W F z L 0 1 N S V l p d 1 V H U E R m W m 5 P Z H l X S F d I a H d E Z l Z h N E l M V n J q e D J l M 1 h H K z Z W W F d E e j M 5 c H Z F M E t o Z X p i W k Z C S V V T R V J S S 3 I 3 Q j R y d W c y a 0 d m M 2 Z z e k 8 4 d H l B b l U 5 b l N q U k Y 4 Z H R C c z V x O X Z s S E J Z W X l N U 1 d O a 1 R C c V p p W U 4 1 Y W Q r b j J E U k h G N D F T Q 0 N H R U V F T D h t Q V h t S z d w Q 0 N D R 0 V F R U t j e D N a W E h L Z T Z V W G h 4 Z F Z J N l V 4 S 0 h C d n c 0 M D V M U 2 V l V F M 2 W H F n V n V l c 3 A 3 U y t 1 b G 1 v a z J w T z R J W D A y N G t 6 U n Z q c z Y r N C t t V T B D R V p 2 b W 9 N a G F 3 Z E d h V T F U W T Y 1 c T B u W k Z 5 R 1 R m M U h O M 3 E r R z d y U F k 3 Z k R w c l Z M S X l 5 T 0 c w V T E x Z G h j Z H B h N 1 N O W U 1 m R G J 3 Y k 9 Z M 1 h O M G s 0 Q 2 d 5 R n J C c 1 p y V F Z E c 3 M r b k 5 S d 1 d I O D c r Q W J H U n Q v U 2 F 2 O S t p c 1 E 1 O U J Z a k R H Y 0 Y 5 U H Y w Q U 8 x V 2 t j O X B i W W F u Q z Z 0 U 2 J 1 Q m t T b j h h c 0 M w R n Z 1 N m 9 V Z E d r e k J B d z B W S m Z U W E h h a z V U Z E Z h Q U 9 q U 3 F G N D l l Z X I z Z j Q x U 0 F S d 2 Z P O E N 0 U X V 6 W n B P S T h P b k 5 F c 1 V L d H h X Q 2 1 0 c j l i U E x U a z B o a W V I e k N i U 1 M z R H J T M 3 A w Y j U 1 U H Y 2 M 0 p l Z F k 1 Y m V U V W 5 x Y k F V d G F r b W 0 5 Y 2 Z I K 2 V I W F p M c 3 l D c H Z R S n g 3 R 3 F I a F N K c k J V W F d D a 3 J x c T V 0 c 0 s 2 M n Y x c m N W V 1 N z b 2 J k a m U r R G x y b z V D d V h y T T M y V l p r c l d n V z R u W E c r M l Z V Y k I 5 Z U d q N m 5 X Y U J t M H h 5 V T F G Z F R a Y m Q 0 M 2 M r d U 9 a d U 0 x Z E h v S H E 5 e j F q Y z d s e n F I N 3 d D N U 0 4 U V l 3 N W s v Z k k 3 K y t 0 W T R y S l R h Y X B w V m l J N k 1 T Z U 1 Y L 2 F h Y z A 3 R U p J W V F R U W d q a E l a V n F R Z 2 d o a E J E a W 9 t Z l R I T H l Y d T V G Z j l K c 0 t 1 Q 3 R I Z n R u L 0 d q T G k r d k w y c 2 E 5 Y n J C a n p W N y t J N 2 d 5 T n p r R E R 4 Z H J D T E Z Z V 2 J P Z W t w U n h 3 V H o 4 N U l p Y U 5 u L 2 E 1 a 3 B U U V d B R G l R c 0 w 1 V m Y 5 c F B M U G 4 z e j c 3 Z E x p Y 2 J E a T l u L 1 d u O W 5 L b z Z t U 1 R E O E d I U i 9 m b T R V d W 4 2 O E h K T G I z R z h r V m h s c y 9 L c H h r c G w r b F Q v S U U 3 R U Z p U n Y 1 M n Z U K z J s M E Z x a F A 1 O W t p b V p p d D R G Y 2 4 z S 1 o x M z U r M 2 0 4 e U d i R j k 5 Y 2 R m b j h y b X Z i e E 5 U U U t L W W R H O W V l Q 1 N x K 2 x 1 a W 5 K Z j Y w d W 1 j Y k N x a 0 R K Y m p j O X o 5 V W V n e n F H e H h 5 O T F C M V h i e W 8 2 e U p I Y 1 R l Y l h G Q U p n T l J x W W x E K 2 V P M U F t b 3 V L Z n l I d E 1 3 c G V Q a D Z z S V c r O X h k a 2 N l Y W s 3 d l l Y W k Z I W G F P U U x 6 a z B o b 2 N I W E 1 j b E V V a 0 F E S T l K W l V S T X F s O V Z S R 1 B p T D Z G d m V D T F Z E a X N m S D k 5 S 2 R 1 V U p n b F V E L 1 N P U 2 1 3 V E d n N k o 2 Y 0 c r L 3 l Y Z 2 1 I M 2 U 0 b k N 6 U D M 4 Y m F 3 d D B V M T F j Q l l G S 0 R H W m N 3 Z 0 R 2 V H J p R G V H T U U x U 2 V t d E h 0 O H o v d D h P b X F X S H h t V z J H d D Q 2 K 2 h W Y l N 3 N 3 J 3 V W R F a 0 l s Y m V v M 1 Z y M z M v a U N U b X B F N 2 d Y e m 5 m K 2 5 X T X p q N z J 5 b 0 x 0 c k N 6 W U R 0 Q n N P c 1 E v N 0 Y v Q k l T K 3 Y 3 U V B i L 3 F I L y 9 M K 0 R a b k Y 1 W E Q 4 Q T l s V V c 4 T 3 p l a j F z Y 2 Q 2 R G Z M N W R F S l B H Y l F U Z m 9 B W j B M M k Z T O G 4 x V U Z P e m h j W G F q S F Q x S E J Z V 1 R F O W V X R 0 h o b j Z 2 d m 1 X c 2 l i b j h 2 c W 9 u K 2 w v S D M x e m F o O S 9 Q N 3 E r e F h Q c G J J O W V l a j N S d 1 d G c 0 t U b k 0 r M 2 1 i T 0 Z G W E N y a m Z p O W N t a i t E M j F Q S D Z l M 0 Z T N G h C V 0 Z H e l g z N j l D Q 0 N H R U V F S 2 N L N G J m L 2 U 1 M 1 Q z Z j F J S V F R U W d n a H h N W G 5 r O E p 0 W F Q y R U p v N 1 V u T U p v Q 0 d K Z z V K b D F J V l B D W X B t V 1 B J T F l F R E 4 1 d G N W T k F o Q i 8 z T m p 6 Y 2 9 3 T k g v S W 5 o V W F E b 3 Z E S G Z T d j R 0 T 0 N I S m t H S G h v d V R s b k s r U G J X U G t R M X J Z U U Y w T j B X e n Z 5 c m Z h N m c z T U x J S H o r M W R 5 b G V u c 2 l t d X I y c F d y V k Z r c l N T d n R w Z 3 J 1 d z B D d 0 t D b 0 Z G c k x P V l p 6 d W x s Z m F l W n V Q R D V 3 S m 1 y R E 9 x O G w 5 Z F U 4 c 2 Z z R E 5 w Y 2 N i Q m J D M V R p c 1 p G Z m 1 z N j V v R D F h d D Z m V V l G Z H V I d S 9 0 a z Z v L 2 Z 6 Z D N J N H B 4 d m 1 s M j N V O V p L d H B R Y 1 l s T D N 3 U m p W W U V M V U l G Q m d W d 2 V t b 0 F 2 V U 9 W d 1 N r Y 1 J s c 1 g z M H g v S E d D T D R v e k 9 K U E I x Z F Q y Y W d D M E 8 1 e X N y K 3 F n S H J O d 2 Z D W V Z Q M T V t K 1 p n U j N t T z F 6 R U 9 q R X p o L z N J M j h P S H h M Z V J i e X B w V k t G W T d y U H l u O U N o W E o 2 V V R y S j Z w V 3 Z L M n Z s c F V j Q m p Y S m c v W E g v Y 3 d 4 M U h q c U 9 m W E 8 5 O W x S M 2 t P N W J a Y V N 1 c X J P V m g 5 V W g r M 2 l z T F R 3 M j R o c 2 1 H Z F A 1 d m 0 0 U G 5 z V D F o W H R J Z T Z S d E 5 X T 2 x 3 Y U 9 i V 2 4 y V l I 4 Z 0 R I e G x 4 Q W V a R 3 F 5 Y m V t S j c 3 M m U z N 3 l o U D Z H Y k t R c U E w L 1 d W L 0 h y W E V n N V h G e l c 1 T T I y Y W c 1 M 2 x 1 U V N y Q m d a R j l R Q 2 d U M 2 d p Y T R 1 e X F P L 0 F k S D J k Y 2 V 5 W U V E U F h K S j I 1 e H V 1 S z l s R G F T d k E 3 T W V G U 1 V z T G N R V l N S d F l K d l Q r L 3 o y V G J R N z V j U U 5 Z a m Z w O S t 1 d j E 1 M m w 1 T U Z C M W J 4 N y t O Y m 0 0 M j d Y c k 5 6 c k 9 Z M G F 3 d X p x T F R Y W W R l Y V Q 0 R j Z Y Z k l J S W 9 Q Z D k 4 c m g 2 a U t m O T N W N 3 p P N D V t b U R W L 1 I z Z T d N b 1 R Y d G Y 4 T y 9 1 O W 1 H Q 0 1 a R l h C Z G w 0 L y 9 I b V R h a n U 3 e T h t K 3 F u e n N t c F A w b U 4 1 b n p 0 R n B a M W N u V G V Q Y l h y T 1 R N M X B 2 S k l R U V F n Z 2 h M b W d 5 L 2 F N U V F n Z 2 h o U G p S K 0 w r Y 0 R i e D h Z R 1 d U R D J 5 R E Z K V n B T Y 1 A 1 U z h i U G V m Q 1 N x K 2 x t a k d w M y 9 4 L 2 x i Z k V h a 0 h q V U 9 1 d D U 5 Z U J u V F l L Q X F k M k h l V z M 3 N 0 4 2 U F c 2 M m c y M W 1 l c T F j Z m d i c 3 l 4 N X Z i Z W 8 v R G 9 M a i 8 2 V z k z T 2 Z s O T l p Z D Z G W W d 2 M V E 1 T H N 6 W G F i b W x V S m J h c l B O Z G 4 r Q U x 1 U 3 F J V i t k d j F 4 N U 1 T Q j d k N H Z O W U U 2 a H p P V m 1 B c D R 4 O H R W T 2 l z S 3 R q Z V p J c S t T M 3 h j W T R B M 2 o z e k p u c 3 J q T F I 2 d j B s N 0 g 5 e V Z u N 3 B I K 2 t j b X R q T k R O c E F i e m w 4 T n J P V j N 2 K z U 3 S W l P d m J a R n J N R D Q 5 L 3 g r N E s z K 0 1 w c m E 5 b X d m N V Z m a D M v c 3 R n K z l B d n Z E c m l y b z E 0 N X N K c H l X N j N Q O X Y 4 K 3 Z s V V A 4 a 0 x V S U N Z a 1 h P c l h j Y z Y z W T N k R W 9 O O H Y x e V N s R T k 5 b 3 l 0 a T N q b j d G b H B K R E x Z N 0 I 2 Z E t v U G N m V E 9 M Y l g 4 Y m 9 T L 2 5 u c 0 c 1 L 2 J W e F Q 4 M E 9 T O W V H b W p M M G d J S V l R U V F n a H h y a 2 l v Z H B F c H R 5 c m t W a G 5 Z Z V R x W T l j Z U 5 m S H d v b E k 4 U G h i S X E v Q 0 p u Q U F B Z 0 F F b E V R V l Q r d U p H Z H A 0 U E p x e k p R W V Z W Y T c w Z 0 l J W V F R N G l L M X V m Z 2 d 2 L 3 p o T F Q 0 N 3 V S T k h v M H F p S U V W b G F 2 Z G h 2 S k V 4 b D N 2 N l p C S m 1 D R 2 x U d j N Y T 2 V q N 0 5 i N z A 2 T D Y r M m 1 E M k 5 n b z d C V V Q z Y m R C e H Y v W G 5 F a E l R M z J 4 N F R Z a W F q W W J v N m d M V 0 Z X Z V M w W T h x M F h t S H h Y Q k x S W F g v O D B m R X R y Z T Z 6 d m V 5 W S 9 u T k V V Q 2 c 5 R 3 F h Y W E 2 d E F u W U 0 z c X d w M k 5 K b F c 4 M n h P b D B a V y t a b H F t R V J U K z B O W G o 2 Y X Z X Z X R y c E l F N y 9 Q d F A 2 W k V X M j F 6 U l V M V U k 3 d n R 4 V m N H T 1 Z 2 c z l W R j N J L 3 F x Q 1 Z 0 d E 5 U a H l p L z d 5 b k l v K 0 R W U 2 R i Y k Y r d j J k b G J j Y V k 2 Y V Z C a 2 o x Y V B j V D R l d T c w N j Q v M H l y V k Z W W F c 1 d E 1 W O F V a Z 1 Z n c E 9 l U F Z R V T d t b F h r T m 5 i M m V 6 R T V M T 1 p j R E V z S U l Z U V F R b 2 d t W k U y M W k 4 a D N K M E 9 3 M k J W Q 0 R D N W l U Q m 9 E W S s z R W 1 O d 2 Z F S l J i V m N x c 0 t u b F Z C b X l h Q V h N U W p F M X U y L 1 J H U W d n a G h C Q V h p e H F I b G I 4 Z l h j O G 4 r Z i 9 o S n o x S E 0 3 b j d V S U l i M W l n e U t D b 3 p V M F l 4 T G 4 0 Q U N 3 N n M 1 R U F y S C t C N z d L a z R q b F d 6 K z l W M m I r V n h o a 1 g z Q X R 5 a F N u U n d H Q l d O c G g 1 c 2 l W R U 5 w b n R v T k 4 x T j B T U 0 Z S c E 1 V Z X V h R F p X O U I 0 T E R v M 2 p U K 1 N 0 V 1 h S W H Y 4 T 3 M 3 W m h q Y U 1 G O X p U R 1 B v V H h K e G R W W l V T R m t 2 K y 8 y Z n Z 6 c 0 9 q S 3 M v R 2 o z O W 5 5 M H d t K z A 1 M k l J U W w 3 Q U p H Q k F R U l V S Q V J F T n p y M n J m V 3 B i N V d x c T N X U 2 w y d 2 F n S H h y V l I 4 N j Z 2 K 2 F p M U l W V V N z R k Z C a z M 1 R X R C Q W t o T E N G a 0 k 4 d G t u Y 3 o 2 K 3 l Q a 0 1 K T k 1 N b G t t a E 9 Y K 1 h K Z V h j O D Z j O H p 6 U D J R S 2 N P L 2 Y 5 M U p h M n V X O W Z I W U 1 u Q j F w U l B x N W h i a n l B Q U s y K 3 p Y M W 9 W R 3 F p O W N I R S t v Z l J 6 V C t V d 1 M 3 b E p B M X F I U 3 J 3 b W x H M 3 E r U 1 k x M z c 2 d W 1 T O T d T b z V o c V d W N V J h e k t 3 d m N 5 c U o 2 T W l E M G Z Q Q j N a e X Z H Q W x E a 2 t r W F p V R E t 4 U G J x e T c v Y n k 5 Z k 1 T b 1 E 4 a X p 1 V l o v O D Z I e j h E R j R t Q U x X W l V O O G x 4 K 2 Z o Z z F i W D h X a F J C Q 0 N D R 0 U 2 Q 2 d K c W w w R 0 N x c l Z i R G l 0 W j N p T W h a V F F w c l h 5 Q W Z 3 R E h j U U Z u d j h O M 0 9 4 e U R j d U 8 r R E 0 y b 1 k 2 W W d P W i 9 N M W N J S V l R U T R u S l d V b G Z K K z l u Z n N l e l V O b V l r c G 5 O V D d H Q W x 1 Q m F w R C t M V l F Y Z n l W d W J Y N 0 N y M S 9 p S y 9 v T G E 4 M W Y w M k x 1 c 1 l w U F A z R 0 Z U V H F 0 U U 1 D Z X Z C a 0 x C a 2 V n U k V F K 3 N m M W 1 K b W s w c l Z 0 Q 0 p C c j h B W T V Y T 0 5 2 Y z R 0 U z Z v d G t n S W l 6 b z l Y Y T J E N W 1 O K z B 1 W T B B b D d t N z J z S l h 4 K 0 J K U 1 Y z T G M y Z 0 I x T G l V e j l P c U 5 D M X N X Y T k z V U N 6 R H c x T k l D W W 9 o M 2 o r Y 0 t F T X d h c H F 2 R n F G Q 2 h k T k x X T T N i T V F k c E R Z U z d a Q 2 9 l c X l y M E 9 z N E d y d k 9 0 Z V J M b U Y w R F F 1 W G 5 h Q U g 2 Z U 1 w N m Z w N H h 2 Z G Z 2 U X Z t Q m t W L 2 Z k R W I 1 K 1 h s e W Z B W U R E R m F m Y l A 3 a U x W S 2 1 Y K 2 V 3 Q X Q x S 1 d H c F V h T m F v V 3 M 5 d U V F R U l J S V l U d 0 5 R b X F Y Z U l P b n R W U 1 V L M W h l c T l h L 0 x 6 L y s x N 1 J L O V J P W W x B d E c w N 3 J p Y X U x T X l D e S 9 a T 0 d D e U d F R U V K Y z Z z b 3 M x Z n p m c 1 h X c 1 B M M m J S M U 5 2 N U t x d 0 h r Q j l B R 1 Y y d n l u O D V z Z F B 2 R 1 p Z d F R a T E R h R E 8 3 c j Z 0 d 1 V P R z J Y W F I v Y m k v e D F n a V B K U j B i S X N R U D Z Q e X V h V j V x T H d K M G h x O W I r U 0 Z Y d D I r Z j M 3 N D Z o Z z h z Y l l p b T Z 1 M U w r M V R B b V A 0 W m V x T n l 2 e G Z 2 b F J w T T d m N G Z a R E 8 z M j N a b C t m S k 5 h a l Z Y b n E x N 3 B M c n V 5 T j g v Y n l F N k 5 6 Y k s y M U Z N U G h T W T N O N C 9 n V l J W L 1 l X U 3 J V S 0 l Z U V F R Z 2 h 4 S V V o U T d S S j I 4 S 3 l X V 3 F 1 S 0 c 1 U G J O L 0 c w W G d N V G s r d l l r Y T h q N D Z 4 V 0 F t d E N D Q 0 d F d U 9 J V j F W W H d h c 1 l Y L 0 t M W E J D Y W R t N z l J c j l i e H N 4 N 1 g 4 Y W Z N c j N 6 V 1 Q r T W d X c T N O L 2 U 5 e n R 5 Z W 1 j M S 8 z T W N x e W s v c E 1 w Z X l x Q W d w c X l 5 a 3 d s M U 5 r T m x G b 0 5 2 R n d 6 K 3 N a N n p L W F Z t U C t M b j I x N X F W M W N 6 U X V X W E I x R G l z N V Z V V n R i c U 8 5 Z 1 I 1 Z k h V T m 5 H a E N T e U V z R F p 5 c V p q Z 0 R G Z F J W a 1 Z l U n p 1 c m F F S X J P S m d u U F h i R m h Z R H g 1 T G 5 k a W 0 5 c T F l a n R 1 L z B U M 1 Z t b U J o Y T J s V T d s T n h u N j R 0 c G R K Y T I 2 W T J x b T N 0 K 3 p k T F Y v Y m R F Y j U r W G h w Z j M 1 Y m 1 B U l J D Q 0 N H R U V F S j B I Z 2 1 x W G F J S 3 F 0 V V V W R 3 Z h S F Z C e m x S N X J a Y z B K U F Z G R 0 J 6 R k c r Y 2 V a R U V J S U l j U U g y Z D h 6 S 0 R T S m V Q L z Z 1 W m l H a G Z m R V g r T k h y Z D A z Y z l K R z Z O M n p 6 M X l 6 a 0 x v S F J I R 3 Z T M E R 0 a 0 N t W F J W b X J 5 V G U z d n J 5 a 0 s 5 Z U F R d U 5 z c H Z h M l U y R 3 Q 1 W V g 5 U z l y Z F Z r Z j Y 3 c 2 d 4 Z E J h Z F N z U F R m V z l S Q W 1 v b G R a V z h j M l F W Q j A y Z T U 0 a n F q S E o x a m J N Z k d 3 Z G h X b U x 3 a 3 N s V j N T a E x i b m 5 1 R H R Z V k h t c j k 0 R H F n S y 9 2 d U N G O C 9 M N D B E Z z B G Y U E x V m V z a G V G R U V J S U l Z U V F 2 c W Y y d m 9 t N E d H M D R y V 2 R z Z 3 U 5 K z Q z S n N Z a D B i Y 2 1 X a V p 5 R 0 V F R U l J c U E 5 N j d E a W J y U 3 h y V k d x N k d V S m I z S 2 N 0 W m V w U 1 h N b 0 R s b H R y T U x u T X A z W m p 0 M E h L N 0 Z 1 V k 5 q T n Z a b j d k W W t E T j I z e F J a K 3 N x b G M v a G Z v R k 5 5 c 2 k x V m 9 u b G Z E d G h m b 0 g 0 d G J P V V k z d j Q 2 a G c 2 e S 9 D S U Z M Y 3 l u U X V Q Z k 5 0 c 1 F B M G d R T 1 A 3 d j N l Y k d t V n Z K U V Z F d G 5 y Z m F D L z N k c m 0 x e H E z c 1 h q Z E R X T n N H M X d G Z D J Y Z E g r U H A 1 T 2 V 2 U 0 h r R F B v S m h t d G h S Q 0 N D R 0 V F R U o w S m d t c V h Z S z J u d k Z q Z U l 5 b F R Y T 2 9 l Y V B Y d 0 Z Y U k Z y Y m x 0 L z Q z V 2 9 V U V F n Z 2 h M b W R X c D N 2 N V B H O X o r Z l F K a m 1 0 V n U z c T F q c X Z D Z X l q T F A x W G t 1 W D J m R 3 R U T j d i d E t X O H V s N 2 5 v R 3 R 2 e H l Q Z E 4 w M m 0 x N V Z G U 2 Z W b z J 6 c 1 N N V i t j c G 5 y V X J O b 0 5 D a 2 R y W F R I c j Q 2 a H M 3 a W V z M X E 3 Q l l 5 V E x r d G J w L 1 N D U U d S U 2 x z d E p T N 0 J 4 M k h o U F Z 1 M W 4 1 O W F 5 O E R R e E J h M 3 N U a H N u S 2 d 1 V n B a Z D c 5 L 0 8 x c F Y 5 Z D R T d m 4 1 Z W Z L d k x j Z m d h T m l y e T R u Z 0 V o a E J C Q 0 N D R 3 V G R k w r O F J K V F Z x Z W l 4 Z 2 9 w b 2 I 2 Z l M 2 S l h t S j B U S j d X W X p D c E N E R T F M M H B T W T F k Z 2 N L Z z k 3 Q 2 l H R X V G d z B U Q U h q L 3 R Q Z T J X U m Q 0 K z A 4 N 2 R l N m R k N 2 J i b W 1 k c D I x d 0 9 0 M 1 d h Z V N Q T G d G M E 0 0 U l F h R G E x c W V o Z S 8 1 R H p n U V l I V G 9 y c k t s c m N Q a V V 3 a G d F a G l W N E R L b E 1 U a H J 1 V j I x d G Z t T 2 4 y d m I 5 T D V w b T N l Y l J H a E t j U T d o Z l k 0 a l l a c G x 3 c W J i V k t K d D J N a E t 2 W l V K V F o 1 b m 1 t R H B s e U 1 U d X N 5 d G l u S l Z 6 T j d 0 S 2 N O c l h S W H I 0 N m h z N 2 k 3 N U o 1 N W 0 z T 3 Q x Q 2 R r Y X N q Z W 5 Y S 0 9 B N l V u K 0 w 2 b V A 0 Q U p C a 2 p H U m J l a 3 o x Z X J 0 R 1 U r S 3 N J M U J x O H R y M m 5 O S W V V Y 3 d I Y 2 x N Q V l C b 1 l r d F p p T j U w d G Q y W G Q 3 K 2 Z w N U 1 k d X Q 3 Q z g v e V Z W a D l V S E Y 5 T W h V V W 9 O a U 9 W c V o 3 M l h Q N X J r R z Z Z e G V N b D Z G R U V J S U l Z U V E 5 U 1 N v Z G 9 r e D F h b l I r e k J E c l R F L 2 p a T n l p N W 9 R U T l P W E F k d k 8 r R k Z l S j h t T l F n Z 2 h M b D h h M W J u Z 2 5 O T 3 B C T z F j Q T N x Z T F v R 3 o y Z T l j M T d s d V M 4 T j Y x K z B i c j N N W l E r U H Q z Z F k x Y k 9 2 c E 9 3 O W p V S 2 5 j U D Z 0 Z D F q W D B x V z d o Z T N X a m R o c V d H N D V O N 2 R M K 3 h X U m N U S C t H a H Z W Z 3 l Z b k 4 3 Q 3 M v N l h Y N 2 0 y T 0 h N T U F s c U h h d y 9 G U 3 I 1 b E 4 3 d X M 5 a 1 h 0 a S 9 o S 0 p t Q W 5 B R F E 1 S 1 l s W F N O c 3 B 4 d k x t Z F h T Y m J i T m h X V 0 d q Z z N s M X Y v a 0 F R Q 3 R I c V B 3 Y U 1 J d j B C K 2 1 Y c W o x e k Z a S E R a V 2 5 O N 0 5 m Z W Z t Y V l 2 U U I v S G J 0 T n Q 0 N D l C W D F M U n d U R W 5 H U 0 U 3 V m 5 G V 1 d h K z B X Z m l n O H h L V F l J Y 3 J Z N 3 U w K 2 1 r O V B i R z Z 4 Z j U x S 3 c 1 M 0 o x N 0 w w N U J a c 1 h y T D l P d n N Z T 2 t 1 R l M v b k 9 Z S j A v Z l l M a k 9 G S n h w c 2 w y M m 5 O e n I r b T l 6 R 0 h X W H F 2 e j l 5 d E J O W U R I V X l m e S 9 M N G x G T l d a U E c 0 L 0 p L d z d k e W V Q Y m x Y Y i 8 4 b m Z 4 N H p F Z E x T c S t u O F A v S G V m U 2 J 5 d 2 Y y b X p i V G R J R F l v b H d S a k 9 E e D J Z Q j Y w c i s y N n Z 6 b m h l b H A z Y X B n V F Y x S 2 o 0 Y m I r c C 9 Q S G d 2 e m h k V z l w c 2 U w R m F B e H F W b W 5 L W G U 3 U k J w V X Z K M E J R d k d h O U N D Q 0 d F R U V L S W V o S l V 1 O F N V b W R X R U d k c j N N c U k x d 2 c w T 1 N z M X F r b 0 4 5 b n d r b m h C Q k N Y T 3 p z V H M 0 b H o 2 b G 9 m V X J U e F J Z K 0 V z M 3 B I U l R M b k l H e k t E U 2 I y R k 9 h d 3 l G V E x 2 b T F a Y 3 B j V k N F N k l 6 M E N v e G t i M 1 k 5 Q m 9 j b k t m Z z Z j L 0 5 Q T G k z Q 2 9 E L 3 h F N k l O N G E r a D l m S H B p T T V 1 T G Y x S U N j Z U Y r Z 1 V 5 T U h j V H R p Z W x v V m Z X L 0 l l V U U z c z M 2 R D Q 1 R 0 4 x d U d L W m U w a 0 F S b F R D K 2 t U V 2 Z S M G R X Y 3 F T M E Q 2 d W Q z U z Q v b 3 h j T X A 0 d 2 4 z Q y t S c 1 h T V 1 I r c U F X e D d i a T l H N 1 N J M U t W T W 9 V R F E 1 S j R l O W d E L 0 9 2 a 2 R u Y V V I S 1 h T W m d i c V g 5 U 2 5 C S F Z q U X J l Q m p J O F p 3 S 3 p O Q z l 6 Y V d Y c H l D O W R F c E J M b U Z 3 R E F 6 T V J y N k I 0 U X p i O U 9 i Z U 5 v W m I 3 Y m t j U W F R c m t t c 2 p l M 3 h B M G x R a C 9 F W n l l M 2 V q M k h G K 0 l Z T 2 t O R 2 V T N T N K S T F V b H A v d G V 5 d n Z I b D N O d n J J V H l y c l V v R m d l N l h r O W Z Z T G p L S z Z y S U V v Z j d Q T n h I S 2 s 4 d z d h e l J 4 a 1 p t U X J V M z N k d k R i M l h U N D V 2 W k V 2 e E V j d 0 9 L d 0 J S K 2 1 B b X h R M 2 g x d m p o Y U Z S c W p s Y m 1 r e G 9 V M j J M Y l p a W n E v b l Z x R z N j b m p 3 T H F B N X Z 6 c n J x U F p T Z T N z Y U V v V X p u L 1 V G O V N z b j l J Q W p m R k R t W k V S Q y s r e X Q z V m 9 l U H F 5 c j Q 3 d 3 R m U H k 1 R 0 t N M 3 h 6 N W t l b X h G M E Y x S i t I U H c v O U d T d n l k c k c r O E J B R j V 2 T k J 4 b T Z H V U s 2 T D d z Z V U r S 3 Q 0 S y 9 O c n l r M U 5 n M m 8 1 V l V W S 1 J t N m l N W U k 3 a 2 t i e S t h b n R P S E F T c E R V U X J E T 1 M x M E x B V G d n a G h C Q k N p Q 3 V S Q k 5 V d U 1 h V m 1 O Z j N D c l o z V 2 Z w a k J 3 W k Z T e j c 4 N U c r S H Z 3 R S 9 k b H F K S l F n Z 2 h M a V V P S j Z C U z R Y V F d 2 K 3 h 2 N 3 Y r Z 2 F 2 R j d w M H M 3 Z H Z s a l E x e U V Z Z 3 d o V E k 0 Y n l 1 U z R v V j Y z Z G V E a 3 Z h T n J 5 R 3 B G a W J W V i t m c 1 l H S k p F e j h C b 0 h r K 2 R 5 S 0 8 5 S m x C d X J V R 2 4 w a E N r O D I 4 U 2 Z 2 M 2 c y U G R O N W d v R C t Q Y k 1 Y b T Z K d T R x Q W M r W F k w a 0 l T V 0 R U O E V V b 3 R W V l R a e k V U c G c v S F g x T S t E d X l K d k 4 2 R T Z J M k 9 q M D F v Y 2 0 4 M X A 1 O D N N c i 9 q a n d G a 2 t H Q 0 1 B a U 5 h S D h F V H Z t M 2 l j b T Z p M D F s T G 5 z Q k t p T S t L b m J 2 N m Z D Q l h X V 3 V i O X R K S V g r O D l R e G p B O H Z D Z k R 3 M 3 R T W T Y r a n B L N E t n R k M v Q U l K Y V V W S 3 d M W H g x R E o z a G 9 P a 1 V o e X Z 5 N k J j Y 0 Q 5 U U h P K 1 l N b U V t V n p V e E p Y U 1 d o Z m d H R T Z J d 0 F a R l h t O D B O a E J v L z I 4 c D V s M k I 3 d k h W M U R j a 0 F r Y 2 Y 1 a F F I M W c 5 c 2 5 l T i 9 O W T Z r V G x m Z 3 p X K 1 N 2 Y m Y 1 R z d B N X Z U N 2 p X b 0 J 2 R D V x Z T E w R D R o V 2 d u W k J X b j h l U 1 J u U H d 5 b m p P V n R Y U W J X d E R x U F d q M 0 M v S U N X c n p G Z T Z z d S 8 y N m 9 6 b j V l T 2 M 5 V V Q 0 Q l N u b n d h R F J j V 2 Z T d G R 5 W m R D M D E 5 a n F x Y l h V R W F Q V V l O Z D d M T 1 c 0 b 3 l t U k s v R E R s W j l Q Z H l h T 1 l t W F F O N V p a c U l 2 U k I v R y 8 y Z H h K V U U w S U l J W V F R b 2 h F S n F s M W l 2 R 1 d x T 1 p 4 Z 2 R h Q 1 V p U F M y M 0 Z o R H B w b 2 5 J M k 8 5 b H p 3 U 1 F n Z 2 h X c 0 4 y N 2 8 r e W M 4 V V E 2 d 0 4 2 e m Y y L 2 p Z R S t o O H Q v b 0 h K Y m R w e n I w O U Y 0 d T N N Q l F O Z D F E Z H M x d E d s d j N C N 2 d j S 3 F 3 T 2 V x U H g r R l V Z W G V D L 2 R 3 N m N Y S E p x c 2 p I W k s x U k F o d X R j Y X l x a 0 E r T 2 Z j O V B I c 3 I 0 Z V d L e D I z a n Q w Q m M 4 M S s 4 M i t n Y k h v V k d w a W Z B d z M x b U Z 0 W l l Q a n E x a l U v R m h q K z J Z c k R Y T V B m U W x 2 M H V i N W h i O E N Q Y 0 x k S n M v N 1 p 1 O F B m d z l a d 0 5 Q O V p u V X F 2 R 1 Z X S 3 I 0 N 2 I 1 U C t V V 3 Z D V n d Y b l h a K 1 R r U T Q x N C s v M i 9 a b j Z 5 b z l 0 c E 5 w T 3 M z d j l 5 L 2 h 2 L 3 R N S m p r Z 1 N s b H Y x T 2 d 4 R 3 B 1 K 3 l E Y z d y Q 3 p Q M 1 l u V j J m R k t D T D Q 2 a H M 3 d 1 Z 1 W U s 1 Z 3 l j U l h l W G N 4 S 2 9 O Y m p O V j N i U W R J c D V o M W Q y M n B 4 c U F K V z J X b D d Z d j R S b i s 5 M 3 F O a T l n N C 9 2 U j d u V H c 2 W W x O T E Q r O V M 4 a 0 F B N 0 E 2 Y k 0 y M j d j R E p u d y t 2 N E 4 3 d V k 1 a W F N Q n p k d W F 4 T E Z m W F p i M U V l N G p n L 1 Z a e G h Z e l A z Z W x 0 M F p k O G Q 0 Z X Z u e G U 1 M D h O Y m h G Y 3 h L d W 9 Z W m l l b H U 4 e k 1 h T l U y R G F X Y U g x U z J U e j l X e H F r S y t 6 T j N C N 1 l u c H l q c W R T d E 1 w V 1 p S Q 0 N D R 0 V F R U p j T G l T b 2 R w b F p m Y 0 p B V 1 o y Y W 0 3 d W J D V G M 0 b E 9 W S l B j e U U 2 Y z h 2 V D B 3 M k U r a 3 Z i L 3 l F R U V K M E R h M 3 k r e H V 0 U 1 d X N 2 R O U G R y S T c 2 Q U Z 0 R H N N M 3 V P U G Q v S j l q c 1 l F Z D F Q a U R u Q U p 1 e l B r Q m 5 k d 2 5 V M l J 6 M T J 6 V l o 1 O U t t Q X d u a 2 V m T m o y W E Y r d m 1 N e E E w S 1 R H Q k N T U 0 h K Q U Z B b k d j R U o w U n Z R Y U h Y V j J L M V U y T T N t M V p S e X J M R 0 J I e V Z H T 1 Z o Y T B 1 W j h 5 U 3 p X L z M 3 K 0 V z V E Z w a k l 2 d V Q 2 S X h n a U N k Z 1 V x c m 1 i e m F V b m F X W k x P d U 1 N U G p I R 2 1 1 R G x m a z h k U 2 V q N W d j T j V S a D R U M k o 4 d z l E c T l a U V V s Z E Z W c 1 V a L 3 B P L 2 o 4 T V Z l V z B l W D Q z Z H d z S W o z L 0 p s N 2 s 2 d U 8 x Z m 1 N d G 9 R V E t E V 2 d O V n B w N 1 N 1 a X B 5 c V F u Y V d I R 1 B i M l N Q T n R u T z h 1 c G h m L y 9 q L 3 V D W X k 5 V n h K e G x o Q y 9 R T F F x N 1 h V M m k y V V d h b z V V V j N F L 3 J L V G J E d W I x Z U s 4 W j E x M U R M N V d i c T N o M m I z L z R J W n V B e G d W M V l m d U F k S D R h L 3 d 3 V 1 d 2 S X J U N 0 x 1 c 0 l N d G h R Z m F W T H V z e k 9 Z c k R X O G V P Q X p y b z d v e F p p b 3 Z 2 U U p q a U 5 F W j Z U T 1 l h T 2 t y c E s 5 W m N k W m 0 z K 0 F m S E 0 1 Z 0 p J V k N Y a T l O N T N B U D A 1 c 1 l u W C t m c 2 J I R E d C d 1 d E T G R E S 0 V F N m Z 5 e E 8 r M V U y K 3 J J c X k w b H U 3 S 0 F y Y 1 Z a W k Z l M S 9 U b T Z H U H Z 1 a U 0 1 N F h 2 N T F h a n R y O G c r Y 2 1 5 K 3 l P d 2 4 r N F F U N z F m L 1 N R S V d s a H B N M V o 5 b F h k b 0 w x a F p s V T J t c W J i Z W N m S n p h U l U x W E l 6 W E Z E N k J r U W c x N m p v O U p h U z N a V l F h d C 9 v V U F J S V l R U V F v Z 3 J p Y X E 2 d X Z y U 2 Z W T j F C Z n I r b E o 1 K z R W Y m l B a j I v T 1 Z 0 e H p K O U t p N H F K e V d h a W p Z N W 1 s e W N r b W V r V z B M U 0 5 2 Q 2 8 x U j B w M W p F O X E r U i 9 U U W d n a G h M Z z R X U j N u T X V a Y 0 E z Z 3 V 3 Y m l H Q U p 5 O V l W M 0 R 0 d W V D Z G 0 0 Q l F K Z G d u b D B K N X J u L 3 Z 5 V 3 J h d V p k b U l Q d V F u O G Y r U V J C M n Z y c 3 F I K 2 Q y c z Q v V D N x Z m U w M k l p O D F 6 L 2 F Z e U 1 y S T N B R W N y O D N s d T M 2 Z G R Q Q 0 l o T G s y Z k R u d T h x N G N n a E J C Q 0 N D R T Z t V 1 N x W F d J Y X l q T T J G M V M 3 d V h z d F p w d U t F T D J 6 V m N 1 T m V T c 3 Z L W V F R U W 9 p T G 0 w N 3 R S Q W V n Z 1 F 1 U j V l Z G E 4 d E x 1 V W c 3 V D d s Q 3 g 2 c W R P N z E 0 S T R R T 3 U 4 N m 5 s V k J W M T R V a U V F R U l J e n l 3 V 0 M z L z g 0 e D g 1 Z G V v V V R 6 L z l O T U 9 I R D I v V C 9 r d V d M R 0 h w M H F X a 3 B L U 3 d Z T U d D V G h x b D h P Y k R E e j l r O W V y V l R K c z J q Y n Z 2 d n J 1 c m g 5 U H B M Q l l M L y 9 y W H Y 5 a T R j U 1 B G e G N V W W p V Y i s 5 S 2 M v a 1 p p W T J P S i t k O T U 1 S j J h e m 1 k b X p a M 1 B k Z G R k Z G 9 O R j J q d H p j W E Y 1 K y t X V j B P a D B 2 d i 9 3 e T B k S F J Y V D B r e G N H R E I z b n h 4 U m N C V 0 x w M E t m N y s 1 M H Z K W H l 6 M 2 F u W j J O c k 5 u e n d i Z z Q 0 O C 9 K a X d z c k 1 2 R 0 l z N l R v T m 9 s S n R 6 Z z R H U k Z N e E 9 p V V Q 5 W G 1 s N 2 p i U F Z 5 W X l W b U 5 U M k N P e j d m a F J C Q 0 N D R 3 V E Q m 9 W Y U Z S T y 9 O U n d L W m Z x R k 9 K S z F T O D R u a 2 g 5 a 0 x K O H B G S k s v Z 2 t o e E p Y a S 9 2 d n Z 4 M l F 5 T l Z r Z k V C Q k F R a 0 l D b z B h T l l 0 S 2 t T Z m o 1 K 1 h Y Q j Z O e m w 1 Z V Z 4 N k 5 B a E F E W n Q y d F R t b 0 p x N E 9 I e j M z W G V Z e l d h K y s r N j d 5 e j Z v N W 5 B N G V P V 1 Z W e m g 0 O E N B Q W 9 h R 2 g x T l h W V V Z k M 1 p W V U g y N 3 Q z T D h Y R n h R Q W N P S E N B Q 1 J N b W R Q R 0 l X d W R L d W x k R j I w b F E 3 U k l U N 0 9 m Q T Z 1 a T h 5 M m F 4 U T R o Z U 1 0 V 0 V F R U l J S V l T N D N L b U F l N 3 V Q V V p i T m R p c z d 6 a D d 0 d W d F S k l Z U z R L R l J Y V j N Q a 3 l C R 0 9 I R G 5 D d W 5 Y c m V P M j E x d 2 d L Q 3 Z L K 1 l 5 Z E t U a z V t e X B R c D V P Y m 1 N b T N h d E M 0 Z G k y a m V z V 1 B I M k w 1 O U 9 5 T k d q S 0 I z N z k 1 T n Z u L 3 d 3 U W R a d j M 0 O W t 5 W k 4 2 b 0 x S W F Z o Y n Q y N 2 w 0 T U d E c U Z R c T V z e V p 3 O U N o U T d I Y j d U Z 2 N W O V o 3 M X p G a n h u R G 8 w Q 0 c w V 2 k w a l I 0 N T A r O D V 1 d D N Q Z 3 d B R z J i O S 9 P d 3 c 4 L 2 p G N n Z i N m F W Q y s 5 S 3 V s Z E Y y M G x R N 1 J J V F p u Q m k x R H J K T H R m U U s 5 U z N H V 1 Z I e X p R R S t k R n N h V W d o a E J C Q 0 N D S E V 4 V z E 2 d 2 d n M k Z 4 K 2 h 1 S z Z p e G U z V X F I Z 3 N k U 0 w 5 U X h L V W R k O F Z I S 0 R H Y n V u c 0 l R b 2 h o T G p J U F B M S U k w e W R P a F V B c z l u T W 1 U T m 5 X T D U 4 T 1 J z M 2 J 1 V E V p U k 1 z W H J 5 W V o 1 O T l 0 a 3 Z I c U Z h c i t h L y 8 r c T h 1 S F l Q d z d q Z S 8 r U T B P a D h O a l F B M W c 0 c 1 N K V E p 3 N D h R S 1 B x b X N j U G 5 3 W W d B R U R C a k I w N k Z B Q U 5 C b 0 5 H a z N 6 R m N n d V I y R m h Z V H o v L 1 B N Z X Z 6 d H k 1 Q W g v L 0 9 N Z m d m b 2 c x c 1 h r U 3 J w W F J k d E p V T z B T T k R M T 3 d y S W o v a V F H M W F M M z B j O W h z d z M y R m Z z e H E z Z X R i e G 9 V U W d n a G h C Q k N Y S E R Y U m F k e F Q v Y 3 g 3 Q 2 8 1 e H F i a X c y U 2 F U b U 9 5 M W l q Z m g v a 0 Z N R F N z T z d j b G p D R E p H S 2 1 z U D F O Y n h x Y 2 5 O b m Z G a 0 l V U V F s e E V E Q V l E U F h 2 M l p Q Y n M y W m p O W m 5 i d T N N b l d y V n V w c k t 6 c z h t d z F J U z R s T l R Y M W Y v O E t E d y 9 2 N H B F S U l Y e E 5 n b X F Y c U x F S m R X d z R y V 2 R p c 2 0 v c T h H N D R y V 2 R z d 3 B W V j A x Y 0 l J W V F R U W 9 q T G t W Y W x a b V J r S 2 l N a l V 3 R 2 9 0 V n V v c 1 Z z S T B P Z 3 h h S F J O d G k 4 M G 0 z a j k w S E x N R H V 1 R k h x b 1 F R b 2 l M M l B q e D Q 5 b T V j e W N P a D R Q Y z N G e l M w d E s 2 Z W t p a U U 5 b n Q 5 a X N 1 a T Z v e k 9 a M V N D V X l J e T V V R T F T N V J N U U V P N G 1 y d D d N a l h r U j d i c 1 g v O G J q K 2 p J e k h J V H J U e H l x c n B L N F F R U W d n a H h P V W 1 y N m F V N 2 d G U m J 1 d j h O W D c 0 Y S 9 5 Y W J H d D N P d G h Z Z E p n U G M z N m d 5 b W E r V U V N V V F n a H h p U W d K Q 1 Z F K 2 V 3 c T J u R D U 5 b X J W c j E 3 S i 8 v M z R L Q 2 d x d 1 d D e U V o b 1 l 5 Z V B C Z z d y c n J M b U p p W X R 5 M n o 4 N 0 9 a d m J z M l F C O C 9 Q S E h B S H o r K 2 V m c z J y V 0 w w d E p T Q W d J Q 1 N F d E w 0 N D Q 3 N 3 F C S G p 4 N U 4 r c n Z 6 e m p z e G 0 4 M 0 1 u a j J i N j Y 2 N 3 J z b j N a O D Z j N G Z Q U F A r Z k F n U U 9 V b F p V U k d C a k l r Q 0 Z E d V B m Z W U 5 d D l E b X B y Y T F t N 2 R p M m J O b T J p c 0 x D U W 1 w b 2 F 3 c 0 x D U 0 V 0 T D Q 4 R U h I e V F z T E t 6 S l B w c z N i M m J O b W p V Y 0 8 z Y U 1 1 c m 8 2 S W l J a U d E R m l C T G Z m Z m 5 1 V D d a Y 3 Z Y O D d I S D M 5 T W Z I d z h m L z N y W H p s M j d C a G Z m d m t s a H c 0 Z G 9 x c X F p d k R 3 Y 0 V h T U d N S E 1 t V E 0 5 O X R Y U m E 1 Q 1 Z s Y 1 d T S l V z N G R l b 1 U v Z n I x W S s 3 Y 3 V R R F l i R F k y Y n R 6 S T F x M W J P W G J z R 0 N h V E N a M U 9 S M U p T R W h N b l R 1 V E d H M i 8 w M k d h R D E x N T d U Z m s 4 W T h Z T U h u a m d B U U J l Z m Z W V m R 1 L 2 V 6 V T A z M 2 N U a m p 6 L 2 U 1 S G d x S 3 l 2 N T l 0 d H Y y Y l Z y R j J m T 2 5 N R n N O a E 1 j S E V 6 d j N y M l p P S E V p d z R j U G I 3 S l A 0 M k 9 5 V 0 N 4 O D l 0 b G 4 3 T j I 3 b D R x S 0 N p S W l J a G c 5 Z W p S M z N u b G 5 1 K 2 J z c 3 R s c 3 J G K y 9 u a z J i T m 5 I a X h B a 3 F L e X N 4 R 2 8 w a 0 p 5 Y 3 p l d l J v S m t 5 W W d F N T M v c G V X S G 4 v O G N m T H k 4 c F R s R F J z M n N H S E R C Z 0 R T M D l O N T R Z V V g y a n l H e G s 2 Z l B z M D M z M 3 h E U m t Z R 3 h j W E Y y T z E y S W l J a U d E Q m d B R k 9 u V G l V N U 9 i b k p Q b z N 2 d F l 5 T U R M N z g 4 a 3 V 5 c 3 J J d 2 0 4 M G t K Q 1 F 3 W m N v V U p r e V k w R 3 k v d W J t N W Z Q b m x s e H c 0 Y 0 l E e T h u S 0 N n b 0 l Z T 2 5 R b z k 5 N T d M M n Z Y c m 1 Y c D B x V 2 t w S 1 N 3 W U 1 F Q 1 p a L 0 c x e W N z T E V 3 W m k 2 d T c 3 c n B M K 1 R 4 b n p o e X V 1 d W 9 x d D M w L y 9 m U l R B Z 0 1 E b T R 6 c G d 3 O C t Z T 1 h L b F F 3 W U 1 F Q z V m M T F W V j F m e j F W Z G Z z V z N i T m d v T E M v S H o 4 N k 5 Y c j E 3 T W 1 q V 3 J 4 W F B j M 0 w z Y T B m U F k x b W R X W E p 3 a 3 F I W U p H e E J w S S t P c 2 x q V W 4 5 S X h O c k d 0 e k t V a X p y V D V E T F R I S V R s c U V y W E 1 H S 1 l R U V F n Z 2 h o T G h n N X Y y M G t p O X l 0 M 0 4 x U k N w O W c r T 0 l O N F l U c l B O S H A 5 W l N Z N n V q e W 1 Z b X Q 2 Y U V R N m J U Y k c z R j N H d E N D Q 0 d 1 W E x t N X V j c m 5 4 a T k 2 a T R 1 T C t k V 3 Z m b 1 h E N F V D a j B S Q V p H W W 5 E N G F D N H V K a D E 2 O W F 4 Y T l j d T V z K 2 Y z K 3 d M N H J 5 O F B P Y k 5 t M G R a V 1 J t a G 9 h R V l q V W J L e T h 2 W n V u V X J P M 2 Z 1 N U x u b m 5 p T T l Q Y j N W W T k y e F l 3 Z C 8 v d k 9 m c 1 Z y c m Y v R T h O R F F V c z l u T S t 2 W H I r Z k h I S H o w R 1 k 3 d 3 B L a X J p O T c v L 1 B V V k Z S Y W p W Y X F L a m 8 5 R n F 0 U l F Y R j d O K y 9 Y c H V 2 Z l Z X d D B D W D F X c G w 0 Y 0 t G Y k 4 1 Y 1 g w N D V J Q 0 N B c 0 x B d 0 N n b 0 t X T G x 5 S l p z M 2 I r Y l Z W M T h s T V R I U l k z O W J 0 b X h o d 1 l J R k 9 C d 0 9 3 c 0 x D M E d x M U Z C W V c 4 c z A z M z d C M T Y x W m V m L z E x W W 1 O a m x l M D d l Z z B P S E R q Q X d v V U x N U n F O U k V a R 2 9 s Y X J s Z T h X T D E 3 T T J y V n J B U W d P R G l Z M k 5 w Y X p a O C t T b F p W R l Z s W V d 1 Y m 0 1 U F B 6 d 3 d 3 Q m 9 0 V n E 2 Z G V z R 1 F F R k J B V k E v a j F a R E F D c z R P T G h W N X p z a k k 0 T T M z M 3 l U a W 9 y N n Y 1 c 0 V C Z 1 l T R 2 h w S 1 d W a 1 p P M 2 J z W U 1 l T 0 h W e C 8 v Z l U 4 O W R S V G J t T j F k Z n o 0 Y 2 V i U G 4 w O X R i U z B o S V N I W W J E W U t D d 3 Y 1 N G 9 z d n l N b k p Z Y z Z j T 2 F o V X F s Y U 5 C K 0 R z M m J Q T W 5 U d V h u S n d j Q V B S N l B l S G g 0 W m h N S m p J e U 1 z a k l 5 T 0 M 3 N z c 3 a n h S Z G Z W T z Z G c U t n b z d I W T d K c E 9 K M n R w Y U R B W U R v Y U d o e W 5 u c H F K V X J W L 0 x o a H g v a W N E a V V O a D B P Q n d V R k J S U V V G T E J 1 M 1 R v Z W Z m U l J i c j c 1 N W 1 i Y i t P N j c 3 M 2 o z M 1 h m U j Y v V V l E Q W F z V m l 2 S G p 4 L 2 5 M M y 8 1 Q 3 l h V G l k d H Z 2 N z N K U H B z M 2 I r Y n R 0 O S 9 H W n F 0 L 2 h 4 d 2 F H b 3 J E N F d E Z H V u W D g r T 0 9 Q R E J z M n J O W E h F Q m d Z U 0 x k d T N i Q l l M S l N X b G d M M V A y T W F y a z E 3 Z 3 A r Z W 5 E b H p o c G R l Z W 9 u a T R t S 2 c v c G 5 V Y U R U c z I 3 Z V A v Z n Y z S z N O S n R s Z G J 6 M k 5 I b j F s e D h a Q 2 c y a V Z 1 U U t T T k t L T 0 R G Z G 4 r W E J W d G 9 W Z V l 2 V l g 3 S F M z V H N L L 1 l q N 0 V K Z F p L a E p v U V F R Z 2 p S V H Z k d l c 5 V F Z R e E N p a W V Q V n h S e X Z M d T d x W V F n a G h M a U V X U 3 d X b G k 5 Z k R z R F F v V U 9 W b 0 V B R H E 5 V k t i R 3 d z Z D l 4 e E I r b n A 2 Z m o 3 K 3 d P U W s 1 U E R I L y 8 0 U j B 3 b U U 1 O T k 5 a G x Q U G Z X V X g v Y m 5 6 N T l Q O S s 3 Z G V m M z E x N G 1 M a X d Q Z z J M R m p 2 U D M y M i t U b T V 2 T E 9 P K y t 3 Y U 5 H a V Z n V W h j b k 5 6 b V R k d k h s Y X J s Y 0 d E Q i 9 Q T F g v N l N 1 T G c 0 b k U 0 b m 1 a b V p M R n E w a U h Y c j F y W D V I S H o 0 N F l j V U Z S V 1 J t S m p J U 3 k r O V J I U j B O S U F T c k d 1 Y 0 5 m U G h o e C t 5 Z W Z O b V F r T k R l Z U t K S j d q N j Z x d U I r c 0 R N L 1 B u e n l j e k 1 a U D c 4 K 2 J 6 O T l 0 d E 5 B a n Z s N W V Y O H o v L z h E M U 9 t V E d I b X p K a 0 V C U V h o Y 0 R q W X R t M G I 3 N z c 3 T H F X b H B i e j k 5 d H U 4 O W R a Y n l q N G R 2 U W F m Z l B J S n Q 5 O S t P M 2 Z m Z l R j Y W p Z Y n E 2 b X J s T z V 2 T n h z M D M z O H p r e V p P V n J D Z W J 6 Y 1 l I S D N 6 Q X F s V 3 I r U H J y c j d u b G x s d U l p W W 1 o Z S 9 m d X Z Q L y s r d 0 J N b n o 0 Z G g 4 U E J F M D g 4 d 1 l n U k k x c D l y d l B 5 O G 5 q d H R k Z W 9 y Y T J s V D U 4 K 1 B Q c m 9 v N l N r c E F E M W 1 V W X J W N j V r N m R L b C 9 Q R E R E M F J I U j N Q U F B m Z D R i R 2 Z o d 2 9 X T U h q M m F u L z N z W n d R R 0 J s S m R Y Y z E 3 N z c z S H B r M m I y T H Q z T D N 2 M j d H b D F n T l Z p c 2 Z E c X E 2 O X k 0 c 1 F K d 3 N M Q 2 V P e X h 4 e G c r Z k R n Y W p R Y W J 6 Y 2 I y N 2 R 0 N T c 3 M z N 5 T T d P W n Q 2 O G V V c V c x T X N 2 d j Z 5 T T V Z Y 2 Z m a U E 5 U F o x b m 5 u b W 0 x Z W V p S l J z M m J P Q 0 R E e j R B N E l Z Y m J 1 R G V l K z h s S W l J Q 3 F B O E N m L 1 R S U j J 6 Z H V w W E Z p e G N U R 3 h 2 T D R N R 0 R t N 1 J S V m x i R z M v N z J O e D U 5 O U Z G d X Z Q R k d 0 R m 9 0 W j g 2 Y z R Z M D M z d U R r e V p N c 1 d i S 0 V p U k 1 u d X M y a G V P T E V D U l l 1 W E l q T l p u T j d 4 Z 0 N P S G o z S 0 8 r K z h 3 L 2 Z m Z j k v c T Q 3 a n h 4 a H U 1 O G N Z Y n l j e k 0 1 U G 5 u b n d m Z 2 5 Y Z m V V Z T V o W D Z p c n E y U H U z T G t V R n h j V E h S M 0 5 r M D g r e W F C Q m c x Q 3 B W Q l F X R n Z M K y s r K 3 p Z c 1 d L Z H J m Z m 5 2 U F k w V 2 R X W E R 3 O G g v W E Z K U 1 h H N k 9 D T 1 B y V V V t e l d z U G V u S H h 0 T i t a S n p W a 2 x l b H B 0 W U d 0 V G J J c T F L V G N W Y k x o d E 4 r Z k h k U 1 Q 0 b F p 3 N n p l d F J K U U U w S U l J W V F R U W d n a G h M a U N P U n d P N 0 h Z N 2 R y c 2 R z O W x N W m 1 Z b W M r Y k 1 J V D g v b j l E U V V D V W p 5 V l Z F U k F R T E Z 5 N W s z T G h 4 Y m k v Q 2 U v Y n N 5 W l F w V X d E W X Q y O W Z z M z J H a D R m e m h 6 L z h R W G t 4 R D V D U 2 t z S n Z m L 3 R i M U d v M T F k W F Z T c W F V T j U 5 K y t p a 1 d p N F d r c E N T M 0 5 s V X F G Z j M 3 O T J m d T N M a 0 V C Q V M w c W k x W H g 0 N G R B M k R N b U R G S 1 F B M 0 F Z R E J 3 O D g w M 0 s 5 b F p B S 2 R P b m V M Y m I 3 O E Y 0 T m x u b j F V Q 2 F n Q 1 J r W k h N b m o w Y m 5 V N 0 g 4 Z V B I T 1 h U b 1 V K T y t x c X V y b V R o e E l n O D k 5 S k R 5 R W w 2 d F Z q T n E x Q 2 d l Z X V n a E F J N G N P V U p t W n F h e V Q w Z X Z R V V J F Q l B m Z G Q 1 O V M y d F A x S E Q z e X l D T T g 5 d G h q Y m 1 V R X R W b 3 R E e j M w R V A 3 K y 9 q a W R U Z z R j T 0 5 C c z I y M z F 5 U 2 V m V U I v Q z F W Q U F B Q 0 F B U 1 V S Q l Z G d G J T M E p D Q X E r O D h v b 1 N V R 3 N Z M T E x M z N h V 1 U 2 L 3 Z x c T Y r V W J M Y k d r c E t T Z U 9 5 e H g 1 U 0 F a M E J B Q U U 4 K y t h U n l U b m Z 2 M 3 Q z c U 1 h M V p z N F l U S j A 2 Z z A r b D Q 1 W l Z Y U 0 U 5 U F Y 4 N l Z W c X R s O U 9 q U l B Q Z m N j M E I 5 b H Q y Z V B Y d m F m d U J 0 W U x W Y W x a S 0 p E U m w 3 R F F F M W d P a m 9 h S j U 3 N 2 p u N j k r K 1 A w K 2 5 r a z A 4 K z h k a E 9 U V T B O M D Z a T l k 5 S 2 t T V 2 k x O W Z r M m N Y R n h Q U E h F R T B v L y s v Z n Z k O X R u e V p J b F d L M V d F a E 1 U b X p 5 M 3 F h b X B 2 U E x L S 3 h p T l J w O G V i M G V 0 W G J 1 V z A 2 Z F A 0 K 2 Z u e D h z d n Y 4 e m d 3 W U 9 W W U h a T V R B d 3 Z 2 d m d p L 2 Z y M W E z Z j c 3 V G 1 Q S F g x b X h j V k R n b X F Y a 1 p H e E Z r W j B z N U l j Y k 1 m c V V I R 2 t W T W U v Y y 9 6 N W Q 0 N C 9 S M H A x V 0 I w c W V n V G J H U j V q N F p w W V M x Y 1 B W d 2 d o a E J C Q 0 N D R 0 V F R U o w c 1 k 4 K y t v Z 1 p N M l l 3 W T h Z T T d y e n p U c D U v L 2 5 r e U 1 6 T V p O b X d Z Y j d 6 e E J r b E p T V T M y M G V 2 M S t Q b D V t S y 9 U Y m x l e T J r c E x T M 0 U 2 b l I 3 N 2 5 E b H p w c 2 Q 1 M m h J V E U 1 V k 1 v d F l F Y m V y c T Z 0 a T V j e W N B M D Z a T m M 1 d m J x a 0 Z Z V 0 J p a l J v M 3 k y b F p q a 1 p H U k F H e m Z 2 c D N L e X N v V 3 Q x M i 9 m a j B B Z m Z 2 M l p j Q 0 F B U j d i Y W p p U H J v R 3 h C a X F W e W 1 Q S l B Z Q U p F e V l v U V N M W G M 5 T F J h O U J T Z V V E W D d C c F h G b 3 V G O F B C d 0 F F c E t T c H J k d n k x c W E y d V Z h e m h 6 N W t 3 T U J v U E g 3 Y V p P b l l w Y X J h Y X V y c T d a d 0 1 O d H Q 5 M 1 d a S j N C W U d E Z 3 d J S E E r Z k t V c m J G e D Q w W U F y c n Z 1 T 2 8 v U E F N R G d 3 W U 9 W K 2 Y 5 M j d O a l I 2 c m J i S X l N a l F 5 b V Y y R n l t b m t x b F V z N 0 I w Y U 5 I S 1 N z c j g 3 a W R w L 1 B V c D A 4 Z n B W U m 5 Z V 0 d o c 3 I 2 d X J v N W R 1 M 1 l C O V p t S W 5 w N n g 4 U E J 3 U m 8 0 Y z J Z Y W o 2 W H h i d G 1 3 Q l l O U 2 9 V V z V C d 0 F a c X R a c E p r e V o x c U k r M m 5 F Z m 8 r R E 1 y T G g 1 U y 9 2 R X l F N n A z R X F x M 2 t 4 e m N 1 a k t R U W d n a G h C Q k N D Q 0 d F R U V L N E d q T m 1 E U C 8 5 M y 8 v d D h R V j Z B N H Z G d 2 8 0 Z E 8 4 a k 1 6 Q 1 F 2 T D Q v O C 9 I e k 9 u a j J y e l B Y a 2 R E c V Z 1 W U 1 h N j l t e l o 3 U H R 4 c 2 Z I Q X l q e k l M W G s 1 T W 1 U M k 8 z M T c 4 Q T h C Y k 1 h T k F U S T J t T G 1 6 S m 0 4 K 3 V x c j V P V G s 4 S X R m L 0 l J Y m J y a U J H M i s 4 M F M x N 3 E w R j J k a l l B K 2 Z u N X p a Y j Z h d 2 p v Z U F w M F J F W k d O a W 1 4 M l V D d F Z o T W J H O H Z S b z B l Y m 5 K T 0 9 Y S V B t Q W t V T m N u T n o y Y j U 5 T z h l U E h 5 Y y 9 Q N S 9 D d 3 N J b U p T S j l 3 Z l V h O X U v Z n Y 5 b n R n b 0 t D a U k y T k p T O H Z q O U 9 u V D N 2 Y 0 p p R W h 3 Z V A 2 a G 9 5 d X V y c T Z W b y t y S V Z P e H B m c 0 t v S G Z 2 M 2 h 3 L 2 Z y e l p N Z m x L d z N p a W 8 2 U G R N a W M 5 a m F k Q m J t N X V r e E t x R V J F U n p X Y V Z o W W V I V T F G U m d k b H N W d G E 1 W H A r M H R M U m 0 r M j N Q T T l h W k d w N 0 p o b 0 N x S n g w W m M x d l B Z N E 9 P U E x Q a T R p R k J O U 0 d F R U V J S U l Z U V F R Z 2 d o c m x D U F B Q S U l V N m R P c G J h M m x n T U h E a W h 6 V U 9 Y b j V 6 T j M 3 b H l Q b V V O W l d W b T g 4 Y 1 l i U 3 J a U 1 N F Z 0 k 4 Z k h 4 O U 8 v Z k g 0 Z k R 3 W V l O R z F y c z A x T z J S b 0 9 H T W 9 R T k w v S m I 0 b G 9 H c 0 N F N 3 h K U E d j N W k x e H J C a H c z a j k 5 Z G Y 1 N k t P U H l N c k t Z d V h L b G F 4 Y 3 V a S k J n d 2 J 4 O E 1 N U E t 4 b E t n Q k p z T X B s T W 1 F e W 1 G d H U x V 0 p w V 2 o y c n B m Q U R L e T N 2 W G M 5 T F J h O U R j Z k h V T 2 g 0 U E Z p e G V 6 Z X Z W c U F E U W F E W W 1 K a W Z U d j M 1 K 1 l t Q m k y Y j k v Z X F v Q m 5 h M V Z W V l N t Z m 0 4 d V F h O U J 3 Y j l U V z F u c j h 2 c m t z d D R i Z 2 N H c 3 p n T X h t c 3 h J M G J P M l l h b X B x V 3 R W M m V 6 V m t T N 1 o y U E 9 E N V B E V j N q d U Q 4 Z m V o N m 5 s e X p O R U 5 D U X B y Z H R 6 M 1 B X R 2 N 4 b T g z S 2 M r Y n J u d 3 N O M m 5 v Z W 9 l U F B y T G g 0 U 0 Z C T k N D R 0 V F R U l J S V l R U V F v Z 3 J u T C s v U C t u c D Z T U W 1 K a k o 3 O W 1 5 e X M 3 U D U 0 S U 1 Q Z V B M S k o 5 M j J N N X Z O d l B i Y W E 1 a E 1 K a 2 F N R 0 1 I R E R 6 L 3 N W b D V 0 N z k 2 O V h s O E 9 0 e F R j Y U 1 q a 2 F 1 b G x l S U 9 H d V l 3 Y X h 1 V T Z U N U d y d G 1 R b 3 V V c E x T K 1 B Q Z i 8 0 e l I 0 N G N Z Z l h x M V d 6 Y 3 V K R U R C d z d 3 N 0 x Q U D h 1 Y W J i e X B 6 Z n p Y M G U v U E 5 O L 1 B Z W T Q r M X V S O X Z 3 W j d 5 O G 5 M Z 2 Z G R E R G O W V n d V l E Q 2 l o V X J X T D E 2 T l F h R G d j Y 2 Z m N X l S S T B l N k J m M n l z c k o 4 R 2 x S e k R V N V V W M W M z Z X c w Y n Z n Z V V j c G l k U m E v W G 8 x Y X J j V G d j Y m t H L 2 x z Y m t M Z G p W V V E z b n h U V m J z S 1 h 4 Z 0 c v T 2 s x c D l m d m F v a W 9 x S 1 p y T 3 p Q Q V d M Z m N s c X R Y c G M 3 K 2 5 a Z H M y d z l a U X Q x d E s r b m N V W H o 2 e T R l T W l j Y W t J S U l Z U V F R Z 2 d o a E J C Q 0 N B R G k 0 d U w 0 N V M 5 L 0 N j R G F 0 V 3 V W K 2 E 0 Y U h E a H d B S l B K a E Z x d D V w b G 5 u b W t 5 W D F G K 2 Z y N 1 h Q b 3 F L a X B y O T d 0 Q 2 h R d 0 J L d 0 t v b H J t W H d H c 3 E 5 Z W R M U 2 Q 2 M 1 J w M D h m b m 5 y c U t S W X R X a 1 J V V k J S V 3 E 1 W F B Q L z l j K 1 Q 0 M k 5 o Y U F u S n l j Z H J W Z l d s c m F i R G 5 G O H Z K e W N u T n p n Z k 5 s T T M x e E R a c l R N S m Z Z e l R m Z n p O a X h Z N X R r M G J W b F h y T F d T R X h N V k Q 0 M 1 h I d F B L a X N y b G V O c X p i M 1 J F U 3 F W c X N V N T h G d 2 R Q W G 9 V Y U x t a 3 F T O D B s Q j B 0 S 0 N o U T V s W n J h V H h x d F p y d T N i d D N 1 R i 9 Y W i t 6 N D h l U E 5 i d G Z l Z T c 4 b H J n S F g 1 b z d a M D c y d T B X a V V 1 Z j l h Z X Z Z Y l N t c G V D S j M 1 e k l v T F Q 0 S n F R Z 2 d o a E J C Q 0 N D R 0 V F R U l J e G R p e F k 3 b j Y 2 c X N C V 0 x S b 2 t W c 0 p 1 S W F T a T F x d H R r a 0 p O S W Z E d 2 Z m Z m Y r K z E v W l V y V j N w Y 3 Y y d l h M a z Z j T 0 F I Q T Z O R 2 p 2 Y l l U R n h l b n Z Q U m Z z V 0 t G e D R 5 d k k w Z U 9 z R y 9 m U H E 5 d H R V W k 1 U Q X d q U j Q 0 R T N B T 0 R J M G F N Q U 9 x e n V G b 0 t E R F d Y Y l d N M m 0 x b T d k c T N I N z V Z d l g 0 N 0 Q 0 Y 0 J n T U R C O C t I R E F O O W V n T 1 E x d G U 4 c H k y c m x 6 W j R 2 b E x m V j Z Q W U R Y N 0 M 1 W E l T R W h E Q j Q 4 R 0 l B d n Z 2 a W k y W X l u Y j c 3 N U J v Z k R R V m h Z R 0 l N R 0 R X c D E r K z A x Y X R R b 0 F E W n M y T U N a T T J j O G J u U H c 0 R U V s b U R S d T N M a E 9 I Y y 9 n d 1 l P V m E v T F B m L z d U N H p a T 3 A 1 T 3 Z 2 L z R h Z 1 B U M G R M Z F N r T z B W S H g 5 U F Z G U V V B S j k v L 3 J u S F p 5 d 3 J L N H Y 5 K y 9 l M 3 V l M k c r d 1 U 4 M 3 p N e E 1 U S E s z R 0 t O Z y 9 0 U U g r V E x 5 T W p 3 M l B h U U l V T U F X T G R 1 b m N k N 3 R y S 3 l r b i 8 v K z k 5 d E h u T j d k Z V l 6 S 3 k 0 O E N h b 0 p J W V F R U W d n a G h C Q k N D Q 0 h j L 1 B L W H Z 5 U W d J S U R 5 O G 5 M K z k z L y 9 W M W 5 m a 0 d G a H N W a j R 4 e i 8 r b 2 N 6 e l p U S 1 p t R D k v d n B K V j F a T E 5 t e m V 6 Z V B G a U p W a m 5 j R G p Z d k h r e k N 4 W X N B T 3 B m a U R j R V d y e V p Q b j A 2 V U I v Z 2 V Q d n R 0 N V h 5 a 1 E 2 S G c 1 M D d k L 0 x h Y T Y r M X F 6 V G Z t M i s r e W Y 3 O S s z R T R I T X E 2 d 3 N K Q 2 R 1 L 2 V E V U N 2 W H I y V T l j T 0 h E M W V 5 c C 8 3 M H B 6 K 3 h a Y 3 N X d C 8 x S 1 M w d j U v U F B Q V 2 J S b 1 V i U D k v Z C 8 v L 1 I r c l Z x M V N B b S s x d G J V c 1 h i c V V y N z c 2 Q 2 9 C W n M y W X B R U k p m W E l Q b X h N Z k h B L 0 N m L y 9 4 S G F j Z n B k T E p q e H c 3 K z h w Z S 9 1 Q V Z D R 2 1 z S W N Q N 3 d 3 d y 9 L Y 2 J q T 2 U 5 Z W N C e D U 0 Q U o x T 3 g 4 b V R K N W t 6 W j Q 1 Y l J s U j F k V F h M b G k z a n M 4 O C t B K 3 J u Q V B R M k I 1 M H Y z S E x M T G N U R X h G Q l h W O G V M T D c 3 S X J s M j d s R 3 R x d D l 2 W n N t V U x i N z c 1 S m d D V E p r M X l t M k 9 2 T X h p T l J 1 N j U 1 e D Z n U G 9 O M D B h S k Z i d G x i e G N Y R n p K c z N q N E 1 I R D J J M E d y b i 8 v d n Q 5 M W 5 m R E 0 1 Y W R u Y z N D a F F 1 V m N x U 3 V 6 M W g 3 U 2 s y N l p z R 3 R X Y k 1 H c U Q r M 0 R T V X N k V H F k R W h 6 N z Z x d X Y y T F p 0 b T N J T m p o O C 9 6 c n g 1 O D V x O U g 2 Z E 9 u W X B h c m F h a W 9 v S 1 h Y M z d a N 1 o 0 N m Z 2 d z R j K 2 J N Y V R i S T N S a z Y 4 N W t W R j U 3 T X F T Y U V F R U l J S V l R U V F n Z 2 h o S E F U R V J I Q k F 3 O D h 3 R i 8 v K 2 x j M m J 0 e k l 5 S k V q d W Z i Y W E w b E x T M l B 3 N E 1 I c z M 3 K 2 Z M N z c 0 Z 2 x X c l Z o R V F F R U J 4 Y 1 R G Q l F V R T g r T 0 N E d l A v K y t 5 M j I v Y k 9 m L 1 l 4 U F B 2 b U U x Y X R Y R X h F U l F X V m x w V E w z V W Z m d T N m b j F y M y 9 k N m 5 G T 2 1 q U 0 p 3 N G N Q c z N I a l J q W n M y T U R H a l J z S k R 3 L 0 h i R F p U W F Y z T j B L R k R T V T F O W m R t e V p X M D Y v b 0 1 I R D d K M T Y x W U 1 C Z 0 5 S V V Z I V T F k V l J Y R n l N M C t r a 0 1 U R 1 J 1 K y s r V z l s V 3 J W Y n o y O S 8 r b G p s e j V w Q 2 Z u O D l i Y j c y R n d X Q l F 4 d E V R L 0 J n e l p v e k h 2 d U x q N C t u V H B 3 K 0 x G e S 9 t b z Q 4 K 0 l q Z z R t T E t 5 T X F V a z V M a H g 0 N W d 4 W T R h e X Z T K 3 V R W E 5 t e n B 6 S n d Z T U h P W H Y y T E w v N j F h K 0 l q S X h V c n M 4 d H Q 5 e E N U a z R P a H c 4 Z j l y a n Z 4 S W t U K 2 R 2 Z i 9 z Y i s v Z n U 1 N z c 3 N 0 1 C Z 0 1 q Q j g v b m d j Z W V L R E Z Q b E 5 T V W 5 q M j J X Z F p z R 0 F C b V p t W l B Q M z A w d 1 F G Q m F I W D Z 5 a 3 R M Y 1 h o Y 0 t C V 3 E v b j V 6 M y 9 l N 0 R u M H R Z Q 0 F B T 2 J N b W N P c n I 3 N U t m b j Q r c j c z M k d n Y U R n Y U N n S U V 3 b W s 1 S l J O M j d j T 0 I 1 N T V K R U x N c V p i Y n J t R j h 2 S n l s a T F i e H B v M W E x a X p a Z z N o N G V F N E h B N G w w Q l V j S E 1 6 d m Z 2 Z T d K d V V G T z J M e T V N b j g 5 T k 5 Q Y k 5 5 N G t m W H I x e X Z Q V 0 U x T k R U V T F O U X d i T m 9 5 V W x C U 1 d M V n Z X N 0 Z 4 O W 5 n U U Z C V E Z 5 N U V p M m J k d k d z b V h M V 0 x W c U Z Y Y T d u V 2 V m Z l p h c n J y b 0 t n U H Z 2 d j U 5 R G h 3 N W h O c H Q 1 N D Q w M z B P d j E r U H Y 3 V T E 1 Z V R s c G F H Z 0 1 I R G 1 U V n F s V k 4 y d T d S b 3 d l L y t N V X Z X T H g 0 T W N l T 0 h l U H B w N T l X N W l R M G 1 V e E V S V V h 4 O D U v L 2 5 M Z m Z m d H M z S j h t T H p u e G 1 4 W V V u U V R V a G h C Q k N D Q 0 d F R U V J S U l V U V R F e W R P W k 5 P b V R S d z h l S k R G a X h l V G x w W k d h R 2 d v T D c 3 N E l p d F d y R 0 R q e G 8 w V U Z C U m d z V m d Z T j I 0 Y z k 5 e H p U N n Z t Q n J y a G h o d E l T V W 5 o a X k r K 1 V P W T g 2 d E d q Q j l k Z G R 4 M V R w a 3 h w V X l h U 1 N x W G k x N y 8 r T l l N S E Q y Y j E 2 d F d j T 2 5 X S z Z 1 c H F Z b U 5 q R 1 Q 5 K 1 B G T 2 1 U R k d 5 b k 5 y a W 9 Z Y 2 V Z c 0 9 H R G V U b T V w S 2 Z u M D l 3 Y 0 R E O S t 2 V m o z T G h 4 W E g v O T l V M 0 d H Q k 1 U d z R J R k M v a m 1 t M i 9 Z d G 0 w Y l o 4 N m N v Y U N n Z 0 t D Z 0 l B W V B I c 3 c x M T F 6 R G h B a 1 R t d T N 2 c W F l Z U l q V T F s Z F d y V j V P W G w 0 Z G V y e W N 0 T F k y Y m J y c k p Z e W 5 N a m w 2 R D V n d 2 F O S W c v L y 9 u U E x G b X l o T 3 p z Y k V 3 b U U v S H g 4 V X l l U E p t S k V 5 Z n l 1 O S 8 5 c n R s O U o w K 2 V q T l Z x W m M y Y U 5 S U V h G N k 5 X c T k z b V R H d E p l b m 8 2 N z c 3 N 0 x p d F h y d V R I S D M r a 3 F L Z 0 l z O W x N V E V 3 T U F 3 Y 0 9 a T 3 J V c W E x d X k x Z m k 0 K 0 5 a d U h B a H E x Y X R Z d H U y Y l p 3 K 2 Z a c l M w b E p D U W t M b z A 2 Y 1 B F e W R P V k l J L 0 Y 4 c T k 5 O T d M a U J F a i t Q Z S 8 v O D J o U T R j b 0 t 5 d E R w O V B S b z B j U F J v d 1 l 3 Y T I z M 2 t w d 2 N M Q l A r M V N w V k R 6 e n p E T U 1 H V E t F M W F 0 W G M v T G t T Y X F x c W 9 p U G o y Z j g r U E Z N b m p 5 W m Y v e m p I d 0 J O U 2 h 0 N j g r U 1 R U e E l V R k 1 T Z V B Y d W 9 x S 2 d n T 2 p x Y X N M Q X c 1 Z n Z 1 M 2 J 2 e j V w d H Z z b l R w V W p J e U 1 x a X R y Y 1 Z n T U h E S E h Y Y 3 d h O V l z L 3 Y 3 M 3 Z 6 Z m I 5 c V J K a z B o T V R H V D U 4 d V g 4 O U 5 O U D F O V F V F Q k V S d 2 Z Y W F g 4 L 0 1 t V E 9 W V X J N W F N t Y z l z K 0 x D V T F W W F Z 6 Y 3 R o Q 3 F F R U V J S U l V U U g z Y n Z u c j E w O U J D R 0 V F T 0 t D K 1 h U W T Q x M D l C Q 0 V 1 Y X R u W j J j e W V Q U n V B a n o v K z J P M 0 Y r W l Z x K 2 Z M b G Z Q e n h 4 O F R I e C 9 Q W H Y 4 c m Z u Y 1 d s N i s y M z M y Y j k r d l d N R 2 p X S z U 1 N T d y c X V I S T B T b m t r d z F J W V F R U W d n a E x n S z N 4 Z y 9 q N F o 3 W E s 4 d l R O O D N y d 3 R F S W N W N l B n Q 2 d X W E h X K 2 J O T W Z E b n h H a G t u b W Z m Q m 1 W d E p J Y m 9 z Z m p z b G F 3 N k t q c T h r M G 5 l N 3 F J U W t o a E J C Q y t K e k Q 0 Z U R n d 1 l P Q S s x e U R R b H l 1 M U Y w O U F D R 0 V F R U l J S V l R U T R u T F N J e U N h Z T V K S E V h R F Z F K 2 N m e H R O O U p u Z j F r S V F R U W d n a D J x V m h i c i 9 t Z l B Q T k 4 1 U 1 V s S 0 J T c W J q M j J t c 3 Y w S 2 l F N k R x U 3 F T Y U V F R U l J S V l R U V F 2 a F F p S i 9 S Y l R s W T U 5 O U Z J e E Z D Q 0 N H R T Z K a U 5 H e m V 5 W m N z V 0 p r M m F 4 T U N C Q T l I c j l R Q 1 V s S l R 3 e l R m Z n N I e j V j c U I r R H J O d T N i c D E 1 V k N G d U N B a 3 F D Y U V F R U l J S V l R U V F u a W h W Y W t a R k p y T X l N a m V m S l R 6 Q X p W M l M 3 U G J a c F R u Y 3 F 5 c W t K V E F H Q U N X N S s 2 N l V N T V V R Z 2 d o a F B B c H A 5 U E o 3 d D I 3 M m I x N 0 4 y c T F t c E N R R U d 3 M k c 1 V 1 Z s Y 2 8 y W T h l T z V l R 0 h I K z d D V V F w e D R V a F F U U W d o a E J C Q 0 N D R 0 V h T U h B a 0 N T Z T d 6 O E 5 m N D B m Q U g 4 L 3 Z y S E Y 3 V z F P T z c v Y j l 5 b D l n K 0 1 4 V 1 d 2 S X J T b T V F T U 1 V U W d n a G h Q Q z U 5 U F I w S G 4 z M F V i W n Y z M D U r Z m o 1 b F p X V m 9 O Q n E 2 Z G V 0 R z M 3 N T l H V D k r U E l N S E Q r N 3 F Z U X B 4 d 1 V o U V R R Z 2 h o Q k J D Q 0 N H R W F F R 0 l u M U V K c U x X V 3 p l a 2 d 3 N V R i U 1 N N U 1 F v a E x U N j l l d l Z p e F l r V l h E K 0 9 p T W 4 z N m R L W l B u O T d W d 3 h D a V J Z R 0 J n V X l l U E p u S m s y V 0 9 X Q 0 V B M U Y w O U F D R 0 V F R U l J S V l R U V F n Z 2 h o Q k J D Q 0 N F d W R o S l V F M E l J S V l R U V F n Z 2 h o Q k J D Q 0 N H R U V N S U x D Y W 9 K S V l R U V F n Z 2 h o Q k J D Q 0 N H R U V F S U k 0 W V h N c V N h R U V F S U l J Y 1 F s c U p z a G x O R l J m Z W t Y R W s r a U 1 Z S W d u V D l h b F l Z c W 0 1 b V Q x Y 1 h z S 2 p u R 2 R 3 V U h x W E 5 Z V z l W Z T k 0 Q W 9 y b y 9 w V D c v Z 0 J H T D l R L 0 h Y K 0 Z G b E 0 y T 3 k x b k N z c 3 B B O X B U b n N L T W 5 H N X J S N 0 d W Y 0 k x O G N N W U Z o N F Q 2 T D B 3 U m k x Z m x S Y X p l V F d u R 1 Z Q N l h I V 0 Z P e k h i R z k 1 V E g 4 Z i t R U k J X b j h B L 2 5 W c U 8 v O D h 1 U m 1 0 U 3 N Q M H h C R 0 1 q V T R q e G h D S 1 Z x W G 1 z M U 5 i V 1 h w e W E r d E 9 t Q W R h b F l a a D R U M F l I c D V D U 2 x B T W t m b 2 c v R F Y 2 T E E 0 Y n B a W X F N a z J u V 1 p P L 2 4 y T l Z o V z F x T j B D c l o z U l V Y N G F F Z G F k N 1 F C V E I 1 N j V O d W J X Y W t y b 3 F m a X c 5 e n V i a X d 4 U 1 l U U m V r S F Y 5 Y 2 s v Y m 9 h T D l K e G t q Z U d m Y W d z a n p u N E w 4 N F V I N l N N T D h B N 2 t v Z X h m R H d u b 1 Q 2 Q m F C R 3 h S O E 9 m T l p r L 3 J L T 1 h 0 L 2 4 w N l p 4 Z F V R d m o 5 L z l m Z V F U Y n N 2 b D F o b 2 U y d j V Y d D N X Z l h 2 c 3 J q Q m 8 5 U U t 2 d l Z h U E d q e k h S L 1 J n Y 2 1 r e V B 3 R 2 l D Z G Y 3 N H F i V l V X R 3 N w T m x k d 2 9 Q d 1 V t N G 9 Q a z F 0 V D R y V 3 Q 1 L 3 B O W l d S a 2 J 3 Q U 9 W K 1 R 4 d 3 Y 0 b E F B V H I v T G t o W m d B a k k z c 1 R i U W p C c U 5 W V G J x a 2 0 w M 1 N h Y j g v c 0 p h c 3 k z M n Z i U W d n a G h C Q k N Y S 2 t r c U N h R U V F S U l J Y 1 F s S k 5 Z U X l r T X A x e k 1 p U E 1 Y a j k 2 R T Z J N k d o e V F 3 T 1 R l Y T J o T 0 c 4 Z m 1 n N U o 2 c U x t M j N Q W C t Q S G 8 3 M G 1 N R F k 2 c m N s M 0 l U b 2 p J V G 9 q U 2 N a S X J v L 3 B 6 e k 0 v L 2 o r T 0 4 5 T 1 d H a F g z Z E I v T m J R b k Q w Y W 8 w Y n Q r R i t R V V E 1 a G Z B b 0 5 C a 1 p p U m V 6 Y n R a L z J G M 2 F V N n J q O W x Q c m V X U E E y Z l J M e m k r M W Z 0 N E 1 6 b H V L S G N r a l N S R V o y e n l u V m J q a D l F L 2 5 B V C 9 j Q 1 o y R z h U S 3 Z E M T h s U E 1 E V G k 5 d H F v Q V p p Z W 5 N U 0 x 4 Y U N h Y T R p d G F I R U s w U G 9 W O X d Q Q 0 1 p V X Z q d H Z r O D d 0 W j N P d k N Z d D Z j e C t Z d z J o e k I x O E 4 y R i t B U z F 1 M X h u W H Q 3 T k 5 U N 2 l h M n h Q V E N k Q T J 2 Z W J o Z m 9 H R S t 3 W F N K e m l P M j V Q U z J W U j B t U G V 6 d j Z Q V 2 J t b F R I M E 5 D a z N t b T N 4 U W x h T j B n U 2 g v T T J P Z z B y b 3 R P W T F r S G c 5 V k N D Q 0 d F R U V K Y 3 p x V D h v e E J D Q 0 N H R U V K Z V F r V k c 5 b X d U V X l p e l Z u S 2 d 1 N W x U T l d l e E 9 o N 0 k r U 2 g v T V N 3 T m 1 O b m 1 C M 3 N C U H J l V z F R W G U 1 Q m R R Y 0 9 D b X F N M 0 d z c X B D a U 9 s T 3 J B Z z A 2 b F l i Z j l a L 0 c 3 W W 5 w Y m t H V U F u T T V P V l Z G V k 5 w c W x Y V W h P a V B Q O T U v T 3 l N a l V W a D R 4 M 0 5 0 O X R F O E R h Z 0 F Q O W h 6 b k Z u Q 3 h P R 3 d V b U 1 z N V Z s V k l 1 Y l h H Y m R 0 Y j Q 0 Y 3 h J e k c 5 e G Z Z T W F o M H Y 5 S i 9 P Z m Q z S H V B W E N u R U N s c l p h e m R a V l l I R G F 2 N C 9 K V k 8 1 M T l U Y n F p W H h V d 3 U 5 K 3 R Y Z 0 5 x N E p 2 c l c y c X B w c 0 J j V G 9 H N X Z N a y t o V 2 F U O G w y Q n V a e E N j M 2 1 y a n N F V F A 3 V 1 c 1 O U 9 t Y 1 g r U D Y 5 d 0 N h Z z Z j b U t 3 M W x G b X E z W j V y T l N y R 1 J x Z n h 4 c E I 3 V 2 5 V d U d n d 0 t U Z V l Q Q S t 0 L 0 h q a X A v N 2 x o Y W 5 S Y 0 t 1 R E 9 w R 3 U 1 U H F a L 3 U 0 O U h D Q 0 d F R U V L S X k 1 b G t x Z 2 t o a E J C Q 0 N I R U p P b D F i e W p k N W U 5 a G R t a 0 5 K W G F X e V B s Q n I 0 T U d l N D d n a F p n Q l F u e G s w T F d F R W 4 1 e l k y S 1 N O b V l u c D l B e U 1 W c F p Y N W U 5 a j J j b X R i Z 0 V F b z h h U D R S R X B U S W 0 3 c X R t e C 9 G Z X Z H O X d D Z l Q 4 V U h 1 S 2 Z K e m R 6 M W 1 W Y 2 c w S 1 R l U 3 g x S X Q w T U l h a F I 4 V V R x e l J 5 c H l L Z l V V d F h p Y 1 l i N U J U Q X V K Z z B I V H I 3 T i s 1 R 3 R a N 0 9 3 T 0 d 3 a 0 d D T 3 d 0 a U s 0 M U J L Y j A 4 N 0 d v c 0 4 4 W D V o Q l Z z V V p i Q z Z C a X l H a H l U e m Q 5 e F l s T U h O S D B r a F c 1 K y t u e W 1 i M j J O Y l R m U 2 N 6 M 0 9 V Y 2 x O U l Z z d X p V T n J h Z F B h b 0 V r d F N v U 0 F u c X h v U n V B M G s w U m 5 S c U 8 1 M T V U V n J T b W Y x Z U U 1 b E t T b U F N b F R Z e m 4 1 L 2 F 6 a U Z U T G p x M W h 0 N U J j V l I 2 d U M 0 Z H Z i N 3 Z a N j l W U G 8 r T z Z z d n N 2 b E 9 V N V d m M y 9 z T X R R T m d S a j Z W T 2 R D c 3 p X V 0 F 1 W i t u S n J l d 3 N 5 V l l 5 M F h R c U R Z U E R r c m t y Z V J R c G d U R k F m W G 5 N M l g x d j V h V U R u K 0 h 3 R X Y 0 T z B S b D V w d T h 0 T 0 o x T 1 B q K z l n M y 9 u L 2 F n O D U 5 S D Z Z T z d 2 T V p a U l V Y M l U 3 Z S 9 2 T V p h T l J Z Z m R n b m x D Q 0 N H R U V F S U l D Y W 9 K S V l R U V F n a H h T V E h i c m Z 6 d D J Q Z D h l M m F 2 e C s r c m J H Y m V 6 Z m 9 Q Q 2 Y 3 a D l B b U 9 B M k J z V E p y S G 9 O c V k 2 S D d L N T M x b E o v a m Y 3 T y t h Y k Z O a n Q 3 Q 3 g 2 R E F i a X c 2 a l V U V X R k R E U 4 d k N j M 2 R o d W t M U C 9 q e E N h K 3 l O M 1 J a T H N E N V N m N S 9 m N G x M Q n o y Q U V G Y W Z 3 S z B l c V l t R E 9 m a m 5 Q V X R I d S 9 v N k w 2 b 1 Z X c i t k T 2 d y Z H B j Z V U 5 Y T N k W j Z 6 e G p M S 2 M z a y 9 l e T J G e m N 4 S H R x L z h K T z h j K 1 p h W E J z d 0 U 2 c k 9 K c m 9 s T T V i d U N n M D I y b l J 3 M 2 x Q U 0 k 4 O W x X Q j A y b m V P U F F W O V E w S 3 M z b n d N b l J 5 b n l P V n V a N 0 x F d m 9 x M 1 k 2 K z V v M H A 3 U D d I U m Z U b j N K c k R i L 2 Q r e W x G Z G V l d j I w O F Z a N X B z N j h 2 c j I 1 b E d S d l p t b k V 1 b W F J W X B s N 2 t a W D J K d U 5 C Z W k x V 2 x u Z D J r T 2 U 4 d E 8 4 S n Q r d D N M T n V m d W t m M G d D R T d v T l p F M 0 J n U m I 3 a W Z N U H d 3 b T h s Y m 1 D N 1 N W S D N i N H J x c X R n M 2 s 4 c k 1 X a D B E Q X Z 2 Q 2 R T W G t S M G E x d D F u S l V H R k V F S U l J W V M 0 W E V q N V J 5 R 0 V F R U l J S V M 0 a D M 1 N 1 o y M n h B e l p Y c l M v Y U l j L 0 1 4 T l J h a E Q x S S s 1 O W F V Z U c z V F U 5 Y k t I V W 5 Y S 3 A v M 2 x a M 3 d H R V J w V U d x c D R 1 d l R l N V R s O G E w b 0 1 X Z F E 2 L 2 g z M 2 8 5 d U F U V m Z l Q 1 h q O D J Z R E x n M z J s c D J n d U s 1 Q 1 d l N G R G T n R r R z U x S 3 c 4 e k V h N V R s Z k h N N X J 4 O W E z a V F R M W x q a n N u d S t h Z 2 M 2 L z V v M D U w T G N D K z h k W G V N V 1 V H d U 9 y N j V 2 W j d z a m F h V H l 1 Y 3 h T e l Z 1 W k s 1 b 0 U x R n p a b l E 3 K z U 4 Z 3 F T b H l 5 K 2 0 1 T E d O R 3 F 2 b G J u N z I 4 U 1 V I U D F 6 N U 9 i M 1 p i N y t y a m t x a E R p N H B L Z G 5 j M X R 0 O T N H Y m J m Z F J s b F p X V m N Q c D F O Y 0 N j Y 2 9 o Q k R p d 3 B P Z 2 1 o Q k N D Q 0 d F R U p l a G s 5 W E Z i c 3 V l N W w 0 c X J U d i 9 Z b j V n Y U p M S F R M U 1 d K Q m t q U 1 E z c X B p d 3 Z P N 1 h O N n o 1 N 1 h E S m Z n c l Q r S l B p S H Q 3 a T l B e W Z M V C s 5 c z A 3 a D h 5 Z l U 4 a G 5 r S V R G N F R t Z X A y Y n Y r Z X N 3 R 3 p 2 Z m 1 n U 0 h O O D F j N k Z 1 Q 1 p k M V c 5 Z W J T a z d T N 0 x i U E x h V 2 V M d S t u U 2 s 1 S U l y d U F W S E s 4 c 3 E 4 M 1 I 3 T F d E W l d h N 2 V 3 e W l X d 0 h 1 Y 2 Y x c X B y O X Z Y c F h T M S t u M U 5 W N U Z i N k 5 j N C 9 6 R 3 V i U W d n a G h C Q k N Y R 2 t r c U N h R U V F S U l J Y 1 J s S X N J d m t B R W h p V X l J R 2 N n R W x 6 S j h B R W F O d n N u M i s 4 d F B L S i s 3 Q j B U e F F 2 L 3 B i W H F S U G p B M F N m b G N h V E 5 6 d U N M U D Z 6 N k 5 z N H p p a l M w S E E z S 3 F D a W 1 6 V k x k N l R C M m x W K 3 R J R G 9 n a V B T S 1 Z h U W t q a U h V N U g w Y U 5 Y N V B 0 Q j R V b E s 1 O H J i Y l h z Y U N F V H F D V y t h d W R D W E p P d T Z u Z F h T Y 2 V 6 R m R 0 N m Z U d l R n S k J F d C t Y T n h V Z G F 2 Z S t Q a m N v e T l n M X B P Y X V z e E Z K R n Z y b m N h N 3 Q 1 T m F Y S 1 o 2 T z I 2 Y z h N S V l R U V F n Z 2 h y b l F 5 c D V v U V F n Z 2 h o Q k N Y b 0 J o R E N O Z E U 5 a V k x c U J 2 S n h r a W l E U 0 g 0 c V p 2 L z Y 3 M U t w V 3 F 5 Y n R u S m J W d 2 I y W W R B c l F H Q X E 4 S j Z N R 1 Q 0 d y t 3 c X l l W S 8 r Z n Z a V j N h a X l U N n V r Z 0 l p b E 0 5 Q l d n U E x 4 L 3 l t e m N j U m N L N 3 Y 1 c H l z U H R 2 b U 5 s d E x x M U l 6 S k t 3 S F E 4 S 1 M 2 U k V R V G F 4 L 2 1 N Z U 1 2 Z 2 F l e m 1 H d n d Q U F p X V D l W b k 1 I W n p y S D R x c D B M Y 1 U y N n F 0 L 0 c y W m Z l K 0 9 M N m R x W U U 0 L 2 x 6 V m 1 H d G R T d E Y 2 Y z N K N n J N N G N L S 2 1 m c 3 h S K 3 V B V 3 Q z Z k 5 T b T F K d F V 1 b V h F c y 9 U N F F R U W d n a G h M a F N 5 Z C t T a F J C Q 0 N D R 0 V 1 S V N F N k l 6 O F Y 2 O G J 1 R G F 5 R H g w T k F a U l l x d m o 5 L 3 F Y O H V 1 O H R T a G s 2 T l N y U 0 k x S k p q M G l s M E d 6 a W 0 3 d z l y Q 2 s 0 Z 0 1 W a G E 3 S i 9 r T m J Z d 1 J H Q T N z d U w r M H B y Y l l m N z h P U z Y 2 S D d j M z J N c 0 V S M H M r U m V p T z M 4 T 1 d o d T Q 2 T X g y T H N R M T Z h c C t X M U 1 h c 1 l H d n J t O W 5 D d E t k R H l K N m 1 o d X Z K U T Z j b U 8 w V 0 p R T T E w R X R B M H V h M H Q 2 c G R U L 0 1 t Q 2 l H R U V F S U l J Y z Z U b 0 p v U V F n Z 2 h o Q k N Y a U R D L 0 F O N G N j c T l i V m t x M X J Z N 0 R G W G 5 r M X B 5 b D B H e X E v N i s y S E k x Y X c x K 0 d Q Z V M x e l Z N M V o 1 b j k 0 O T h a R j l P Z m F R a 2 p T S F R K b m 9 r e G h Q Q k l 5 b m l t e E E v a j d T U C 8 1 a 2 p G R 2 J k O U 5 T N l p Q W F V P S 3 p s V l J X M C t K b S t s S G E y T z F n V U Q y d U w y e E h U d T Z 6 N U d X W F p T b n d X V l h W V k F R V z A 1 Q m V a e W l z N m R 5 N G Q 3 W H M v W T Z M U m 0 y L 0 o z S 1 J u W T J z Q k Z a N 1 p 6 S W E 1 S l Y v W G I y b n Z C b D l l M 0 0 r b F V H d V d 6 b 3 g z Q k x L Z E x P b U 4 3 O W h k Q 0 N D R 0 V F R U s w b l F U V m h C Q k N D Q 0 d F d U V U O F Y 4 b 0 V K Y U J t Y 3 p y N F c v W j N m R i t Z N F R H N 3 B K c 2 h 0 T l h 0 T 2 5 D e X J q Q 0 R k W V V a O U E 5 S j R N W n V n e G d W M V F m d H V a Z i t N W V l R W G h s N E J 5 L 3 N Y O E t 4 c W t K b H Y y c G J u Z k s 1 d 2 x y T E M v d V h 0 U G Z R T H B q d U F W S G M 2 e E p 3 T 1 d U S 1 p W S F c 2 b G J O T i t W S n R j M k 1 R Y U 1 E S U V q c j M r N X g r Y T Z k c n J r b U Y 4 d T k 0 T 3 Z y M j V t c V h E T H Z n b l Z 0 e S 9 S V G 8 4 S m Z l e j R R V z J I c m 5 J e E 9 J Y 1 N W b z Z 5 c 2 p N O C 8 v N X h k d T N a U l d s c E t R R U F B L 2 Z 2 M 1 o 5 Y X N X Z l R v M G N O d D I r e n N i R 2 J Q b m c z Q X A 1 O S t T b U J n M D Z 6 Z 0 R 6 N z R n S l V y V n p K Z 3 d B R G 1 6 c D N y Y 2 Q r U F A v N F l p O F h D W j U 5 O X h 0 N j l l N m 1 v c U N B a U l v T F J v M G R 6 N T U x M 2 9 0 Y z N Q N 2 Z q a m g w N 1 d M Z H V I V m x a V 1 Z S V V Z P R H Y 3 M D l z Y k N 3 M z N Y U V R F e V p N O E x o U F l X R 2 h X M S 9 o N G V G Y 2 U r M j E z S F h Y W G Z q N 3 Q v L 1 B Y a U d F R U Z j V 0 N h b 0 p J W V F R U W d o e E N R a l J H Y m t t T W x W W i 9 p S j N P M n N L R G p T N 2 Z Z Q z I r U m R S T F R s a 0 9 z M G g w M m s r T 2 I 2 U m g x S 3 V a M V J r S D Z C K 2 Z x V U h l N D d q R H d j K 1 U 3 W X R z V l F x b j h Q O E F 2 R l R h e j J X a W J 5 W T N O a H R r R k k y c z l K b T V z M 0 1 y N m x z S V N E a D d U e W V 0 V l F T b 1 E 4 Q 2 9 H Z F F U T H Z I N W F 0 M n V 1 c W F Y Q 3 o z Z 3 E r d m I y Z H l u V U 1 0 e k M r Q V V K M l I 4 b G F X Z 1 V 3 T W l G V G 1 V d 0 0 0 W F Z Q a T g v R U p J Y T R j Z V h s N X p K c z N q N 0 t 5 T W t K R F F 6 R W F q W l N Y b D d O b H l 4 W j I 3 T m p C c z g 4 K 3 l 6 W F h Y T 1 B 6 Z m 8 4 Z l A 4 N z g r Z k 9 w c m E w b E p D U U V t O D F H W V d F a F g z e n h C V G s 1 T 2 N 5 W k 0 2 Z k p m S m M x T l R Y T W 5 6 K 2 Y z Y n Q z Q T Z E U m F B Z 0 5 E Y V d p b 2 9 L c 3 J D d z B H b z N I b 0 Z w T 1 R n N E x G a X h R K 3 J M Y j d S U V Z G Z k h W V j E r U m x a W E Y z T G x 6 V W F 2 V l B q O U d J W V F R b H g 4 S n F n a 2 h o Q k J D Q 0 h F S l N B b U 1 j W n R E Y l d k S n R 0 Z n R P N k x F V X N X O H d 5 c 0 p H b W h n V U d n e U F H a 2 h D V z d C a 2 l N V i t j c j J X c F d h U W F G S j d D N 0 4 2 V k M v b l M w M X F K d n k r Y W V L d k J Z R E x n Q T l 2 W n p I V E 5 O c C t n V E Z B W k R n S D A 2 U 0 1 a S l R O V 2 Z i U E M 1 Z n R k T l Y x K 1 J p d V J k O G Z Y M D d V M F o 1 T G 5 j b W 5 W K y t O c W 9 Q M z U 3 W j I 2 c D l o N F d m e n h w e E F o b m x w M z A 4 T 2 l I R W x X V C s v U G t r S l N V e G Q r N W M 0 d V B q Q V R o N j l D Z 0 x G a X p n e k p r e n Z Q U E 9 P L 1 R w M D R l d 3 N E Q 2 Y 5 c n R 3 N F V K R 2 p 4 N 0 5 6 M z c y T X d J R E E 2 b X V y d W E 5 O T k 1 a j A 2 W k 4 3 T j I 3 b H o x N z l q Q j g r S E J s Z T Z m V H l i e D U 4 O W l 6 W n c 5 N n Z a N E h I b m l B O G V Q S D Q r L 3 Z q O F B o S U N j b m g 3 M T d Q Z j h j W G J o d 0 l l b n A 2 V H o w M E V N R U J R V l J Y V j N O K y s r L 3 o 0 W U 5 H O G p N e k d U S G p o M k 1 I R G 5 T c D h j b m h C R G k 4 a V M v Z 2 l H R U V F S U l J Y 1 F s d 0 x Y V U c z a W Z Y M n B p N 0 d D Z j l M d X I 1 S m p 5 V 1 k w S 2 8 4 d m N Y N G R N d V p n Z F Z t V j V X c 0 x W U H V t e k 0 v b T d a Q 1 o 1 T z R j a n d s T U k 5 M n R h M H N y V n R y T l p i c 3 M v N j N G Z H U 4 Y m x x M 2 E 2 N n B w Y 0 x Q Z U N y N j l 2 Q T N 1 a m V l N k 1 q W j d I O X Z p c E l v O V N T N V d 5 U E Q z a G F y Z m 5 x e m t H d F k 1 S n N V T 1 Y 1 V D J s e D d 3 R 0 Q 0 V V F v a V h o N G V H O D l O S k x T a 0 F O S U R V M W x k L z k 3 b m V v V k N w c W F t c F l z M m F O e i 9 0 T l N r c m l z Y 2 N l V T h w S E J n U U U 4 T 1 N U V H h J V V Z K K z U z W k N O M W 1 E T G x p M 3 N X a 2 N w Z H d B Q U l B Q k p S R U Z V M m J N S G x V c k Z D e S s 4 d 0 M y M z N L S 1 V i V l N y M W Z U c T F Z d F p z M l o 1 N 0 N z d U x v N W Y v Z X B Y U 3 R z Q k F R R T g 4 Y 1 F U a E l T R U F M Q i 8 v M z Z m S D U 4 U V F v a k x r d 1 R W a E J C Q 0 N D R 0 V 1 Q V J V V 0 5 4 Z m 1 s O G Q w Y X Z a Y m U 5 T 0 h 1 V T F V M D B G R E F 2 d j Z i W G Z l R 0 9 F O H R u a X N G R m h Q V C t P V 3 J 1 R k h 3 b 1 B L Y 3 Y 5 U X h L N H Q v d G 9 y M j N x V k J y d T Z 6 N E d y Z X J D L z N P a 3 d u S y t 2 R j c v a 0 l S b X k v O U Y r Q V h 5 e T l R Y n Z i W j N 0 T E t B Z m V V b m x l W G g 0 V D E 1 b 0 1 k W X I v c 2 x H U 0 0 3 c F o y d X V p W V h 5 N z N n N i t 2 Y m 9 O S n F k b H Z 1 Y U N Z b z F N K 0 x 1 R H g z c D d J Y 3 F R L 2 l O L z J t N H F k d X Z x Q 0 1 H a F Z Q O X J t W n l I T 2 x R c D N B c 2 x Q Y k 9 q d 1 d J Y 1 N W Y m V i T W 1 X a T F U W C 8 y S k N j b k 0 y e l l N Q U F P S G p 6 b z g z N X Z 1 K z I y S n V z T U J n T U R C d z R F b 0 t D Z 3 d P M j d 0 V 3 Z Y Q X B D Z W 5 z N l F J V V B h M U 5 l T U d U T 2 F s S k x V N i 9 W S 1 g w V k Z S V z F x V H d n a H h K V k x n b X B D Q 0 N H R U V F S m N B c k l x O D k z b X F M b 3 J l U l N U W W 9 l N H p h c 1 V w U S 9 t c W Q 2 V H V D T n B w T n Q 4 V F o 2 b 1 V Q R m k v e G 0 4 U F B B T 1 J r Y W 1 Z d E R v M 0 w 3 W H E z W G N F b m N W R T J N S E t l d T J u Y z N D Z 2 R O d H U 2 V W 5 0 M U J t c V Z h V 1 p 5 W m V 3 K y 8 3 e j Z C M 1 V D e n V y N j R n M W h E S z l J U 3 J l V y 9 F e j d r O U 1 S M V Z r e T A 2 W D R Z c F Y v a 2 N v a l B 5 U X R w M D R 2 e l B s N 1 B T c U 5 S Y 0 c 5 b W J O N G Z l U j d o Z k l H Z n J L a j A x N D J i e D B U V l U y Y z R I W G F Z b G p P R D F 3 W G R 6 V l Z n U G R D c U 5 z d D V Q c l d W N G V F O W V H a k N U W C 9 T N m 9 k U G E 2 Y X B y Y 2 p I Y 0 M 1 M X h m U U d P V n h l N T N m d j N k Q j l O Z 2 4 r N H N 0 d 3 Z P T j d U Y m w 1 O W U y Y X Y y N W l I a G 5 W b n d W W D N N e W F x c j l z e n F W T n B H Q m J l a 3 p l R z N L d k 1 j d 2 p 3 c j F Q Y k 9 G c n A v d E p a Q 0 N I Y X F t Z l A 1 b i 9 K S m l F a E F Z R G k 0 b U t m O T l 2 U W R t T V J F Z l c v M E Z O W F Y r Z T I v c W V m Z m d K U U F u M X R r W m l Z N k h G O W V I a j l 6 M 0 t M e G R M b U 5 v V V F R b H l a W k U 0 M U l Z U V F R Z 2 d o T G d G M U R p d G Y 1 K z F t W n V J M V F Q M j h W Y i 9 v T l l F S G U 0 N m o w R 3 h D c j l F U 3 J h O H Z Z V l J s T S 9 O d T F u O T R l Z U F k W H R z Z E Z K c k V v T k F r S E R n c E 1 s Z F F i V E 1 U b 0 5 V V D d o Z m 9 s a k Z U W X F u a T Q 1 e j F U Z m F 2 c 0 5 Z e T c 2 Z V Z 2 T m g v Q n Y 3 b l N 0 Y 0 5 E K y 9 K O F B D Z T F O a n J L S 2 1 y T D I 4 W D Z o Z E F r T m J R N G Z Q U V V k K 2 U y Y 3 N 0 Y 1 Z j c E d V e H B J U W t z R 3 Y 0 S X B a W X F x b X h t b 3 Z U Q n l u R 3 N 5 T n R O c U 0 3 S T J P a T B G d H N z T k p 0 N E 0 z T U Z 6 L 2 V m c n B U d j Z 4 Y 2 N 6 e D h H M 0 k 3 Z D Z h R E N X b 3 N U S n l F N k k 1 c H p H V m 1 I W E F J c H Z t N m 5 x N j d K e F h B d m R N Y j F C Y W k y M W J H N z V K a V N J U n J 2 S D g 1 Z m h q O U 1 1 Y l V H b l V x R D F X b m 5 v Z T E v Y m Z O N E h U a j U 4 K 0 d 2 K 2 N P Q T I r a 1 Y y R T F w K z V t K 1 U z R G d w T U p h a T h Q c E l G a G 5 i S k x O d D Z a Z 1 A w d F B i b W x 6 b j B J S T B a a W Z Y L 0 9 s W n h 0 S 0 0 5 c n R M W m Z V Y l E r R H d m T 2 Z C V H B k L 1 M 4 V k 9 K M 2 5 m N W 1 o c n E 0 T 3 M 3 b i t G M C 9 h T T d k Y l E 1 b k l 4 a G 9 5 O U Z 6 N 0 V r S U l J V m 9 p b V d w Q 0 N D R 0 V F R U p j S X B h Y z J N S 0 d v a 3 k z Z F g 1 c U x Z b k d D Q 1 d n V m x 4 W H d a e U R 5 e W d 5 d D V 5 c E J 2 W G w 1 e H F v V W R I T k V F S k t Z Q X p k R E t G d U F i W D k 1 U 2 Q 1 Y n U 4 L 0 t M Z l d l R 3 F H V E 5 O c G Z y O S 9 D U 2 V y M 1 g r T D N h a l J r M m l N S U 5 F W T R S W k V N V H V z T E R t N U J h d l Q 5 e S 9 v d k R G W m E 1 a D c 2 R X U z T X B Z Q T R Y N k J K Q m t q b F l E T E 4 z b D c r S H Z P a G x h M 2 0 y S E s 1 Y m Y 3 U H V W S T V S b T M 5 U n F W b W p D L 0 F N T D l B c F Z B R 0 5 E c z l m R l Z P M T E x V G J y N l h 1 a X M 2 d 3 Z 3 Z j h m V 3 V X W G l B W V R x a k 0 y V 2 1 H e X R D b X N 0 d j k r L 2 x G W D U r N W 8 4 a z Z F N k k r R i t n V z R C T l p P M W h z W F p h M 2 5 2 N k Z y a 0 Z i Q V F 3 a G R h Q 2 l p V m x a V U J L S E 9 S T l d h M V d q M n V i N X h s M W x F T m d U Y U F t a H J Q Z n g 4 U l F n Z 2 h M Z 1 R K V k J N W D F J Y 2 Z m c 2 p x M W F 1 W k 5 t M G F k O T k 5 Z D V 2 M n p j M 0 4 1 Z V d Y W D B h b j A v S H l 5 e T h U S F I z Z G 9 i R z g r d X F y N 0 4 2 O W 0 1 d H V 1 b 2 5 I S D M r O F E y M j U 4 d l U 0 a F d p T E p V d V d z S F R w V W x K U 1 V s a X d Z S U d 5 L 2 1 L N 0 w 1 d j d X W k N k b m M z c z J i T U I r U G p q a j l 2 M U c 0 a W Q 1 V 0 k 3 a D B L S U s 1 T U R K d 3 V Q Z k 1 2 R 2 9 z T k 0 2 R G F J U H N H e E J P d U 0 x T n J y S 0 t n d F o z U H h F Y j R 2 T 0 V p M X Z Z N X V o b E N 2 Y m Y x a T U v d G N G N T N H b 0 5 B a 0 V v M F J T Z 1 p V c m Q x Q 2 9 k b k V r W W 9 6 Y k M 3 K 2 l j T V Z l V j d I Z H J 5 N m 1 G L y 8 r U C s 0 S m p L V j l J a F V V b 0 5 p Q 2 Z V T F F L L 1 d V b X U z V U d h c D V r U j F F Z n Z M V H J M d G J C W T E 5 c T R y c z N U N C 8 3 T j M 1 L 0 Z S b H Z m K y 8 x L z N y T m w z Q 0 l R M T d E d W l V c V c 0 N F l L Q 0 c 5 Y X R y W X A 2 d E Y 5 Y j d U b W 5 p M 3 B z e n p u K 3 R O V l R i Y T F 0 d G J h Z X F 0 V F R G b E d M c l V z O W l u S l F X V 1 F U a 0 N W Q U l C Q k N J U H U r e m 4 3 L y 9 w a G t 5 Q 1 F U e U R J a E F k N 1 B 4 N E 1 z O T M z U G R W O H p a S V p 3 d i t m e n V l c U 8 4 a T l i L 3 N q Q 3 J G b W N r e m F H c k 5 o V W J C W X J s Z T R H O X R V V j h X S H h s M T I 2 e i s w Z G F h c m t r U z l m N D Z 6 V T B a e W Z Q c D R w e W N O S m R j U V R a M 1 B p Q 2 o y b X h h d 3 I z e H Z X O H E r d n h 1 b X Z 2 N V A r L 2 x u b 3 E 3 L 2 Z N b m N k U D l 6 M k o y N G N j U j d u c E k w a D N a b U l M K 0 N u M 0 Y z S D J 2 S z l 2 W n F 6 S i t E a k Q z a 3 J l Y n R 3 T X h k b l R t R m 1 5 a W l H e E t h U V p J L 0 Z G L 0 J U N j I z b V V H T V o y N n J 5 V 1 Y y M k I x Y 2 c 4 a 1 Z z R V p H Z U t D O H Z E N 1 Z C Y k M 4 b k o 3 a G U 1 d G l 4 W T B Q Y j J s Y V l W V l Z W U m Z 4 L 1 c z R n h j V l R u Y U x G W X l N c k t v c W l v a U p 5 Y 0 h D N i s r T V R y a m 9 x S W l Q U U Z o V 2 9 T V V d G a E l k L z k 3 b m N C K 1 B X d m Y w M T J k b l p V e G w y N W N p V X V s N H V W S z F k M k 8 x V G J 0 b T F i c U l m M 2 p o M D d 1 U H p 5 e T Z N e X A y Z z d W Z V l w W j V h Q j l u U F p t O W V D L 2 p M U U h r T V J P Z j I 4 Z D N R T D d 4 M 2 Q w c V Z q d D F i b n M 3 V T Y v N 2 p I b E x o c X V H S E 5 N O G M 5 c H R y V H l E d E h O d l B P a 2 M x Z G 5 1 Z n h t T U Q 2 a X Y y c 3 I 5 a m Z x M 0 V X c j M 4 a E t 2 T T V u b H B 2 R T h z S z F y S H N C T z N 6 Z n A z N 3 Y v d z Y 5 M y s 3 T m Z h W D F Z Z j R z d n B R Y j Z Z W H R Y R 2 k 4 W G V T M z F o K 3 d w K 2 x 2 a m p 2 N G F h S 2 J w K z N W V i 8 5 L 1 Z a N 0 d u b j V 3 Q 3 B l U H J E c W h N Z m U 5 d m 5 6 W F I 2 M 1 Z a b T d s c j h l W H M 5 Z k Q 2 L 3 Y 5 b T N i K y 9 t Z W Q w L 0 t i V V R r M V B m Z W U r O H h j Z U x F R H R z M 2 I 5 N 0 1 v V V B C Z j R m b X p w M G I y c D Z a b V l u V m F z W H Y 5 N 0 5 w M D Z h d 3 d B M G d Q e i t m W G J 0 M l J Y M m V j K 2 J N N G E y M z N 1 T F R U e i 9 s d X V 1 d T Y z U k 5 O a E V S a 2 I 2 a z l v O X l V d D E x M T E x T W 5 U c V Z 1 K z Y 2 c T h P K 3 h z W k d Q d j M w V T V Z d V h S c n h 0 a G R l Z U N I b m 4 z O C t G M X h 3 Q V h Q b X p P b n J x W G J x V k p u b m l a e m 9 m c 2 p w S l p v L 2 x 3 Y 0 9 I R 0 R w M H F Y c z I 3 Z X Z 4 M k 1 j N z d X Z 3 Y 1 d 3 V 6 M j B S R V J F U k V a S H V X T E 5 t R F M r K y t D T D E 5 Z l V B Q k F J Q j F x N W R H K 3 A r T W 1 Q R 0 R H Y k 5 t a F U 2 M 2 0 2 M 2 M 5 W l p a d 0 h 3 O X R 0 d n M z N z l l Z 0 t C W V B 2 Y S 9 Q e D h u b m 5 t R 1 p 6 T z N y W E d q V 1 R S b 2 t X a 3 B h W G h k c n Y 1 a i 8 v N E Q 5 Y X Z Y N C 9 Q N X d 2 T m V k Z X V Y Y n o y M m 1 0 U l A 2 K 0 l p R W h i c W x T V G s y c i s v U G 5 N b n o 4 L z R y N z M z M y t m c F V 1 W E 1 u Y n N X R z Y 3 N 2 J Z T y s x T l R V L 2 5 S a j M 3 V T E x T T h v V k 5 s b m l k e W 9 2 c 2 h w N W R v L 2 x 3 K y t P Q 0 R C Q U l C S m t 5 W T B P T X h q d m R h M E Y 5 T 2 w r Z T J p S W l J a U l o S W Q 5 e D I y M j B z W G J x V U Z T d F d r S j Z l V G 4 x O V B T N l h D N E J S b z B h R l d 2 U z N 0 W G p 4 W W 5 K e W N u Q z V Y R H o x M U Z N N G 5 V N W l Z M k 9 w c W F s a H l w U X B U S j g r b l E 4 K y t D Q 3 E 4 M H h L U 3 V M U l J 4 L 2 x w e i 8 5 S 1 p X V m x U e j E x R k 0 0 S E E 2 U 2 s 1 T n B h R 2 l n d W J t W m F k T 2 1 S Z l d j S W l J a T d h b F N U V V J F U k V S R V J F U k U 1 Q X g x e F J W W D h O a G p q e k Z s e W h R Y U d o b 3 d U W l B z N 0 d 3 V 0 w x N 0 1 N O D g 4 U T B w S 3 g z V m F S N D h l e m R O U F A 4 M m N P W E 5 J V E V 6 R T c v Y 1 R F e F B E T G J m Y 3 d 1 T 1 B Q N D d O M W p m d j Q 4 L 0 9 6 d W E 1 N T U 3 a m 0 5 L z h K b V B H a k 1 G a X N W Q m J X M H R x Y W l x W F h u b 3 B k O T k 5 Z D U r Y 1 Y w U k V w S l V x M V V T a z I v e C t Q M W F y d G I r b m N W S z B 0 c k N 3 V 1 B R Z W h O N 1 N Z e W t p S W l J a U l q S X d q Q n M z a m 5 m Z W V T Z j B m V 3 B x Y W x p T H g 2 N F l Q W G 8 w a n p 6 e V N N U j k 5 O T U 3 T C 9 m Z W U r O E p 6 e H Z K b l h m Z X l a M T M z d G 5 w L 2 9 T R U J H N j k 5 V l p 1 d m Z Y V z Q 0 N F R q W E 9 K a U l p M H A x Q k 5 1 d T N 2 Z i 8 4 N 3 I 3 N z Z L c 0 9 H R G V O M 3 Y v c 2 R 1 M 2 J 0 N G 0 5 L y t 4 d j c 5 d T N E N V h J e G Z Q a H d y c m 5 t R 2 k 2 L y 9 Q S U 9 0 L z N w V D M v S 0 Y x O T h 3 W l Z Y W H N u O T k 5 O G Z 0 c T N W Z 1 F N S H V Q N z Y 2 M F B m L y 9 X d m Y 4 W G h j S k N Y b H h k c U 9 m R H F x N i t T b X B v Y U 9 z Y m 4 4 N 0 Y 2 O V d v K y 8 v e H p E a H c 0 U U c x d E x Y Y T d u W k V q U n p K L y 9 u e X V 1 T 0 t L W H Q v d m F N e n o x b H R 2 e G V W e T h j T W Y v c E N 2 Z k 9 V c n Z Q W F d X N n h k d T V i e T h u T G k 0 d U t Z T l d z V 3 Q 5 O S t P N E 1 H R F F y Z D V w Z S 8 v Q 1 d y V j Y 5 b T h P R E J 2 U F R T U 3 h I b j V 2 Z j d 1 Z n Z 1 d T Z t d H J l V 0 J C e D Q 0 Y m x 1 O W 5 0 N l B m Z n Y y c 1 d 6 W k 1 n N G Z Q c 3 p r e V p O N T h z a 2 5 B Y W l 2 c i t m a m p 6 L 2 1 p e S s r N F B E a H d 6 U T J O a E l m S D g r R U N S U D Q y d G U r R n J I M V F p Q V F Z T 1 B H a l h 6 d 3 d R Y 2 N Q W H F V b X B v Y U V o T V R H V E 5 t R E R m Z m Z E T 1 R K M C 9 t b z Q 4 K z R v V V h Y c 0 F 3 R E p Z c 1 d V S m F X b H J F K y 9 P Z D c z e U h v c U l p R m k x Y U Z Q Y U 9 O S S 9 I d y 9 2 d n Y 4 L 3 E x Y X N w S 2 l v Q 0 l D c 3 J p N H N 1 d W 9 o c n J y a 0 d 1 O T B l O F h H N T h z b 3 J X Y n g 0 T V V 1 V 0 x H S H o 1 c z N V M W R Y e H h C T l B N S D M 2 Z E F E S 3 k 4 d D U 3 N z M z M k w 1 O U 8 2 V 2 x w U m l H U V V a R 0 J t Z W Z m W G J F Z D h S M W R 4 N W R V V l J V e F B M b H k 5 b X h Z d 2 Z W M W R V a 0 p D U n c x b G x u S G J l T j U v R i t M Z 0 g y N z k v U H U r K y t T M T V l S H V Y b D V j V E V 4 S k N W b G N X V l Y x N 0 p a W m R k R m 5 i N 1 Z r O D g 4 V V R v N j Y 5 O T d X d W g v N G g w N W J H T T l G b 1 F T W F Y x T m N 1 W E w y Z n o 1 c z F V V l Z V U k h 4 L 1 A x S 2 x U d W Z u b W 0 4 b k 9 6 d T c w U G k 1 Z H V w U 0 V o S V F P N D c z O D h z d T g 5 O T U 3 V E p z M k x m U X p I S T N u Z H F z a l I 0 N 3 d q M y 8 4 Z z E y N 2 R s R m V Y b z d m N 3 l j O V B a M X A w N l p 4 M 1 h Y W E 1 X c l V x Q T Y z N m M x c n F v a U l p S W l J a U l p S W l K d z h D d F d r V j F h d V h N b H Z m L 3 R i b k U 0 b k 1 U R X h l T D F l O H Z Q e m V m N z U 1 N m 1 0 c m V Y R 0 c y O D g 0 U m h w Y V d r T U d U S 0 V 4 c 1 p H N n V 2 c n N k d n R w S 2 V u a C 9 Z Y m h u S E N N V j U 4 O F V V K y 9 2 a G p J T m h q Z S t q U W 9 W U l V W T E J 2 M 3 o 3 M j d k d E h Z V 0 V o L y 9 S U C 8 5 V H p P e H F s Z W J a c W J t N 2 0 0 W W N m c H F D Z 2 d M U z B O R X p U c E x h M m x r O C 8 v W l N k T z N m e X E x L z l p d V R r W k N E W W h t S D E 2 d F d V b F p X U m 0 1 d k x 4 S W t U T z R 5 M 2 R l d F d h b X R y a V l t S j R j S U x M N H o 2 L 2 R p e F l 3 Z S 8 v d l d 2 a V l 1 T E l 5 T W p J N n p T N k t H S E h x S z R 1 Q m l B O V B S M E V o T V R L U 2 t w W W N 1 V 0 x X e m R 1 c F V m L 2 V o S G 5 I Z m V l Y U h q Z l Q 0 Z l A v b k p U O W k r Z l h 0 b 1 B o a 1 p H V l J V V k x C b H l 4 Y W 1 U N S 9 P N U 1 t V G 1 U d D N M a S s 5 O U J J Z W o 0 Z D E 2 O V p 4 N 2 J Y W G R w a F h Y b D V l S 0 t o c U d 6 a F V W b G J 5 K 0 9 P U F U x Q l F F R H B I S U J E Z z R N R 0 R I R H g 0 a 0 E w Y k 5 2 R D Q 0 N D h U R X h N V D h U R j Y 2 c W 1 u M k x s e k o 1 b V p t Z m o 5 L 3 R E M k x W d T I 4 T l J U V C t I e G V I Q T R I Q X d h T k l q N i t u b 0 9 I e j V N V 1 Z s W m g x Q 3 R 0 L 0 9 J W k 9 Q R 2 p m e m l G N y 9 B N i 9 V Q 2 t K S 1 N n c 3 Z s N H R O U F A y W H I x c T J j Z S s 2 N V h S N n I x Z X V 2 d j g 2 e V p j d U E 0 R H Y r Q m c 4 Z V R H V m x K Y m 0 1 d V N R b U p u T F p a W m R o c z l r W U 1 t U U l B Q 1 V s S l V E d 2 5 Z e X R p M D h u S l N W R k h M d X p 4 N 0 l y a m g 0 O X l q U F B Q R U 4 x Z F R V c E t T b k V 4 Y 1 Z S V T F Q R H V u W H I y T G h 4 S X c 4 O T l C R G 5 u M z k r d C s 5 d m U 5 R j Z i c i 8 z M 2 5 z c 1 d i S W t W S k d Y b X B w S 0 l C Q 2 d w S 1 N F a 3 B J U 1 Z x M W F 4 W D M z M 2 N k V l Y x M 1 Y 2 U m p S Z U U w V k V S R V J F U k V S R V J H U n Z x R l F U W H F z d X J x Y W w x N T Z p Z n Z 1 d T Q 4 c n J y Z 0 N t O D F H V V Z F U l R 6 M z F G Q V V G Q l N 4 Y n R v e j U 4 K 2 V U b U p o N D N I R W V l T 0 F C Q U 4 1 O D g w M l d M b D N L e U p F a m V m Y l p a N 3 M x R j U v U H g x V l h Y Y 1 h D a F F 0 R G x T Q S t u N C t Y W D M 2 W k R 6 N z R n S G Z m Z l p l c n I 3 N m F 6 T X p N b n Q z W k t N M n o x Z E t s U 3 h r M m J C a S 8 v L z N 2 e W N y S 3 d 1 Z n o 4 Z j c 3 N z d O a 3 l S S X F L e X Y 1 M j k v K 0 Z n c G 9 w a y t m e n R D a F F 5 a 3 V M b W I x N n R V U l E 3 V l B Q L z B V Z 0 l z d X V v a l k y T m l v M z Q 4 L y 8 v b l A z S G p q a l h 6 a k c 5 L 0 F h c l h T M k 5 n W T J 1 Z H d P R m k 4 Z U R H W F h u c H B x S E t u c H F h R 2 4 v M 3 N a K 3 p k d T V k W F h u a 2 x M R l Q 3 O E 1 N U D J i N T l P e k V 4 T W Z 6 N 3 Y v O D d N M m J N Q U l M V m E x d T N i Z z I x b F l 5 U G o y Z k 9 u R G w 4 O X R s b n J G b X p K b U t v O X R s b m 5 3 R X d a Y 2 9 V U m 9 3 W U F Z R F g 2 K 1 d K S j U 2 Z 2 9 L Q 0 F z V 1 B I O H E v L y t x K 2 h u N G s 5 Z S 9 i d z g 1 L y 9 u T D E 3 O T d K M D Z W T H V 1 Z W V l R G 1 O d T N i b 1 Z 3 e k I 0 L 3 Z u b k d U b H l K S D Y v S D Y v W G k 5 L 3 Y 1 N 2 5 u b n N Q a j h Y R E J C U m Z 3 d 0 F N U E V C Y 1 h C M E J W V l J X c l Z x M E t H N m U z O D R p a 3 N M Q 1 F a N T U 1 Q n E v W H k 4 e V p N L 2 4 y d D c 5 T l Z s W V d w b W 1 5 Z S 9 k d V h u a m h o U T d 6 T 0 p G R G h 3 N k Z B c l c 3 N z c 2 Y j Y 2 N j d M a F N h N X V m b m s 1 Z V h C d 1 R i Z X Z 6 M 2 Y v O D N B R G Z j Y 0 F P Q l F J Q U h I b m l B M m J O b m R 6 c D J a N D l s V i 8 z e W w 3 O W s 1 T W l S U F B u a 2 t 3 d 2 J O Z 3 d J V n R R O S s r e X p G Q l V W O F p 2 Z i 9 J Y U p F e W R H c k J q c m p t Z z h 0 e i 8 3 N 0 R O Z W Z 2 b G x B Q z Y 3 N 0 R K d X U r M j J V R E J Y V m x i R 0 g v L z R S e j c v L 0 h O Z W Z Q R k Z o Z z R k e X N 5 W k 1 6 d U 1 F Y T N Y V k J F U k V S R V J F U k V S R W V r Y l d 0 a E d l c X l w c V l s R m l 4 Y X h Z T U d D M E F L M F d W b F p v U X Z V W H E 4 M 1 Z J M 1 U x K z Y 1 N X g 2 K z g 1 M 3 Z o T F Z X c z l s c z N I M z M z Y 1 R H e G 1 L Y U p q d D I 3 R G d w Y y t t S 1 F D R E F q M y 8 4 W T d L e X N v R G d Y S y s v L 3 Z w U S 8 v S X R X N 2 F F a m p V T U k 5 U y t j d T N h d G F F c W 1 G Y U 5 q W T F z M 0 x n U j R M a H R I M 3 N q U F Q y Z D I y K y 9 Q U 3 p 3 Y X Z Y a 2 s w O X k 0 N D A z a G d V Y k t T a 3 B v V m F B c G F X b G 9 V b z J D T G J X Q T V n d 1 l V S W 9 V S V B n T 2 x 2 b m 5 u d H V X Q S 8 z Z W Z Q b U F a Q 2 J t M H Q 1 Z V h u W W 5 B S 0 J B S 3 R Y c n d Z S W E r K z V j d V Z L R G g 0 O F N F c E t D b z g r K 2 1 q W X o 4 V G t 5 W l A 1 M X J l K 0 J j Q 0 t G U 3 R 3 d T k w Z D d t d D V l V G 4 z M z M 4 L 0 k w Z U 9 C T U J x d F J J V E U w T m x a U 1 U x T l R V Q U x G e T R N Q l N v U W J E U z Z h Y W J i Z 2 9 i c D d m e m l H V H A w c V Y 0 U E I 1 R 2 p o e k p m L z d u Z j R a K 2 Z n e k R Z T 3 J V c V R 6 N T V K T m h m e m R k Y 2 Z E Z 1 F T R D Q r T G N O M U N D N E F I U n Z X c W Q y O W x o M l Z W c G F H b z g r K 2 1 n b 1 V B T V l Q M z Q 4 a n p 6 e U N J W m g w T l R V e E V j Z m Z k V G o r V V d M M S t 2 b D F W Z G Z C W U k v c y 8 v e U w v O F N W d W s y Z V B C Z 0 h u N z R Z Y V p P b l l w c G 1 2 e j V 6 M y t P T 0 0 1 Q W V r M F Z F U k V S R V J F U k V S R 1 J q a F N x U 2 E r M F h Y Z W 8 x Y 1 N K R T B P d D R F c E x T M C 9 L U E R x c j N Q Q j R Q S 0 c x d U N v c k s w L 0 t Y T H J p c 3 N z d W l 6 a m 4 x c X F m M X Z a N n J T N j k 5 R k l z R m d z M U 5 U W H M z T G t 6 Y k 4 r N m R l d n d l c j J N S G o y Y T h l U E g 5 O G w 4 a j l l d U x 0 T D l N R T B 6 Y k h 2 Y n h 6 N G p J d 0 1 J V m h 6 b D U r Y 2 Y 5 N 3 d 6 W j g 0 T U h i O T I 3 Z H F 3 Z m R 1 M 2 I 2 Z W 1 w b 2 I 0 K 0 h q b X p w M G I y d j d K S j U 4 Q X d Y Y V F L U 2 t w S G N a c 0 R l M 2 N i b m N v N E d 0 c j Z O Q 2 h F U m R u V G t s S k N R V W R x M W F 0 T 2 1 F c n c 5 N 0 9 v e j I z M j g y b V R a c 0 F X T F J v V W N T M T J G S l R V O E 1 l a T Y 1 b 0 R Y O E N n V U J v e n R I U z J X U F p W V G Z k Z E Z Q b 0 1 X O X I x S 2 h S b k h Q T 0 9 R Q W R u Z y 8 5 W W R l d V h W U l Z W U U h 3 e l c 5 K 0 0 r S X h o b U d F W G k v M z c 5 O V B k W F Y x e E 9 N R 3 l t d X F p S W l J a U h T Z l k v c 0 4 y U E 4 r a k s z a 3 o x a n F 2 Z 0 I v N D R s d k p D S W l J a U t u R k x W L 2 x C N U x U M D h Q c T l a c E t 5 M H R q Y n E 2 T 2 x 3 d T E w b W J U M k Z o S V J z M m J D Q S 9 Q N S 9 p N G 1 K S 1 M w d k Q y a F Q 2 Z k w 2 V E 5 w Y 1 R H V D U 4 Z U 1 U d H J R R 0 g x K 3 N s R U F p R X F v W l N V M U 9 a U F h z M k d 6 Z H V a U F h x M V d H d D Q x c G J Q L 1 p W b F J v U X F q V H F 6 S T R k T z l p M m J S d U h E e C t t d E x T V W t w S 1 N z R F o v Y l I v N 0 J R c 1 c 4 T 0 d I S D F K W F Y 4 Y 1 B m d k F E N X N 5 W n c v e j U 4 N W s 1 Y z J h S H R h c 3 N G Z 3 V Y W E h J S n k 1 Y 3 Z a O D J h T m R 4 d 3 d 3 M m h m Y T J 0 S C t m T m 1 4 Z G E x d 3 V P V m N L d F d i T 0 d i Z H U y U l p 5 d l l S a V l w a G t 4 M k 9 q c z c 4 Y m h j S E Q 5 O W R m e j F s d H Z z W E x s U 2 5 i c z J N R 0 N C U X U 0 O U 5 K T E k 0 W m 1 2 W j F I Z X d V R k J h R W d i O X E w Y V o w Z T F 4 c E N k d F d N R 1 R P W V B I a 3 l l L 2 J z N G J u b m 5 t U E Z p a F Z j Z G R W V n p K M D d O K 3 h 4 N 1 l u T 0 h z d X V H a k 5 t e k h I S C 9 1 S 0 x M e n B V T V B h S D F y L 3 J 3 W U 1 I T T N q d z R F N l B t e k J o U X V q c n d z T E N E b T B y Q j l w c n F v a U l p S W g w a j Z W d U M 5 U n R D Z H R t T 2 9 j U 2 l C M k h H V G N P T T I 0 O H h J O F B m b T l Q N z J R V U V S R V J F U m 5 J R k t w S m p 4 M n Z q W n Z E N F F D Q 0 Z V d D l M U k F J O E 9 L T E w 3 S m l 4 U W 9 n M k d K d X h J Z 1 J U S j A 2 b G N 6 T V R E W n M y R E F n T H J 5 M z F W b F k w Z n E 0 U W N m S G J 2 N z g r V 3 p j d U p I M T Y 5 Z n o 3 V z k v R z d 2 Z F R s b F p H V G s 1 T 1 R n Y 0 R p N i s r T 0 k r b T I 5 b m E x Y l Y x T l R 3 O U 5 O U H M z d j N i Z 0 J p W T J N W k 5 t d 1 k 1 N T E z S G h r W k d i e j k 5 d H N k Y n B P V 2 x z Y X p 6 e j d M c T Y r K 3 l y c D E 2 M E o v c 3 J L e X V P T 0 9 P L 2 p x V j c 4 Y W R 2 e G x s M T N H O H V Y T E 9 Y R G d B R V Z G U l d S b F p l R j J 1 O W 1 3 W V F N U T N 2 c l I 1 W E t G Q X J 6 U z B 0 S V R W d l Y 0 U E o 0 d T M x Z U F 4 W X N Y T T J 6 W U 1 G N T c 3 V F h L e X N y N G 4 v L z V I L z d 5 b D c 4 d 2 I 5 N D g 3 c m p q a m x D N E Z v M T V 0 R m R Y V n h m N n V y V n F L W k w y d 2 V T S k d J Y k J Z N D g 5 e H B 0 d n Z z b j c 3 N z l Q Y m 0 0 d X V i b T V M R m 1 5 a E V X T E Z y R m 8 w Y U t J M V d K Z D B k d T F 6 d G 8 r S D l w T F N F Z 0 F P R 0 h G N E 1 s U V g x O F B k R j R 4 M j Z w d G E 4 N 2 0 1 d V l P K 3 d m S 2 E 2 c U l p S W l J U k k v a E x z Y n F M b 2 F h T l d I Y l R W c 3 l n Z G h 4 R U Q 4 Z U 0 y N D h a d H k 0 W U 5 n V 0 1 4 e m 8 z d S 8 w S W l J a U l u T H l L R l N U V T k 0 N z c 3 e k R p a F V y a U l t S j R m N z c 3 M m Z P b k R s a E Y r U D M 3 Z H M z N E V L M W 5 q a j c 3 T E 5 K V D A r b n N y S 1 N y V n U z Y 3 Q 1 N T U 0 V 3 E x T 2 J P b l J z S 0 d m c E N a M E h O O D g 4 L 3 o r N 2 R 1 e G s r Z k R n U F B Q Q U F r e V p O Q 2 x Y W G V i M 2 V p S 0 V h d 0 t C Q m c z a m 9 v W W R Z d k h n e E s x Z X U 1 S 0 9 Q U H F L b 3 F J a W 5 u M z Z h K y s 2 N 2 o 0 V U x G N G F P e m N y S 1 l 0 S 2 t T Z X p k d T V l M W E 5 Z H l 5 e T I z c 0 h u e l p w c W J t N W t 3 W V F L a l I 0 O E 9 I Z X R 3 T 0 V M V l h 3 O C s r Q 0 F Y W G 5 o a D F P N X J x O H N 1 d T R 4 T E x y b U V U W n M y c 1 d M R k N y W n Q y O G J L b F N 2 W n V Y T W 5 2 L 2 5 O Y j R p T m p Z M 0 t Q T n B y R z J 5 N V h D N W l Z M k 1 q S H R m V j l k b m F p b 2 1 K W W Z I a X h k e D Q 0 N D J z W H I y Y U R 6 N z R n S U t D Q X Y 3 O D V 6 O X o 4 T 0 J C S G 4 3 N D R S N 0 5 1 Y n N C W D N 2 S E M 1 Q m F x L 3 M 2 Q z d M Y V Z r c T I x W l B I N T B S Y S 9 5 N 2 F W c 1 p H M G 5 a L 1 h 6 N W Z S V V J F U k t S L 0 d F R H d O M W d U R X p D T 0 U 0 N F p 2 b H F z O V Z 1 Z 1 B y e X l E V X N N Z 2 R n e E h T c m J B c k d q d 2 V q O F R X Y 2 l J a U l p Y 2 5 K b 1 R U V T U 1 Y T F l d l J v S X J 2 d D E 4 Y 1 V Y Z D Z o d W F i O C s y Y W 5 L W X J G d y t l V 1 h B O E d X Z 2 5 C e V d q O T J w c k d 4 a 1 M r K y t B S 0 F 1 K y s r b X l s V H B v U U N O W U R p N H V J V G p w R 1 p t Y 2 x 0 d D k z R 2 Y v L z N m M 1 A y M l d j R H N H e l p z Z z d I W F h i W l p j Q 3 h k Z F Z h V 3 o r M n Y 5 O F d p N F d o U T R j Q 2 N Q R G d 3 Z T d l c F M 2 e l d x M 0 1 t V E 9 I e H g 1 N 2 p N Y 2 V l d 3 l y M V V w c G F T b X J W c T N x c z N t M G J T d V l s N W Z Y N l h I S D I z Y 2 k 4 Z k h 4 T E Z p d 2 d O L z g 1 a m Q 4 L 2 V 0 Z k I 0 S n I 5 a F V V R l B S N H p O N D R Y a G l l a z V N R H d O a X h Z M F B i M m x a N n R h N X g x b D V Y Z m k 2 N 2 E 5 U 2 9 V V U R 3 d G F h e j g w S n d M V F V J L 2 5 5 M E R Z T k Z S R V J F N V B S Z 0 F v W m h n b U d F Q l d x R 0 F S Z 2 1 t Q 2 F t U 1 d 2 e U Z s b k F o Y V Z 4 T j l i e W Q 3 R V Y v Q k x i N 2 0 v a j J I S T V N V 3 N u N E 5 o O E 1 m Y W N l N 0 R s L 3 d 4 c j J Y S X M 5 V j l p Q k x S d W 0 0 a U l p T W p K c E Z C T k J v e l d N S 3 l o b 2 F G Y n Q y d H R p e G V w O G 1 Q V H B r M 1 U x d G I y Z m 5 K d D l I U 2 U w W E R G R l Z k Z 0 d B Y W J O b T F p N T g 2 Z E h E M T Z s Q k V q U m p C b H l w U n V q O V h i K z l I Y T h n N 0 M y O X E x V 3 J s e V p a Z k h p b 2 1 K N G F x c n J n S 0 l 1 R z d V M 0 x s e m N U Z 2 N G Q l F V Y 0 9 E Q U F i W n U z V X B z Y k d 6 R U N y R F p z M m N E c 0 d y V n F y Q 1 d p Z T E x V n N u V V h i T m 1 6 U X F 0 T 1 Z k V 1 Z 0 W m 4 4 O G p L e W d v R m E r K z g 4 M D d F S 3 E 3 Y z N G e S s v U E x M T H M r O U 0 0 W m h j T j E x M T R X K 2 J 4 O X V 0 Y l l 2 N 2 V 2 b n d I d n Z 2 U m R 4 K y t i T m 1 6 b D A 2 Q k F R L 0 5 s b 2 x a b V p p Z F Z x Q l l M U C 9 m Y n k 4 L 1 B a d F d 0 W H A r Z n I 2 W E 5 p N X N 5 W m 9 k Z W Y x M T U 3 T G V J e H B t b n k 3 c n Z 2 Q W 5 E Z W V l Z E Z m T T Z J a U l p S X l L b l B O S T A y b 1 Z r d 1 J E T k 5 J Q U F Z Q m h h R G x p c 3 h a a 3 Z z M W l a c 0 8 2 N E F G b G M r M X F x U H N S M z V Q Z m J j S C t E N D h q c W M 2 e W J q M 0 h B M j l p O X Z 3 S j c 3 Z l d 5 S G Y 0 M j E v R z B z O W R z d 2 Z D Z G V 1 M W x F U k V S R X V r Z W h t Z 3 d Z b V p t W l F I Q U 5 x d T N i d H d Q Q j R D W V F D Q n o z Z H N P R 0 R R U G d 3 d z g v c E x D d 0 V B a G V 3 T j Y 0 Y 1 N Q U F A v O T h w K 3 V Y b m V 4 N V J z T 2 d R W U 0 0 N j Z 5 e m N M d m R 2 U H J x c T B E N G 1 t T G Q w Z H Y 3 a 1 o 2 Z U h u c H N Y M y 8 5 O V Z E S T V 2 V j Z X Y j U 4 T 1 I 5 O T l G S E U y N z M 2 N n F 1 c 1 d y V X F M R G h y Y W 1 y a W s w O C t B V 0 Q 0 O E 9 F Z D F w Y U t q N D l u e n B 3 N U F D e G Z 2 a H l m e j h k R k Y x M F V j U T J x Y T Y r O W x y a T R P R 3 B x Y W 5 q M D B V Z E Q x V U d 0 R G g w N n h B c 3 Z 2 Q k J h Z z Y r c k N n c 0 x l Z j c 1 N T B O a F R x d n Q y N 2 R 6 N U 1 n U k F N Y U 5 H O W V u O D d q a G h o c 0 E y T G x 6 S j c v N j F h O U N M U k F E Z 1 F D Y k 5 t M 2 l p U 2 V l T 0 9 H N l h 1 M T k 4 c 2 t u d l B u b W 0 2 R 3 h X c 2 R y b l p m R l l p R T d P e n Z z T n E z a D N p Z W Z m Q k l L Q l k 4 W E h Q Y l V t a l Z y Z V B I R k Y w T S 9 X N E Z B Z 0 x W c j E v T H N z O D h D T U d Q R 0 R H Y k 5 t a F U 2 M 2 0 2 M 2 M 5 W l p a d 0 h 3 O X R 0 d n M z N z k r d E R Q Y z M 1 K 1 B z O D g 4 O H h 4 W H c 5 N i t w e U l p N H Z q b T k v O E p n Q W Z m L 3 d 4 T D d 6 d 1 F s a k Z X b m w 1 T 2 M 4 O D h 3 d z d k K z R r T G k 2 T 3 h Z c 1 h k K 3 R 4 R U J F U k V a R l R s V U d v S T d v U m l 0 Q m F Q a G l Z b U p p b W d X a 1 l H S m p C Y W p i Y S 9 q b C t V V n Z v T E 4 0 S 3 J Q V m J z S m E 5 a G E z Z 1 d l e D c v d 1 h I b D l m a l h E O F Q 1 K 2 R U Y 0 d 4 Y m l I M 1 B k N 0 F k Z W h w c j Z S d F k 2 e l p n Z U U 2 U G p p N G l J a U l 5 U U R Y b V l p b C 9 E M X Y r e j d E d n V n U G 5 o b k 5 3 Y m p n S C s 2 N D d z T 1 g v R E V 2 N V A 2 Q W h 0 N z l u M l N O Y V U w M E d q T F p y a G o z N j Z L T 2 t w c V p T W D E v U H N t W E x P c l I w Y k 9 1 b W 0 y N W k 1 O D Z k V k Z S V T h N L y 8 v T T l r W k d S U V g x K 1 B 5 K 1 h p N n F 1 d j V 1 R E J n K 3 p a c z Z m Z j V 4 a 3 Q 4 K 2 Z Q W j l 1 M m J l V G w 1 V 0 d 6 M l p n M 2 I x N l B 4 d W 5 0 L 2 J E Y j d k e D Q 0 N D I 4 O X R w c m Z Q b m x s O X g 5 O T k y a 3 B h V l J V V k d C Y V p w O D c z d m Z D N F V m Y l p X V W x Q R D N 2 L y t k M y 8 3 M n Q 2 R V F v N 3 k 4 S E s v W F M x e G N I Q T g 4 O E V E R T g 4 M m J O N C 9 Q U H Z 1 T U R S c z J o Q j Z I U 0 F Z T k d z V E R E e i 9 N V T A 4 O V J Y N S t Q Z z g r K 0 N C S l N V a 2 t K a V p T V j F j W E N t a S s 4 N T N 2 Z E 9 s e G F 1 W D M r M W 0 1 Y 2 l V c l Y 2 N G t P V G 1 a N U 9 S a z Z 1 d n J R M k h V M 0 x s e n V l Q 0 N D L 3 A w S G d z V 0 x H R F B u a j J z W H I y Y X p 6 N z d q T l d y V j V P V 2 x v Y k w 1 Y U t 4 c 1 p G W n M y W X h m d n g 0 M 2 5 6 e n p T N l A y Z G p Z e U 5 L b F M x b T Z k Q 2 1 E Q m c w a U p p Y U d x c X F x M F B w Z j k 5 e H p E K 2 5 w N l d H M 2 1 U O S 9 Q a S s 5 O U J M Y n Q y L 2 4 5 d H R 2 S n l Z b W h r c 3 Z 2 W l E 3 N z d 5 e n k r Z n R p d H R 1 d T Q y b F M 1 Z X l Z c 1 V L M H R Q V F E 4 O X J D T F p j L 0 9 F U G Y 5 a m h O b 3 N Y T H l Z b k p 3 Z V h 5 O F Z U V H o y R j A r a 2 t O a m F X b X B v Y X B r e V p 3 d l R w M C 9 u Z 2 d 3 O G l u c T g z e j R t c n I 3 N m F t c G 9 h M 2 5 6 e l R U N z Y 2 Q 0 0 r K 3 V n a j B 0 T F N D Q V F D M U 5 U V U F K Q 1 V s T V F q a n p 4 Q 1 Z s W l d M e D h a R V J F U k V S b U k v R U 8 r Q W M y S H N E V G 5 k e k c w Y W h l N l J V a l F E Q l B N M W 1 O T X N 5 V 2 N D N j d Z Z H F 6 Y T d U a H J 0 L 2 t i T U J w M l F V T 0 V q Z z B X S n d I b k N N e l l i T X l Z a 1 J D W G p S a 3 p D a k 4 y R k l F W X R T c 1 h F U k d S b n J I b i 9 n Q T h w V 0 J M S n B B d 2 p V R F d Q W G d U Z 3 A z V 0 x B M j d N U n A z W T Y x N E g 2 d X Z I d E 0 1 Q k 4 r R V o v c D V 4 d D J q V U U w R 0 R L Z l R 5 Z U 9 Q U D g 2 U 0 p V d l l 2 M z g v V F U x T m p C M D d O d F R P c l R N e l p z e m d G N y 8 0 Q m N 1 V 0 x T T X Z M N C 9 h M m x x R 0 R S d k d 3 b 1 V M b V Q 5 L 1 B v O D g 4 c 2 l B b U d l M G Z P V X J Y e U V s S l l X Y W 1 o c m 1 6 S m x E V W x K U 2 o 4 Y U p 4 d j I 0 O W R a Y k d U W n N H T y s r K 3 k 1 S G p o e W h v Y U d C Y W R P b W N j c 3 R 0 e k I 1 O H V T S W 9 k b z E x M X l E e l d a a j M 3 N T l W R l J V N E h U c H o 5 U 0 l B Q U F n Q U V s R V F W U T Z H V D U 4 T 0 x O b n o y Y m h 3 b 1 d r c H F a R 1 B O Z k 1 t V F B K e U 1 p Z 2 9 x S 0 M 3 T 3 p z c 0 t x d z l t Y k 5 t c 1 Z 6 e n o z S D I y K y 9 6 Y l p 0 M j Z p b 3 F L Q z V 1 W m 1 V b E J T b V Q 1 L 0 9 K W m R j d 2 5 u b m 5 k Z m w r d 2 5 I M W 4 v Y n V I R W p a V 1 Z s R k J j W G s 1 Y V d 4 d X p a c z F t d 1 l B R m 5 u M z A y a G h I K 2 4 5 b G 9 6 O E 1 3 R E w 3 L y 9 l O H p j K 1 p N V n F 4 W X d l S E R o M m x z Y k d U b z B L R m N l d W 1 s W E h Q T k 5 i e n h 4 a H Z k d W w v b m 5 I T U 9 4 Y 1 h G Y k 4 r K 2 5 j c k t T d X J y N n h r M G F C Q n o 1 c 3 p o M m 1 1 d m p i a j I x O E t G Q y 9 G N n Z Y e j A w V W V V b D V k a n N W Z 1 l N V 0 p F d D g 3 Y k Z W Z G N j U V h q e D Q 5 b i t m T G x I R G h 3 Q U 5 N M H l j N 0 8 1 c 0 l M T C t U Y W E 2 K 0 5 H S F N O S G o y Y X A 1 O S t t d G R m Z j U x Z H U z Y l I z T n h N V E V 3 T X Q 5 e H l D e m Z m Z k R O L y t 0 T 2 Z P a j F m Y j U 4 V H Q 5 M T J H N 0 5 u e i t i O T k 5 O G 5 K e W V I N n V w c T d I W T c y Z G 5 a e k o 0 O W 0 y d X Z 2 Y m J I e j F j U k V S R V J H Z m k 4 N D U 4 T y s 5 N 2 l 5 c 2 R 3 R j R Q c k N J Y T d D T U 4 x Q k 5 6 R k d L N G p X R H p G R U h C M U 1 s S W J S c H Z J N 0 Z n Q z E r Y X o y U 1 p q T T l z Y z B 3 V U J O N W J t U E d p T 3 Z D N n p H V E 9 D U U 1 3 b 2 l C M k 5 H V E 1 T T T N Z T V p 1 e k k 0 R F p M Y k 5 m U E l 5 S W l J b W N F U z g w N j d M d S 9 o V y 9 z N C 9 n e m I 0 N T R U Q 0 J 0 T U t S Z G d y L 2 x l M n Z K R 3 p q W F Q 4 Y 3 o r U 1 h N b F B O U D N t U j d 3 V 2 h z Y k 9 4 S 0 5 3 R V J H U 0 F h R 3 h 2 N X A z L z Z K M X d 1 R n o v N X l V K 1 l P W E 5 t Z j A 5 S l J F U W t v d H U y L 0 s 2 L 3 B 5 Q W l J b k x T T E Q z b i 9 t N G R i L 2 l x T V Z 4 S E 1 k e E h N Z H h G N E R v Q 3 J x T l l Q R V h C R U 0 1 V G R 1 S k I r b 2 x w U z h W M E R n M y t j U X l G b U N 4 T T U x Q n d E c 0 Y w R G l Y Z 3 l B S k x 4 M 2 I 5 S W l J a W N u c X l I b j R P U z g z b m V L Z T h C T G J 1 T F U r R H R 3 Y k h u b S 9 o V D U y S G Y w V D N m c C 9 x R D Z w V U V 6 b k Z 0 S z V I T m 1 U S U V H Y k 1 t T k h m M H h F U k V l b W d 1 d G 5 O M X F Q b C 9 U M E 5 F U k d S Q W M y M H B X S W 1 w R U x D d E U 0 T z h H R z R p N 0 M 0 a j R L N 0 t C V E E w Z k x a N G l r R 2 Y 5 U E p u W F F M d z F l T j R h d U d 4 d D J k S G 1 O Y W s x c U N 0 e X h v R G V D Y 1 E w T m Z C e H h a W U k w N 2 l i T V d F U k d S d m 1 B O S 9 C e U d w d 3 p 2 a k 5 k N 0 5 v Q T l C Y y t N d j J M Y i 8 y T 3 N o U y 9 n S H h G N W V h Q 0 J R c U d h e U N u R T U v U H h q M y 8 4 Q X d p d T R k U y s z Y U N J a U 1 q S l Z 1 L z J z c T J v Z 3 U z R k Z l d 2 9 y b V I 3 Y 1 F Y R j l j R U x m Q m R G W H Y 1 U 1 J F U k V 1 c 0 t 3 W W N h T X h C O H p z d k 5 E Z k R Y Q l N q Z l h V U X h Q T V R R Z k N Y N 3 Z h U W 5 o U E d W R V h L e n R K R E Q 4 Z F J o T m R k Q 1 U y K 2 t 4 c G p Y a F d M V m J o K 0 F 0 V 1 A x b V d y d j V i b m N S R V J F N W F T d z E 2 N E l W Y W o w T j F O c n d q Z j h 2 S E 5 0 d k l w Q j B M b V p 5 O T V i d U 9 a a 1 V x b 2 t N Y 0 M 2 W E M 3 d m R q d G Z y N V E 5 L y t B T W x K U 1 V N S G p 5 W X E 2 N j Z x c i t u S m l J a V o 1 a E d y N D h k e F p Y c 0 t L N 2 t 5 N k p 5 Z H B S V W N y a W 1 v Y i t u S l N J a W N z W X l i U 2 1 Z d G h T S W 4 5 c k p F U U V N V H p t R 3 R 3 T E R V d 0 h l Y 2 d 4 U E 9 i a k x N T H d W N E t u Q T h K W m h l Q 3 F D b F d j b m 1 l R n Z 3 R 2 p h R D A z N 0 9 6 L 0 k 0 Z 3 p k V D l P Z W l t b E x 3 Y k N u W W R w V G 9 l V j d i Q 2 5 n U 0 F 0 V y 8 3 V S t K c 2 J K V 2 Z k Y 1 J F V G t U R 2 J m L 1 M z Y 1 g 5 a 1 l 0 Z k U 4 V T E 3 R y t j V 0 Z 1 T 2 Z z a k 5 x W T B h W l F U V 1 N B V z d k d U h i L y 8 v Z T h K Q k F M N C 9 Y N m N U a W N Q U H Z n Z 0 R v Z W p 2 N m N t S W l L b k 1 a Z l B 6 N j Z T U 2 5 h V V Z B V U R 0 T 0 p L R G x i W F l Y Y n B 6 Z T V t R j Q 4 V E V S R 1 J 2 b V h C Z E d S a U 9 q S W g v c 1 J I R z U 2 U 1 V B a U h w e V d B Y S 8 z c 3 J j R H d C T U 0 0 d z F m Y j k x T n Z G W E J q Z U V v e F B L W G R 1 c G x w a V E 4 T D J r S U J u Q 0 1 O c k F u Q k N q a G J Z c 3 Z Y Q 1 d C T E R H M H p y U W w 5 Z E d k R V J F U k 9 I L 2 J j S C t B Y i s z a V g x M U N 6 R n Y 4 S m U 5 N S 8 0 R D V u R l d i Y 3 V F N E d U Y 0 d Y L 1 d O c y t 4 N 0 d O K 0 h u V V p 4 d D l D a F V F e G 5 n N H V Q a m l Z b U p 3 Z V B 4 T U d Q R 0 R P N j g 4 M D Z 5 c z d Q N 2 U x b 2 l J b k l h c V h W N S t M S z R n d D J s M W V T V V Z y S z d 0 S m 9 E V l h V R X V w Q 0 1 t W U R S N W l P Q W d Z R m h n T n R 0 N E h R c V h S T V J r Z E 5 m a 2 k y M n Y 2 Y 1 F G Y V p q Q 0 t a a l N K Z U 9 E W V p y T l J p K 0 d 2 Q l V n Y T g y V 0 8 z b X J j Y n c x b U I 2 c X p C O G R S a S t x d U J 4 M 2 h v S U 5 Q Z n h Q V 2 d 6 d j B B a n V C b 3 h L T 3 p S N 1 U x T G Z D a G d N M j B w W U k z R n R D W m c y S k p D S V Z 6 Y k l B N W J D b G p z b U l Z Z E R E d F l I Q k c r Z H d U S E Z S R V J P Z F U x N W 9 L b k J I L 2 1 6 V j A 2 M 0 d q T 3 g 1 N y 9 Y M T A 2 M W o v a 0 c 5 a k w z b 0 h H U E l q d k p I e n J S d 3 J W U k F h N D g 4 O C 9 u L 1 B Q U D c r L 3 B 5 R W l J c W N C M D R T R D F Y W H N L Y X R t V j B r b E 9 h V l Y 3 Q z Z 0 c H F 5 e G l 4 Z T R n d G t a c G 1 t R z F 2 W H M r U E d Z a G 5 v T F R x Y y 9 T c k 1 Y R V J F W n V F Y k Z a Z l Q z R k U 0 N j A 1 N k J h Z S 8 r L 1 R Z O H B S a S t h Z 3 h m T F l h M 0 d 0 T m I z U k x H M V d G N E s 4 R l h F d 3 p t V 2 8 v e G x Q W E I 3 T H N 3 e j B B a m V C b z c v S D R U V l p a W V R N T V d E T n h h Z 3 J j T 2 9 a d 3 U z W W 1 J e U F B U U d I S k x X S U J t Y W R v W G Z F T k p W N W g r N 1 B 1 K 0 g y e m g 3 R y 9 x M m 0 z c 0 t W a W F j Z 2 t v V k J N U k V S R 1 J r O E h 0 O D V O V F Z z M 3 U w c X B n Z U Z a V 3 p k N n l h c H E 4 d n E 0 T l l K c V l o b 0 Z o Z 3 R s e U 5 j a 0 l m U T U r M F p L e E F T W W 1 S c W h p c l Z W a n Z Z W D B E S V Z x S W l K e S t o c 1 Z l K 2 F G Y W o w V m F r Z l p I Z j Z t V U Z W Y 0 1 J Q n J E Z D Z P Q l h C N G E 4 R m I x Z W E 0 R 2 p B S C t P O G h n Z W J n Y j A 1 d H B 0 b W 5 J W j Z J a U V n U G 1 T b H p 3 c j Y z T k 9 3 a W t E Q 3 R T N 2 U x S G Z r Z G h x Y 0 0 z N m d m W U 4 v M 1 l K Z H V F N G l m a H F W e E Y 0 R k J W M 2 Q 3 c m 4 x T m 9 a c U l p S W p J S 2 N 6 c k Q z Q 3 d x b z d j a W h w e X k 2 c U R u O H R y S 0 t p c D c v c T Z a a V p n b U M y U l d O c 0 V 6 U U R E e E d n N T V G a D Q x b k p J Y U F B a l l x M W F h W k d k W V N P O V d L M D l 2 W G N p S W l J R G 4 4 M n d N R y 9 R b F A 2 Z X h 1 b k 5 H b 2 R w a m N O M F p u W H Z k Z 0 V Y a H V r Q m Y z U H c 2 N E E 3 R 0 d R R j N C Q n d C N 2 V i Y n Z D N 0 1 F d 1 g r T j B R Y 0 F Y L y t K d V B i V z k 3 Z k 1 D T m d R O E N Q a k M 5 W U x a K z d R d H V O O X Z 1 O D J N R X V 2 a U 9 m Q k V S a 1 Z P S T B i a W J R T l k 5 S n p 6 T z B w a U R y Z U E z Z U t i L 0 d j T m I x Z V h 4 e l l T c F d J c i s y S n N w O W h t R m F p S W l J a U t u Z 0 l C c G t s O W R 6 N z Z L R 3 Z h V 1 Z a T m J Y c 0 8 r O G h v T 1 Z 0 Z m h E M 1 F 0 U F R O T k 1 B e X o 1 W E 1 3 T k R N e G c 5 b F p T N l Z a M j F x e l k 2 d W t I V 3 Z 3 M k p W M 1 Q 4 Z l l y S X p Q U 0 d i U 2 9 G U m l q V m 9 P Y 2 F o Y j k x V k V S T 1 J V Y 2 1 Q V 1 Z 4 a m l U T z d 2 Y V V n a 2 x o a E 1 Z c 0 N h Q k 1 D Q V d P b l Y z N F N C U H h p N n R Z U n h v V U F 1 O U g x d 1 g v Q z R B V j V 0 S n l J a V o 0 U 0 F j M 2 p Z O T V h R z N Y Z 1 R U d k N t b 2 9 B Y m U r N i 8 0 c z l h V E N C N U R 0 Y U s 5 N 3 Q r d m 9 T c D J C d H l l a k x W U H F k U V R V U k V S R 1 F B Y W Z M N k 9 G Q l p 4 N E d x V 3 Z J c W F 0 b G Z V V U 5 l W l I y S H F 1 d n c r Q U 5 k S D h n R T B 6 Q m J Q b H N 3 Y U E z V W p P Q m 5 n a F Z v N F N G W j E w S 3 p W a U 5 U R W h p V G x r U j J h a E p q T T V M S l R r M G l P e l d S R V N r S m 9 X T z h w c D l I Y 2 w 2 b n h G M 2 J q W k Z G U k V S T 0 R h T m l N N 2 h t e U t 6 K 2 5 v Y W N T c X h 4 R W N P O U F S S D R p W W l J U k p H O T R P Z G d C d k N P Z n J p L 3 B 4 S l Z D d F g 2 V 0 c 1 N U 5 i b m x 0 Z V N V V n B G V F Z z W H U w b U N K N D V U T U 5 L W U 9 U b V B h a 0 R R b X B D Y 3 p j W E J x U D g 5 V V J F U k V U c W J 5 U m h j S H F t c l p Y M T V E W G 1 V d E J 5 c n I y R j l a U z F G Z F l 6 Z E h D b G F l W V J n d H B X Z 1 F M R D R 6 T U V 5 a n B R c X R U Y 1 d a Q W Q w S n o 0 W W 1 4 a k U 2 T l p F e D Z j b U 1 U V X R p Z E d v U 1 k 5 S 1 R H S n V X M U t Y Y j J 3 M H I 5 N D Z l e H h P N W I z Z n p m b 2 1 J a U F 4 c 0 Z n e i s z K 2 h M c 1 d n V k x C R V J F V G 5 E Q k J L b V l H b l l U U 0 J 0 Y 0 1 U O W x 0 b 0 5 X S S s 4 Z 2 5 m Y U g 4 S G Z l T 3 d Q W V B q c U 1 I M T F Z T 3 Y 4 d W 9 L b E l Z Z E F 3 d F E r b V h 0 d k d Z M k 5 q W G 9 6 V E I v N X d U L 1 d V V k x m U k V x c 2 c 2 a 3 R J Z H F V e k R R Q W R y Z U V i T H R L c X F o e m V 4 a V N H T W N 2 c j U 3 Y n p 6 T V d F U k d S Y U N x b 3 J x Z W d w b 0 h E T m Z V V V Z O Z H p x T H F P S T d X T k h L e X F w Y 2 s 3 Y 0 Z y N X B N W T Z 5 V T V M W W t 4 c V l x a m l i R 1 J L S X V N e m t v b X h S V 2 R C T k o 4 W j R L M m l U Z n l q W k J z Q n Z S Z G J S R V J P W V J Z T U Z t Y W V 4 Y z N E e n N O b V d Q c D d P a U l p S W l J b m 5 T M y 9 a N W k y W l B 3 a j d 1 O T B 2 K z N J N 3 p 1 O W Z T R H B Y R H d 6 L z l i c G Z 1 d m g z M k l F R 3 Z H T i 9 y Z G V 6 e l h h R k t y M W d Y V 0 h p c m 4 z c l U 5 N S 9 J c l o z R E p q W E p k d T g 4 Y j J Q S D Y 2 N m d 0 Z X Z 2 R V N 6 a D g 1 c E k 5 b k t D S W l J d E h R N l B G e H V L Y W V R O V g x S E s 1 c D R G Q j F Y Z W o 3 b z N X T l h W N 3 I 3 R 1 J J Y 0 5 q S W J x a z B H N X V X e E p q M F p F Y W 5 C b 0 9 6 Q k l m O X B N M 2 p p S 3 V L N 2 J X S D J k O V F U R j V q R 2 R Y Z T d s Y m 1 p W W l J b k h 5 c D l u a k d 4 U T l t W E 1 K U X p r b 2 V 5 Z k N Z d F A 2 Z W t v a U l p R W k v c 1 p U L 0 E y d k Y r M 2 d u U n c 3 T 2 p P W j h E T m V S O E 5 2 V W J j S j I r R G Q 0 S n p 5 R E d U K 1 J R T U x N V H N l M z c 3 N F A v K 0 R y Q 1 d R c 2 p P c T h v M E h 0 S D Z Q c 3 V Y V T d X R m R R d 3 F i d j N r a W k w O U h s M j k w N m N 4 e F h U a G p C d l c 5 O X l y e X g 1 V H d 3 W j N v Z n p s S k V S R V M 2 c W p V d 0 8 x T G J R R 0 Z M M W R t U n V r W U 9 W Z F Z S M W V 6 d T c r b D F N R D Q 5 d W F V O V l 6 Q T B H N W V S e k t q V V J B Y k h 4 L 2 I z M U F B W U h w T V d 2 Q k N a Z V Z a L 1 Q w V 0 F 4 a 0 k v R l R 2 Y 0 J E e H R O c H E w W D J 3 d k t n e k F O T T N X S H F T a G p j b m p i Y V J P Z H F C a U R 6 b F Y r V T J U O S 9 J S 2 V H W E h Y b W 8 5 M 3 R C M n M r V 0 R Z V 2 x w e n h z b H J T T V o 3 W j Z y S 1 U 0 S D N 6 N X J D Z 3 Z I a k l q Y X V V U k V S R V J F S W d u R W p j Z n F x K z k w d n h t Y m p S b W J I Y m J O O E 5 j R m I 1 d D R O b W J j Q 1 l x U m Z I V U U 0 a W I w Z X A 1 O V F a V n F V Z l R j d W g y V U 5 U V H h 4 S l h u O T J x Y 0 g z M j R n V 0 Z K O F h 6 M 3 F 3 c l d S R V J F K 3 B J L 1 l G S m M z O G l S d W t Z T 1 Z 3 Z U R z O E 0 x O V J U V 0 5 G Q l k y M E J K U T F N M H I 0 U D I y c U Q 0 R 0 l Z b E p U Q T B N W T V o e W Z F T V M w N G d L e W s r O V A y Z 3 V O a X d 2 R U t r T S 8 1 b W s v S 3 R i c H J M Q X V F N z J v Z G V V V 0 Z n R X V p d 2 t w O H o x Y 0 x n Y z U z W U V 2 U k R L N m V I U n E r U F Y z Y n N a Z m 0 r L 1 B B Z E p o M F R z R D Z V b F J E S C 9 i T 2 1 j d E Z 3 Z F V B U k V S R V J r Y j V q M i 9 j Z 1 p 0 S n M v R U 5 1 N 2 R M e D F v c j N z Z S 8 1 R H U 1 e l Z o M D N W T E 1 X T D h W b z J J b H Y v R l B S b W 1 w V U t W U 0 x r b l d I a W 5 u d T g 1 M j g 4 Y z M 1 V V J u d n h y O T h 5 T U 1 Y e m V L O G t a b F J H V T l F U k 9 S T V k 1 c F E x d G h N Y 1 g w a n h m V k 5 G T l U x V V Z U Y l F G R m Q 4 U H Z p K 2 l a S 0 c 1 b 0 d U S X Z H Q k l l T m 9 V b n h E R X M 2 R n B Z T l M 0 b 2 5 L e W 1 l c k 1 R N H N w T G l z V n R W e W l P O V Y z Z l F S O V V 1 T j Z Z L y 9 B S y 9 n W U V a N W Z Y d U R D Q k F l S l J n c 1 V Q Y U 5 B Z U p v O V U w U T A 1 U F J 4 b 2 F l W D d M T H R Z W G x Z W H Z N R T F N d 3 d D a k p X T 0 x G c 0 9 B U U t C R E l E N H R J N V V m e k o 3 Q n V K V E 9 G N E F Y R V J F U k V l a 0 4 1 L 3 J w d U 0 5 Z E E v Y V U 2 Q X p v c W N T N T l U T G M 1 M z h a b m Z I N m d F S z F L S m 4 4 e T J Y Z G J 2 b D R Q R F h O Y m k 1 N D h l L 3 M r d j d Y b 3 p L Z W l J a k k 2 Y U x X N W F H N j J V M V Z r N H V x W m p k V l R X N X F Y R z R x R z E z Q j Z y T D Z K b 3 J x R 2 p s Y U 4 3 R F c 2 a H F l b k V C V 1 M w W F o 4 T 1 J n d G R t S W x F U 0 d 0 Q V J t U 2 M 2 V H Q 2 N l p u S m 0 4 O V N a b F g 3 a n g x Q n l y V G p Q T m x z R H J K Q l d M e F k r d 2 t q S E R p U 1 U 2 d n p L T E R H a G Z s b G Z 4 c T g w N 3 l L O X Q x e G F u a j R y V 1 R E T T R j U H R p M D Z 1 e V I v R H R z e W F U R n V P T S 9 r b E Z S R V J F N U l 4 b T F H e k F m d m l Y Z U d i O E 5 T c m p P Y l o v R G U v b 0 g y R W 1 6 N D d L Z U g x Q m 9 W b 1 U v T 0 F m N n p o L 1 p D Y T N 6 Q m p I a X h 0 e W V Q S 1 R M W j B l K y 9 z Y k x 1 Y W F T Y V B D d G h Y W E 4 z S D V 5 K y 9 5 M H R j d T R h d W p q c l h v V 1 B i b G Z y W V d s Z k 9 M a F Y v d H M 3 b U x p S W o w a D B h d m p 6 c V h o d 2 E z b H p x M 2 h 6 c V h o M 3 F Q T i 9 q W k h m e G M w Z V N p c H R s T l p a T 0 w 2 b V l Y M W M w Z U t w d G M v V D M x R U t m T l N r W m N E Q m 5 4 T V d U R X h 6 S W 9 Q b 2 J C O G J H a 3 R Y e m R k b D l h c k M 1 a 1 N 2 O H h B M U N U N j Z W M m 5 4 Z X p U Y m Z I U H V u M G l J R n B C a X R t M m c 1 d G k 0 U E I 1 O G J n V E Z l M X B a e F p U R 0 J G L 2 h G Z T N y R 0 h z Z z c v a G t V L 1 h U T m J Q N X B n d E h t Q 3 g 5 b X M z R D F q R W p k T 3 l N Y W 1 Q c 0 V p S W l J a U V r W F d 3 d D l o d U k 3 Z 0 c v O W Z 2 U n J I d H Y 4 U n p O a H M v T V B 2 a T l M T S t v W j Z y d l J T Y m 5 r M X h m V k 4 z R E l q M k F O M D d 1 a W h Q S H J a d V I y T 2 U z b n p I c H E 5 U G 1 a b F p Z U n R M N n B y N V B Z M 1 Z s T G 4 4 b l M 0 e l R m T 0 d z O D d 1 L 1 B K c T Z o b F h F W n k y T D R h b D R j O V p k V l J 2 Q 2 N p S W 5 J b T g v b 0 Q r Q U t 0 Z j B 6 O G d R R G V R Q U N 2 U D R B L 1 l P S U x t R z M y S D l 2 Z W x t b W F O S G w 5 T k h s O X V G b y t O L 3 Y 4 T k x j R W F L M m h X V z J F Z i 9 N R 2 l n U 0 h y U 1 V n a X l V O X p r b E d m Q 3 l E R T J M S m l J O G x J e j Z H U V h F e H B M Z U V a Z 2 t P V l p i S n d P Z X V E b E M y M l k w d j d I M T B r Y X R a Z X M w d 0 1 F M H o 3 R U s r W V l I a 0 N Y W l N K d G 9 4 b E t m S k d j Z 0 F y c 2 9 l e n J 5 U l E x b W V t O D l m Y 3 Z i V D Z Q T z E y U n N V c l h q T m F Q b G 9 H b 1 F s N T A w K 1 B 5 O X N 6 Z U h 0 Z m Z r O C t K V 1 p u S k 9 a Y 1 p 4 U l J F U k V S R V M 2 e m o v a W Z x e U Z M K 0 R Z Z m h P Z U t T O T N 2 e F d r c H h M S G 5 t L 2 h U N z l 5 d 0 F k c W 9 G Q 3 Q x M 0 x M Y T B t T l B k Y S 9 a d n F R T k t Z U F N R c z c 1 c T g 3 R D F C V T E 4 a G Z i c j J j W V V u e E F B U k 1 r N 2 Q y S G V T S l Z W c 0 l t S j B Y Q 3 l i S E 9 N a X R x T 2 t R c W 4 x W l Z N R W R i N n l N N G o w U k V S R T V Q Y V h H T 2 9 N V l k z S E h L c 2 9 H S m N T R 3 Z t L 2 R O e n c 1 b 2 I r b k t o S T F w Z z h x Z D d t c H o v Z U h i M j h Y Z W t X R l l X Q U d U Q X p N c 0 Z E Q W 1 X N W g 4 T m x P Y k F t c W l o R n h X c T N j T m 1 V Y z E 0 d 2 J 4 Y X M 3 O X Z K T 1 h n R y t O d j h Q Y k g y V 1 J E V m N h M z J 1 d H h u M G F F T V Q z M S s x b m d 1 S E Q r R 2 Z 6 N T d H a 1 B q W U t K e E 5 S R V J F U k 0 1 M C 9 o R V B F R W c 2 R i t j W E Y r T E w v a k g r S W Q v b z B 1 M n N 4 V X V 4 R m Z 3 Q 3 o r U 1 h C b l R M e D d Z V X F 2 V l N U b W t W V X p Q V E 9 0 M W Y z d G p N L y 9 m e F p t N m V Q c G F M e D J T R n R 1 O H J y K 0 h o L z E z U G J i U E d j O F c 0 R W R 6 Z V N V Q T J i V W c 2 d T B v c X V i c G R 5 M G d S R V p I V F h i e m R S c U x U U V l L e j V i U E R U c U x U M 3 Z L M W p h U V l K d 2 x P T 3 d r T 0 8 w a 3 h 3 Z j B K a n R i Y k J J L 1 R P b V Z 5 S m 1 v c z l G T 3 g w M D N B M 1 h h c m l Z R V I 1 W D Z Q d 1 Z h U E J 1 S E R X a H l R U H Q x S n d r a H J G T T h s Y 2 5 w S W R 0 a j U x M 0 9 u Y y 9 P a 3 N m e G g r e D V X S F M 0 S z I y L z B 4 W U p y Q n B n R 0 d H M 2 V 5 N 2 5 t U 0 F s c m p w V H c 5 V W x q d V h Q N k J P S n R 1 a l F n S W l J a U l y M W p K c C t I Z T g 1 T 2 J Q c 2 V 4 b D c y R H R o V E N N U l B 3 M H l Z U 2 l C a E t n Q 1 d o a H l N a G h 3 c 0 R U d k J Y N G N a T X d y M y t W L z I 4 O H k 3 U j c 4 N T k x S k 9 X U l g z b m p 1 N T A v M C 8 v K 3 h M V E 5 Q a z N 5 O D l K M n o 3 M E t S N D F u N 2 5 C b 1 l s e G J Q M W F I b W 5 0 N S t X b W N h U 0 w v W j A y S j R j N C t D O E V Z T j d Q b k V S R V p F M k x J W n g 3 S S 9 s M k 5 m V 2 x z O E d Z R E h B W X J F R V A 3 Z n V i e m 5 X Y U R u V 0 l I e W Z Z U m h Z R E x B Y W x w Y n R Z T E 5 h V 2 d L d 0 5 t R 1 l N e G l Z Q l l N e k I 0 a 0 t 3 M F M 2 e m R j R V p W K z R j R m N H d 3 J h Y k x Z R m F O Q m R T R G 5 h V 0 M 0 U l h 2 U m 1 R T 0 1 w S y t u U W 5 o d j Z Y S V h K Y 1 d R b H h Q R G I z S E w 0 K 2 V T e S 8 v b U l u d X l 0 c l d 2 W U V u M U 9 0 V m F Y d H c 3 Q 2 V P a m F H M l Z L N U Z q e l A 2 M 3 N Q O E w 4 S E Q z U G 5 0 S W 5 j T U g 0 V U 5 v d j Z 0 S X F J a U l o S T c v Z 2 0 v Q n l h O H J B M D V t S n A z S V d s N k k v W U c z S U F D Q 1 J N e F V 5 W W l u L 3 c 5 U V J p S j B E O H V I N m V i Z m Z w d j d 1 O X R M d T B p a W 1 k V k t v V j F 6 Z X h m T 2 N C N 3 A w O W 1 m U z R t T E I 5 e V R F T 2 t t T W N F V y 9 Y M X R U T U 5 I S k t x e n B z b j V X V n d m T G J y K 3 J a c E V W R V J F V G t 0 R 0 V H b 0 d h d m w 5 c j l Y c 3 c y Z V Z y T H l t b F J y W G t 4 Z 0 5 B c D J n U n F 6 b F F M Z z g 1 e F l r O V V x M G V S N 3 B p V W x z S 0 w 4 e T l r O V p F U 2 Z y Y 3 R o N k t H S m 9 C a m d Y V T A w L 0 R n e U 1 I S 3 R U Y X R Z T 3 M 4 W H A 3 Z n V v d S 8 1 a D d r M j J k T j V 0 S 1 J X U 2 N Z U T B S R V J F V G t C T 0 x H R V l n Y l I y R F E x Z j A 5 a z Z o V H F O Y U h Y d G 0 4 R z R C d m Z X V k s v M D V F U k V S R V J F N U x y d k l B N V Z 2 Z C t K c U 9 Y W G s z V F R B T U V 3 T U w w Y m 9 p Y j d T M G V q U 0 4 4 S k R P N m 9 U M E d V N 2 l o N n Z W b z B o d l h E U j h D R j h k b H N s N 2 V R V X M y W m x M c m R z R H R G M X J y V F V t a j Q 1 a l Z h Y k g y a z J X T k R i e D J M b 3 Q v Q 1 Z u U D k r Z l B Z U H B H Y W x S T 3 B 1 S W l J a U l 5 T 2 x E d l I x N m F V c G 1 H c n N q V k p J Q n Z M Z W 5 n Q X V 6 a H p J N G 9 l Z U x Q N T l v e l R Z U k V S R V J P Z l A 0 M 1 N h b E c x M F V y M 1 c x Q z l S T U x B Y T B O R 2 l N e X J t Q 0 l 3 W E N L d E 1 N Q 3 l T U H R 6 S G l 5 a m d G Y W l K U l l q T U 1 i a G c v b W p l d X U 1 e m J w N F M z d 1 d t d E 9 v M T Y 0 V n B 3 V m N T d 0 x Y a z F k V H p 3 O F Z v Z S 9 u U W p C W F V O V V Q r a m l J a U l p T W l w V E t G Y U w w M G R u R V p P V 2 N k U W J X Z E p G V V Y x a l Z 3 N 2 V Y U 3 Z 4 d D l W V 3 N V M G h X b 2 l J a U l p Q W 1 C Q z N V R W Z o U j g x M D F S M H J O Z G p h e X M z d z R q Z T J t b E d j T 0 N X O F k 1 Z G R J O F p a R 0 h Z N W J H a 1 R Y T m d L R T h U a W J v N G 0 1 W C 9 O M 0 1 5 Z j F 0 M E J W Z G x q d 2 l M d k l M c k d a c T A x c T V G U j N B c 0 U 0 S 2 x y a T A y R k p l e C t Q M V B l R 3 J q b D F T N T N G R T d t N G l J a U l q S X F V e W h X a T l O R z V M R 3 J w S 0 9 v Z H F t d 2 x J Q T V v N G E w c X Z 4 Z D V a V U 1 u M U l l c S 9 H R U J F U k V a R l R u N m M y d 0 5 G U G 1 x b m M 3 c 0 g w S G R z Z W J Q Z G 9 0 R n h v a j Q 3 U U J m W T I x V 2 0 y T 0 1 n O D M 4 b l F D M k t 3 e D J 2 d E 5 K R y t s a E V i d z Q v U F A 0 c y 9 M c n l F M l V N R 2 h i W U h X e m N h R 0 t i W k V v T D E v d m t Z c W x k c m V T M X B q Z X h N N E g 4 U E Z u T H J 1 L y 9 I S D d i d m 9 j b m 4 3 L 1 c 1 U k V S R V J F U k 9 a U X J W Z W 1 s Q 2 V q T D F M Z j N 1 M j h v c H J T S T l M b 2 F z c F B o Z W p W L 2 4 4 a k J o V U V x d n h o Q V J F U k d S V T F m Q U N 4 W G J Q Q n h k N W N K V E c 5 N 3 E w U 0 F z O S t v O X M r M E t T M E d H R l Z L b j J C b C t S U n h 4 U T F X Y U p u S 3 l q V W x P N U p m e n p 1 Z V g 4 O D V u W E V y U 3 N S M k c w Z k l D W U V h M U w 2 U m h 0 R F N i Y k J Q V X U v M S s v c k k 3 a j V 2 Z i t a a T M 5 d V Z I N z J R a U l p S W l J c W N Z a F d x O U 5 I R n d L c G 1 K Y 2 J 5 e F B T O X N l M G x E R T h O N k d h Z 3 Q z Y m F Q V W F t S m p F d F A 3 d F U 0 S W l J a U l u S U t N c U g r b 0 k v R E s 1 c W 9 Q K 1 J y d T d r b F R J d H l x M G R N T U 1 J R H R i Z 3 N L e V B t e D V J e T B Z N m g v e m 1 J O U t 2 W l F 3 Y X h a T U h G U E h I a G J F W W 1 K W V R 2 Y k p P Q l J T M W Z p L 0 F h V S s v e D h w c 3 R 1 L 2 o 2 d S 8 v S H l v S 2 l h S j F K U k V S R V J P U 1 V Z V F E y T m t a L 3 J l T X o w T F J m d m M 3 Y W I 5 O U F T c X d 6 S 3 V O V k 5 y b T Q 5 Q S 9 2 c 1 A x N 3 Q w W m x Q Q k V S R V J F N W R i Z 3 J B N V J 2 Y y t P d G I v Z X J 1 b W t T V E x l a S t T d D h 4 L 1 p 4 d G d T R H d X Y z d j Y V l y U 1 J N W n F E N 0 1 Q O E x M T y 9 a U T F 1 U U s y M j Y y Z V o y S W J p R 3 J H Y X h n Y T J O a V d q T C 9 j c z U w c G 1 l a 1 J 2 R k 1 J a U l p S W l J R G w w S z F L T m x 3 d U l S b l Z t O W 4 r Z T F Y U m 1 X O E c v N z B B V C s r O U J 4 b U R 4 O G N s Z k Z F U k V S R V p P R H p 1 M H d x d G 5 0 b 0 t t c T N i c E Z w U n I w e U x V R E h s W m d N R z Z S T m R a Q 1 V i W X Z H T W s w a T B z Z D h w c 2 5 L U T B m N V M 4 N C t E d G M z O X Z u N V d s K 0 Q y c j g 4 e k 1 r Y X p I M W 5 U V 0 Z N Y 2 1 L Z n o w R k V S R V J F c E Q 4 c F Z J d W l G O W J 2 N U V o d E l 6 K z c 2 d n h l a m Z O d k g 2 e G 5 U R m 9 T O T U w M 0 5 V b 3 p F e E V S R V p H Q n p B e E E 3 W D R 2 T m J s Z X p M Q T h y V 0 1 W V 1 c 4 W U d K a W 1 H Y X c 0 Y W J j W V c r S W 9 H M m 5 U S F Z q c 1 V U d W R p S n d r S n J D b X N K a S 8 3 T T V q Y j F W T i t E N n o 0 L 0 8 5 c j F 3 K 0 t v d D d a a 3 h t V 0 V M Y 1 N U b W Z p S W l J a U 1 q S n B s Q X R 5 b j c 3 K 1 U 0 K 0 9 Y a V V W M j Z j M S s x V 2 t K V k 5 M d T V k L 2 d s W F R S e X B R R T F F U k V U a 0 R O R l U 3 S 2 R 5 c H d k Z m 0 x L 0 x 6 W m F Q R n F K W G 5 k W l p l W m 9 q e G N L Z 3 M 1 M D R r b F d h S m 5 J N j J G W l d 5 U 3 M 3 O X J L a n Z D c D h o M m x D b j R S c j R l R y 9 4 V E M 0 S 2 5 z N D k 4 e V l 4 S 0 R Z b U Q 0 N G 4 0 a U l p S W h J L z F H b z F n Y z J I a T d s b n J j K z R k L 2 5 u Y 0 0 z e m h y Z n B k c 3 M z Y m F Q b j M r M m p a Z H Z t c W V X a n l J a U l p S m 5 B R i t q U 2 Z r M k 4 2 N 3 l R T m o y N E h W d m c r a X R t e F k 1 V G J N N E l Y M j Z r N F F S M W l p Z F I w U U d r b T F s b G J 5 O G Z R O D d L N n J E d G d j a k 1 B U F R N R E d p O E R K a n R u d 3 d J T 3 h s e G 0 2 e G N O M 1 l r Z H c x Z l N M S l R r Z n Z U e V F p S W l J a U 1 n Q W 9 W T 3 R E R C 8 z d j V 4 V F d O S k F j N D J E Y W t I U 2 1 a Y V l 4 T l R N T m d K e l N L b m F W V n J H e n B K S T Z s N G R S c V l r O H Z X Q k 9 Q O D l Z U k V S R V J Q c G F 3 Q W Z W d X o z V U h m Q 0 Z i V G R O c 0 J q U m p O S U 1 B Z 1 F 3 M m 9 W c G h o V 1 N 4 O W x K b m 1 E S F l v d l N 5 V V J r d 0 5 w Y V d z R X J P L 1 o y Q 0 5 j d 1 R V e k R B S U 9 v a E d 0 Z 0 J I d l p R b G h G W E l 6 T n l r M F R z d m 5 t b F B F a z J Q V 2 l J e U l p S W l L b k 5 v V n F m U 3 l 2 b 2 9 i Y 2 l s c D J s V l N 5 c T d T S 2 5 O S m d D N D Z w b V d s T X k w e G o r c E I w S m 1 R a 0 1 5 N G p w W j l u S 2 l J a U l p S j l y Z U d 3 b j Z w Z G J 2 e n V O a H Z O b H R a c F V h c E 9 D N D d T Y 2 5 H N 1 h h d T M r Q k Z X M H F j N n N N Y X E x Y V B J b V d a T F M 3 a T J x M z I 0 R m 1 W b W 1 3 O X Q x M 0 t M d D l 1 N G J j c D R i c H F R V F l 4 T k Z i S W l J a U l p Y 2 1 w U 3 F D W W l J a U l p M H N j O H R T W V Y y O X k 0 c X d N U j l r Y X g x Y U 1 C Q k R x d W 0 r U k 1 0 W k F 4 e T R F a j J S S 2 Q 4 N G p J S 1 d 0 e l N U b C 8 z S m 5 i T V Z 3 e l R V e U x F Y V d x d G R Z e D Z i Q 0 9 Z N n J U d 2 V M c E U 3 b H U 3 R W p z R n I w b W l Z a U l p T W l w U m F H Y W l J a U l p R W d m O G J 1 a E 9 z Z E R m V U Y 0 c T h k Z 3 I w Z E x T N V Z h N 3 h t Q W F Y W U 0 w M n h 4 Q n V u V E h j U m x x U 3 B F U k 1 K d E x p b m 5 s U j I 1 N 0 s 3 c 0 d L N W h X S W h l T T F x S W x L N W x 4 c 1 Z 5 M S 9 R S l h K V T l B c X V o N m x r U k V S R V J P V F V v V k J N U k V S R V J p V E x U R D d Y N 3 Z k V H M 4 M k w 2 M i s 0 Q U R B T U R N M n F Y c X l O a 2 F k Z 1 N E T k t t T 2 9 o W G 1 D W W l K N 0 N w d U p 3 b E 8 v Z X l 1 N 0 t t d 3 o 3 V E 5 E R 2 l H c k I x R E 5 k R 0 p N W n o 3 O H p K W E R K a W F Q d W l O a E V S R V J H U k F V Z W h t b 2 l J a U l o S U Z E V W M 5 b E 9 W N D h I d k N 2 O D E y O F R F Z 2 l V N m N a c l J z b V p h d T B 2 U V Z p Z W t U S G F R T k 5 y V 2 9 l V 2 F p T W p 4 Y k N 3 d V k 4 b k 9 Y U G E w Q z l k T W s r Q W J B U X d q S 2 k 4 c k p t Q k V l R G Z B b U 9 S R T d w N H h p W X V H R D l I T G w 0 a U l p S W d N V 0 F y V l J F U k V S R V N p d 0 Y w V m 9 P S k x O N T d h Z G 1 G Y W h F c X l u a k 5 h M m p 5 R 1 o y Y U c x U 1 J s Z 2 9 Q a z h Y W U 1 G Y W V K U 0 M 5 c 0 x p b m 5 U N 3 Y y c 2 I y O E t t e D c 2 M n R a a E d Y U 2 V z a G 9 U Z X p D a k V s T z V L N 3 B F N 2 x Z b F d z a U l p S W l N Z 0 F w V k J N U k V S R V I 2 U V Z m a z B u b E R q Z E 5 4 W U d 3 N 2 F a c F l q R 0 1 L R F p O Q z Q 0 V V Z p d G l R T 0 p v S z J s V G 5 G Z 2 N V V H F S a U F p U V U x S E 5 u M 0 w y c z c 2 b 3 R N T y s 2 T D V a S U h K U U 5 6 b 3 B n Y n R u V E Z K Y l N C R V J F U k V a V U J T c W l Z a U l p S W o w Z 0 9 t R H F 0 M G U 2 d k 4 5 d 1 U 2 T X J k d H B E Y j Z p O F d 1 M j B U S 2 0 y Z U d p Y 2 x 5 V 2 h m V H B N Z G p p b 2 5 B Y U V a R k 9 I S 3 B y N E g 5 M j V 2 S k p Z V E V C O D l q c l d y Q 0 5 J M U Z y T m R 2 W m V L T 1 N F c m g 3 K 2 t R d U d U R V V T e l N U U E J F U k V S R 1 J I b E N v S m l J a U l p T F N I U 2 J V N S 9 1 b z J 1 M G g 0 Q T N i V E x B d X p V S n Z B N 1 h X U 0 M 3 U z l X c G 5 t a 0 g 2 R E N m T 1 Z F d X Z 6 a U V p M G g x R k R V M z h a Z m Q r U H N 3 L 2 d p L 1 F y a k t Y N k d S c l p z d U x u e E Z o e E p F d D R k b z h o V 3 N p S W l J a T B v O F V x b 2 1 J a U l p S W R G R l R z W i 9 L W F I 1 O E R S M 1 h U Y k 1 Z M G F s T k M x N U 8 3 b G l a W m s 4 M F N K d n F J R z Z v R m s w V G t m N V Q y Z X h t M l o 0 O D N q M V F n T X Z u Y j d j M y t P c l Y y O G p M T k Z x c T F p S 0 Z h N G 5 4 M 0 R W O U l w Z U 9 6 R k s 0 S m l J a U l p S W 5 u V U k x R V J F U k V a R V Q 4 T m F i b E c 5 M T R h N X E 5 N n V 6 Q 1 l Z b E d L c j F u b 0 Z w b W g z V 0 t i T E d H S 1 J P d H B N N H l o Y T F O b X N p S X I x V j U v R 3 l Q U G N n e T N N U D B 1 R D F o Z T J M W n V X Y U F S R G 9 P T 0 N J T n V H Y V Z l R 2 F p S W l J a U p 3 a 0 N 0 V k V S R V J F U k R v U j h F R F Z M Z y 8 x Q m U w d k d F Z W p G a V B J d 0 1 B M E E 3 U l A w d 3 d i c E V 5 d 2 t 6 e k 9 q c U h p T k J F W m 9 K c D l Q d D d K S y t D T l B R Z W 9 k T G 5 E O W d Y Z k t O R D c x O H B n N V Z y a 0 t 0 N W h D W E h j T l g w a W w 0 O G F w b k J O U k V S R V J Q c W N R a l V S R V J F U m t Y W k 1 I O V R z O D F L Y j U 4 V n M y O T N N Y k l u V G p O W l Z 6 M 3 J P T U l L V m F S M j J X e U Z w a k k y V W l R N H M 5 b D Z k U W t U a 3 B Q S D R B M 3 l R W D h p e V B Y a 1 V O V F N G N z J 4 c D V X Z 2 F 2 W H M 3 U X J B Q 0 x u S z R s c F V R e H p j b W o y T k I 5 Z 2 d j V n E w N U t T S W l J a U o 5 U T Z H Y W l J a U l p R W d M T X d E M S t U N n E 5 M 2 9 J Z V B y b U h J W m h F Q W d F Z T V t M U x h b 3 d M S k F 3 M m t y Y U p D Y 1 d a O S t j V z B T a 3 I v b E 5 r e l Z I U 2 x p M k o 0 O D l s V F Z o K z B 5 e n B j c T N s M j l N T U 5 0 O D F U N m 1 T N H R 4 Y 3 V 1 a 3 N W d y 9 m a l J 4 T n B Y N W l v a U l p R W g w S 1 Z R V E V S R V J F V E d o b 2 R C U D l S N F B 2 c W J 3 W D Q 5 T n M w T m 5 4 d D Z j Q n F Q O W F r T U d K S T Z 5 a 1 R y S m p q V l d y Y 3 R F N V B T e H M 2 S 2 E x L 2 Z r c 2 Z a S V N Z U U l y Z m V M V X J i Z T B v a X d p R n U 4 M 2 N i W E p t U n o 4 O F F 4 c E R n Z F B U N k h p Q l N j Z m V J Q U F D Q U F T V V J C V k l p S W l F a G J D d F Z F U k V S R T V J e l d W T 3 l u S 3 N l R H Q 3 N W R t Q V l 0 R l J D O W J Q U F l P a 0 t F Z E M 1 K 2 h K V z B 5 U T V z O F F y V F J P V D B k Y l N o a 1 R m M k h P R E Q v Q 0 8 0 L 1 A 2 d 2 Z S S H l z S j Z M T U p q V G F 1 W H F N U 1 A 0 N X B U e E R J N k x p Z G F a U k V S R V J P U U 1 w V k J O U k V S R V J N N U k 3 c W 9 B b F R 2 Z H V L d m E v V G 9 j e G R J M E 0 w S n J N b 0 M 0 T E F 2 c F U 1 M 1 l F a F N t a W N p W m 8 5 N 2 o 1 Z T M 5 a C 9 q Y n Z u d 3 F Y Z T Z 3 Z l J F c m V Y c 3 F 3 d X U 0 M V R D N G Z O U X c 3 c G c y Z 1 p H S j h i M C 9 o N G l J a U l p Y 2 t S U 3 F p W W l J a U 1 n W n h W d H Z V c F h q b 2 F r N H Z G b 2 l l Q k h X Z 2 9 I W i s 5 b z A w d 3 d H Y X U w d T Z z W U 5 z W k k y M V l F O V N X R 2 F p S n k 1 Z k l F Q U t 3 d U t l S D F Q S G d k c j Y 4 T j N 0 Z 1 J p M F l u W E l y K z E 0 Y 0 x o U T d o a j Z u Z 2 1 w Y V g w K 2 d 3 a U l p S W l j b V p S c U N Z a U l p S W l a d 1 J m c z B u M W J n O E 5 o L z B S O X h 1 O W p O T U 1 3 R 3 h k R z Z o Z G 1 C W X p 5 R U x h V k F m T 1 Z F d V B 4 e G N S T 1 I x d E x p b m 4 5 V D B I M k Z 4 U 0 h t R n Z 0 S n B E b W 1 B Y U h Z Y W F O V G l k T z Z a T j R O e k 1 q Q 2 l j U T B S R V J F V E 9 C Q X J W U k V S R V J P U z B G d k J B O V Y 0 U D l m a y t 6 R U N i S F d a T E J Z U F J 1 M 1 h U R E F 3 Q 1 p p R D R W Z n U x Z k 5 J c 3 B F O T M 0 R X h U b U N Z a W N q e U g 2 a H B Z d G p 1 U G p 3 d U 8 0 Z 3 N F M n U w M V d 6 N U d h c W p i R G E w d j l l M E d t W k N h e k I z V E p u R G h z R X d z V V d y L 0 t 5 S W l J a U t u S j R W c U l p S W l J b k p h T X Y x U W 0 r Z W x a c D h Y M D l k M k I y R D B 2 d m 9 o V 0 p r V 3 N m Z 0 J a N n F G M U 1 r T 1 l q T V Z w b 2 1 J Z E V l d D I 4 T T d l U V c 4 d m Y 4 U U Z j M n V Q a n F M M m R K b E 1 2 e l Z P e X N o a m x z b m p X V k I 5 Z 2 h p Y k 5 Z K 0 9 y Z U l p S W l J b k 1 v V X F v b U l p S W p J Y W N V T V F Q M U J I O V g 3 U E F U Y z d Y Z l M r M D V p U n J E T l k 2 U j Z D V 2 V h a G R S S m R t S X p k V E Z X U k t R M 2 Z L Y k p 1 c U 9 s T E 4 5 N 2 d P M 2 x W U j M y U j Y 4 e F p N Z l g 4 M 2 k 3 a m V 2 S G p l S 2 1 p V 1 B J a U k y S n d s b E V S R V J F N U h T a F V F M U V S R V J F V G d 0 b U F P b 1 A r Y W p a N j h Y d m J 2 O H J y Z 2 x Z N k h X Y l J 3 S V J 3 N 1 N Z R E F 1 c G t 4 e k V E R k p s b W 9 o S X R C M n F h K 0 N 0 M 0 l P c 0 9 I U U V s N i 8 5 d X B q Q l d B e D Z F N 0 l a b U d h Z 1 E r V 2 E x V E M 0 W k 1 S U W J w M D h s a 2 x w S 1 Q w Z V h V U k V S R V J P S H d y V l J F U k V S T 1 N V W m d h Z 2 9 j Q l A 5 V j R Q Z m x m N H I 3 Y W 1 D U m F q T j F G Y V M 1 d k h U d m J G R G c 2 M m V k U 2 F h U 0 l p Z m E v U j U r T 0 R n N F c 4 b F h 1 U W 9 3 M U 5 Z Z n Z N M E 1 m Z X I 3 c 1 d x Y T N 2 O U l 4 V W J w M D h q Z 3 U w N 3 B x S W l J a k l H V T J o b W 9 p S W l J a W N r b 0 p o b W 8 v c V h D L y s 1 a 2 l W Y W I y L z Z C b X B M U m h B M 0 Z B c n F a U H R P S k l W c G 9 t S W 5 H d 2 1 z T G 0 0 b k x m M j V i T 2 h x T F R q R 3 g 5 Y W d q S G 8 y Y j h F W n N z S E k 4 T D Z t M F B q N D d o N T B o a X V I a k 9 T V 0 s y N 0 p p S W l J b k x H V W F n b U l p S W l J c W N X R S t v T G Z O V G t l d k U x d G E 5 T U 1 6 R 0 0 z c l Y 1 Y k Z r M E x l S 1 Y y T G h o V n R J b U 8 3 Q W 5 x a 3 B C U k d R Z 0 t H b H M 1 c T E 5 Q j N u L 3 d H R W F 2 T D R J U n d T R H N a N j g x U 0 w 0 d G d x e j V k K 0 U 4 R n Z I M m F 4 Y 0 0 z W V V 0 M H d h e S t B N H J i c 2 0 w d G M 4 S G c r U F B m W V l o d z h m N W 5 2 Z i t 4 N 2 5 u b n R 1 d D I 2 L 2 J O a 3 l Y b i 8 5 Z G N h T 0 h j d X p 6 e j d i U j d P V X R n b 0 x D M 2 4 4 O G N l e D I r M D g v d m p q R E I 0 O H V M K 2 4 x T 2 Y y N 3 Q z T D Y 2 K y 9 U b T V 1 T G g 2 U G g z b n o 1 d k h k N z M 2 M 3 Y 2 Y 2 x w N 0 F s U z V h d 1 l z V U t G a T F h e E R l K z h Z M y t u b z Y w c 1 B Y M 0 J F U k V S R V J F d X N T R W h z S m d t M G R m d S 9 l R n R W N H N E Y T Z I M D d O Q U x Y a n A x Q X p l M 2 d q Y l F j S n d L N m 1 U S G R q a U Z h Y U p p Q X d r U S t K a m V X R F d W T z Z k T V l t U E R 4 M 2 x i L 3 Z 5 e W F 1 c G E z T k V 5 K 3 Q y U y 9 t W m F Y U z l Q Y V R S K 3 U 5 S m h I Y V B U V D Q v Y i t Z Z V p Q b S t m Q z R h U G 9 S Y k o 0 M W x h a 1 p x T C s 2 S n l N b T N l U E Z p Y W 1 0 c k 8 y e V B q N D l u K 1 B E a H p K M D d s d 1 V M R n V C d 0 9 Q c G h k d U d P S G o x S 1 R r N E 9 B R 3 Z X c k 9 s M n F D W W 4 z N 1 p 0 M n l n d k x 3 Z G d 4 N D R k W E g 3 N T V m M D h v N z Y x Y m R z M m Z 2 S 1 R u e E F J Q k x E W m J D U W x K V k Z U V T l Q Z j A 1 S l Q z T X F W S z N H N V h L e G N 1 V k t o M m d D a V V F M U V S R V J F Q m p Z V E d v N z R x Z D d U T V V 5 R D F 0 V n p l a H F r d F Y 1 b k 5 V T 3 R 3 a 0 w 3 T E p B d z B r Y k t S R H U y T 0 l W c E l p S U R t Z E 5 x N V p x e E k 3 b G 0 3 R W g y V j F i e l h 0 N W g v d S 9 3 V V Z 3 K 1 A 5 Q 2 F p d 1 V y a 1 U y T T R B Y k R 4 T 2 p t U H g r d G E 3 Z T F S b k 1 C M C t U V H d t S S t M U 3 h t W W x v e U 4 0 e l A 1 c k p S V 1 R p d G F n M H B w N j d H e G t a e W M z U E p 6 Y z F s M W F w V l B Q S E V F e V F t S n Z i c m 5 F Y U 5 H c 1 U x M T F 4 R F l X R W h p e F l 0 N n R l N V N O Z G N l T 0 d G N U 9 U a 1 l M U F p t R E 5 u V G 4 5 U H A 4 K z k 4 c 2 9 y Q k F J Q n p q N z d i U D d 0 M y 8 2 T m 1 K Z 1 l Y Q z V Y b D I 1 Y l h s N 0 8 r d l h y U 1 V 4 T V p O N j h l W D A 4 V X p t V j N I W F h Y W H o 2 N m F j c 1 d M Q 2 d 2 N m N p Y m F q O W 8 0 a U l p S W d N V 0 k x S C 9 G V H Q 4 Z U J y N k 5 q b T B k S l N P Z E N q W D J Z T k E 4 T 0 V R U E R T Y X Z n d U t 5 U 0 1 z c E k 2 M F l F M V J t R 2 F p T W l w c X R u b l o y W E J F Z D d M T z h 6 Z X F v N 1 Z B c 0 d X d 1 h T e W V 1 Y n h I V 3 N u M m J H e F p J T G R 4 c 0 l 4 S T d s a H d t a U d K Y 1 Q z Y l B J a U o w R n J w Z G 8 5 O T l 6 R G R k Z G R C N E R M N W F L b 3 F J a S 8 v L z N 2 c k Y 2 O U d v Q U x M c m l B a H g 1 N n F E K 2 4 y b X R x L 3 l o O X F i N i t u d H R 2 d n g y Q U o 1 O T h r b W 5 U c G 5 Y c j l v O C s r a W p i d D I 5 b j B h S k Y z S D M z M 1 g w e F J S R 0 p J b F d x a V l p S W l N a k E w d H J t T W J k a m 1 O W j Y 3 Z E p p R 0 Q w S z B 3 d 0 1 U T l B F T k F Q Q l l L M 0 5 Q b 3 N k a 3 N i W V N S N W 5 4 O U w v W F k 1 R V J L U 1 h Z b T F X c m g w N 2 l t d k h q d U p n Y l Q z d j d E L 0 V S N G V P M E 5 p e T l w c l I 4 d W F N b n J 4 O X d t a j d s U k g 4 d D Z W M V c 0 U F h 4 N X U 1 Q j N r e j l 5 Q 3 p o d 3 p p a G d t a i t X c F d a d W p O S U N J R F d V e E 1 E R 1 B H a k 9 H S F A v d 2 h M c G V M V F p z M j h m b m 5 u M U 5 m W D k v d j F X b 2 l B M V Z 6 Y z N Q b z Y 3 U z B 0 S D Z j a V l p Y 0 R B c l Z S R V J F U k d S Q U 1 B U F F V T 0 N u W n A 4 S F g x U D d 5 c l N X a T U 5 R 2 E r T 3 Q 3 b W t O M H d J R X F 4 T G F 4 b W 0 y Z U l P V W N R N F N S b G t 4 M U s x T F J P U z B O Q 1 k 1 a 2 U r Z k 8 1 M E h a a z N s a z h J a T N 0 M S 9 p S j B W M V J H U G J m M D N w c 3 N S V 0 N o U U 1 6 Q U p o U D B i c z d t a 2 5 N M G w 1 V 1 R H L 2 Y v c z N Y Z D h W S F g y K 1 A v W G 5 V e D Z t M 1 N T M E F J S U F r c E V D W W d D S W g y a 0 x h e W d v a W l 5 a X E 2 d X V x S z R M b n d 0 a X l p c 2 d x e U t Z Z 0 g 1 c V F q e W 9 V b F p s a U l k U k t x a F J B Z 2 h J U k R T S m 1 V b W R U T H Q v d j Z Z e k d V b W 1 V a 1 B v T H l m R D R Q S n p D M 3 Z l K 2 Z l b W V T Z W U 4 N 3 h a W F N I T m 9 6 c z B J W V F i M 0 h u a H Z E N 0 1 H R E F B Q T R m U G 9 6 V m F 1 W H k 1 Y 3 Q w N m R M b G V n O U p F R z V J c 2 5 4 O U N z S F p i a G F V V W F s V T E y W D l 2 e W N X a X d V U F V a c F p h Q 0 l p c U N Z S W d p Q U l n a U J j V j F Z e k Z L Z V o w W j g z W X F t b z h x U X R t b 2 F r c 3 Z Y Q n F T O T d 6 e l F a M l p a T T R Q Q 2 N k N G d L V F V k U C 9 L S T l H c G F t S U F p Q 0 l Q e n V l S G 1 v R 0 5 x M k p V U G J 0 d V J L U 1 J u c n o 2 Z n h 2 N 1 F N O U J W R 1 p S c m x J M E V H V 1 V V O S t x N V Z G c E t V Y k R l S 0 l G M H R M S m x U V n M 2 W E o 4 L 3 k 5 Z W x r N 2 1 2 W m d u R 2 Q y b k Y 3 Z U V n V G J w a 2 d O T D N n N E d E b G U x Y 1 h v e k 1 5 T X R p K 2 Z U d U p p W W x r W j J k a k 5 C c l J h R F R F e D h m e j B F T V B F U l V W N V R S O V N r b 0 s w N m R Q Q j J E W n N t V U F y R j Y 5 b W l O S G p s Q l F V S U M v d n o 5 Z H V u U m h 3 b 1 F K e E 1 Y R l Z W d m Z 4 S W t U T V J n T V R K O C t u W D c 5 K 2 x W N 1 B q T X p r O V d y V j N Q e T V F a 0 t D d 3 N K Q 0 F q Z 2 p q d n V Z T k t r U 1 k z Y U Q w Y W p r Y z J i T j d O M z c x N H l N e k 1 C a U l t S m 9 W K y 9 m b 3 d j T 1 J K U F Q w O W w y d m Z l Z T Q 5 R G h 3 N m g w V 2 h Z d k h n e H Z y N i t U c 3 R h d D I 0 Z H k 1 W X R J e U F n Z 0 U 4 K y t Z U 1 F r S k J H N z V m N n Z n N 2 d 2 Q z k 3 O X V 6 S m 1 q V n I y T D k v U D F x d E Z q O C 9 Q N 3 A z N z g 2 a m p 6 N U t S R V J F d F h u T H k 4 d l p 2 b j A 3 K y 9 i d E l 5 Y 2 5 o N 0 t 5 T W t K Q 1 F 1 a l N w U X R Q U F B F R U l T R z I 5 N 2 F x M j J W L 3 Z P c l l O M j N h e E 9 u V H A 5 R n F 0 V m d z R n N M Q 3 d y a n R 0 d H N Z U F h v M G J k c T B x V G F Q Z l I v R 3 h z Y n k 2 Y W V m Y 3 Z y M G F k Y X V Y V X R 5 Y 2 p J R 2 c 0 R 1 d M V n N 5 Y 3 V S S U J n M G E 1 U G 9 G c l V W O X h y U j M 3 M T d t e j U v d k 5 Q K 3 p 6 e j Z y Z k w 5 d z R V S 1 h y N W 1 k L 1 h X d 1 c 3 O S t Q Z X Z Y c n d l Z 1 k 4 Z U 9 2 U C 8 r K z l X M m V k R 2 l S Y X h k d T V Z d F c 3 Y W c x V 3 A 1 N k t H S G V Q a m h o d 0 Z i R 2 N y d D I 3 Z H o 5 T 2 h S T G w y N l J H b H B L Z j c r L 2 5 U c z J K R n g 0 O G E 1 T E V 2 W m 5 N Z E N j S E F 3 V H o z M U Z I b D V l U X d i T n N 4 c D N 6 a m F z M m N Q Q 3 h Z c 1 F L M V c 4 L 1 h Y W H h N V U Z L U T h s N U t T d 3 J w M T Z 6 a H o 1 Z 3 h G U l V V R U J R W F J 0 V 3 R Y e G 8 4 Z l Q 3 d D I 3 W n l X V S 9 X W V M w N U 9 a c 1 d L R l Z 5 N m R J b k 9 u V H N 6 W j g 0 Y 1 p k c n o 1 O C t 6 W W N N R 1 V s S l M w R 3 E x K 1 B q N E V C T V R 3 O U N o U X h r N G N H Q z F N Z F p u S E x X e F d x M z g 4 c 3 N 2 Y k 5 t e W h T d F h y c U R U N l F n T U R L U m R 1 M 1 k 4 K 0 9 D R G R P N 2 N X W m w y O X V 6 W k h E M T Z s S 0 Z E a C 9 M W H Y v N F Z n R z N i d H J G b z B h S m E x O U 9 6 W j A 5 b X p w e l p i T n R 4 T X h O Q k 5 V R V F C R U V R Q k 9 H N m t F M m d T e k d o d j J C Q 0 5 s V j k w c G F a S m t 1 V l l i R j Z C Z F F r S k d S a 0 d X U V h 3 V E s v R m g 1 b 0 9 u c m l I U 2 J 1 N k J R R V F i a V p 4 U W I 0 O F Z 6 M 3 J r e U w 3 O H o r S 3 p s c 1 R F b m 5 T T G I y N m d U M k J H b V p 5 b T h r R n g z V V h M R G R E N E t N W l B z Y 2 t x L 0 9 Z N 1 p h K 2 V s U 0 p q O W R 5 c V J k Y 0 N C L z Z o a k h r T G F 4 K 0 t y R j V S b m h 4 b l A 1 O G 1 Y b C s 2 c U J H Y T F X e T k v K z l q Z X N W a X N l S G g 2 R W g 0 Z G p 0 V n J S Y X J Y c z N M b V R J M G V P T U g v K 2 Z K Y 0 J I W U F y V j Y 3 d 3 d R Y 2 Z V R m h Z a U V h a n d j L 1 B E N T F P e D h H R E J 6 b D g r R E F 6 W n N 5 Z 1 Y 2 O W V k U j d y T D c v O H d 2 d n Z 2 N C 9 K W l B 1 b F V x U F J Z R E F Z M k w x N 0 4 4 Z V B I N m R I a n g 0 T j J B T 1 F u N S 9 Q M j I r L 1 R Y c D Z P b U F y N 1 d l M V d r b E 5 U U 1 U x T l p W R G h 3 N 3 g 5 d H R 2 N C t Q a k E 4 Q z B h Z E 0 0 Z W Z J a 0 9 w M k 9 0 V 3 Z Y T 2 d Y M E N n c 0 x X Y l Z x R l F C V H A w N T F H V 1 N x N z M 1 c D d P d F F Y b D d P a k J r e l N F O V B K e l E w R k Z t V z B l d j E 3 T j Y 5 b T F P b l R 2 S G h o e D g 2 Q l Z k e m M z T 1 p P W E 1 t d W J t N X F G U X F J a U 1 q V W F 2 V m F M V m F k d S 9 l e m F o U m 8 x e H V s e X N i T j I 1 a z Z k S 2 x X S z F X Q U V K Q 1 F y Q m F y V 1 J u W j V P Z G 5 j M 0 9 u V H V a T m 0 w Y X c 0 W U 5 j N 3 V N S F R 0 M j h N a 2 5 u K 0 R 0 N 1 k y U G p 3 O G 1 r N G 0 w d E R R K y 9 2 a G o 5 S G 8 5 N D h l U H I 5 T l l H a m 9 t U H o 4 L 1 d y U m 9 n Y 1 Z p U W F 1 M W Z Y N U V S R V F v U V d o M U x l L 3 R V V k Z S V k Z S V V V G Q l F n T k Z v e E 4 v Z l h 5 b X p H a D R l N 2 5 L Z U g z N z R n U l V y V m h B Y U d s c H R Y N y 8 2 N n F 0 a 1 p X V U J F Q l l X U m 1 C Z 0 l O b l o y U n c 3 Z G 9 6 a n g 0 L 3 o r d X V 2 d X o y d m 1 1 d F k 2 T i s v U D Z 0 W H I r Y m 5 u M z l t M n J S c E x y U H E 3 U D B i Z S 9 m d T d S U l E y N 0 J o Q T B 1 W E x r V 1 d a V H c 5 U F l t T W p D U T N O N W Y 5 K y 9 m e j g 4 O C 8 4 L 0 x M T D l P b l R 4 K 1 g y M 1 B 5 N U V r V 0 x s e U l u N T h m N G V I a F R 1 d G R 1 W E l s S z F h c 0 F D Q W d J S U R J e U V q e T g v T T V k K z R j Z 1 l H Q j F Z S n F q U m x I V l d h e m 1 Y L z k 2 M T h r S m l Z Q 3 R 2 Z V U 4 U E J 3 O H Z M e U 9 I Y n N H T G Z m Z n J 0 V F V N M F Y r M 0 h u U 2 x G U k V X V m x a Y W p W Y W l Y W T J o e m J j Y k 1 U d j d V S m d p Q U l n a U F J M T V T b E F u V E p S b 3 J U V E 1 n V z U w d V R N b F Q y b k p G d D J X W D F Z Q 3 Z 4 Y U x Y T k t 6 b W 5 w V W t x O E c r b E p x U 1 R K M n A v a 1 p Z b U N J S W d Y S 1 Z X c W V q Z k t w c i t y Y U x K S 1 N 0 b l U w b z Z t M U 1 2 a z F k Z W 1 U M G d L Z j l n N y t n c E k 5 V W F Y S k 5 z R T J M L 2 4 r M 2 5 5 b 2 d i a 0 t v d l p 2 N l J r M 3 g 2 N G d 3 R D I 4 U X l v b D F y Y m h Q W m E 4 S U 5 3 b W c w c 2 0 3 Z E 9 n Q z Z k K y t P U n F O e G V 0 N W t N a E V k S G M y R U N S U G 8 x Y X V Y a 3 B H V m 1 w c k t X M i s 5 a F Y 2 d j U 0 Y 2 Z m d U N G R j E 1 d 3 V m e j U 4 K 2 Z U d G 0 x Y j N u M z N Y V 0 p p W W d D N G N P R U N I M z c 0 S V p j d l g r W S 8 v L 2 t Q a X h Z d H F s T 0 E 1 d k x s e T N 6 d 3 d R Z V l U Q 2 J p N C t O N T V w b G 5 p S W 1 K U V p a b G t w S 1 N X T F J v R V R 0 M z d x e j N Q a k N a V E x 6 e n p q d W t w N m Z U d m 4 x N 1 h u e n h S U 1 Z M N m J m Z m Z 1 U G Y v L z Q z W j g r Z V p m b n k 1 V X l k T 2 h X d 1 h T Q 2 Z Q S G t 5 a X h j d l p 2 M z Y 5 U X d k T 2 x R S m p u e n p 6 V G V V b F p Y U m 8 w Y 1 B C Z 3 d Z M E N U N 3 B i R 3 Z 3 L 0 x s e T R t T m p l V 3 p 6 e j R q S m l Z R 3 M 5 b k 0 1 c z J i V 2 J w M E t m b j U r Y X h k d T V Z c F U 2 W W 8 w e T l k d X B U Y z N G e G F 0 V 3 J G R z I r O F F X U m t K S U F T d 0 F 3 S U N L a l R 2 d D J 6 W n c 5 Z m Z m V V Z B Q U 1 I R G 1 U U 3 B F b U V o W V V C d G 1 E T j E x O S 9 6 Y 0 d E Q j F t O G V E S F I w Z E h F e D h k W F c w W m h Z U 0 Z m Z n Z r b D A 2 W k 5 Z L 0 R n d 2 F q V m F q S X p N N W s 3 Z H k 3 c D Z l b X N X T E d D S V V P R z F M a 1 h Z R V B H M U t O S E Q z c j A 2 R U Z P V G c 1 U F A v M D B B U C 8 2 M T c r V T E 2 N D J I M z M w R V F C d n Z Q R U d p W W 1 K R E I 0 O D J H b C 9 W M V Z T V X N M R 2 p S d D U v Z l h Y d W Z 2 d X V 3 R W 9 M U z F W b n Z m e T h t T H k 1 T W t N R 0 R C Q U 9 V W j B P a D N 2 d m Z j Z V o 4 K 2 V a Y 2 1 T S l c 2 R G F z M T F M Q X d j T 0 p E V n E x Z W o x K 3 R K V E V 5 a 2 U v Z n V U d X Z W N i 9 X Y 0 9 I R U N n T U d E Q n l 1 U E h 6 a H d n Q 1 Z M b H F C U 3 F a Z z h l V E p q e G 9 6 Q n c 4 T 0 R p b 2 9 L d n Y 3 N m E 3 W n M y Y 0 x I S D M 5 T T U 4 N m R s Z G Z K M G J m Z m Z z d j Q 4 Z U 4 1 K 0 9 H S D h m R H d V U G J U e F l z W G x Z R G F s Q 2 x U R 0 Q x N n R C S n d T M H R M S X l V b H h X a z V q U j F I V m Y v N z M v O U l U R X p F e D h l S G 1 U T m 4 w c T F i T j h D V 3 Z Y Y j g r U E U 2 b G F q c z A 2 Z V B 5 K 0 J Y U V V F Q k w 3 M z B F Z 0 N Q U G Z h W V U r W l p V M i 9 I e l U 3 Y 2 5 p c 0 l n a U F J Z 2 l C Y 0 U r W X l t Y n d U R l Z 6 K 1 h 4 b E Z L V 2 F u Z 0 p v d E V j M T J n V k t X N n g 1 T 2 s 3 Q m Y 1 c X d N d 2 t t U 2 N y R V N R U E t F N E k 1 c V d n L z N J K 0 p P T H h G U U V 3 U k J F R 2 9 V N W V m T D F H N j N z b n J N S U 9 i Z m Z 6 Z E Q y c 2 J p b z N h O H d H W D c 1 T E Y v O W x U K 1 Z 5 d j d w N D l z L z R 4 e X l N Q X V O M X Z Z Z E 9 F U 2 Y 5 M i t u M G M z N y t L S H M 2 b E 8 1 U 2 d G b 2 J s W n J W W X N G Z 3 N X a X d X R H d V Q l N V a E p 2 d n Z r b V d W b F p h R F F h b m 5 6 e X l X c n p o S V d G c 1 h E a F F 2 c j M 3 K z l V N H J C Z H U z Y U 1 I R G t T Z 0 Y 5 L y 9 k W H R P a 0 5 E U S 9 s L y 8 r L y 9 P U V V m M n J k d n o y d X Z 2 W V p L c G F L M H R K V H Q y N 2 Z Y Y W Z 6 T G x 5 L 0 h h R F R T d W 5 W c n A y V k t r a 1 R Y c m w y W k 0 y Y 0 8 v d j c r Z F Z x V 2 9 4 M D d k c E N h b W 9 w R 2 8 r R 0 5 O O T V 3 S 3 Z 2 W H V Y T m 5 u b n J x S 1 F D M m J 0 M U t S Y 1 h W R 3 V i R G h n M m p j K 2 Z P R 0 k x R 3 Z 2 M z J X d 0 N T a z V Q W n V Y T W 4 v d j c r U 2 d r M 1 Y r c T d Y e H I 3 T 2 x p d F Z 2 N z V 6 M z h x N j F P c j F Z d 1 p N M F l K Z k J 3 N 2 R z e H A r Z 3 N Y T G d E U X Q y O W Z K W W d D N E 9 Q a n c 3 Q m h 3 O X h t e n p n e W 1 V e E t t Y 3 Y 3 N z c r Z k Y x N T R 3 Z W t p Z m 1 S a 0 p E T m 1 6 S 0 J y M T Y 3 S X N x e n N 3 N n J L e X N v W U 8 z W X N 3 N G N Q V n p M Q 1 l t S m l l T z Y 1 N T V U M T J M T 0 J y d F d Z b X B 0 Z X I y Z l l z R 0 Z L U U E x d 0 9 y Y m 5 6 S m 5 E K 1 B I a m 5 Z T F J H b z J H e H g 5 L 0 h J Q 2 N u Q n d s a z Y y c T V q b 1 d Z b U p p d V B Y V 1 d 3 S F l 0 M j l m d G Z V Z U 9 I Q U F p O F Z D a X h Z d G x B Q 1 R 5 V 1 J p e V p J b E F E e j g 4 T U 9 N R 3 p k T 0 N U W j V l M 3 Z 6 O U 5 O U D A 2 W k 5 H d 3 d H Z z l 2 M 2 l i Q 3 d N Q j U 5 O U Z G b F B 2 d C t T a z F O Q l V D b F V q a 0 Y x Q U R p N H V L Y 0 F u d E 5 N W T Z x N 1 B 1 d F k 4 Z U 9 5 d m J h e D l P a l I 0 O X F R Y 2 U 2 a 2 1 X W m h R c 1 h v d G Z y d W V P T 0 9 4 Z 3 p a a 3 l 6 Y n N m T l R n V F Z C R U V R Q k V F U W h H W m x M c E h K U F Z y Q j V X M 2 x G R i s w M l B y T V Z M S m R V c F F x N D J C M X o w e X p C O U 9 z R H N 0 d 3 B Q Y V R D T 3 Z t U l p 2 a G Z v U j I 5 V U x s M W F o T k V B U k J F R z R 5 S 2 t r a W 9 V V U V z M 3 J m e V k 5 L 0 d z S 3 M z b m V T M E N L a U 1 w d m F U c n J h c j F P M i 8 x e n p 6 U n Z P d 1 R W Y n Y x R E h U N z l M U l N V c 0 9 u R 0 d Q N j N i e H N 4 O V I v Z z V N d 2 R M Q T N x S 0 N r S j l m U D M x M T R 3 Y k 4 0 N X g 0 O F l 4 Y 2 V K R V h u L z l k W k t T a 3 J q c n J y d V l P M 2 N 1 c l Z 1 M 3 J q Y V B 0 N 2 M z W G w 3 V m Y 4 R 3 l X Q 3 h L V m x 0 Q l F R R 3 l t K 1 A z e j M v K 3 M 4 d U 1 q R m F 0 V 2 l t b E d r K 2 V Q R m 5 y M k N z c U t q a D g r R E F B W T h l T 2 R l c H Z a a G N T R X N L O T k 5 N W I 2 N 0 t x M n J W c k Z 3 Q 0 R C Z z J x b H F r S E t C Z S 9 L e W 9 x b E F 2 b F l B d m 1 Q Z m Z j Y z Z q V m F u Y n Y z c z J G Q 3 h m N D R v c 3 Z B S G p 5 e V N k c n p B S 3 A 3 M z V w N 0 9 z d 2 N P Q k F s N W x j Q 1 F r S k F H U m 5 a e n M 5 Y n M r N k 8 z V G 9 F T V h G e F c 2 M 2 9 5 Y W 5 U N S t t b 0 t B Q W d F Y 2 V l Y 1 R s T k p J a 0 t V R 0 I 4 K 2 Z Q V T F o W T Z I S T Z 4 O E N C W G F k T 2 5 a U V N n a m s 1 T 2 R k O F R N M X Q r U E R o Y n A 5 e j l W c k t z d X o w Z U g 1 K 3 Z z d D V t L 0 5 Z c 0 p k V C 9 P V 1 h Y N V F T c l h a N z l 1 d 0 J Z T W l R S V V p V m 4 2 R 2 5 U N T h t U H o 4 Z l Q w O V B K V G p z U 0 t W U 0 t l Z G Z V b E t T e T N X N k t 4 d H F Q L y t z V n F 0 e W p y d l R G T 0 9 v e X I 3 Z n p w O C 9 U M X B h V 3 A z b X F Z d T F h O W V T b U p o S W N I Q X d M N z M w a 3 J J d m 9 Y b T I 0 M l l u e W o 4 S 2 d p Q U l n a U F J e m N L b 3 Q x T D R t N U d 5 T E d 1 M T U y V D V h c G 5 I K 2 d U V G J E T 0 R W Y k l W M 3 F w N j Z k S T d U S V d t Z 3 h k K z B h b z Z O T D B S Q k V F U W h O c j V x d F V N Y V J 2 T G t M Y X h G R l l Z M l h Z e G c 2 M n B s M G 5 S R l Y y Z H l C N V p r N i t X Z X F 5 c C 8 1 c V M 2 U 2 J a U D g y c 2 x U U F l u a k h M T X Z z e X N 0 b V h r V T J Z c n p m R D R s b 3 h z b j F y W W d Q c W 4 y M G p D Q T N S d D I 5 Z l h u e n h S W m R C S 2 p 1 a j B j Z 3 Z 2 L 3 h D V W x J U 1 Y 2 N W N J U 3 N y a T d 5 O F B L V W Z s U 3 p M U 3 E r d n F o e k x r b F V W R 3 h z T G 9 Q U 2 9 x a 2 w 2 Z W p v V 2 l 3 V 0 E y M j Y 3 e m U x M D d 2 c F Q x Y 1 F l S 0 5 1 M 2 I 1 O V N u c T R x U 1 p L U V p i b G F n S 1 Z W c T F Z O C t P Q 0 R y R m l 4 Z 3 R t e l o x T l l X R W o z N 3 Q w W k 5 H a F F q Z X R z e U g 1 c H p P d l F z b V Z M b C t 1 e U J 4 N U 1 K a E 5 X c T F Y S j V 2 b n p u L y 9 N N 0 5 t e l N V M U 4 1 Z W 1 u b j J i Z 3 d J R U 1 I a n p Z S 1 l 1 d k 5 2 Y j l H a G t a N l p U a F Z G W E h q a D J W N 3 k 5 Z n Z s e X R G R 2 h Z V 0 J o K 2 Z u N H U 1 d z B O R G F X b 3 F B a U R 3 W E J O e D l U Y 2 Z I M T l h e j J X V D U 0 O H l Z a 1 R K N 2 g w N l J J N U 9 U b G t a M m M 3 Q m J M T V p y U E w r W n J 6 V 0 x q M z N u d j U 4 c 3 N 2 S 1 N r c D R k Z G Z m M V V D Z F R r N U 9 a d z l l e G F W U 3 V W V U V 0 V 3 h C T 0 9 z V 2 J O Y 2 p r d W 4 w d 0 c 0 R F c 2 N n V o a 0 F v R n U z Y m 5 U d T N K b m Z m d n V O a n o 3 N m l L M W J 0 e k p z M k R E d X Z m Z G V 2 T D I 5 b m F a d G l u R l V O W H o 0 Y 1 A 3 M 3 Y v O V J W R l R F e X k r L 1 R P L 2 V 2 U m t 5 W k F q e D h m R k 9 n Y k Q 2 U 0 U 1 T 1 p 2 b n k 1 U U M 4 O E 1 J T D F Z N 0 w 1 d G l P b T U w S X F n b U N J Q W l D S U F o T n F p e m J n d j Y 4 Q 1 V O Z W x X Q 2 E 3 T k F 6 V G F w Z n p 6 U U o 2 Z X I w R W s 3 a E 5 N a 0 R B b H F x Q 2 I 3 R k U 4 O U F F V W t U Q k V F U W 1 r K 0 l 0 e G N U T z d W a l l x Z D J w Q m V W c 0 N Y M U V 0 c 3 Z Y a 0 Z i Z n Z Y Q 3 J m M l R T S k x C S G p p c l d X W D R U Y X I y Q 0 F E N T V S V X N U M H B o Z V Z J S z h S R 2 h Q T k M r R G Y x Y l I r T l R o N z R y Z 2 x B W F U 2 Z E 9 a Z l R v M F p T W G w z U H k 1 R W s r K y t 3 e j l 1 M 2 J S M V p X R m 5 Q b X p N S E h 4 N m Z h U E 1 u S n l j e W R P M W Z K Z W d r T 0 R p W T J O c G F 1 W G J 0 a X R W c V Y 3 Q k 4 z W E d W W D J k b k x 0 T m 1 E W l R V c E t y b 2 E z T F p u S j d s U z M 0 d l Z C b 0 5 C Q 1 Q 3 a z V P V F V t d k Z r T k Z Z d j J U c C s v S G c y Y m R x a 1 h L U i s 3 T E h I Y W w x d m Z m Z E x Z M S t I c W t F R V Y r T n d 6 S E s 3 N j Y 2 N 2 V Q Z m R k L 2 4 2 N j Y 5 S l R r N W 0 0 O G F O Y k 5 5 N G t X N 2 R 1 d k h r a z A 4 U 0 Z 4 Z F g 2 e m J h c z V w c T Y z W G 1 X T m F 3 d k x 5 O D J 2 T 3 V q c 3 V x N D N l W G 9 k Z G N Z M n B 1 T l F Y e G R E b 2 Q 4 K 2 J O V X p L T m Z I M T l p W T J O c F Z l d l h v U 0 h o N 0 4 r L 2 Z v Y W w 5 M m N 4 N E s v d n o r O W U v Z G 1 6 N T Q 5 N 0 5 1 M 1 R 3 b X E y W S 9 Q W H I x N k 9 X M W J T V W t K W U F 2 a 0 9 X Y U J 1 d U x x M 0 F Q M y s w c V N K T j U 2 N n k x V 3 J W c k Y 1 c z J i T 1 h m d U h P Z k 9 u V 1 B w M H F X T U h U d V d z V 1 B I S 3 V W R W 0 y S W N W W V d H a H J K Z 3 d R S 1 d M V n Z H Z 1 F N S G x L K 1 l t Q m d l Z S t 3 e D d y b m 5 u a m 9 0 e D Y 2 c 3 J J e j U 4 K 2 R q c 1 Z n W U 9 Y S 2 t r d E h x c U R t M j Q y W W 5 n b X J Y e U 9 Y T G w z b j c 3 Y m Z 4 O V B U a z d i Z m Z y d k d 1 Q j F l V 0 x s M 0 s x c T F i R 1 R 0 M k x B O C 8 v S E N q e H B L U 2 t z T D A 2 Z E 1 C V 0 x a c 1 d i U G N W Y k Z 1 M 1 R x V 0 x W d E d i R 3 d z b j M 3 N m F a T X Y v M 3 I 3 b z I x Z l V 4 N W Z U V z N t e k p t Y 1 B u M m F z V 1 B I T 2 p W R W J l d z U x W l F t V H B 5 S X d X Q m c r d l R w O U 9 2 W H I w N 3 o v T k d P b 2 F a M k 0 r M m Z t M m x i a F Q 4 M j J R b 2 w 2 V 1 o w S 1 N i T U p j N S 9 2 T X I y Y T R X U y 9 j N z k r c F Y 1 Z E J k K 1 U v d E p C T F h 6 S k t p d E d z b j l U Z F N D S U F p Q z B D e m F C Q V h 3 e k I x Z G 1 I W k h G M z d O e m V k L 3 F a Z l p m V G 1 U Y 2 5 Q b E J X O U o r Y 2 Q y W T B s b G x u V z l W R W w z U z l R V 2 t L Z 3 R Z T 0 h S a 3 d 4 c T I 1 S V I 3 V n J U S m F 4 N l d U c E J h Q W h m W D E 5 N j l l c E Z x M W F 0 b U Q 1 O U 9 p a 3 B L W H o x M V Z j O C 8 v e n p U d E 1 a R E F i Z W V l Y 2 Q 5 S G 8 5 Q 1 F r S l B Q b m t r M D Q 5 d 0 U 2 Y 0 9 G R n J N S 2 V t W U l j O U N G V l R r T X p P Z n Z I Y l B p N 0 h 2 b U t P S E h 1 Z T F Z V 1 h s N W V T a G Z i S 0 s 2 L 1 F 0 M i 9 m Z X M w U H N I d j N i b 3 F M a T F H c F Z G a X R W d G F 1 W G N 1 c n I 3 N W E 0 e n o x M l M 5 T j h U b z B S S m N 1 W F h q L y 9 m Y z V k K z R j V z d k d V p l L 2 V 2 W n c 4 Z V p K W F g z M l Z l Z l B t M G I 1 O S t 4 c m 5 0 N z l H c G F X b E 5 V N 2 4 r S H h B U U V E a k I v N D d H N U 1 y T l F X S F A v N z R Z N U t T a 2 1 q W n N p W F B Q Z m N j d D k 1 N n E 1 S l Z a a k t a Y W c y c U 5 V U j l q b 1 g 3 N z c r Z l B Y d j J j U G p 3 W V l 4 R 0 k x N W V Y d X p k d X h l d 2 x Y N T B a S D g 5 V 3 J a c 3 l h S k Z p e G 8 w d H B y M m x Z K 1 B E N U 1 u V D J i O C t Q S H M z Y n V Y T F Z 1 M m t K N m V 6 c m Z m Z m t 0 c W F p b 3 p a c 3 h v c 2 5 H N E V o R V J 3 Y X V 2 d n N y a 3 l a U F p z V 0 1 I M j d a d E l 6 T X p r M 2 5 6 N W p G d D J q U k d q Q m h S N T J V d F h y e V k 3 T 3 h z M n J a d H E v V E 9 x N n E 1 d H V O b U p u c X F 1 Z k Q r K y s 4 e l p z d 1 k z b j M z M 1 N a Y j V v a 1 R K O U J x d F d S b V p 0 Y X B K b l J W T z N i c 3 d H Q X d z R 1 B I a m l Z Y m t 5 R F k v U j Z Q c j h h Z V U 0 S W d D R U x U c 0 J x a E 1 N b k V w U z F s N V A x c W R B c W 9 5 Y k x 0 S D B s c V F D V k d X V V p X K 3 N 3 N H o r M F R y a U t x b H p l d G h 2 Z 1 N m S X N J c U F t Q 0 l B a l h s d 1 I w a n d 6 a j l i d n Z Z T 0 8 0 W W N 6 c G 0 4 R E E x a k h P b V d T T 1 d k Y X l y U F J n Y z N m N V h L c j J E V T d W a 3 N 2 T U Z q Y W t w U F B N d G 4 w O H V u a 1 g z N X c 1 V D N i c H R j K 2 F F U D Z Z W W 1 K a W V P Y V p a d 0 R Z d m 4 y N z B y U E 0 3 d V R K a y t q M W V s U X F G U y s v L 0 x K V E l B Y 2 d L e X V y M W 5 Y a z V 1 Y T Z m Z T d N b V R N Q X R R W m 5 B S 2 N i Y k I x T G 5 G V l Y w M 0 9 1 c U Z R c W 9 x T 2 p B V W h O V G E z W H Z H R E x i b H V 5 W k F t U 0 p E R n o 1 a 3 g 4 Z k h 6 W X Y z O C 9 Q L y 8 4 Y z Q z e j F X Z S 9 O T V h y M E J p Z E 9 u W G l o U m R l W U 5 H a V J V U k V S R 0 F 5 b V Z p O W V u V 3 Q 4 O W 5 M Q T J a b l p 5 d D l 6 R n c 1 Z i 8 0 O F l I c 3 Q y c l p 0 M n p T R C 9 o M k 5 x V D V L U z B z N W V 2 U W 9 B R k 9 t V E t G T G x 5 N U t R Q T F 1 a k d N a F B q N m U 4 U E J 3 e X N 2 T E 9 Y c j B L S 2 1 w c V Z 5 K 2 Z K b U l p Q W p 1 d U 9 N T 3 A y b n Q 1 M T V X V m h a b F p X W E 5 O b T U v Z j M r R 0 R 4 L 0 9 m L z d 6 S H g 1 N j Z D R U F E a H c 0 U U h w N i t q V V p S M V J V R k p N b V R l T H p 6 e i 9 u e m p 2 d k J H R E Z p a F Y x b m 4 v b n p w M 3 M y Y k 1 I T H k 4 d l h u N z V a Y m V a c n R k c W Y 5 N U 1 S R k R 0 R 3 V u Y n R 5 O T M z M z A z Z m Z y M G 9 Y Z n Y z d F d l d j N E a E F z d V h M e W M 1 T 2 R u b C 9 F O D g 4 U V J k d T N i b G l T Z W V h T z Z o M 2 p S c T I r Y z N r N X F P T D Y x V 3 k 0 W U 5 H M n B 0 M 2 5 t d D F Y W k 9 D Y 0 t O N G t Z O W h 3 U 2 h z V X p G T X R w a k Z W e m F V b 2 J 1 b k F t c l E 1 V U l H U m t K V U t t a 0 9 w U z h x c 3 B l N G x G e X V y d F E 4 b 0 R B T 0 R X d E J 2 c 1 M z Z G N I d n h n U D B U T k 5 F Q V J C d U 9 G N G V h a m 8 y N 0 l G Y j k 1 N 0 Y 1 d k d E K 0 9 k U G o w W V V D M 0 F a c i 9 i e F B h W k o x Y 0 c y R 2 9 s M m I 2 d T N u U m l j N m 1 v a E s 5 T 2 5 t W E N o a D A 4 d T M w L z Y 4 N W Z S R j h o e W p j S m p Y U G Z m Z m Z S c z J k U E F C W X R X c V N V e D R P c k p S Z l Z h b l c x R W 5 4 V 3 E 1 V 2 Z m d n F w M X V W d j N M a l I 1 Z U 5 I a m h 6 a D R z V 0 x B U F R w M D Z m V z V j V E V 4 Q 2 l C d F I 5 L y 9 O R m x w d G U 1 Y y t m N D l k Z G Z h M T F X V m Z Z U 2 R U d D M 3 b l F x T T F t V l k 3 O H F z T z J E a F F z W F V s N W V 6 b 2 d S S S t q U m 9 3 Y 1 R K M D R F N E x Q U F B u U G F s M V h W W j c 4 M H h l d l F G S 0 t p b 3 B U c k 1 q V U Z C Z T N p N C t P V k x L L 3 Z 2 L y 9 l N V R T e U x M T m h 3 d 2 J B V m h y U X N l e G l j N 2 p l W T d J S F E y b z Z O b X J p T 0 o r c m N W M n J t K 2 h y T 2 h a V U t o W D k r L 2 N I N E 9 E Q m d 4 d z h l Q k N B d 1 l N S E 9 3 V U F 3 Z l o 2 Z U h w N l l y R l k y T F J w a z l 2 M V Z U M z N H a 3 F T S k V h U E h x M z h i T z l i Z U s z R z R l U G p 3 N 0 J o d 3 d E c T N B c 3 d N e k 9 U e n o v L 0 h M Q U Z V b X Z x Y T N p d D k r Z k 5 R Q V R W c n B H U W t C Q m V m L z E x W G 4 z M V Z a Z H Z i c S s 4 O G d x c l Z x M U N y O W U 3 b k g v S W t D R z g r K z Y 3 R F V v M 0 Y x e X J i W i 9 m V E d v N n Z q N y s r R 0 9 X T E Z t a S 9 Q S j J v N m p 0 b k J L R U c 4 V 0 5 l Z z R K U W t P V k 1 F W X V n Q U F B S U F C S l J F R l U 1 M W p J M m 0 4 Z 1 k w Y z V K W m N z e U E 1 d D A r V E t P b z l T N V o z M 2 R l d G h J R l Z l V E p T V m 5 4 M n A v U 1 R D Y n Z l a X p R Z y 9 3 d S 9 3 U W g w Z 0 l t b U N J Q W p D N z R P W G g 0 c C t y Y U o 1 c T R Z Q W 0 0 V D k v a E 8 1 T X N P N 2 x v W E t 0 b 3 Q v a 2 k y N l Z t M k d N M 2 1 G Z k h q M E Z H U F h i Z V B W M 2 I r d 1 B m M E s 1 W l Y 5 b 1 F T a H Z w N T U 1 a G 4 4 L 2 Y z U j Z Y U j g 4 Y 1 V Y e X V Q M m p D a W o w Y 2 g z M z M y b j l Q a l M 2 L 1 h N b n o r Z n k 1 Y 3 Y x N 3 J z L 2 Z 2 M 3 M z a n h Z a V V Z W U x W Y T J i O S 9 Q d 3 N X T E F E Z 2 p q d n V J R D Q r d m s 3 a i 9 O T 2 Y v Z 1 R B c V Z P b i t Q R E R E N V V 5 a V Z h c m x j T 0 h E L 1 B P T y s v V T J p d k x s V k d q U n V I b j U 0 Z E 9 w K 0 9 O T j k 1 U X N w V H N M b D Y 4 e U t K R m k 5 a T Z k Y X Z U N C t 2 W H J 5 Y 3 B L U W 1 O U n N P a 1 N a T U F H R D E 2 T k x H e H N l a j F l c j c 4 O G t 1 M z Y 2 e l B m b W 1 L M T Z H K z V z M m J S M k p p S W x i c j F U O E N j b k p 5 b E N 5 c E R o M D Y x T G 9 N U H o 4 L 0 h u b m t F Y 0 N X Q 2 J s b z B T S 2 4 3 R E N 0 V n N z S E g z e k F x V k 9 u O F B Q e l k v T G t 5 V T I 4 R l R m Z W 1 L S 2 l v Z 0 E 0 Z H V 5 W X N 0 N z Z Y S z h N Q 3 d 0 V G V x S 3 R Y T G x T T 1 g 3 c 0 d X U G J 0 b T F y M H Z G Q 3 c 0 N k Z n U U 1 I Q X B D W W 1 N a l p z M m R S c V Z U S 1 k 0 N D B H Z z N E a H c 4 S G J K b G I v L 2 Q v L y t m V X c 2 N j h 2 S n l k T z N m e T J t d X Y x W H Z j d T N i d F l 0 V 3 F W Y 3 I 3 Q k 5 q T 0 0 v d D V y R k t w b E g 1 d 3 p U R 0 9 a Y 3 V X c 1 h Q b l R x Z k F X V m x a b V h J a m R z d V d M V 3 Z z R n d p M j E v V 0 R E e j d B W U R E U X M y Z l B X c 3 R G T n V m K 3 Z G b U p u b X F D S U F p Q 0 l B a E N q V 1 F y b E Z 3 e W 8 w O H h Z U 3 F 1 M G k 4 T k t r c z g y a l B M Y W c r a 1 N V c T V L O X Z G U U 1 t e D U w d 2 x u d 2 d W d 2 U w O T h Z d j J x R G E v S U F p Q 0 l Q e m U y Q U 5 z L 1 Z w R l U y R 3 g 4 R X V X b H A 4 d V p 2 Q n p W a T Z H e W g 1 c 2 p z b m R z d X p Z a 3 M z V j U 2 d X N 6 Q 0 E 3 V E d G Z m h F V 1 c r U 1 V y b D E r e W N 2 R l J l O U F u T m 9 y Q m J W d V J F Q j J C d X Q 1 W j V N T E 5 L a X d z a k 1 j Z m Y 1 e F B Q L z J V d l h 2 M z B y d D N i K z Y 1 N X g 2 N m R P b E N m S H c 4 a V l t S n J G b X p o a T F i d H V E d j c 0 O V d x e V V 3 T U p B b m 5 u a E N 5 Y U J 3 N T d I S E h 1 U G J i N z l s N j l h d G h J V 0 Z V V n h j c k Z 4 a 2 J 0 d T J M W C 8 v K z k v c l B N N 2 h 3 N G Z 6 M j I r L 3 N Y Z n Z Y d m J z M m N Q Z X Z Y c 0 p E U T N G W U R C U V d s c E s 5 K z d k d W V X V 1 c x a T F h b F c 5 d G o 4 a U l v S V p N M l l 3 Z C s 1 Y z B 0 T F N l T 1 d W V n d n S 0 N p S X d N S k N p b 2 l J b G N Q S H N z O D h x O D F 5 O G V K S G x 5 N W N E O E 9 T V F R 5 b z N B Y X Z W Y X A 1 N j Z p b m V l d X N 0 O X V 6 W l E 1 O C t m W l J N d 0 l i d W w 2 W j R I Z X J y M U t s V E h E e D R F Q j h m S H l J a U l x a W 9 x R U N y M V N M T E 1 x M W F 0 Z U x o a H g r d T A z S W V l T 0 F C Z E R v Z H E x Y X R Z d H U y Y l d 6 Y n R v M 1 E w R k N z V m l z N m 5 R N n c 5 W T c 3 e H o v K 1 V h M n N a W E 8 1 b m 1 N Y U 5 H Z 1 F t e m R 2 U n F m V E 1 Y W H F W R F F h R F p H U m t j e W J O N j l P O D N 0 N m V q S i s v S G k r L y 8 1 N 2 Z 2 M z F W N l p N b V V K b 2 F D a D V l W G 5 J c 3 N 4 T E w 3 M m t C R 2 F i U 2 t P T 2 h a a V l H R z Y 5 O V Z i T 2 5 q M 0 x t V E 5 u d V B Q T 0 9 3 a 1 B E M 2 U 1 L 0 1 t V E o 1 T 1 p t Y 2 5 S b z B m N T d y d n Z X T E Z p Q l J F U k V j a X l q R m F y e F d x M W 9 0 S F V 2 N m R v Y V d r c H k 1 Y 3 Z a L 2 5 5 N V V S R V J P R G o 0 M E 5 C U V l I U 0 w y L 3 E x S 2 1 F a F l V M T J 6 a X l z N 0 5 a d D I 0 Z G 4 z e n l p U k p N M V d x M W 1 F d 2 0 v U H o 4 Z U 8 2 N T U y c G R 4 c m Z m Z n N 1 R k N 4 Y 0 F X M G 5 T Y W R P b X V a e n V y c n Z 1 N H V t b m 4 y N l c 3 Y m p a a W F D Y W N G T 1 F L L 3 V 5 V k U w b k Z n U k J F Q V R C U G F z U j l C Z E 1 G S 1 U 2 b D N j R W x D d D N F d l Z w b U d h N 3 E x N U d k a m 1 Q e W d z Q 1 d x c 0 p h d W V K c D c r N D R D Y 0 l n a U Q 4 T V h s N 2 V O Q 3 Z a U X Y 2 d F d 4 U n B 3 Q W I y S H V 3 e W N p U 1 Z P M G p W S E w 0 d n h K W W M 0 a X d H Y 3 d X Z H F S b n N p T T l r M k F 2 V C 9 x M 2 p t R k k y N W J j S G h I Y V h K c 2 8 v S U V N R 1 R L R W Z m d j J j Z X J V S 1 J Z d l h r e V h M b D N R Y U R U T W 1 q V 0 x I M y 8 4 a 2 I x N z k 1 S 2 R u W T N S Y U t S L y 8 v N D g 4 c 2 d q Z G V y Z k 5 I R G d R T n E z Y j g r Y U 5 X d V V m b W R 4 Y 1 h I M D Y 5 Z V B r U 0 5 I d X U w T j V J b 2 t T Z n o 5 N z M 4 b l B q N m V y V n U z Y 3 V u U 0 p V c E x T N G 1 P a m 1 i Q W d B R 0 1 I R G 1 T S D M 3 N G 9 V S G I z N z E 3 Z H o 3 N j Z D U F d y M S 9 Q a V J N b n l N d k x v N 3 k 4 S E k x R 3 c r M j M z M D c v L 3 Y z c D F h c 1 h Z T X N l V 2 J C Z 0 F X Y X p t V z d k d W 5 I Z m Z m Z F Z X M W J 2 M 3 I z N S t l Z W Y r Z X l 6 e i t q U 3 B Z d F N j c k N o K z Z X e H I w T j l U W m t 5 a F Q x N z l u R D U 4 b V d 5 c 3 J J S U N n c W l j K 2 Z P O U 8 v Z m 4 v d n Z 2 N z l l c j l 1 a 1 N a T k l T R W h n O C t i T m 5 E b H p o c 0 x D U W p 3 O V B Z b U x p e U 1 o S V l G U m 8 w W V J G Q l R V N U 5 0 d 0 k 0 N H B M a T Z P V 2 J O b X N X T E Z D a k l 5 T X F p b 3 F L a F Q x c C t q a V J N b k V o c 2 J 5 N F l O R z h q S X l L Q 2 t w S V R i Y n J 1 T k N S T W 0 w T G x 6 N X l Z U H F q W D B X Q m c 0 Y 0 N C b n o 1 N 0 Z h c l V 5 W k 1 n U X Q 4 d j M 5 U F J r N X N 5 W j d O N j l t M T I 3 Z H B H V 2 x r W n V i a T Y r d n I 2 M G I 5 K 2 U 3 d D I 3 S z l s W D l Y S F h Y W G V S b F p W R l l t S W k r Z m 4 1 R k J j W E V 4 R V J R Z S 9 l d l J r M W F s U z F Y b m x O U F k 2 U k k w Z W l W c X R K V G s 0 b U x 5 O F B i M j l 2 V 3 J a c 1 N V S k N B a U 5 H a k N B a 0 p L V E c r W X V L a X Z q e H h 4 K 1 Z u e D B 6 N 3 F w e X p M W n N y d j E 1 c z V K S 1 M w d n J V c G Z u c H Z M K y s r K 3 p m L z k r Z X Z Y c X h U L y 8 r V S t u N X l a T 2 5 J a k J Z R 0 Q 2 O U 9 u M D d O b V R O V 3 Z X c 0 g v L 2 Z y U m F M W D U r Z m 5 U d j N w M U h I M z J V a U l n S X A v b F N V b E t Z U G 4 w N l l F d n p E Q W t K Y 1 h y T W x Y S G p 4 d k g 0 N D Q 4 R E 1 I d j J i S T R l U G N y U W 9 V U D U 2 M S 8 v N m p S Z F J r W U c y N 2 R 2 S n p F e F V m a 0 E x V 2 c w e E 1 m S D g 5 Q k R E e W x S N z V y R 1 V s Z m 5 6 N T l u d z R Z T n B L U 2 t v T l Z x O G Z I e E l T W W 1 o c U Z E a H p x b D Y 2 N W J 0 N D V s e T V Z U k d 4 d k x w N T k r e X V u V H A x b X p a Z z N u e j U v S F l E Q V F F e F B E c 0 d I R G F r e F B 6 Y 2 p J W U 5 P b V R a d y t m U n F 0 V m 9 2 R l l p R X N M S X p i Y n J 1 T j B h T k h 1 N n d W N j d q Z V J Z c 1 d z W G J 0 V 3 J a c z J Z S l d x K 1 d o a H g 0 a U l T R 2 h 6 d n U 4 S m x X M 3 J 5 c X o y Y 3 p 1 M 2 J 2 W n Q y O G Z G e T l l c E x p N E d E O C 9 Q O X E w Y V V P Z l B u M F l O R 2 d R b n A 2 Z T F l W n I 2 U E Z s V j F 4 Y 3 p M c D E 2 e m g 4 K 0 R B N U 9 U b D R l W G x 4 e X k y M 0 1 I S G l S T X h t T T d O b X p R S n N x Z U M r d n I 3 S 2 Z L N k 9 M L 3 R Z W E 9 u W X N T U H Z 2 L y s r M D d 5 a l J v M 2 l M M y 8 1 U z d W c F M w c E t s S E l I N z d 6 e k R y Z m Z m b n U x Y V J J V E U 5 b T R j U 1 B u e n A y a n Z M e W M 4 U E J 3 N 3 J u b k h p W k 1 t T U R z M m J N N W Z m b z B Z O G V P W m N x V U t j b z h O U j N I a m R t U H h j W E Z i T i s r b m F O S G p 5 c S 9 p U H Y 3 K z l P e F k w Z k d q U n Z I Y m J m Z F Z t M G V 4 L 1 g x N j l m U D V U N n J x d W 9 4 Z E 9 I Q 0 J k Y X V Y Y 3 V a T T J j b 0 t T a 2 h O R F N V a E l R R U h u e n d 3 U n J 2 R k 5 t L 2 Z 6 L 2 J 0 b T N q d 2 9 V T F Z G U l V F Q l l X U m t K Q 0 F 1 U E h q M 2 Q 1 Y m p m M i 9 V S 2 4 w N 0 Z 5 N V V x U 2 t w S X d H b z N j Y 3 N z d F B Q V F F R O H A r U 1 U 1 T 1 p 2 W H E x W n c 5 Z T V h e X N y S T Z u Z X Q x M l Q 5 V k d Z M U d O b S 9 l e k 4 2 O W U 4 b k 1 6 Q V J z Z H p 6 W i 8 5 Q 2 9 l b j Y 1 Z W s 5 Y X U z W X R 5 Y 2 5 K R 0 F 3 R 1 d y W n N 5 Y 2 l S S X h r M G F K R G J N U j A v Z n B 6 T m 1 6 Z V R u S n h N Z V h r N U V S R V I 5 T 2 5 U a H d j Z m Z K Q z M z M z Y 3 M m 5 G Y T E z T 2 9 L Z D R 2 Q m F H c E d m S 3 R G S 1 d a S 0 x 2 a V h O N F I 3 T m Z v N n B h U k J 0 Z 0 N i e k p Z N W F v W E N L L 3 l q V l F S R k Z l W m x T W m l h W U l n Q 0 1 K T n F z S m k 0 V k J s Z 0 8 y U V E 0 Q 3 R H d G t o U z Y z e W M 5 Y m x a S l g v d V B 2 O G p m V H p v V y 9 M Y V B x M 2 p 1 S D I 4 Q k J V S W 9 O T m F H Y U 5 1 U j c x U n l i M m l 5 Q U l 3 d S t M e U Z S c m 9 Q T H l j b W J N b U V G N m V q c W h v Y U h J c 2 9 4 Z X I y Z j M 3 d D F L R G V m Z z R P Q W F s N k Z X c T J u U m 9 n V m d T L z B F V z U 4 b 2 V 3 M 2 N 1 d H o 1 b 0 5 W c S t k d m Y v b 2 J W Y X N Y R H c 0 U H c 4 S E N z V m l 0 Y X J a Y W R P M 2 R 5 N U 1 n U j V z K 2 Z Y K z F D Z V V P c 1 h M b V N G U 3 R X Q U J B U U V F Q m t a Q 1 Q 1 K 2 Z t Y 0 8 z Z U 9 3 T U J B b H p W d 3 d k W U 0 4 N U 5 Q U H N I Y j J 4 d H Z i M j l N S m h Q c D Z l b D g v d m 5 u N U 9 m b j g 5 a G p q M V d i W i t Q R 2 p T e G R 1 b F N w e X h z U 0 V v T F Z h a V U 3 T z V 2 c z d H e D I 3 d H p K d E d u V G x D Y U 9 y d n p 3 d 3 c r c 1 d M R 0 M w T k J R N V J l U 3 B 0 a m 5 0 Y 2 5 M e T J Q T 2 5 E b W t w c V l D N E 8 z d F R X a G 9 L S H E 5 b n R P b l Q z U D Y 5 R 2 w y N 0 5 q Q n J G b X o z U D Z p M U p E a j Y 5 S 2 x T N 3 o 1 N X B 2 S 1 h R a i s v d j U 0 Z T N 0 e j R z U U p F a E 1 U b l J w d T F r V l V W Q l F W R l J V V U Z C U m d O Q n J 4 O S 9 k W G F w Q z d T O D F 1 a U c r K y t Z W T F h O V l B d H J y R k d v M k c z T n h j M X F 4 W n c 1 a 3 p a e H E x N 0 l i c 3 g x Z G Z m V l c 1 b X l z c 0 x J e k F 3 R U N 5 c z d N N W R 1 d 1 l 4 N D h m N S 9 Y W F g x Z n V R b X N x Q n c 0 Y 1 l N R 0 N C V m l 0 V m t K Q 1 F s Q 3 I x Z V R r N U x C c D B 5 W U 9 I a n p J b k R s e n F w V V d N S m x N T E Z 5 N G t Q M z c 5 d 0 8 y M X p z a 0 p J V H M 3 R 3 c y Y n R 6 S S 9 2 M z d t V D E 3 T n E x Y X R W T G 1 h Z X o 3 e G F s V H A v a j Q 0 N C 9 4 O F B C Q X J W W m p N Q m c 0 Z G V v V V N V b E p 2 U E h H R 3 h n T U J 0 N S 8 v M z B r U 2 N M Z j M 5 L 3 B Y Q z h x S 3 V L a G h 4 N X F r d j J W b j U v U D I y K y 9 U W H A 2 T 2 9 C U 2 p p R T F O W l h V M U Z R T 0 h U c k U y M i s v N 2 J Z R 3 R l T j d r b y t Q R H l h V G l i U z B O R D c r K 0 d Q M G V q M 2 p 4 N C t 2 T n M r U 0 p V d V V o c 1 F x b F l x U W t C Q U t D d 3 R a d F d v V l o 4 N m N V V 3 J Y T z J y S U 9 k U 1 E 5 M H R C Y U N w V 0 0 1 U m N O b E 9 j Y X N K W V Z Q M 3 F u U D J H Z H h Y W U 1 z M 3 F R c G F S S z Z O a 1 Z h L 1 R l Z m h J Q k x a U k V 4 a W 5 S d T B y T H V J S m d p Q U l n c m V I Q i 9 l M W J N R j l M V n R n d E Z n N W x x U G x 3 S l V j R G w 3 S k l h L 2 M 0 V 1 l 0 a H c 5 V n l W c j V H U z A 1 b D M 4 R X g v S 1 J y Z 0 5 z d V d V R z F p U 2 5 z U 1 k 1 R F k y M 0 Y z M W J S b k 5 m c T J q d W J C R X V T a 1 F L Z 2 l B S W d p Q z R J W U p x R G J S O C t Y S m l Z M l A 1 N 0 x Q U G l J b U p 3 V 3 c y c z N u e l p w W X V Y V X A r Z m o 1 c j E 2 N T F 5 c X B 4 c F c z Y n R r c H Q 0 e i 8 5 N l U 5 W X J W Y W V l K z Q 1 R W h J U z Z q d 0 9 r O G x F Z E h R M E V 5 W k 1 v R m V 2 W G t y M l V X c H F L b S s 5 O V J a N n Z a N G Z m d m l C R j E 1 N G 9 l R W J p N j B t d E Q y Z 0 5 t W E t G R W F Q S H E y V V V r e E x T M U 5 T M H F z c U t D a m d p e S s r N E M 5 L y t R d E R o d z d G M D l P V H J L d 3 M 1 c z J i U j F w Y U d 1 d l d y V 1 B V c U Z G T 2 1 U a D c 5 d X p o c T Y r K 0 F t d 3 B 3 W k 1 t V F Z K c T J l Y m 0 1 d k w x M T E 5 e j h P Q k J G a T l l V E h S M H R N d k d 0 U 1 V s S l d 6 Y 3 V K S F h Y M y t k d S s r K 0 c w R E p P R 3 J z U H E r S j B X a G s 5 d X p a W E x 4 N G t a Q 1 F F S j U 5 O W x s N j l P a U J o N G N I W n J P W l E 0 Y 0 8 4 Z G x u b j V H U 2 t z S U h I M 3 p B b k R s e l h D N m 5 2 c 2 V Y d 1 d E Z z N Y Z m Z w Y U N n Z 0 t p b 0 t K N S 8 v b m x 1 d i 8 x M k p F a 2 l M e S t Q T D c 3 N G d 2 W H I x O W R y V 3 o 3 N j Z D T U E z b m p q R F J J V E V 4 a z h l S E N 0 e D N S O S 9 m V F R U M H B B Y m R T b 1 V V e W N P S k h B d 0 V C T U p o T j c 5 K z V s e V p J b F N r M 2 p o b W p J Z W V y b D V j W G t 5 W k 1 a T U d D Q U V 2 V F U 2 W F M 4 O T k 1 N 2 5 E M T d s a V Z M b G p S c F V F M m 4 w L 0 h S U n g 4 e F l z U U l K a 3 l Z U U d C Z 0 l G Y X J s U U 1 I R H Z E S k o 1 O V F V R k R B Z 2 d V T C t P Q 0 R E N X p t V z d w M E t m d j M 3 M G V q M G Z E Y 2 M 4 O H B 0 Z G p 6 O H Z L W V A z O C t T V W x K e k o 4 L 2 5 3 O C 8 v T E N 5 e D F I a j N 5 O C s r K 3 d 6 S G 4 3 N F l j Y U 1 H W U 9 I a H d m b n p w M W o 3 d H k 1 e W 5 t d T A r b E l T R W p n K 2 V l Z k p 5 Q W d n S U t D Q X Q 1 L y 8 z M l N r c E p Z d l h v M W 8 w Y U 5 V d X J K T j V U S l p P S 2 R k O T R o U F Q y Z D l 1 M 2 I 4 K 0 t M T H l w W n E 3 L z k 5 a H Y v L 3 Z l L 0 9 Y d j J M T X V Y T D J m c T F L b l Y 1 a T h z T E 9 U T E w 3 O W s y c l J w R E I 0 O E d M V m F U V 1 p t S m 5 Q b n p p V T l Q W j B W S z F Z d 1 p N Z 1 F w e W J X V z d k d V Z R S n F v M G V Q c n Z Z N m Z m c n B w N V N W b F Z W Y l Y z M 1 B v W W E 4 W H d w Q 1 V 6 Q V Z 5 K 2 d 2 R 0 N t N W J F R T J 1 N X Z L d V F 0 Y X p X e U J O T n V G d k N v b H F p V H d p L 0 l n c 0 s w Y X Z 4 W W l L M D B R Q k V F U T N Q S H l V T k U 3 S m 9 y Z U 1 W R 1 F B T W 1 G Z W c 1 Z X l l S E F s V 3 p P R m V p d l R p a F Z L Z j h v V j R i V 1 Z N N F p i S T c 5 M m V 3 M 3 h 6 a C t E T 3 N x a k d 5 O G t N N 0 d D K 2 4 0 Z T Z x N U p 5 Y U s v c T F q N k J r Z G d i Z U g 2 R z h x Q 0 l J Z 0 N J S m d K e H B N T l p E V m F 1 V 2 Y v L 3 l u a 2 o y a V Z x c 1 p N M l l N M 2 J 0 M 0 I r R F l z V 1 B Y W k J 4 a F l X R X N Y T G l R L 3 Y z N 0 8 1 W H p h O W V 1 S F N O S G p n V G c x M T k v Y m Z S N j d G b F h L c F h L S 2 F B R 3 R y c S 9 n d 2 N Q Z G p s Z m V Y a z V J M G V P Z E N y S E Z o M G R 6 Z l B Q U H c r Q X h X T G g 5 T 2 5 U e X Z R b W s 0 b G x 5 N V l C Y 1 A v O T k v U E N D e T g 0 T l l l T W p J e G t 4 b 3 d a Z E 8 z Y U Z W b V c r Z m J i Y j E y d V Y 2 L 1 h N M n p Z T U N X Z 0 J q V D Z Z b j V k Y k 5 1 M m p Z c 1 h M K 0 x w N m N t L y 9 2 V X Z l d l h x a F V m b E h 5 Q n F 0 W m 8 r Z m Z v d 1 k 4 W U 1 B R T Z m U H U z M k 9 L b n Y 4 Y l Y 5 K z N h e X N y T H c 5 U F R r c m J m Z W 9 s d T N i a 2 9 n S l R 3 O G 5 O Z G V l N D F P b l R v M X l 6 W T N s T m x z V m w 2 L 1 F Z T U c 4 W m U v L 0 V V S l p I a D Z l a k p 3 N E V C Z W Z m W F Z S c T J q S W V m c G 5 E b H p x c F Z P M U d n M F N s b l F u S n l j S n E x T F h s c G F 5 d U R C Z z V r N m R h c X k v U 3 F W a X I 1 O S s v T E V F M D h B d H J L c m p s b D d s e T V k N H I v L y 9 T O W d 5 N n h 6 Y k c 0 Y 0 h o N 0 8 5 T 2 5 U O G Z U M E p D M H R 6 V 2 0 r e H I 1 Z n h N Z k h N M j d j T 0 9 X W T d 0 U 3 B r M U x h O D h x V k s v a j Q r U E R 5 e X k 4 c k 5 l R k R R M E 9 W Y z k x a 0 1 2 S G J i N z g x Y 0 M 5 Z H R X U E h E b E p U V T l G b 0 5 M e n h 4 a H R P W l d B N 2 Q r N 0 1 V M D g 5 Q m R n Q 1 l S V V Z G Z F h t T H l z c l k r e l l z U X d m U G h 5 M T J u W m Z T V X h N a k 5 J S T F t U X l r W m l Z c U V 4 d k 5 w d j U v d n Z 2 Q W R 0 e D Z 1 c D F x c W 1 r Y k g z V T k v M V N F Q n B E d G t K c G h v W E 1 Q U V l 5 Z H B S V G 5 G W W x v S 1 p j a E p P c V B 1 Q 0 N 2 U m l r N 1 B T e k k 3 V 2 Z S R W h u V D F v U D l 5 V 3 F 0 N 2 N v O H l n S W d p Q U k 5 Z F F 4 S k p n b m J 1 d k l s M F A 3 c 2 Y 1 U F E z a T F a e m Z 1 a V k z Q 3 A w c k F T N U l r S k h 0 S l N O b F d L V k t X S E Q v S m J U b m t U b 1 d j c T N 6 T W w 1 c k 1 i R S s v d 3 N 4 O V J 4 a T F a a X V 6 O W g x a F I v b 1 Z T c z F 1 N z c 0 U k J F R V F C R U c 0 Y V l p Z 1 d n T U 5 I R G p R S 1 p Q Q n p w N 3 h a Q z h 0 M k 5 5 O H Z i M W R O b j Y w V 0 N 4 S 0 5 r T k J R V U h s M 1 d v T l p 3 O X N X Y T F X Z H U z Y V Z h O T V 4 N D B i V i s y e E R o M D Z L T 1 B U Y X J Y S z Q 2 Z F B u M W J L R n o 3 e X l D T X V s e W R K R W 1 Q R 2 p B R n N 3 U V o z R F J t d l I z U E Z 2 W H Y z Q X R D d l h 6 O W F 0 M j d 0 Y 3 B y N C t I a m k 0 d U l B K 0 9 X W F g x e E 9 V O S 9 q N i t E Q m d 3 R D A 2 Z E 9 u V 3 B s Q U F B O F B q e H B M W l Y 0 U D l v Y X Z B Q k 1 t V E h B N V R m Z n U z V j F 1 V D E w M T V E e D F O Y j B z e T A 2 U D U r Z m 5 O M 2 h N V l V t U 3 h K L y 8 v R 2 V Y e n c w W k 1 r U U p C c D g 2 Z F V w N W Z Q Z n U z U U R j Z X V 1 d E x u d T h o W W V I S z h k Z l V s S 1 M 4 b m h q M 3 k r R 0 R o M W E 3 V E h I S G 5 u R G h n M n J 0 d n p Z M k Z o b D N 6 b W U 2 d z F s Z i 8 4 W k 5 H a V F 5 N H d 0 Z T h D M G 9 x S 0 N D e G N 1 d U Z 5 R y 9 m M 0 R V Y W R P b l p U e X J 6 a z V P Y 3 J q W j g 2 Y 1 F h Z l R B Z T Z Q M H g 0 O W V q U k p p V j J v M y 9 1 b E l E U 0 V 1 V n l t N E l 5 U l M x d k t 5 R D F T U V V W Q m x Z W n A 5 b U t O M H R X Z l h Y R z h H Q 2 Z M c 2 t P Z k 5 l Z U o v R 0 p V d E x q W G g x W k R m Z E h j N m 9 t S H Q 0 a W t D W U l n Q 0 V K a m h m c D R N N n A 5 R y t i M j Y 4 b T J D U 0 9 Z Z D E 5 U F J u Z G 9 R N 2 h 2 b G Z M b k V r c U F 6 W D R E a k M z V 0 p s M 0 5 L c S t j R G 1 6 Q k 4 4 R H A 3 d 0 d E e G N M Z W p H e i t k Z k E 0 b z l a c 1 p j Y n V Y O W g w N F J K R l J s T X p i N l V n Q 0 l J Z 0 N N S 0 5 T W l I v Y k t D V 0 x W d T Z m T n d l Z k R L W l R G a X R W c W V N c n V a a U 5 C c j U 1 W m R m U 0 V w S z R z c V Z L M l J s W l p H W G w 2 Z j B J N U 5 s V 2 V t a D F G R G R 1 b l d q Y y t m T y 9 Q Y m J i M 3 o w M F V k c z N i c V Z Z Y 0 9 H Y 2 U r O T l 5 c j l 5 R n d K R F E x V n N s Y X F D Z 2 t K U W F m V E 9 X V 1 Q y Q y t D U j B a R 0 V o a 1 o 2 W G E 1 S F R 0 M l Z M N i 9 m U G x 5 d G Q 1 a 3 Z y N i t U Z H I z c T Y 3 c z Q z Y 1 Y 2 S E R V c 1 d O S D B 0 T F N 5 T W p J Y 1 B s O G Z Z O H Y r M 3 E 3 Z H U z c W R w M 1 h Z M y 9 V e E Q 3 b W l J a U l H Z 0 1 T N G V I a F p H W m 1 O b W d k R F Q x U F Q 1 N D h 5 W W t U S j d o M D Z S S T V P V G x r W j J k a k 1 s M z l v O U h j a E h k b 2 h v Z U h 1 e T N u N S t I a F F Y U j B O Q 2 t w S 1 U 3 Q k Z I d T U x Y X l z T E Y 1 K y t X V 1 g 4 O W 9 E a G x X R H p v M T V 2 N G l P a n E 3 M l d H a G 9 x U E s 5 d S 8 w Z E V C Q k F j W E V 4 Q m 9 Q Q j V m U D F Z V D l 1 O X U z Y n g 0 a 1 R K M X h P S T B r U 3 N p e T d E T G l I a F l Y a D U r Z m 5 j c j d R M E Z D S 2 l v c W N 4 b W x m W D F o W V d L M 0 h x V 0 1 3 c m l I c S s z N H B D U F Z S b m 1 P a E t O V k 1 X W G I x L 2 4 r e W J L O E d a Y n V T V n R 0 d E 9 M S m N X Z U R S W H R x e F N w e E 0 3 U z h S R k 9 k S l l C c z F x d X B 4 Z k V F U U J F R V F t c G h q b W N o V W Z U R k h z c l V j e n N 6 b H B M Y U F D b 2 Z l d j F M V k R I V D c v e X B M U 0 5 y T F J V b 3 F G Y k l z S T l s T F N W Y k 9 a c l p h T 1 p T V n k 2 R 3 N Y R D Q 0 Y 3 B M T 1 l S c n V q b z Z r V j B 3 a 2 5 V S T F J Z 2 x k R U F S Q k V J U 2 J n Z 2 l x T l p D N 1 F K S m p s a 1 p q c z h Q c U l q a z V t Y m x 6 N X l x W k 0 4 S E J 3 Y 1 R H e H R L M W E x Z X N W a X Q 3 O X V 4 c G t 2 V k l r c 1 J i Y j c z R n F s V 3 I y T H g 1 T S t m T 2 5 l U G N 1 W E 1 z W G J x V X N X U E h N b m J z V 0 t X V W 1 p U E h F b k 5 W M m N 1 Y k 9 l N m 4 0 d U p p d 0 h X M m t D U E h V b z d s N W V Y V m 5 x O G F a T H N X R E F h R E V t e X A 2 L 2 h k O V d H Q y t o M W Z G U l V W e W 9 Y M j R P Q m d 0 K 3 V V Y n J C R z A z c T l y U S t B U F R 2 S W 5 j Y U 1 1 N z d u c V U 2 b l k 5 N j h l V X A y b D Y r d k w 3 R 3 h z Z l R x M V l 2 d z h Q Q j Y 5 N l d y Q z F l W l k 0 N 3 N 4 N H J G N F k 5 a G U 1 O D V 2 V j Z 2 N 0 V k M 2 p F Y W o 4 b j F q M 3 k 5 Y z d V L 0 h n S 1 N Q a j A r M T U 2 d E 8 w e G l P N T F o T 1 R r N n R R U 3 p I Y m J k e k 4 w Y T Q r b G 8 0 S G h O R l J V V k F 6 Z W N X T k 0 z N V Z k L z N T M E d v a m J s T X B q a m R U T W t s T S t Z e U Y 4 Z U 9 q S z N m e X R X Y 0 0 1 Z k x z V D F y Q z F a T G t q M z I 1 b n p N c X p 6 Q l A 5 Y U R n T m F l K 0 l T S l F n a U N J Q W l D Y 0 w y M E N 3 N m t Y W E F n R X p 1 M U E r Q l l U a D Z I c z N J N W 1 x M 2 x m R 0 d S O D h U U z F m L 0 o 5 b X g x S k p E b G F q Z m N L U D N a S 3 V l e H l q S m 4 4 Z 2 8 1 a z F m S W t s U G 4 w S G g 3 M F R N N m d y d G p X d E F 6 T 2 9 J Z 0 w 4 L 2 0 z R X p o Z D Z w R G h 3 N z g r T 0 9 Q M T N z W U 5 4 e X h Y d 1 J C R U g 1 Z l J G R H R k O H h n T V B E T 0 8 r K 2 c x K 3 R K U 0 V q Z 3 l T Z W Z k Q 3 F W Z C t M R W l T W U x x b 0 h 0 W X Z U a 3 l a T V p Q M z Q 4 Z S 9 m d V p j d V d M Y V N u c C 9 Q d H Q 5 K 1 N t c H F x O U F w c k R Q d E Z a W H Z R d 0 I z S D U x M W x k b H l Q Q U p L M 3 R 6 Y 3 F s U X F y M V V w S l N V b U 4 w O X J I W D F 2 d 3 J T N G N B e G I y Q U l B c m p w b F d 6 Y 0 h k O G w w R k 5 1 Q n F r S 0 M y e k p 0 c m 1 a b n o 4 Y 2 N m a z V T V V J N d V d M W G 5 1 d W V l N D l k W m J s Z j F y T X B t Y U p h a F d X N U R F W G 5 y U U 1 m a G 9 Q M C t H R F J 2 R 3 M 4 O C t X N m Y x W E 9 2 M 2 k r Y m c 1 Z V d s W k t H O T h z b 3 I 5 T z N i d D l u W G F Y L z l h e n E z d 1 A x e E x n a l h t b X l C c 2 t 3 T F J S Z E 5 H U E t x b G 5 h O F N r S k N s d V R L T 0 Z w T n d U V D d K V F l a V n g r d G Z 0 R X F B d H Q 2 N H R l a T R k b n d n a U F J Z 2 l B M G 4 3 d W l 3 c m t y e W x h M V J H O D B j U 1 J M c X d U W j h z c X Z W b W l v V n N a W m x w V 2 d t d V B 2 Q U x h e W t W W m x M a n R k a F p G d E Y 2 K 3 c 3 Z U l W S k x C b H N j V k U w U 3 M 2 a 2 x 2 R F J C Y W J J Q W l D S U F o L 0 h D S 2 8 5 a n Q y O H V S S j l I b z l L c F d L b D E 5 K 3 V W c E p z N n l z c k d a W n I 3 K y 9 Q O E 9 I R D J m W X N H R 3 N Y T G 1 T b F N 0 W G N 1 R E F B Z E x U M D J u V H B r M m p s b T J m U H p z N 2 0 0 S 0 N B c W Z T Y 2 8 3 T 2 5 6 O F A y Q z U 0 d D I z Y n R s S H J i Q 3 F T S k 5 H N m R X c 3 V Y c n h J V W x J U z k 5 O S 9 2 O X R w N 2 V O d j E 2 N W R v O W Z y N m V s S l N F Z 0 l o W V d G c E t X b H V a M H V O V F c x M G V 0 e X h S N 2 d j Z G R u e k Y z c F J u d D V 6 O H p N V E V w S 1 N s d 0 d S M D B t R T V j d V h X c W l r Z G F z d E x T V W 8 w Z V B B a k J s e W h T N m R P b m k 5 S H h 6 b l U 4 R k J R V 1 l 6 V 2 F Y b V o 0 N m 5 Z N 0 x s e T h E e n N k S 2 R I U T B w M D Z k c X R k c m V y M 2 V M N X F T U 3 F V a U 9 q c W F 6 T X h N V W x O V H I w b F F 6 V j d 5 T V M 4 d m o 2 S 2 l J c G V a b F N h V F N Y b W R C T 0 Y 2 c V N p d z J y T F N N c 3 p J T G l 2 V X l r a W 9 L c 0 5 u O W 8 0 c X p 1 d 0 p h R m F y c m J T a m Z Q V l J K e j d o S 2 d K Y X F 3 b G 9 x V V l T c 1 R S Q k V B U k I r T j B J O X Z K a 1 V K c 1 l C c l d 4 M 1 Z 4 M 3 N h a U V J M W x h a m 1 U b D h x c z J I N F B a b 1 V 5 M G N 5 U 3 Q 4 d i t 5 a 3 J G K 0 5 Y R k 5 y b 3 k v U 1 U 2 V E o r W H J T T X J Y c 2 Z U V U 9 Z S z l Q R W 1 J a n F S M 2 J C U T l X M F F R N 0 M z c V F 3 d U N J Q W l D O F B z b D Z 2 U G N J T 3 h s M V d y T G N I S m t 6 N X h R c T l Y V l N w c F p y V l o r K 3 V t b n B o d W d D N U l r T V h y M G F P V m 5 4 N T V Q R F J V Z k g 2 O E V W N z c v L 2 5 1 W D A 4 a X l 6 S V l O R 3 d E b z F h d V h V e W 5 J K 2 1 q S V B x L 0 5 2 Z m Z l Q z h D Z V B Y d m N C c E 1 j Z 3 l I O S s v Z H Z r d l h H e D h j R H N H U E h E c G Q 5 c E V w S 1 N 2 a n Z m L y 9 i b 0 d Y Y l M r T F p T M 0 5 X W m U r e m R l Y k 1 H W m N a a H B z M m J h c H h 6 R m F y M W U w M E d 6 Z H V k R n N p c z Z r N W J w K 3 J Z M n J I a m g z T n N s N k R 3 Z U I y M m V 2 V 3 J j T n F 0 Z U x q N D B P U E h q M l V 4 e E 1 T R W d C Y k 9 j Y 3 p a O D Y 0 W G J a a j l 1 R D F m c j l v S 3 Z a d D M 3 b H o 1 e l h K e k 9 6 V 3 J a d n k v W m 8 x Y T F 4 T 3 M y b l R K c G R s Y U 8 x c U 8 0 Y 0 V v Y U d z R m F B L 2 J 5 W m p S e m 1 a Z X d 3 V V g 2 d 1 N V S l B 0 b V d n U 2 x a Z T h j T n N 4 V F p h e H l s U z d L R 2 J u R 1 N R U m V w c 1 h y V W Y 0 R X Q z W G g 4 Q T J J c U F t Q 0 l J Z 0 N M O T N i W U 1 D Z U x C V E h Q L 3 U z N H R 0 R D Q 3 Z z A 4 R j l t S F p I W i s 2 T 2 p z V G Z 4 V T E v a m 9 F M i s y O F h 5 S k x E e l R p M n Y 5 Z X J W d V B R R z A z c 1 N M L 0 M 3 S V B I R 2 J W M k s x T z I 3 T 0 U v U j A r e D k z S V d 4 Y 2 J t c m F n a U N J S W d D S U x R M U V S U T d R W m h 6 O X J a d F d 1 W G N q R z R 0 b k p q O X R K d F J x T 1 I 3 N z c 3 V H V t N X B O Z n J t V D k v Z n B O b V R 1 e m F 0 W X R W c T F Z N U J X e X N W a X R i d D I 0 R m J C a 2 t j W E Z 4 a l Y 2 U G 4 1 O G Z q e n p 5 Q 0 F E Y n Q y O W 4 w Y U p G R k J R V U t N O X J 0 V m 8 r K 0 9 B R F R w M D Z o W i t m S D V N b l Q y N 3 d 1 a H F 5 e j J 2 e n d B T V B F Q l V W U l V W R k J i T m 1 6 Z U x J a 1 N O W X J i Y l N H Q m F M a F F N S E R q Q n Y z a n d B a G c 4 Z j N p V D d E R 0 R z M k x H b 1 Z D b 0 1 C Z 0 9 6 W j g v b T R z V 0 x 5 b k 5 w Y V d t O C t l Y W J E U z V Q W j g v V U 9 Y Y n N t U E p h T 1 B i e D Z 0 b X p K M k R y R C 9 m a G h 4 O H E 1 U X F O U m l N c l Y 2 N 2 t 4 S W t U Y n B k c k Q w S 3 V Y T G 1 T Z G V 2 V 0 t h V W V L e W 9 x V 0 x k d U h k O S s r M j J U b E 1 p c 2 k 3 Q 3 d N Q 1 h R d W 5 M b F N p V U F Z a k t a V 0 w x N k 5 k d T J i V 3 U y Z F g v M T F W Z H M y Y k p G T 1 E 3 T H k 4 d F p 1 W E t s V W 0 1 e T N M a H h U c G w 4 U F h y M G 9 I M z c 5 Z 0 M 4 O T k 1 N 0 h E a H d R R G 5 P d 0 p i O X R u c j F h a F l 0 V 3 F R O G R p M 2 Z M N X J U c U Z H a j h Q U H p R N m Z U O G N Z Y m J 5 a F p u M 1 l Y T D E 1 a z B h S k Z 5 b n R U W T B W S F I z U F B Q Z m N B c 0 d I R E J 0 Y X R X N m V j U 3 d h R F F U b E 9 Y V 1 Z h M n R W M k R n b E N 2 Y 2 h R b G 1 V a D U x Q U Y 2 V n Z L S 0 R o d H h G V H N L b E J t d T h C b F N 6 U n p u W l h t b E s w b V N k W E t P M 3 I 0 U 2 d U Z m 9 x Y m x J R j l h R H Z R b C t C W T F I d D Z p Z U p N Z 0 N J S W c v R k h k R m g 3 Q 3 B N N G Q r S G Y v W G 1 4 N W N E a G Z E Z X Z I Q z N m Z F J 0 K 1 d M Z H h r b D B r N D l t V l R m d W V R V k x a S F p G e G 1 4 M S 9 R R m J I b S 9 F V m 0 3 V C 9 L Q T J 2 K 3 g r U C 8 z Y z J D S X l m W m Z U a 0 x 2 U W l 5 Q 1 l J Z 0 N J S n d n e F B s S D I 4 U V E 0 W U 0 0 Y 3 N 2 d n l R e E 1 a R k h I M z B V S H g 4 Z k J n d 1 l 3 T 0 9 Q U C s 1 M m 5 p N W R 1 a E F m S D A 5 a V l p S n I x c X h o e T V Z d C t Q d j d v O V Z x Q 1 F 3 T T V J a 2 5 u d U R 6 e n o 5 d m t 2 R 1 Z s c G F 5 Z l B s e W x p O W Z U a 1 J F Q k Q 0 K 1 B o U V V G Q 2 l a U 1 Z P b l R p V X N M S 3 h K M X Z Y Q U F 3 K 2 c w K 2 x Z d F d v V j I 3 W n R Z O X U y Y l l T R 2 h t S z F X c D M 2 U y 8 z a k g v O X c 2 Z 2 x W W H c z W j U 3 W H g 5 L 2 Z u e l R m Z l p Q Y n M y V 1 J s W m Z I T 0 8 r L 2 c 0 K 0 5 E W U d B Z 2 V y M W V 1 U m p m d j M 5 L 3 B r N m Q y d U Q x V k J V W E Y 4 Z l R U e i 9 O N H N X T H V Y R G h B a S s r K 0 N J Y W p R Y X d s U k N N a k l 6 a 3 F h Z W V Z c 0 d D Q l V E O W V z N E 5 H a l N J e l p z M 2 8 5 U H B t R H A x S 2 h x T m h z a k l T Q 1 U 0 Z U 1 z d H Q z R C 8 v Z m V 6 Y T l j d W p o d z V 3 d U 9 Q U D A 1 b 2 F D Z 2 x K U 1 d Z e l d i K z l y Z S 8 4 W i 8 v L 0 1 m b H N x Z E 5 t M F p H U m d i c D Z l a 3 N X N 2 F N N W N 1 W G 8 5 R m 8 w T 2 w w b U V 3 b U p r M m F S R 0 p p S X F k U G 4 y N 2 t I c X F k c D Z j b j Q 4 Z V A 1 L 3 Z 2 d i t m W F g z O W x 5 c F F w a E l h R 2 t w Z V h o e X p M d l B U U 1 M 4 c i t h M H F 4 c 2 J G M D d O a V J 4 W X N Y O C 9 Y W F h 4 T V V G R V J o W V N G b X N 5 M 2 Q 1 T D c 3 N 3 V Q Q k J 4 O T B t a 2 V s V X Z I Y W E 2 L 3 g 1 c H R 2 a 3 B X V n h i L y 8 v V z k 4 Z k h 3 S U R R M 0 Z Z R E F v Z 1 J 2 S D h v a l g 4 d j J p T 1 V W R V J E Q m p 4 Z 3 p t e n A x T F d s b 2 F y N 3 p 5 Q 2 t G Q l F R U U d C b E p V V k t R R V E r d m F h N j R 1 b m 5 u b U d h N W N 1 Y U l j c D k 5 L y 9 6 M 0 J 3 Y 0 h L Y 2 Z y W V k 0 O X g 0 c 1 F K d D h k c G J l Z V F J T l N G d V V S R 2 4 y Y W k 1 S k l a c T Z 0 N 0 p H V G J K U 3 V W Y 3 F k N G x V d F l r d T N D R n B W M 2 p z d V N p O T R w M k F K c C 9 0 R W V C T F J T N H g w c T d y M F N C R U V R a E p 0 W n g 1 Q m d P b 1 l F O C t l T 3 R w d E J M e F d W O E d 0 d V B y L 2 0 1 c E 9 Z b T Q v V 2 9 T Z W J q Z j B t S F h 0 d 3 p m N l B q Q 3 h j a 2 U 4 R k F B Q V d m R W x F U V Z S T E l N b E l z b F N 0 d W 5 T Y X Z w Z z B m V E h y V T l J Q m F C M F V R U G Z J T U x w S G h Y T m 5 W R G d h V V M 1 U 0 V B U k J F R z Q 2 c W J v a U x 1 c U x T U z R z S W t X b k o 2 W F F s Z 3 p U S V N T S U R w c G d P b 1 l H M H p Z b 2 d I Y W E 2 c T F h b X B z S X F 0 M G d S b 3 d Z Z 2 N s a 1 l 0 d T J i V 2 k x V 2 x R c U Z h M W F 0 Y X A x d m x t e l p 2 S G p q e i t 5 Z C s 5 Z X N y T 3 p N U n F O O U 8 v Z m 4 w Y 2 V l Y V J K Z X l U Z G R k Z G R a R 1 Z s a 1 p p W V N I N S t Q c 1 h G e F V S R V J O Q z d k M j l H a l J y V j V I M 0 5 K a z J h U k V K Q 0 F w c z N i K 2 J N b V R N V U Z o Y m k 2 Z W x K W E Z 3 Y 0 N R a 0 p q Q m 8 x e W 1 W d m 8 v c G 8 2 R D Z 2 V F d 4 c 0 x B c 1 h M b V R M b G k z O C 9 Q U F B a R 1 J r V U Z C U V F I Q n d N S j A 2 Z F d M S W t D S G N l Z W V k a l Y 1 U F Z j T 0 h E N m R W c T F h c 1 c 3 Z U 9 j K 2 Z P V V Z w Y V N u a D R P U D M 3 O S t m Q k J 4 O T B 5 d W l 4 b D Z P c m k 3 a T R P R 2 J O b X N X S 0 Z T d k l 5 T W l n b 3 F L Q 0 R o M D Z P R T N 6 d 2 d z d j B L W k 5 H M 2 J 0 M m t W b V p p W V Z G U l Y w N 2 R x V k N S T W 0 w T H A x Y T d m T E R n N E 9 a d T d j d W F 4 Z n Y 1 N z k r L 2 V U b T V 1 T H d X Q 2 d T N W N 1 a k J v M W l v U 0 V C Q k l U R S t 1 L 0 1 4 c G 8 0 c 1 N K e E 1 i R 3 N t S E R C a k l 5 T W l n c E t l R z I y M j V q d 2 9 R S m R P N 2 N 1 V m 1 D Y W d B d n Z 2 Z 2 l I V H A w W U 5 1 M m J X U m 1 a d U x 0 N 1 U y W E x s M F l N b V N J M j c 1 a F V W R l J M R m l 3 Z 0 U y Y k 5 2 S H p 6 e i t U b V p s S m R u W T J n W U d C e E 1 m S G M v Z m R k e k 5 v M E N D b m V h N 1 Y r M F Z 6 N j k 2 O U 9 4 O T k 5 Q k h y M T Y v b n h J a 1 Q 1 T 1 h s V V Y 1 Z W p r Y W o 0 Z m J i Y j Z k L y 8 v N z A 2 d F d y e W R Z W E h C e k 1 2 S G 5 6 V 0 x k d V h i W G p k T X l Z T W R 4 M T E x M G N Q b n d Z b 0 Z w c F R h a m J P U 1 F J c m x q S 1 p V b 3 V X e W p K T U d Q V V c 5 M U 1 K Y U 5 r c F Z F M U o w M U N r b V N z V m t D M k 9 t U 3 V P V l A 3 U 2 Z q R m V C Q V F L d 0 p w Z 2 l B S W d p Q z Q x e m 9 v Z 0 5 a Q k F Z e n V Z T 3 V G Z n F X a 2 p E T j V o W n p V N W 5 N M F c w d G 1 T Z l h T L 1 Z M b H Y v W m V i S z U r R j Z u c V V s R U p s N H B L K 0 x F e X l C Y m w 3 M H Z I a 0 d D N l J Z V F J P V X h E e D l C Z 2 Z E e E V I V 3 B C R U F S Q i t L T j Y 5 O U F K O H N v T k J I c D U w V E V r a U F j N 3 R x T k R p Q z B X a 0 Z J W l p O d H p L W l B O S m h N U m Z y N z h v O W N k M T N S O F V t b H B x W n Z t R 2 9 J Z y 9 K R n M z N z Z k V H o 3 N W h P R G d Z T D c 1 N X B 2 c l B S e E I r R U 4 1 O H N r b n l j L 1 B a O X E w Y V l 3 W U 1 l S j Z E M G Y 0 S G J O V X l K U m 1 X Q 2 k 1 Y k t h a X N P W k F t a X V T S k Z Y M k 1 a S G Q 5 a 2 N E V V B 0 T C t N Z D Q 0 Q i t y e G p 0 R U J O S U V R U k F F U V d p O E l x T 0 o z L 0 l M T 1 p 1 d j Q y e U J q c l A 1 T 3 Z J T k Z V M i t I c F V r R V J j Y 1 N P Y 3 d E V j N D U X V n U 0 h r T G J v Q U J V O W F q S U l n a U N J Q W p D a m V k W V R o N H o 5 e D d o e G J 0 d V k z a T d 1 a V c v Y k w 1 d 2 l V V W 5 r b m k z W H d K M 1 J E W k 5 K Y j N h a U V 3 M V F i a E o y R E 8 r N 0 w y N E J F R m 9 H a G t a R 2 V U b j V 3 T 0 l E R F N o U W F 4 R 0 t N M n d V S H p a U 0 V X Q j Y z d W R a R 1 N R S l l m e W p s Z E p T T W l T R E Z i W k Z s Q 1 R K S z d l R V g 2 V j J s L 0 N Q O W F E Z 0 p a c X Z J S k Z J R T B R Q k V F U W h L W V Y 1 T 1 Z K c i t o S W V r V k h L b y 9 s b F J 1 V U F O d l p B a D N u O G 5 X T j d w d G 1 s V 1 V 1 N k l x N G 9 D d G k w N F Z M Q V B p b 1 B i a E Z F M F N Y O E J D N m h v Z H l h N m l H R n Y 2 K 2 p W c V B J Q W l D S U F q W H p q Z W 5 r e m 1 l a z h l Y X N Z U H c 5 L 1 N z O D N 3 U H R H O U 5 2 M V l 0 K 0 9 m Z U k 5 d 2 R F O G 1 r T H J j M D R 5 a H R S R k J O R V A 0 Q X J G W m J X U z k z R 1 F r c E t T a 2 N Q S G d R d 0 c w N V F V R V F Y R E 9 i e m F q V n J q O H V a V m 5 t d S s r K 0 E 2 Q k Z p e F l p c U N i V W 1 k V U V w U m x t U 2 p M T U d Q S 3 R W Z X M y V m l O V m x r d F N P c V Z K R X J K V l J r S k d 0 c l V x b 1 Z v V U R m Q U 1 r U E N Q V m V Q Z l V v M V h r T G g 3 V 3 h B R V F S Q 0 V h e X Z j M T R j K 3 N T M 2 9 F O X R D Z V N 5 N 3 R M d 3 k w R m J J Y i 9 r N m t n d j B s R m I y b E c 0 b 2 c 5 b k N x Y n h D V H V V V k F x a 0 F C S G l x a V F z T 3 B K M G 1 p R G h O R U h I Q m d i U U 5 E a V J F O U d n V E J F R V F o Q n Z L T j Z l V H l T O D N z S E R n U F E y Y V A 5 R E x p N D h I M 2 N 2 O E l 5 Z j U 3 c 3 g 1 S H U z Y X Z J R T F F V l F U a E Q 4 Q X J W Y k x 1 K y s r c S 9 R a E N 3 N E 9 C c U M w d E p R R E J 3 N n d i T m t 5 T E J Z T G N Y R n h J c W d t Q 1 B Y M H h S Z G Z v R k t w R 0 R C Z 0 F C M D Z k R U N s c 2 1 Y N H B L V 2 w 4 Z j M z M 3 l 2 O T F D W l B u c X c 4 S n d p d X l H W W 9 6 Y l J R Y 3 R s R X V k W k 5 J R T J X a 1 N Y S l h Y R k h i R 1 V k W l N T N D J w d W t 5 a V E r W V N y O G 8 5 W D R 0 Z k J B S F N B Q 2 F Z S W d D S U l n M 0 Z o Y S t Q d l N 3 d C t Y L 3 E y a W x j Z X l T O H R K M H h m Y n Z u U k Z w T 2 1 M U 1 M 4 c W 9 j S m l h Z k I 2 U 2 t 4 b W g w R G J W Y 0 Z l b n N S c G d t Z 2 J G R U Q 3 a 0 d E Y U J n Z l N M a m l R U U s r N j N 4 V X Z D S U l n Q 0 V M V E 9 K Y V R 4 L 0 d j d k F Z S D F C e E 5 U K 2 p H O H p z T 2 N I d E V L U E h O V 0 F w U z l G U V R o R C t B b k p 3 Y 2 5 u N z Z h Z V Z u Z T F D d H F L a W 9 z c m N P e E 1 Y R k 1 Y U G 1 U Q 0 l p S X E 3 T E d B W G g 5 M n J o d 2 9 Y c z J y V U x B Q z h 2 T H d J Q 0 F p Z 3 J L O E 5 n T U F D Z 1 V x b V l N b V V L b z B l U H Z w N 0 R G R z V R b G 5 L W n N p d 3 J K W m t t S 3 Z L d H l L N 2 F w T W t n U z d L d E Q 0 a n N I R 3 V U Q W N s O U N 6 V U F W R j d n R y t W Q l F M U W E z e W d Q S k h I T G x D Q U l n a U F J Z n h B W k p h V m M x Q m V U c W l z b V Z W Z E V l b E V K R j N S R n p i S X V m M D g x T G Z 6 O W F P S H Z T N V N m T D l F Q i 9 r U l Z m d D h p d 0 U 5 a 3 V B b U N J Q W h D T X h q M m Y x d n F Y Z k t 4 S m t V V l J o N 2 V 0 S l B O N D R j M X l m S m N F V U U x U W Z n R H N G Z 3 N I R H A w a U F N S E R w Q 1 d s a 1 p o W V N G b X M 1 b k F 3 R U R h d F d 2 S H Z m Z m V T N z k r L 2 R 5 V 3 N C T U V 3 Y j J z c k N 4 M j c 5 N 0 4 4 Z V B I e W N 2 T F E 2 L 1 g 0 K 1 B q U T N o N E 9 M Z m Z m a n N q U m 9 3 Z 0 5 q Y j J l Z z l U d U l G V U Z G b 3 B 5 N 0 p R b W 1 Y R 1 Z P V G 0 x e X p a W H N i U m 5 0 M G 9 P e n d s S y t V Z T N m R U 1 r d k J y b 2 N Z L z J n U H Z F R l d O M H d x Q 0 l B a U N J U H p S c E J l V m t L N H Z K a 1 Z Y c E d T M l h T b 3 V i Z F o x Z W 5 t b 2 J B R T J m e i t p L 0 g w c k E z Q z I 3 e l h l W G d S N 2 U 2 R V J n V G R C R U F S Q n F M T j N E N T J n Z T J R N H c 5 d T F j a n Z O a 1 d 3 d C 8 5 L 3 B a R k w x e F h p c V Z O d 2 F x d U d a T 3 p v V E Z 4 e m 9 k c D V O R j l J N W s 2 Z m p 0 V j d 4 e l R G c 0 V W U V R C R U V R Q k V G b 0 R O a 0 s 1 Y m t X e X J K c 1 g 1 W U s x N z l h e V p Y L 1 N x a H N w U n R s V z Q 4 M F c 1 O D B k e V V m Y l N R V i t F U j R W S l o x V k 9 I a E s 2 S m 9 n a U F J Z 2 l B S V Z W M H B L U 1 c z e k V C b V N T b l p w Z V Z r b F p T U 1 Z W S k d k b W s 1 M m 5 M R E 5 S b E R z S m N u d 1 Q 3 Z W h G U U c y a 0 o 4 d k 5 I W X Z 5 b 0 R i M T R l S G 5 o S U V t c V Z o R n F s d 2 x P b H d r T 1 M 4 U F J R b 1 Z h c F V G Y y s 1 e X R 1 a k J V R V F S R C t v R k o x U l h 4 e S 9 B d 0 x C d l I y T z g z e G 5 E e i t 2 d k 5 u N 2 9 t T l l t V D d O c F N i e l h 4 M z V q e F p w Z V Y 4 T 2 J R d n J Z T U M z T T c 3 M H M 2 Z i t m d G R 0 O U 1 t M l A w M E R T V S t u U V Z C R U F S Q k V P c k p h b 1 R T T E R O b F d S Y k t j e T N J Y n R 0 O X l N a X l o Q 1 N C Q n h K V 1 F N W n F l N n h 5 Q 2 5 m a E 5 B O W Z D Y j h X S H Z o R m V l Q W I 2 W U h r M F F 3 Y k l n a U N J Q W l D O E F j U 0 c r Q l B i S U E v M 2 Q z M F V j a 3 N L U 0 9 y d E l 5 c 2 t q S n l 5 c 3 J K T F M w b n I 5 e U F 0 c 3 d X Z E N z M W 1 S c z l C c j N S a E 4 1 b z R s S 2 p s e V F J Z 2 l B S W Z 4 e T l Z e U t a Z D E 4 d j V l Z U w r b U l D Y T h u d y 9 p N H B o W G F h S U 9 i M F R i Q z F 6 Q U R 1 a k F y b n d S O T N z R D R s b l J m d T d P c D I z a 0 F 2 V D l M M F J T S 2 9 K Z 2 l D S U F p Q 2 N E M 0 l G a k R r V 3 l u T E 1 X U F F X a k R x Y T B q M G x 5 d X J P c 3 F T T F R 0 T m t w R 1 J z R m J t c X J r T G 9 x a z h i Z G x v Z m h G c W Z D S l V l Q W F L Y k R S Q k V B U k J F S V N t R k J Q Z 1 I w e U F I M F M 1 b n l h a n B K U z g 4 Z 3 B i b 0 s z T W d M Y T B E R z I 1 Z 1 F K R E J i b G w 1 Z V N X W F p 1 T U 4 w R V F C R U g 0 S T B z d U x L S m p T R k N O M D N T U E R D U F N 6 M W N K c U F H R V Z t W i t G O V N T Z 2 Q 0 e E p K a m t R a j M 5 V z h j M H l Y Z 2 R p Y U N h S U F p Q 0 l B a E N W V E p V N k t 5 V T U 5 b 3 k w U 2 9 L c k 1 o V 3 Q 1 T W l 5 Y U N T S k d S a 3 J G S m x k b G 9 0 U V R U S l E 4 W W 4 z Q V B m Q 0 R X K 0 V T c T h O Q 3 F Y M H d t Q 0 l B a U N J Q W p Y V H N z Q W Y x b 0 c r T m M 0 V G J u W l F x b k p S S m 5 K V E t u S m p N R m l v Y m p D U 0 p u W l F w b l p U S 2 5 S U k l Y R m d y N 0 N T S m 5 K c k V 4 d n N s c X h 5 R E p t c X h X T D F m W i 9 z e X h Y Z j h 3 c V k w W E d h S E h 6 Q z Z n Z 0 N J S W c v T T Z s N l B R O D J M R m R q Z E 0 4 M X Z X V 2 F v O G x G K 3 J S b G h 1 N E 5 W U l Q 0 N 3 k z a E F T e k p q b T F V V 0 4 w U n d U V k J F R V F C R U V R Q U Z P S m p F R n J 5 M F l y M T F x U W E 2 b i t J O H N 5 R W l C S n R z Q 2 E v W k p I V G Q z U m Z N S l Y r R V o 2 N E J 2 a G d Y Z W 9 D S 0 l K Z 2 l B S W d p R D h I d m 1 x U G Z C V m U 0 R H Y 5 U j Z K S U F p Q 0 l Q d y t w U l F X M G F H V 1 R M V 3 F p b z B t M 2 p 2 M E t 6 R U J m b 3 p 1 M E t i R 2 F X O E p D Z U o 4 W V Z G a m h 1 a F d z d 1 h W a k h v T H h t S V p v O D Z L V V c v N 0 F 2 Q U t W d G 0 r T k N x O E F p V z h n a 1 d E R U V F U U J F R V F y a j J y R W N w e k x a V G x X a k R r V 2 p D W D E x R F M w U V h K b 2 Z 5 Q T V D c U 9 K b 0 Y z a U F y Z k N G d F B O T z l R b G E w c 3 B D Q U l n a U F J Z 2 l B S W d p Q U l n b E J u K 2 V V R 1 h 0 d H p t Q U p E Q l F z S D l N Y l A 4 L 3 J s a X p Y T G 1 y W E h L a k N Y e T N o N F N Y a H B W Q V I x O E 1 R c j J I W V Z 5 U j V n S z h 1 M F V H e V N V Z n V h a W J q V H V 6 b U d J U W l D S U F p Q 1 l D T 0 R z Y 2 h L U l l H T U l k K 0 1 v Y 0 N L d W J S K 1 F i V G F x T H p C S j l U R D l o V m 1 1 N E Z J R X Z j T 0 N Z S W d D S U l n Q 0 l J Z 0 N J S W d P T 2 t R R W t S S 1 l S R m h 2 a j Y x V G 5 0 Q l Y 4 U S 8 5 a D V H a G N S S E E r K 2 h U V k J B c m Z P Y 0 x 5 e m l s b n B t d 3 R W V m t 3 Y l Z 5 c l V X Y 2 c 1 V k V O Y k 5 p O E E y c m h l d D l 2 S E F M K 3 J x R m F i a W k y Y l N O N V V S Z W J j M 3 Z 1 S G l 5 c E 1 n Q 0 l J Z 0 N J M W 5 y U U J E Z 2 R V V 1 F N d T M z Z E F q V z V w d 0 J S S j R h M V I 0 a G F q d 0 R m U E F P M F N G M n Q 5 O T J V Z E J F Q V J C R U F S Q k V B U k J F Q V R C c G 9 N b W 1 C U 2 R u b D R 4 a 1 R W T 2 R 6 d 2 5 q N W 4 3 a n R B N k t J Q j M r e W J V S 1 F n S G N M N V F 6 e T B o d 1 U w e D F H c W F M S 2 l t T z J 1 a V h H d W g 5 V E J m V k o 1 M X Y 2 Z 1 U y R m F O W D R 3 S H V Z Y 3 E r U C 9 i d T V j Z k 8 r K z d q d U 9 m N X p t M 3 V Y a k 9 q T z J K N 2 N S V 1 B N U j F x a V k w b D F Z c G d a S U l J V W 9 S c l Z p V U R R a j R B N H J Z c 1 F D e F l s V 0 V F Q 3 Q y S U h a c 2 t H Q k I w e U F F R V N J R n B K Q W 9 U U k 5 J U 0 9 v M G l k U G d L Q j d I b m h s N 0 x 1 Z j Z z R G h q V H l h M m M 1 e V p z V 0 1 s c j V j M G 1 q b T N u M z l l a l R U d j U v Z D l P a 2 V H b W J 1 M 3 N W Z G J B Z 0 E r Q T Z w a D B s M n E w a m s v e V B y N y 9 Y U X V W Q m w 4 e k Z H T z Q 5 U W 1 p c l Q y R j V t Y 3 I 2 Z D F v S m J t W E d H V U l 3 Q U F B T U F P M 0 h 0 Z 0 5 r K y 9 m Z V l q M y 9 Q Y S t l W D g 0 Z F B Q N X N 0 S D V 2 U E h Y L z F 5 V 3 J V Y l A 1 V D E y d m 1 s Z k c z a D J H N j N l V T E 3 R X R X V 1 h 1 M m x 2 e k h N b l k v Z F d D W D h z R n F 6 e U o y U F Q r V G N E e n R a Z X E y W H V j O E x h d 0 R B M W Z x c j F X a V U 5 T W 9 3 b m V W a G V p d k Q 5 R m F y W k s 4 Y V d w R T B w b 3 M w W j h 1 M D V t c W I 5 N E V 0 V W 1 z N W h R W U F B Q U N 3 R n h i Y S s v S m t y M y 9 k M T Z z a 2 Y v T E 1 D K 2 t Q a D d s L y 9 r R C s 0 Z F R w Y m E v Z k 5 U T 1 Z u e j k 2 N U x x Z n Y 5 V H J a Z U V H e G t U d X h L N m o y d n J p S U 9 1 T G d 4 M E h 0 U S t h Z j Z p V k 0 5 L 2 Z 5 T V R C T W h O R 1 F R T E F a O W F n V T Z X M 1 V t M k x a O T J W d l I z a F d O U 3 F O R 2 R y Y W M 0 V 1 d 3 R n R 0 b l F D R F F B Q U F P Q W 1 1 b W V 1 b l R 1 b U p 2 T G t q O S 9 P T j A 3 Y 2 Z k W H J Q M W 0 1 b E R l V 0 x 5 W k o v d k x G L z c z c T l a K z k 2 O U I x b z l w M 1 h 6 K 2 R v L 3 V t Y z N 4 M l p t O D N 2 Y W x Z W F Y z Z D F i W G R i e j J 4 O X J G S F B u N l V R Y m Z L T y 8 r O G 5 1 U G Z u T n F U O V F D Q T I 4 K 2 d V N l c v T 2 h y V D J G d X I w b H N k W k x D Z T l O Y U c 2 Y T l W c W E 1 L 3 N k S 0 8 x Q 2 F M d E R h a j J T a W d G Z T Z C Q m d B Q U F Q Q U o r d F c v K z Z m O D d h L z l Z b W F h e l Q x W m I y b W p r O S 8 1 e D M v T E U 5 L z Y r c D Z z Z H k y N 2 l t c U x 6 M 2 N 5 T V Y v T H p Q S F J n Y m R o c j h y U 3 E v M n N 2 Z H R Q Z j Z O S 1 k 3 c k 1 2 c n R y b W Y x Y 0 k 3 b j h k N n N x V 1 h x d G w 0 d W 4 r e G x z V k d u c 0 s 5 T S t V Y y 9 N d 3 R h a H V Z d H Y 5 Y k 5 4 Z n B B N 3 Z 0 V G E x W D h P Q U x p M W h w M 1 J C V E t E V H B W a G R 4 V F B C c D F S S 0 x z Y 3 p Q c T d 1 N T d u d X N w b T B 0 a F h w a j V k c E R s V H B q R z k r W E 8 3 V E 9 F Q V B B Q U F B T U J 0 N V l k b j M 4 O W Z 2 L 1 J x L 3 V L W H Z y b 2 4 2 L z N 1 d i 9 4 S H Z 2 M 1 F m Z m 5 p S F F m M l p M M X I y Z k g 0 e C s 3 S 0 l Q M z E 2 a 3 B R U z V X Y 2 Z i Y W J 6 d E l 3 Y z U r d n A 5 b X V a W D J 4 b i 9 N d j k 5 S z d W R 1 g r N F Z G c F h Q e E J K N W Z l S H F S O V R 6 M V R S M n J w W G h 6 b S 9 Q L z A w b C t y c 3 Y r K z B i M 1 V a a G J x d W Z S T 1 A 5 M l Z Z W n J 0 c T J j d 2 R a Z U h H Z l o y d W 5 N Q T R N T 3 F Z V k l O c T F U R H B L a T J Q M D V W c E t x c X J l Y 0 d t K 0 Z z W T V q Q l p r U W J k c X B i O H J 1 N W J D U 0 5 t Y z F Z d H E v Y 0 Z 0 R 0 t Q Y m x U T E F B Q U F B Q z N 3 a 0 9 I R H V i U n V 3 N 2 x 6 N T k 3 S 2 I v L 3 l B T z d X d X Z Q b m 4 w e G p 4 K z c 4 N l l H d F d S W F V h M U t y Y m s x T m 1 u a i 9 E R H J a d 2 M 1 O U p W b X B v K 0 9 s c D A 4 M U V 5 R 1 J a W m Y 3 M l g v L 1 k x V S 9 Z e U M y b 2 w 2 R G o 0 d 2 l t e V R o M n V w V H h Z N S s x d z N N d 3 Y x M U t k R 2 E 1 Y U 5 J c j J M M T Q 1 c T c 3 L 1 l 6 Y 2 I 3 d z U x d U h R Q z R 6 U l J s V X B z b 0 5 y K 1 M y a 1 N a e G x T W i t r U 1 I y b V J 4 N W J z V F p 3 Q U F B Q U N m S H I 5 M T M 4 b j h 6 Y 3 V u O G 5 0 U C 9 X Z S s 4 O W d q Y W J j K z N p a k l w W T F P L 3 V q Z m 4 4 d m p 4 K z d N Y j N 6 a H h F M 2 E 1 W m F k U j d X b F l a c H p X O E d y S 0 p Q M m l Y b 2 1 E M j M v Y T F l a l B Z c G t n M D Z W d 2 Z y b 3 V j b k Q y O S 9 U T 2 x o T H F t V H R 2 V U h h U H p Y Y V V t d X V U R 2 R w b U 9 t a k 8 5 M G h B U E J K S 2 h 1 a n I x c X J I U D N j T E Z J M m t 2 c E V t V n B y T T V a T k Z x b F B s Q 2 x O Z k F Z Q U F B R D R U U H J 0 K z A v b W k z Y 2 N 5 R z k r N z E v e j d Z Z S t r R y t l T 0 g 1 R G 4 v d n U 2 N m Z 6 V n k r O W 1 1 O D g 5 c 2 h O U D Z G M j J j N m o y d k l 3 N 2 M 4 M X J q e H U 3 U y 9 U M m 4 5 M V F W e D d k N U J h c z B o a n V r d 0 d v O U 5 s Z z d Y d D k x T H B y d z Y z Z l U r U z V t e V p s V G V 1 U F V l c T B T N V M 1 Z W 9 U Y k F E Q X p o U m x V a F J K V V J h N S 9 D d T J L Q z g v d i 9 s Y 1 V h V W 9 p a F J s a 3 F K S V d V d H F 6 V E p s Y z N U Q 3 Z H d 2 1 0 V 1 p 4 S l o 0 Q k F B Q U F 3 S T E 0 O E 5 E Q l B Q b n J 2 N U k v L 2 E 4 W D g 5 U m J a e k x U Y X V U Z S 9 i T T V 1 W D g y S i 9 l M 2 t 5 U 2 5 M c X p r M U l Y b H Z I W i t L W m Q 2 L 1 J 6 Z E 4 1 V W 5 2 d l g x V z d y U F h V V z E 1 d X h I a D Y y T H A v d F p l M 2 V R Z 3 c 4 M l U 1 U 2 p V T m F j T F h Q a G x W N k t S a k k 1 d j N s U H R a Z D Z L Y 3 F r R 2 1 4 O X R q b F h w c n Q w N 1 J H U D h 3 K z V u Q j B B Q U F B Q U F P R F Q 1 Q T k r N X N H Y 1 h y N l l O N W N 2 N W t j W G x 2 U D N Q M 2 9 q c H k 2 c 0 p F b E 8 3 b S 9 u N V A 3 W m Z H M 2 h X Q l p t O S t W N G U r Y V c 3 M i 9 I V V c y Y 2 k y L z J j K z Z I M 2 J S U D F O T y t a L 0 9 m S 1 p M R G o 3 Y X k r S H c z a T g 5 M W s 0 e X V i R C 8 0 U U R Q b i 8 3 c 2 J o O D h B Q U F B Q U F B Q S t 1 N D d Q e n V U N D d F e C s 0 Z T Y 3 U H V t d F h H W E h V Y T A 1 V z Z h N 1 B F e D l Z d n Y 5 M F Z J b D U x L 3 V a Z m x V T D d Q M 0 5 u T G c v d T N 6 b i t w V F J l N T h y S l g r V 3 B W Q n A w c X p Q U 3 B w a T g 5 W H F i Z U t L K y 8 3 O E Q z Y k F B Q U F B Q U F B N E p P e T Y 2 Z z J k W G d y c W x Y R F p Q R z V U b G J m S F d U K z R X W m 1 G a j Y w Z k p X c 3 Z q d E l j N l p J W T Z a T W Z X b 1 U w V G J P a m V Z K 0 5 1 Z T I x c n F S O F p J Q U F B Q U F B Q U J 3 S y t 5 N F d s M 3 J u b W Z u b n U 5 b T d i M U J q d n h j N i t x Z 2 x p U k Y 4 d j V M M 1 N 5 L z N 0 L z I 5 T X F Q K z Z r M W k 3 U U 9 i R z J u c 3 p S T X k w a z F B Q U F B Q U F B Q W J n T T d Q N m 5 X T G 5 M c G R I W G w 4 Z X I v R F h M c G 5 Y N G 1 E O V h T W F J t b X U 3 S T l 1 T z A 3 V m s 5 d G 9 r a j d u b m 9 1 d k 5 K T F k x K 1 I 1 b H l a M V o 4 T X N u c G 1 r R H U r M U V 6 N W d k M E 1 1 M V V h N 1 N J Q U F B Q U F B Q U R 3 U 2 R 0 R l Z L d W x O d G 5 Q e G J m N m 1 W b W 9 a K z N N Y U l U a i t 0 b E I x c z h P c m 5 y L 3 h N R m F h a E 5 G N W s 0 M l V x V E l 5 a H U 5 R E R w V k d q T m x E b j J s b G V t a l c 2 T W Z W O T d z a j Z M Y l R P M n F k U U F B Q U F B Q U F P Q l d L M V p Y V j Z 2 e G I 3 d S s w O T l i e T d G Z m 5 r e X R 1 V G V u e W d h Z E t 1 O D h 0 W j d q M z V q Y W s v V U F B Q U F B Q U F C Z 3 Q z W j k w N 0 p E a j d a e T l w b k 9 Y d X d s U 2 Z M Z U 0 1 M G N m c l M x W i t z Q k F B Q U F B Q U R B Y n U w N n F r M 0 8 x e k o 1 c E p a e k w r d y t y Q z I r M E 1 u M F h i V k 1 I R F Q y R V F B Q U F B Q U F n T n Z I c n F O Y W t z e m Q y M G g 5 c X N 5 W j c y O W s w U D M 0 M H l R S G 5 T c G 5 u d D V J Y z E r W j J a T 0 5 2 Z G d T Q U F B Q U F B Q U E 3 S m x k M z F Q d G d 6 Y k 9 E Z k x l T T U w Y y t P b G 1 a a G J x T i 9 T W m x U Z j d 1 Z k J L T j R j Z m J U b W h C Z 0 F B Q U F B Q X d H M X B U N l B h W l l z L z Z L U z N X c V h X T E 5 L Y U s 5 T 2 N M Z E 9 j R 3 g y S z Z 5 N E 4 w M T B l c H J N M H p M Q l h w V E Z k W l A 1 a D k x Q U R B Q U F B Q U F E Z z l u V l R v b H F T Z E M 4 T z B s d X A w d G 1 N Y U 4 y b F l a S 2 t 1 U m 5 a V 2 5 O b E d q T m x t d T A 5 b V V B S k F B Q U F B Q U F B T j g x T m k y b 0 F B Q U F B Q U F E d 2 F l R 1 l H Q U F B Q U F B Q U F J d 2 h x Z 0 V B Q U F B Q U F N Q V l v a G 9 B Q U F B Q U F B Q 0 1 J Y W 9 C Q U F B Q U F B R E F H S 0 l h Q U F B Q U F B Q U F q Q 0 d x Q V F B Q U F B Q U F 3 Q m l p R 2 d B Q U F B Q U F B S X d o c W d F Q U F B Q U F B T U F Z b 2 h v Q U F B Q U F B Q U N N S W F v Q k F B Q U F B Q U R B R 0 t J Y U F B Q U F B Q U F B a k N H c U F R Q U F B Q U F B d 0 J p a U d n Q U F B Q U F B Q U l 3 a H F n R U F B Q U F B Q U 1 B W W 9 o b 0 F B Q U F B Q U F D T U l h b 0 J B Q U F B Q U F E Q U d L S W F B Q U F B Q U F B Q W p D R 3 F B U U F B Q U F B Q X d C a W l H Z 0 F B Q U F B Q U F J d 2 h x Z 0 V B Q U F B Q U F N Q V l v a G 9 B Q U F B Q U F B Q 0 1 J Y W 9 C Q U F B Q U F B R E F H S 0 l h Q U F B Q U F B Q U F q Q 0 d x Q V F B Q U F B Q U F 3 Q m l p R 2 d B Q U F B Q U F B S X d o c W d F Q U F B Q U F B T U F Z b 2 h v Q U F B Q U F B Q U N N S W F v Q k F B Q U F B Q U R B R 1 A 4 U F N C R k R Q c 1 p 0 b 2 R v Q U F B Q U F T V V Z P U k s 1 Q 1 l J S T 0 i L A o J I l R o Z W 1 l I i A 6 I C I i L A o J I l R 5 c G U i I D o g I m 1 p b m Q i L A o J I l Z l c n N p b 2 4 i I D o g I i I K f Q o = " / > < / e x t o b j > < / e x t o b j s > < / s : c u s t o m D a t a > 
</file>

<file path=customXml/itemProps23.xml><?xml version="1.0" encoding="utf-8"?>
<ds:datastoreItem xmlns:ds="http://schemas.openxmlformats.org/officeDocument/2006/customXml" ds:itemID="s:customData">
  <ds:schemaRefs>
    <ds:schemaRef ds:uri="http://www.wps.cn/officeDocument/2013/wpsCustomData"/>
  </ds:schemaRefs>
</ds:datastoreItem>
</file>

<file path=customXml/itemProps24.xml><?xml version="1.0" encoding="utf-8"?>
<ds:datastoreItem xmlns:ds="http://schemas.openxmlformats.org/officeDocument/2006/customXml" ds:itemID="{ef3e2943-9d97-4ced-aa5e-0d9b02e072d9}">
  <ds:schemaRefs/>
</ds:datastoreItem>
</file>

<file path=customXml/itemProps25.xml><?xml version="1.0" encoding="utf-8"?>
<ds:datastoreItem xmlns:ds="http://schemas.openxmlformats.org/officeDocument/2006/customXml" ds:itemID="{6be53e5b-93d5-4adc-b66c-842bdfd376bd}">
  <ds:schemaRefs/>
</ds:datastoreItem>
</file>

<file path=customXml/itemProps26.xml><?xml version="1.0" encoding="utf-8"?>
<ds:datastoreItem xmlns:ds="http://schemas.openxmlformats.org/officeDocument/2006/customXml" ds:itemID="{9e48b94e-e70a-47e8-84d1-96257375ba0e}">
  <ds:schemaRefs/>
</ds:datastoreItem>
</file>

<file path=customXml/itemProps27.xml><?xml version="1.0" encoding="utf-8"?>
<ds:datastoreItem xmlns:ds="http://schemas.openxmlformats.org/officeDocument/2006/customXml" ds:itemID="{2ee482c4-c482-4725-8857-253b37f1b7e8}">
  <ds:schemaRefs/>
</ds:datastoreItem>
</file>

<file path=customXml/itemProps28.xml><?xml version="1.0" encoding="utf-8"?>
<ds:datastoreItem xmlns:ds="http://schemas.openxmlformats.org/officeDocument/2006/customXml" ds:itemID="{7f93bb1f-3806-432e-a44f-79ff3ae76c13}">
  <ds:schemaRefs/>
</ds:datastoreItem>
</file>

<file path=customXml/itemProps29.xml><?xml version="1.0" encoding="utf-8"?>
<ds:datastoreItem xmlns:ds="http://schemas.openxmlformats.org/officeDocument/2006/customXml" ds:itemID="{78a4cc91-ed4f-4e85-b83e-91a8e2199206}">
  <ds:schemaRefs/>
</ds:datastoreItem>
</file>

<file path=customXml/itemProps30.xml><?xml version="1.0" encoding="utf-8"?>
<ds:datastoreItem xmlns:ds="http://schemas.openxmlformats.org/officeDocument/2006/customXml" ds:itemID="{d1ea09c5-87ca-4076-91f2-0990bf87d45a}">
  <ds:schemaRefs/>
</ds:datastoreItem>
</file>

<file path=customXml/itemProps31.xml><?xml version="1.0" encoding="utf-8"?>
<ds:datastoreItem xmlns:ds="http://schemas.openxmlformats.org/officeDocument/2006/customXml" ds:itemID="{559dd5fe-8e61-41e9-915f-c32e80adac3d}">
  <ds:schemaRefs/>
</ds:datastoreItem>
</file>

<file path=customXml/itemProps32.xml><?xml version="1.0" encoding="utf-8"?>
<ds:datastoreItem xmlns:ds="http://schemas.openxmlformats.org/officeDocument/2006/customXml" ds:itemID="{4f2faa35-5eec-4c11-86ef-262b1dd8d8b8}">
  <ds:schemaRefs/>
</ds:datastoreItem>
</file>

<file path=customXml/itemProps33.xml><?xml version="1.0" encoding="utf-8"?>
<ds:datastoreItem xmlns:ds="http://schemas.openxmlformats.org/officeDocument/2006/customXml" ds:itemID="{d46c3f45-8896-495c-96ef-259647734aac}">
  <ds:schemaRefs/>
</ds:datastoreItem>
</file>

<file path=customXml/itemProps34.xml><?xml version="1.0" encoding="utf-8"?>
<ds:datastoreItem xmlns:ds="http://schemas.openxmlformats.org/officeDocument/2006/customXml" ds:itemID="{c4a831d0-524a-4508-96e6-cd689398cd1a}">
  <ds:schemaRefs/>
</ds:datastoreItem>
</file>

<file path=customXml/itemProps35.xml><?xml version="1.0" encoding="utf-8"?>
<ds:datastoreItem xmlns:ds="http://schemas.openxmlformats.org/officeDocument/2006/customXml" ds:itemID="{067101aa-8262-445a-a9f7-8c5510405b2c}">
  <ds:schemaRefs/>
</ds:datastoreItem>
</file>

<file path=customXml/itemProps36.xml><?xml version="1.0" encoding="utf-8"?>
<ds:datastoreItem xmlns:ds="http://schemas.openxmlformats.org/officeDocument/2006/customXml" ds:itemID="{24c878dd-c3d6-480c-9cb5-d93b2d7a882f}">
  <ds:schemaRefs/>
</ds:datastoreItem>
</file>

<file path=customXml/itemProps37.xml><?xml version="1.0" encoding="utf-8"?>
<ds:datastoreItem xmlns:ds="http://schemas.openxmlformats.org/officeDocument/2006/customXml" ds:itemID="{f264010b-ceb7-48f7-9569-b88c3db4af1b}">
  <ds:schemaRefs/>
</ds:datastoreItem>
</file>

<file path=customXml/itemProps38.xml><?xml version="1.0" encoding="utf-8"?>
<ds:datastoreItem xmlns:ds="http://schemas.openxmlformats.org/officeDocument/2006/customXml" ds:itemID="{cd8a06aa-e5b8-45a1-986f-07ff6c4b587c}">
  <ds:schemaRefs/>
</ds:datastoreItem>
</file>

<file path=customXml/itemProps39.xml><?xml version="1.0" encoding="utf-8"?>
<ds:datastoreItem xmlns:ds="http://schemas.openxmlformats.org/officeDocument/2006/customXml" ds:itemID="{932ea58c-30a3-49fa-adc3-32892be5f29a}">
  <ds:schemaRefs/>
</ds:datastoreItem>
</file>

<file path=customXml/itemProps40.xml><?xml version="1.0" encoding="utf-8"?>
<ds:datastoreItem xmlns:ds="http://schemas.openxmlformats.org/officeDocument/2006/customXml" ds:itemID="{82b5560a-b905-46b8-a1c0-4b4a9538ea9d}">
  <ds:schemaRefs/>
</ds:datastoreItem>
</file>

<file path=customXml/itemProps41.xml><?xml version="1.0" encoding="utf-8"?>
<ds:datastoreItem xmlns:ds="http://schemas.openxmlformats.org/officeDocument/2006/customXml" ds:itemID="{5e4f496a-15c5-4e25-897c-93ada4618781}">
  <ds:schemaRefs/>
</ds:datastoreItem>
</file>

<file path=customXml/itemProps42.xml><?xml version="1.0" encoding="utf-8"?>
<ds:datastoreItem xmlns:ds="http://schemas.openxmlformats.org/officeDocument/2006/customXml" ds:itemID="{5b9f7537-bb5b-446e-bd85-7aacf8f75c1a}">
  <ds:schemaRefs/>
</ds:datastoreItem>
</file>

<file path=customXml/itemProps43.xml><?xml version="1.0" encoding="utf-8"?>
<ds:datastoreItem xmlns:ds="http://schemas.openxmlformats.org/officeDocument/2006/customXml" ds:itemID="{4a62f127-018d-4e5c-af17-6bc2808483aa}">
  <ds:schemaRefs/>
</ds:datastoreItem>
</file>

<file path=customXml/itemProps44.xml><?xml version="1.0" encoding="utf-8"?>
<ds:datastoreItem xmlns:ds="http://schemas.openxmlformats.org/officeDocument/2006/customXml" ds:itemID="{deb7c650-0828-4e1f-9904-1f80220ba427}">
  <ds:schemaRefs/>
</ds:datastoreItem>
</file>

<file path=customXml/itemProps45.xml><?xml version="1.0" encoding="utf-8"?>
<ds:datastoreItem xmlns:ds="http://schemas.openxmlformats.org/officeDocument/2006/customXml" ds:itemID="{414d8227-c448-4338-a42c-ddaa88a12d2c}">
  <ds:schemaRefs/>
</ds:datastoreItem>
</file>

<file path=customXml/itemProps46.xml><?xml version="1.0" encoding="utf-8"?>
<ds:datastoreItem xmlns:ds="http://schemas.openxmlformats.org/officeDocument/2006/customXml" ds:itemID="{86e43ae1-c0f3-4e51-819f-ca493b61249b}">
  <ds:schemaRefs/>
</ds:datastoreItem>
</file>

<file path=customXml/itemProps47.xml><?xml version="1.0" encoding="utf-8"?>
<ds:datastoreItem xmlns:ds="http://schemas.openxmlformats.org/officeDocument/2006/customXml" ds:itemID="{61d6fa44-45ad-4325-83de-5ef3e9437d91}">
  <ds:schemaRefs/>
</ds:datastoreItem>
</file>

<file path=docProps/app.xml><?xml version="1.0" encoding="utf-8"?>
<Properties xmlns="http://schemas.openxmlformats.org/officeDocument/2006/extended-properties" xmlns:vt="http://schemas.openxmlformats.org/officeDocument/2006/docPropsVTypes">
  <Template>clapa</Template>
  <TotalTime>0</TotalTime>
  <Words>9120</Words>
  <Application>WPS 演示</Application>
  <PresentationFormat>宽屏</PresentationFormat>
  <Paragraphs>458</Paragraphs>
  <Slides>38</Slides>
  <Notes>24</Notes>
  <HiddenSlides>0</HiddenSlides>
  <MMClips>0</MMClips>
  <ScaleCrop>false</ScaleCrop>
  <HeadingPairs>
    <vt:vector size="8" baseType="variant">
      <vt:variant>
        <vt:lpstr>已用的字体</vt:lpstr>
      </vt:variant>
      <vt:variant>
        <vt:i4>26</vt:i4>
      </vt:variant>
      <vt:variant>
        <vt:lpstr>主题</vt:lpstr>
      </vt:variant>
      <vt:variant>
        <vt:i4>1</vt:i4>
      </vt:variant>
      <vt:variant>
        <vt:lpstr>嵌入 OLE 服务器</vt:lpstr>
      </vt:variant>
      <vt:variant>
        <vt:i4>2</vt:i4>
      </vt:variant>
      <vt:variant>
        <vt:lpstr>幻灯片标题</vt:lpstr>
      </vt:variant>
      <vt:variant>
        <vt:i4>38</vt:i4>
      </vt:variant>
    </vt:vector>
  </HeadingPairs>
  <TitlesOfParts>
    <vt:vector size="67" baseType="lpstr">
      <vt:lpstr>Arial</vt:lpstr>
      <vt:lpstr>宋体</vt:lpstr>
      <vt:lpstr>Wingdings</vt:lpstr>
      <vt:lpstr>Times New Roman</vt:lpstr>
      <vt:lpstr>黑体</vt:lpstr>
      <vt:lpstr>仿宋</vt:lpstr>
      <vt:lpstr>Symbol</vt:lpstr>
      <vt:lpstr>微软雅黑</vt:lpstr>
      <vt:lpstr>Comic Sans MS</vt:lpstr>
      <vt:lpstr>Calibri</vt:lpstr>
      <vt:lpstr>楷体_GB2312</vt:lpstr>
      <vt:lpstr>新宋体</vt:lpstr>
      <vt:lpstr>隶书</vt:lpstr>
      <vt:lpstr>Arial Unicode MS</vt:lpstr>
      <vt:lpstr>等线</vt:lpstr>
      <vt:lpstr>CMR10</vt:lpstr>
      <vt:lpstr>AMGDT</vt:lpstr>
      <vt:lpstr>AdvOT483a8203</vt:lpstr>
      <vt:lpstr>Times</vt:lpstr>
      <vt:lpstr>楷体</vt:lpstr>
      <vt:lpstr>Calibri Light</vt:lpstr>
      <vt:lpstr>等线 Light</vt:lpstr>
      <vt:lpstr>华文中宋</vt:lpstr>
      <vt:lpstr>Kozuka Gothic Pr6N B</vt:lpstr>
      <vt:lpstr>Yu Gothic</vt:lpstr>
      <vt:lpstr>Cambria</vt:lpstr>
      <vt:lpstr>clapa</vt:lpstr>
      <vt:lpstr>Word.Picture.8</vt:lpstr>
      <vt:lpstr>Word.Picture.8</vt:lpstr>
      <vt:lpstr>6th ICFA Mini-Workshop on Space Charge 2024  The introduction of the compact laser-driven proton therapy system at Peking University </vt:lpstr>
      <vt:lpstr>Background information</vt:lpstr>
      <vt:lpstr>Background information</vt:lpstr>
      <vt:lpstr>Background information</vt:lpstr>
      <vt:lpstr>PowerPoint 演示文稿</vt:lpstr>
      <vt:lpstr>PowerPoint 演示文稿</vt:lpstr>
      <vt:lpstr>PowerPoint 演示文稿</vt:lpstr>
      <vt:lpstr>PowerPoint 演示文稿</vt:lpstr>
      <vt:lpstr>Background information</vt:lpstr>
      <vt:lpstr>Space charge effect in the laser driven accelerator</vt:lpstr>
      <vt:lpstr>Space charge effect in the laser driven accelerator</vt:lpstr>
      <vt:lpstr>Space charge effect in the laser driven accelerator</vt:lpstr>
      <vt:lpstr>Background information</vt:lpstr>
      <vt:lpstr>PowerPoint 演示文稿</vt:lpstr>
      <vt:lpst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Collection section</vt:lpstr>
      <vt:lpstr>Deflection and Energy Selection (DES) section</vt:lpstr>
      <vt:lpstr>Deflection and Energy Selection (DES) section</vt:lpstr>
      <vt:lpstr>Deflection and Energy Selection (DES) section</vt:lpstr>
      <vt:lpstr>PowerPoint 演示文稿</vt:lpstr>
      <vt:lpstr>PowerPoint 演示文稿</vt:lpstr>
      <vt:lpstr>PowerPoint 演示文稿</vt:lpstr>
      <vt:lpstr>Background information</vt:lpstr>
      <vt:lpstr>Summary</vt:lpstr>
      <vt:lpstr>Prospect</vt:lpstr>
      <vt:lpstr>Prospect</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Achromatic beamline design for the Petawatt LAser Particle Accelerator (PLAPA)</dc:title>
  <dc:creator>Kedong</dc:creator>
  <cp:lastModifiedBy>◎～</cp:lastModifiedBy>
  <cp:revision>194</cp:revision>
  <dcterms:created xsi:type="dcterms:W3CDTF">2020-06-28T10:20:00Z</dcterms:created>
  <dcterms:modified xsi:type="dcterms:W3CDTF">2024-09-10T13:50:08Z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A2397C3DE5034E80A3969F5C83160EE1_12</vt:lpwstr>
  </property>
  <property fmtid="{D5CDD505-2E9C-101B-9397-08002B2CF9AE}" pid="3" name="KSOProductBuildVer">
    <vt:lpwstr>2052-12.1.0.17857</vt:lpwstr>
  </property>
</Properties>
</file>