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6" r:id="rId2"/>
    <p:sldId id="447" r:id="rId3"/>
    <p:sldId id="270" r:id="rId4"/>
    <p:sldId id="331" r:id="rId5"/>
    <p:sldId id="448" r:id="rId6"/>
    <p:sldId id="271" r:id="rId7"/>
    <p:sldId id="452" r:id="rId8"/>
    <p:sldId id="453" r:id="rId9"/>
    <p:sldId id="390" r:id="rId10"/>
    <p:sldId id="269" r:id="rId11"/>
    <p:sldId id="272" r:id="rId12"/>
    <p:sldId id="267" r:id="rId13"/>
    <p:sldId id="260" r:id="rId14"/>
    <p:sldId id="261" r:id="rId15"/>
    <p:sldId id="365" r:id="rId16"/>
    <p:sldId id="262" r:id="rId17"/>
    <p:sldId id="391" r:id="rId18"/>
    <p:sldId id="407" r:id="rId19"/>
    <p:sldId id="439" r:id="rId20"/>
    <p:sldId id="437" r:id="rId21"/>
    <p:sldId id="445" r:id="rId22"/>
    <p:sldId id="449" r:id="rId23"/>
    <p:sldId id="440" r:id="rId24"/>
    <p:sldId id="441" r:id="rId25"/>
    <p:sldId id="402" r:id="rId26"/>
    <p:sldId id="454" r:id="rId27"/>
    <p:sldId id="455" r:id="rId28"/>
    <p:sldId id="450" r:id="rId29"/>
    <p:sldId id="357" r:id="rId30"/>
    <p:sldId id="446"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E56D04-1E59-42C8-83CA-F02EF2913686}">
          <p14:sldIdLst>
            <p14:sldId id="316"/>
            <p14:sldId id="447"/>
            <p14:sldId id="270"/>
            <p14:sldId id="331"/>
            <p14:sldId id="448"/>
            <p14:sldId id="271"/>
            <p14:sldId id="452"/>
            <p14:sldId id="453"/>
            <p14:sldId id="390"/>
            <p14:sldId id="269"/>
            <p14:sldId id="272"/>
            <p14:sldId id="267"/>
            <p14:sldId id="260"/>
            <p14:sldId id="261"/>
            <p14:sldId id="365"/>
            <p14:sldId id="262"/>
            <p14:sldId id="391"/>
            <p14:sldId id="407"/>
            <p14:sldId id="439"/>
            <p14:sldId id="437"/>
            <p14:sldId id="445"/>
            <p14:sldId id="449"/>
            <p14:sldId id="440"/>
            <p14:sldId id="441"/>
            <p14:sldId id="402"/>
            <p14:sldId id="454"/>
            <p14:sldId id="455"/>
            <p14:sldId id="450"/>
            <p14:sldId id="357"/>
          </p14:sldIdLst>
        </p14:section>
        <p14:section name="backup" id="{711916F8-196D-4E6E-89B5-C9040D8A8599}">
          <p14:sldIdLst>
            <p14:sldId id="446"/>
            <p14:sldId id="2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2C1A84-206B-812C-5481-E003ABC225D0}" name="Bohan Wang" initials="BW" userId="S::v-bohanwang@microsoft.com::45a3f7fd-bc49-440b-85ae-b7323cbfd391" providerId="AD"/>
  <p188:author id="{65DA25BD-0295-E528-7C04-63ED61961929}" name="Bohan Wang (FA Talent)" initials="BW(T" userId="Bohan Wang (FA Talent)" providerId="None"/>
  <p188:author id="{AADE08FB-6A00-F58F-4607-18AC06D1DA08}" name="Wei Chen (MSRA-ML)" initials="W(" userId="S::wche@microsoft.com::ebb2835b-afd8-4b9f-966a-80f0eb383e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19D19"/>
    <a:srgbClr val="FFFFFF"/>
    <a:srgbClr val="4472C4"/>
    <a:srgbClr val="5FADE4"/>
    <a:srgbClr val="54A854"/>
    <a:srgbClr val="D1E6B5"/>
    <a:srgbClr val="FCE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83B58-DE78-47C3-8F44-F6478D2C7EDF}" v="2" dt="2024-01-28T13:05:38.914"/>
    <p1510:client id="{06DB3A7F-C1D9-49C2-BEA9-48479FB5F30F}" v="93" dt="2024-01-28T13:19:59.681"/>
    <p1510:client id="{D7C3EC22-EC51-54B5-EDFF-16D0558F2AC0}" v="4" dt="2024-01-28T13:12:34.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 Meng" userId="S::meq@microsoft.com::1ff84326-e290-46c0-b57e-3ef12142fb43" providerId="AD" clId="Web-{D7C3EC22-EC51-54B5-EDFF-16D0558F2AC0}"/>
    <pc:docChg chg="modSld">
      <pc:chgData name="Qi Meng" userId="S::meq@microsoft.com::1ff84326-e290-46c0-b57e-3ef12142fb43" providerId="AD" clId="Web-{D7C3EC22-EC51-54B5-EDFF-16D0558F2AC0}" dt="2024-01-28T13:12:30.158" v="1" actId="1076"/>
      <pc:docMkLst>
        <pc:docMk/>
      </pc:docMkLst>
      <pc:sldChg chg="modSp">
        <pc:chgData name="Qi Meng" userId="S::meq@microsoft.com::1ff84326-e290-46c0-b57e-3ef12142fb43" providerId="AD" clId="Web-{D7C3EC22-EC51-54B5-EDFF-16D0558F2AC0}" dt="2024-01-28T13:12:30.158" v="1" actId="1076"/>
        <pc:sldMkLst>
          <pc:docMk/>
          <pc:sldMk cId="4228766978" sldId="447"/>
        </pc:sldMkLst>
        <pc:picChg chg="mod">
          <ac:chgData name="Qi Meng" userId="S::meq@microsoft.com::1ff84326-e290-46c0-b57e-3ef12142fb43" providerId="AD" clId="Web-{D7C3EC22-EC51-54B5-EDFF-16D0558F2AC0}" dt="2024-01-28T13:12:30.158" v="1" actId="1076"/>
          <ac:picMkLst>
            <pc:docMk/>
            <pc:sldMk cId="4228766978" sldId="447"/>
            <ac:picMk id="80" creationId="{223E2531-BB3A-47F5-B5F4-AECD912FDB28}"/>
          </ac:picMkLst>
        </pc:picChg>
      </pc:sldChg>
    </pc:docChg>
  </pc:docChgLst>
  <pc:docChgLst>
    <pc:chgData name="Huishuai Zhang" userId="68cb8d7a-136c-4067-ac69-492cdce2f096" providerId="ADAL" clId="{F49CE399-6768-495D-9EF0-391F0531B2A0}"/>
    <pc:docChg chg="undo custSel addSld modSld modSection">
      <pc:chgData name="Huishuai Zhang" userId="68cb8d7a-136c-4067-ac69-492cdce2f096" providerId="ADAL" clId="{F49CE399-6768-495D-9EF0-391F0531B2A0}" dt="2021-07-24T08:00:48.223" v="1299" actId="1076"/>
      <pc:docMkLst>
        <pc:docMk/>
      </pc:docMkLst>
      <pc:sldChg chg="modSp mod">
        <pc:chgData name="Huishuai Zhang" userId="68cb8d7a-136c-4067-ac69-492cdce2f096" providerId="ADAL" clId="{F49CE399-6768-495D-9EF0-391F0531B2A0}" dt="2021-07-24T06:29:33.343" v="68" actId="20577"/>
        <pc:sldMkLst>
          <pc:docMk/>
          <pc:sldMk cId="1496608791" sldId="291"/>
        </pc:sldMkLst>
        <pc:graphicFrameChg chg="modGraphic">
          <ac:chgData name="Huishuai Zhang" userId="68cb8d7a-136c-4067-ac69-492cdce2f096" providerId="ADAL" clId="{F49CE399-6768-495D-9EF0-391F0531B2A0}" dt="2021-07-24T06:29:33.343" v="68" actId="20577"/>
          <ac:graphicFrameMkLst>
            <pc:docMk/>
            <pc:sldMk cId="1496608791" sldId="291"/>
            <ac:graphicFrameMk id="8" creationId="{112B77F8-73EE-4D78-A1B1-B4589AE06E30}"/>
          </ac:graphicFrameMkLst>
        </pc:graphicFrameChg>
      </pc:sldChg>
      <pc:sldChg chg="delSp modSp mod modNotesTx">
        <pc:chgData name="Huishuai Zhang" userId="68cb8d7a-136c-4067-ac69-492cdce2f096" providerId="ADAL" clId="{F49CE399-6768-495D-9EF0-391F0531B2A0}" dt="2021-07-24T06:46:01.579" v="392" actId="14100"/>
        <pc:sldMkLst>
          <pc:docMk/>
          <pc:sldMk cId="3313783297" sldId="309"/>
        </pc:sldMkLst>
        <pc:spChg chg="del mod">
          <ac:chgData name="Huishuai Zhang" userId="68cb8d7a-136c-4067-ac69-492cdce2f096" providerId="ADAL" clId="{F49CE399-6768-495D-9EF0-391F0531B2A0}" dt="2021-07-24T06:42:45.976" v="274"/>
          <ac:spMkLst>
            <pc:docMk/>
            <pc:sldMk cId="3313783297" sldId="309"/>
            <ac:spMk id="4" creationId="{2AC0B329-0E84-4D29-8FAB-500F503AEC34}"/>
          </ac:spMkLst>
        </pc:spChg>
        <pc:spChg chg="del mod">
          <ac:chgData name="Huishuai Zhang" userId="68cb8d7a-136c-4067-ac69-492cdce2f096" providerId="ADAL" clId="{F49CE399-6768-495D-9EF0-391F0531B2A0}" dt="2021-07-24T06:42:45.975" v="272"/>
          <ac:spMkLst>
            <pc:docMk/>
            <pc:sldMk cId="3313783297" sldId="309"/>
            <ac:spMk id="42" creationId="{89554017-ECCB-42A5-A562-2E80FFF10A11}"/>
          </ac:spMkLst>
        </pc:spChg>
        <pc:spChg chg="mod">
          <ac:chgData name="Huishuai Zhang" userId="68cb8d7a-136c-4067-ac69-492cdce2f096" providerId="ADAL" clId="{F49CE399-6768-495D-9EF0-391F0531B2A0}" dt="2021-07-24T06:42:57.519" v="337" actId="1038"/>
          <ac:spMkLst>
            <pc:docMk/>
            <pc:sldMk cId="3313783297" sldId="309"/>
            <ac:spMk id="65" creationId="{9F307E4A-BF80-4361-A4BE-5F25751DCE47}"/>
          </ac:spMkLst>
        </pc:spChg>
        <pc:spChg chg="mod">
          <ac:chgData name="Huishuai Zhang" userId="68cb8d7a-136c-4067-ac69-492cdce2f096" providerId="ADAL" clId="{F49CE399-6768-495D-9EF0-391F0531B2A0}" dt="2021-07-24T06:42:57.519" v="337" actId="1038"/>
          <ac:spMkLst>
            <pc:docMk/>
            <pc:sldMk cId="3313783297" sldId="309"/>
            <ac:spMk id="67" creationId="{0A275AA7-A3AD-4483-9825-36BD60B02F02}"/>
          </ac:spMkLst>
        </pc:spChg>
        <pc:spChg chg="mod">
          <ac:chgData name="Huishuai Zhang" userId="68cb8d7a-136c-4067-ac69-492cdce2f096" providerId="ADAL" clId="{F49CE399-6768-495D-9EF0-391F0531B2A0}" dt="2021-07-24T06:42:57.519" v="337" actId="1038"/>
          <ac:spMkLst>
            <pc:docMk/>
            <pc:sldMk cId="3313783297" sldId="309"/>
            <ac:spMk id="70" creationId="{768317D9-81D9-4915-9CE2-874F19A45A67}"/>
          </ac:spMkLst>
        </pc:spChg>
        <pc:spChg chg="mod">
          <ac:chgData name="Huishuai Zhang" userId="68cb8d7a-136c-4067-ac69-492cdce2f096" providerId="ADAL" clId="{F49CE399-6768-495D-9EF0-391F0531B2A0}" dt="2021-07-24T06:42:57.519" v="337" actId="1038"/>
          <ac:spMkLst>
            <pc:docMk/>
            <pc:sldMk cId="3313783297" sldId="309"/>
            <ac:spMk id="84" creationId="{8266DC6B-DF4D-4578-9AD3-06619CA4266F}"/>
          </ac:spMkLst>
        </pc:spChg>
        <pc:spChg chg="mod">
          <ac:chgData name="Huishuai Zhang" userId="68cb8d7a-136c-4067-ac69-492cdce2f096" providerId="ADAL" clId="{F49CE399-6768-495D-9EF0-391F0531B2A0}" dt="2021-07-24T06:46:01.579" v="392" actId="14100"/>
          <ac:spMkLst>
            <pc:docMk/>
            <pc:sldMk cId="3313783297" sldId="309"/>
            <ac:spMk id="86" creationId="{D52DCA3B-6968-41A5-8A73-ECCF84D730B0}"/>
          </ac:spMkLst>
        </pc:spChg>
        <pc:spChg chg="mod">
          <ac:chgData name="Huishuai Zhang" userId="68cb8d7a-136c-4067-ac69-492cdce2f096" providerId="ADAL" clId="{F49CE399-6768-495D-9EF0-391F0531B2A0}" dt="2021-07-24T06:42:57.519" v="337" actId="1038"/>
          <ac:spMkLst>
            <pc:docMk/>
            <pc:sldMk cId="3313783297" sldId="309"/>
            <ac:spMk id="96" creationId="{62F9D8D6-A228-4BC2-946A-5FD52908C84A}"/>
          </ac:spMkLst>
        </pc:spChg>
        <pc:spChg chg="mod">
          <ac:chgData name="Huishuai Zhang" userId="68cb8d7a-136c-4067-ac69-492cdce2f096" providerId="ADAL" clId="{F49CE399-6768-495D-9EF0-391F0531B2A0}" dt="2021-07-24T06:42:57.519" v="337" actId="1038"/>
          <ac:spMkLst>
            <pc:docMk/>
            <pc:sldMk cId="3313783297" sldId="309"/>
            <ac:spMk id="106" creationId="{EF80E3DC-4223-44BD-8232-B31B1E27E773}"/>
          </ac:spMkLst>
        </pc:spChg>
        <pc:spChg chg="mod">
          <ac:chgData name="Huishuai Zhang" userId="68cb8d7a-136c-4067-ac69-492cdce2f096" providerId="ADAL" clId="{F49CE399-6768-495D-9EF0-391F0531B2A0}" dt="2021-07-24T06:42:57.519" v="337" actId="1038"/>
          <ac:spMkLst>
            <pc:docMk/>
            <pc:sldMk cId="3313783297" sldId="309"/>
            <ac:spMk id="128" creationId="{920A8C5B-22C2-4AA6-B0A2-D0394604E0AA}"/>
          </ac:spMkLst>
        </pc:spChg>
        <pc:spChg chg="mod">
          <ac:chgData name="Huishuai Zhang" userId="68cb8d7a-136c-4067-ac69-492cdce2f096" providerId="ADAL" clId="{F49CE399-6768-495D-9EF0-391F0531B2A0}" dt="2021-07-24T06:42:57.519" v="337" actId="1038"/>
          <ac:spMkLst>
            <pc:docMk/>
            <pc:sldMk cId="3313783297" sldId="309"/>
            <ac:spMk id="133" creationId="{F8F30AE6-7E25-408E-B79D-A7722A137586}"/>
          </ac:spMkLst>
        </pc:spChg>
        <pc:spChg chg="mod">
          <ac:chgData name="Huishuai Zhang" userId="68cb8d7a-136c-4067-ac69-492cdce2f096" providerId="ADAL" clId="{F49CE399-6768-495D-9EF0-391F0531B2A0}" dt="2021-07-24T06:42:57.519" v="337" actId="1038"/>
          <ac:spMkLst>
            <pc:docMk/>
            <pc:sldMk cId="3313783297" sldId="309"/>
            <ac:spMk id="146" creationId="{EE49B117-859C-4E28-8F48-1F4DA6C32451}"/>
          </ac:spMkLst>
        </pc:spChg>
        <pc:picChg chg="mod">
          <ac:chgData name="Huishuai Zhang" userId="68cb8d7a-136c-4067-ac69-492cdce2f096" providerId="ADAL" clId="{F49CE399-6768-495D-9EF0-391F0531B2A0}" dt="2021-07-24T06:42:57.519" v="337" actId="1038"/>
          <ac:picMkLst>
            <pc:docMk/>
            <pc:sldMk cId="3313783297" sldId="309"/>
            <ac:picMk id="64" creationId="{5200A6E0-55F4-47EF-B288-C9F761085C0C}"/>
          </ac:picMkLst>
        </pc:picChg>
        <pc:cxnChg chg="mod">
          <ac:chgData name="Huishuai Zhang" userId="68cb8d7a-136c-4067-ac69-492cdce2f096" providerId="ADAL" clId="{F49CE399-6768-495D-9EF0-391F0531B2A0}" dt="2021-07-24T06:42:57.519" v="337" actId="1038"/>
          <ac:cxnSpMkLst>
            <pc:docMk/>
            <pc:sldMk cId="3313783297" sldId="309"/>
            <ac:cxnSpMk id="98" creationId="{B04D432D-518E-4AE7-BD35-23FEA778D1D5}"/>
          </ac:cxnSpMkLst>
        </pc:cxnChg>
        <pc:cxnChg chg="mod">
          <ac:chgData name="Huishuai Zhang" userId="68cb8d7a-136c-4067-ac69-492cdce2f096" providerId="ADAL" clId="{F49CE399-6768-495D-9EF0-391F0531B2A0}" dt="2021-07-24T06:42:57.519" v="337" actId="1038"/>
          <ac:cxnSpMkLst>
            <pc:docMk/>
            <pc:sldMk cId="3313783297" sldId="309"/>
            <ac:cxnSpMk id="100" creationId="{51AF2FE3-0750-43FB-B106-59EB6AB1375A}"/>
          </ac:cxnSpMkLst>
        </pc:cxnChg>
        <pc:cxnChg chg="mod">
          <ac:chgData name="Huishuai Zhang" userId="68cb8d7a-136c-4067-ac69-492cdce2f096" providerId="ADAL" clId="{F49CE399-6768-495D-9EF0-391F0531B2A0}" dt="2021-07-24T06:42:57.519" v="337" actId="1038"/>
          <ac:cxnSpMkLst>
            <pc:docMk/>
            <pc:sldMk cId="3313783297" sldId="309"/>
            <ac:cxnSpMk id="135" creationId="{AC855E6E-5498-4B9C-ADE6-76FD877BDE8F}"/>
          </ac:cxnSpMkLst>
        </pc:cxnChg>
        <pc:cxnChg chg="mod">
          <ac:chgData name="Huishuai Zhang" userId="68cb8d7a-136c-4067-ac69-492cdce2f096" providerId="ADAL" clId="{F49CE399-6768-495D-9EF0-391F0531B2A0}" dt="2021-07-24T06:42:57.519" v="337" actId="1038"/>
          <ac:cxnSpMkLst>
            <pc:docMk/>
            <pc:sldMk cId="3313783297" sldId="309"/>
            <ac:cxnSpMk id="140" creationId="{E9542098-806B-4478-911D-24A5F43554F0}"/>
          </ac:cxnSpMkLst>
        </pc:cxnChg>
      </pc:sldChg>
      <pc:sldChg chg="addSp delSp modSp mod modNotesTx">
        <pc:chgData name="Huishuai Zhang" userId="68cb8d7a-136c-4067-ac69-492cdce2f096" providerId="ADAL" clId="{F49CE399-6768-495D-9EF0-391F0531B2A0}" dt="2021-07-24T06:41:57.563" v="264"/>
        <pc:sldMkLst>
          <pc:docMk/>
          <pc:sldMk cId="533929797" sldId="311"/>
        </pc:sldMkLst>
        <pc:spChg chg="del mod">
          <ac:chgData name="Huishuai Zhang" userId="68cb8d7a-136c-4067-ac69-492cdce2f096" providerId="ADAL" clId="{F49CE399-6768-495D-9EF0-391F0531B2A0}" dt="2021-07-24T06:41:57.563" v="262"/>
          <ac:spMkLst>
            <pc:docMk/>
            <pc:sldMk cId="533929797" sldId="311"/>
            <ac:spMk id="3" creationId="{0848CF40-07D5-4198-A9AA-1BD71ECE4DE1}"/>
          </ac:spMkLst>
        </pc:spChg>
        <pc:spChg chg="mod">
          <ac:chgData name="Huishuai Zhang" userId="68cb8d7a-136c-4067-ac69-492cdce2f096" providerId="ADAL" clId="{F49CE399-6768-495D-9EF0-391F0531B2A0}" dt="2021-07-24T06:41:09.250" v="246" actId="1037"/>
          <ac:spMkLst>
            <pc:docMk/>
            <pc:sldMk cId="533929797" sldId="311"/>
            <ac:spMk id="4" creationId="{CFE8BD09-0FFB-493F-8925-78DEED9AA362}"/>
          </ac:spMkLst>
        </pc:spChg>
        <pc:spChg chg="del mod">
          <ac:chgData name="Huishuai Zhang" userId="68cb8d7a-136c-4067-ac69-492cdce2f096" providerId="ADAL" clId="{F49CE399-6768-495D-9EF0-391F0531B2A0}" dt="2021-07-24T06:39:23.684" v="186"/>
          <ac:spMkLst>
            <pc:docMk/>
            <pc:sldMk cId="533929797" sldId="311"/>
            <ac:spMk id="5" creationId="{8348656F-8435-423D-A2E2-1E5F22A6384E}"/>
          </ac:spMkLst>
        </pc:spChg>
        <pc:spChg chg="add mod">
          <ac:chgData name="Huishuai Zhang" userId="68cb8d7a-136c-4067-ac69-492cdce2f096" providerId="ADAL" clId="{F49CE399-6768-495D-9EF0-391F0531B2A0}" dt="2021-07-24T06:40:55.532" v="228" actId="1038"/>
          <ac:spMkLst>
            <pc:docMk/>
            <pc:sldMk cId="533929797" sldId="311"/>
            <ac:spMk id="6" creationId="{7278A309-9D0A-4995-A99C-9546B24B903B}"/>
          </ac:spMkLst>
        </pc:spChg>
        <pc:spChg chg="del mod">
          <ac:chgData name="Huishuai Zhang" userId="68cb8d7a-136c-4067-ac69-492cdce2f096" providerId="ADAL" clId="{F49CE399-6768-495D-9EF0-391F0531B2A0}" dt="2021-07-24T06:41:57.563" v="264"/>
          <ac:spMkLst>
            <pc:docMk/>
            <pc:sldMk cId="533929797" sldId="311"/>
            <ac:spMk id="7" creationId="{2F75115A-30CF-41E9-85D6-10902BCC961D}"/>
          </ac:spMkLst>
        </pc:spChg>
        <pc:spChg chg="add mod">
          <ac:chgData name="Huishuai Zhang" userId="68cb8d7a-136c-4067-ac69-492cdce2f096" providerId="ADAL" clId="{F49CE399-6768-495D-9EF0-391F0531B2A0}" dt="2021-07-24T06:40:55.532" v="228" actId="1038"/>
          <ac:spMkLst>
            <pc:docMk/>
            <pc:sldMk cId="533929797" sldId="311"/>
            <ac:spMk id="9" creationId="{6AA7B952-AC60-4AE5-B078-3E7E3E413E9C}"/>
          </ac:spMkLst>
        </pc:spChg>
        <pc:spChg chg="add mod">
          <ac:chgData name="Huishuai Zhang" userId="68cb8d7a-136c-4067-ac69-492cdce2f096" providerId="ADAL" clId="{F49CE399-6768-495D-9EF0-391F0531B2A0}" dt="2021-07-24T06:40:55.532" v="228" actId="1038"/>
          <ac:spMkLst>
            <pc:docMk/>
            <pc:sldMk cId="533929797" sldId="311"/>
            <ac:spMk id="10" creationId="{911BEA8B-8A5D-4CD5-8A3E-A0497634A952}"/>
          </ac:spMkLst>
        </pc:spChg>
        <pc:spChg chg="mod">
          <ac:chgData name="Huishuai Zhang" userId="68cb8d7a-136c-4067-ac69-492cdce2f096" providerId="ADAL" clId="{F49CE399-6768-495D-9EF0-391F0531B2A0}" dt="2021-07-24T06:41:09.250" v="246" actId="1037"/>
          <ac:spMkLst>
            <pc:docMk/>
            <pc:sldMk cId="533929797" sldId="311"/>
            <ac:spMk id="11" creationId="{5437175C-EC52-4869-9957-37E160D07117}"/>
          </ac:spMkLst>
        </pc:spChg>
        <pc:spChg chg="mod">
          <ac:chgData name="Huishuai Zhang" userId="68cb8d7a-136c-4067-ac69-492cdce2f096" providerId="ADAL" clId="{F49CE399-6768-495D-9EF0-391F0531B2A0}" dt="2021-07-24T06:41:09.250" v="246" actId="1037"/>
          <ac:spMkLst>
            <pc:docMk/>
            <pc:sldMk cId="533929797" sldId="311"/>
            <ac:spMk id="12" creationId="{57388179-ADDD-43C7-9539-AF1F9A98743A}"/>
          </ac:spMkLst>
        </pc:spChg>
        <pc:spChg chg="mod">
          <ac:chgData name="Huishuai Zhang" userId="68cb8d7a-136c-4067-ac69-492cdce2f096" providerId="ADAL" clId="{F49CE399-6768-495D-9EF0-391F0531B2A0}" dt="2021-07-24T06:41:09.250" v="246" actId="1037"/>
          <ac:spMkLst>
            <pc:docMk/>
            <pc:sldMk cId="533929797" sldId="311"/>
            <ac:spMk id="13" creationId="{ABAED6D1-21FC-4397-A010-1307C5B001CC}"/>
          </ac:spMkLst>
        </pc:spChg>
        <pc:spChg chg="del mod">
          <ac:chgData name="Huishuai Zhang" userId="68cb8d7a-136c-4067-ac69-492cdce2f096" providerId="ADAL" clId="{F49CE399-6768-495D-9EF0-391F0531B2A0}" dt="2021-07-24T06:39:23.684" v="188"/>
          <ac:spMkLst>
            <pc:docMk/>
            <pc:sldMk cId="533929797" sldId="311"/>
            <ac:spMk id="19" creationId="{8720E917-AACA-4D22-99A3-21F004B08FE1}"/>
          </ac:spMkLst>
        </pc:spChg>
        <pc:spChg chg="mod">
          <ac:chgData name="Huishuai Zhang" userId="68cb8d7a-136c-4067-ac69-492cdce2f096" providerId="ADAL" clId="{F49CE399-6768-495D-9EF0-391F0531B2A0}" dt="2021-07-24T06:40:55.532" v="228" actId="1038"/>
          <ac:spMkLst>
            <pc:docMk/>
            <pc:sldMk cId="533929797" sldId="311"/>
            <ac:spMk id="21" creationId="{C47BCC22-C9EC-4DFE-B666-EF174DE0515E}"/>
          </ac:spMkLst>
        </pc:spChg>
        <pc:spChg chg="del mod">
          <ac:chgData name="Huishuai Zhang" userId="68cb8d7a-136c-4067-ac69-492cdce2f096" providerId="ADAL" clId="{F49CE399-6768-495D-9EF0-391F0531B2A0}" dt="2021-07-24T06:34:13.479" v="134" actId="478"/>
          <ac:spMkLst>
            <pc:docMk/>
            <pc:sldMk cId="533929797" sldId="311"/>
            <ac:spMk id="30" creationId="{FE462573-D692-42B5-A3F6-25AFA5E07CCD}"/>
          </ac:spMkLst>
        </pc:spChg>
        <pc:spChg chg="add mod">
          <ac:chgData name="Huishuai Zhang" userId="68cb8d7a-136c-4067-ac69-492cdce2f096" providerId="ADAL" clId="{F49CE399-6768-495D-9EF0-391F0531B2A0}" dt="2021-07-24T06:40:55.532" v="228" actId="1038"/>
          <ac:spMkLst>
            <pc:docMk/>
            <pc:sldMk cId="533929797" sldId="311"/>
            <ac:spMk id="32" creationId="{3D417A35-84C7-4C8D-9540-62E7B15D0EAB}"/>
          </ac:spMkLst>
        </pc:spChg>
        <pc:spChg chg="mod">
          <ac:chgData name="Huishuai Zhang" userId="68cb8d7a-136c-4067-ac69-492cdce2f096" providerId="ADAL" clId="{F49CE399-6768-495D-9EF0-391F0531B2A0}" dt="2021-07-24T06:40:55.532" v="228" actId="1038"/>
          <ac:spMkLst>
            <pc:docMk/>
            <pc:sldMk cId="533929797" sldId="311"/>
            <ac:spMk id="40" creationId="{C4603BD1-6CAE-4418-A1EE-1530BC286DCF}"/>
          </ac:spMkLst>
        </pc:spChg>
        <pc:spChg chg="mod">
          <ac:chgData name="Huishuai Zhang" userId="68cb8d7a-136c-4067-ac69-492cdce2f096" providerId="ADAL" clId="{F49CE399-6768-495D-9EF0-391F0531B2A0}" dt="2021-07-24T06:41:56.375" v="260" actId="1076"/>
          <ac:spMkLst>
            <pc:docMk/>
            <pc:sldMk cId="533929797" sldId="311"/>
            <ac:spMk id="59" creationId="{21EB94CC-2105-48B4-BE72-AD5426B9CAED}"/>
          </ac:spMkLst>
        </pc:spChg>
        <pc:spChg chg="mod">
          <ac:chgData name="Huishuai Zhang" userId="68cb8d7a-136c-4067-ac69-492cdce2f096" providerId="ADAL" clId="{F49CE399-6768-495D-9EF0-391F0531B2A0}" dt="2021-07-24T06:41:09.250" v="246" actId="1037"/>
          <ac:spMkLst>
            <pc:docMk/>
            <pc:sldMk cId="533929797" sldId="311"/>
            <ac:spMk id="61" creationId="{238190C6-412A-4E83-8CF9-08586398F27B}"/>
          </ac:spMkLst>
        </pc:spChg>
        <pc:spChg chg="mod">
          <ac:chgData name="Huishuai Zhang" userId="68cb8d7a-136c-4067-ac69-492cdce2f096" providerId="ADAL" clId="{F49CE399-6768-495D-9EF0-391F0531B2A0}" dt="2021-07-24T06:41:09.250" v="246" actId="1037"/>
          <ac:spMkLst>
            <pc:docMk/>
            <pc:sldMk cId="533929797" sldId="311"/>
            <ac:spMk id="62" creationId="{47029875-B732-47CB-856A-F7AE05C536FD}"/>
          </ac:spMkLst>
        </pc:spChg>
        <pc:spChg chg="mod">
          <ac:chgData name="Huishuai Zhang" userId="68cb8d7a-136c-4067-ac69-492cdce2f096" providerId="ADAL" clId="{F49CE399-6768-495D-9EF0-391F0531B2A0}" dt="2021-07-24T06:41:09.250" v="246" actId="1037"/>
          <ac:spMkLst>
            <pc:docMk/>
            <pc:sldMk cId="533929797" sldId="311"/>
            <ac:spMk id="65" creationId="{9397CB8B-9771-4BED-B1F6-7C3708CE754F}"/>
          </ac:spMkLst>
        </pc:spChg>
        <pc:picChg chg="mod">
          <ac:chgData name="Huishuai Zhang" userId="68cb8d7a-136c-4067-ac69-492cdce2f096" providerId="ADAL" clId="{F49CE399-6768-495D-9EF0-391F0531B2A0}" dt="2021-07-24T06:41:09.250" v="246" actId="1037"/>
          <ac:picMkLst>
            <pc:docMk/>
            <pc:sldMk cId="533929797" sldId="311"/>
            <ac:picMk id="15" creationId="{A806A83D-5326-4924-9986-F653A821AE84}"/>
          </ac:picMkLst>
        </pc:picChg>
        <pc:picChg chg="mod">
          <ac:chgData name="Huishuai Zhang" userId="68cb8d7a-136c-4067-ac69-492cdce2f096" providerId="ADAL" clId="{F49CE399-6768-495D-9EF0-391F0531B2A0}" dt="2021-07-24T06:40:55.532" v="228" actId="1038"/>
          <ac:picMkLst>
            <pc:docMk/>
            <pc:sldMk cId="533929797" sldId="311"/>
            <ac:picMk id="1026" creationId="{7F2DABCF-7637-49A6-830E-D2875DDF930D}"/>
          </ac:picMkLst>
        </pc:picChg>
        <pc:cxnChg chg="mod">
          <ac:chgData name="Huishuai Zhang" userId="68cb8d7a-136c-4067-ac69-492cdce2f096" providerId="ADAL" clId="{F49CE399-6768-495D-9EF0-391F0531B2A0}" dt="2021-07-24T06:41:09.250" v="246" actId="1037"/>
          <ac:cxnSpMkLst>
            <pc:docMk/>
            <pc:sldMk cId="533929797" sldId="311"/>
            <ac:cxnSpMk id="43" creationId="{7FEB7115-E192-4866-B01C-41BF171D27EC}"/>
          </ac:cxnSpMkLst>
        </pc:cxnChg>
        <pc:cxnChg chg="mod">
          <ac:chgData name="Huishuai Zhang" userId="68cb8d7a-136c-4067-ac69-492cdce2f096" providerId="ADAL" clId="{F49CE399-6768-495D-9EF0-391F0531B2A0}" dt="2021-07-24T06:41:09.250" v="246" actId="1037"/>
          <ac:cxnSpMkLst>
            <pc:docMk/>
            <pc:sldMk cId="533929797" sldId="311"/>
            <ac:cxnSpMk id="52" creationId="{00C60A4B-33E8-4719-AE49-2DF4802E94BE}"/>
          </ac:cxnSpMkLst>
        </pc:cxnChg>
        <pc:cxnChg chg="mod">
          <ac:chgData name="Huishuai Zhang" userId="68cb8d7a-136c-4067-ac69-492cdce2f096" providerId="ADAL" clId="{F49CE399-6768-495D-9EF0-391F0531B2A0}" dt="2021-07-24T06:41:09.250" v="246" actId="1037"/>
          <ac:cxnSpMkLst>
            <pc:docMk/>
            <pc:sldMk cId="533929797" sldId="311"/>
            <ac:cxnSpMk id="57" creationId="{E5D59ABA-4DEA-4AEB-B4BF-6FB89ABC738F}"/>
          </ac:cxnSpMkLst>
        </pc:cxnChg>
      </pc:sldChg>
      <pc:sldChg chg="addSp modSp mod">
        <pc:chgData name="Huishuai Zhang" userId="68cb8d7a-136c-4067-ac69-492cdce2f096" providerId="ADAL" clId="{F49CE399-6768-495D-9EF0-391F0531B2A0}" dt="2021-07-24T07:55:30.129" v="1171" actId="20577"/>
        <pc:sldMkLst>
          <pc:docMk/>
          <pc:sldMk cId="1284437392" sldId="317"/>
        </pc:sldMkLst>
        <pc:spChg chg="mod">
          <ac:chgData name="Huishuai Zhang" userId="68cb8d7a-136c-4067-ac69-492cdce2f096" providerId="ADAL" clId="{F49CE399-6768-495D-9EF0-391F0531B2A0}" dt="2021-07-24T07:51:57.016" v="1107" actId="20577"/>
          <ac:spMkLst>
            <pc:docMk/>
            <pc:sldMk cId="1284437392" sldId="317"/>
            <ac:spMk id="2" creationId="{34B52EA8-3446-4D20-857A-98C465C41B98}"/>
          </ac:spMkLst>
        </pc:spChg>
        <pc:spChg chg="mod">
          <ac:chgData name="Huishuai Zhang" userId="68cb8d7a-136c-4067-ac69-492cdce2f096" providerId="ADAL" clId="{F49CE399-6768-495D-9EF0-391F0531B2A0}" dt="2021-07-24T07:44:38.160" v="1045" actId="20577"/>
          <ac:spMkLst>
            <pc:docMk/>
            <pc:sldMk cId="1284437392" sldId="317"/>
            <ac:spMk id="3" creationId="{FFB5480B-24CE-42A6-9EED-0CD5E67289E9}"/>
          </ac:spMkLst>
        </pc:spChg>
        <pc:spChg chg="add mod">
          <ac:chgData name="Huishuai Zhang" userId="68cb8d7a-136c-4067-ac69-492cdce2f096" providerId="ADAL" clId="{F49CE399-6768-495D-9EF0-391F0531B2A0}" dt="2021-07-24T07:55:03.952" v="1155" actId="13822"/>
          <ac:spMkLst>
            <pc:docMk/>
            <pc:sldMk cId="1284437392" sldId="317"/>
            <ac:spMk id="4" creationId="{24743DF7-E653-421A-925B-9519871D033A}"/>
          </ac:spMkLst>
        </pc:spChg>
        <pc:spChg chg="add mod">
          <ac:chgData name="Huishuai Zhang" userId="68cb8d7a-136c-4067-ac69-492cdce2f096" providerId="ADAL" clId="{F49CE399-6768-495D-9EF0-391F0531B2A0}" dt="2021-07-24T07:54:04.488" v="1149" actId="1076"/>
          <ac:spMkLst>
            <pc:docMk/>
            <pc:sldMk cId="1284437392" sldId="317"/>
            <ac:spMk id="5" creationId="{437ED941-EA92-48B8-988F-6913160813C6}"/>
          </ac:spMkLst>
        </pc:spChg>
        <pc:spChg chg="add mod">
          <ac:chgData name="Huishuai Zhang" userId="68cb8d7a-136c-4067-ac69-492cdce2f096" providerId="ADAL" clId="{F49CE399-6768-495D-9EF0-391F0531B2A0}" dt="2021-07-24T07:55:16.637" v="1157" actId="13822"/>
          <ac:spMkLst>
            <pc:docMk/>
            <pc:sldMk cId="1284437392" sldId="317"/>
            <ac:spMk id="6" creationId="{33E4B757-E035-471A-AA29-09A958F2D065}"/>
          </ac:spMkLst>
        </pc:spChg>
        <pc:spChg chg="add mod">
          <ac:chgData name="Huishuai Zhang" userId="68cb8d7a-136c-4067-ac69-492cdce2f096" providerId="ADAL" clId="{F49CE399-6768-495D-9EF0-391F0531B2A0}" dt="2021-07-24T07:55:30.129" v="1171" actId="20577"/>
          <ac:spMkLst>
            <pc:docMk/>
            <pc:sldMk cId="1284437392" sldId="317"/>
            <ac:spMk id="7" creationId="{7F9C0350-896A-4D02-BC38-C0089D422406}"/>
          </ac:spMkLst>
        </pc:spChg>
        <pc:spChg chg="mod">
          <ac:chgData name="Huishuai Zhang" userId="68cb8d7a-136c-4067-ac69-492cdce2f096" providerId="ADAL" clId="{F49CE399-6768-495D-9EF0-391F0531B2A0}" dt="2021-07-24T07:44:46.191" v="1046" actId="1076"/>
          <ac:spMkLst>
            <pc:docMk/>
            <pc:sldMk cId="1284437392" sldId="317"/>
            <ac:spMk id="10" creationId="{63C4FEBA-1D6D-402C-9E25-9BA28C9E05C2}"/>
          </ac:spMkLst>
        </pc:spChg>
      </pc:sldChg>
      <pc:sldChg chg="addSp delSp modSp mod modAnim">
        <pc:chgData name="Huishuai Zhang" userId="68cb8d7a-136c-4067-ac69-492cdce2f096" providerId="ADAL" clId="{F49CE399-6768-495D-9EF0-391F0531B2A0}" dt="2021-07-24T08:00:48.223" v="1299" actId="1076"/>
        <pc:sldMkLst>
          <pc:docMk/>
          <pc:sldMk cId="565701828" sldId="318"/>
        </pc:sldMkLst>
        <pc:spChg chg="mod">
          <ac:chgData name="Huishuai Zhang" userId="68cb8d7a-136c-4067-ac69-492cdce2f096" providerId="ADAL" clId="{F49CE399-6768-495D-9EF0-391F0531B2A0}" dt="2021-07-24T07:57:19.207" v="1240" actId="20577"/>
          <ac:spMkLst>
            <pc:docMk/>
            <pc:sldMk cId="565701828" sldId="318"/>
            <ac:spMk id="2" creationId="{34B52EA8-3446-4D20-857A-98C465C41B98}"/>
          </ac:spMkLst>
        </pc:spChg>
        <pc:spChg chg="mod">
          <ac:chgData name="Huishuai Zhang" userId="68cb8d7a-136c-4067-ac69-492cdce2f096" providerId="ADAL" clId="{F49CE399-6768-495D-9EF0-391F0531B2A0}" dt="2021-07-24T07:59:14.962" v="1295" actId="27636"/>
          <ac:spMkLst>
            <pc:docMk/>
            <pc:sldMk cId="565701828" sldId="318"/>
            <ac:spMk id="3" creationId="{FFB5480B-24CE-42A6-9EED-0CD5E67289E9}"/>
          </ac:spMkLst>
        </pc:spChg>
        <pc:spChg chg="del mod">
          <ac:chgData name="Huishuai Zhang" userId="68cb8d7a-136c-4067-ac69-492cdce2f096" providerId="ADAL" clId="{F49CE399-6768-495D-9EF0-391F0531B2A0}" dt="2021-07-24T07:47:54.598" v="1062" actId="478"/>
          <ac:spMkLst>
            <pc:docMk/>
            <pc:sldMk cId="565701828" sldId="318"/>
            <ac:spMk id="4" creationId="{942F4881-DFAE-4E77-8BBA-B5C8C93C0DB0}"/>
          </ac:spMkLst>
        </pc:spChg>
        <pc:spChg chg="add mod">
          <ac:chgData name="Huishuai Zhang" userId="68cb8d7a-136c-4067-ac69-492cdce2f096" providerId="ADAL" clId="{F49CE399-6768-495D-9EF0-391F0531B2A0}" dt="2021-07-24T08:00:48.223" v="1299" actId="1076"/>
          <ac:spMkLst>
            <pc:docMk/>
            <pc:sldMk cId="565701828" sldId="318"/>
            <ac:spMk id="5" creationId="{102549BF-287E-4EC0-8E75-50F18C0214E9}"/>
          </ac:spMkLst>
        </pc:spChg>
        <pc:spChg chg="add mod">
          <ac:chgData name="Huishuai Zhang" userId="68cb8d7a-136c-4067-ac69-492cdce2f096" providerId="ADAL" clId="{F49CE399-6768-495D-9EF0-391F0531B2A0}" dt="2021-07-24T07:48:42.113" v="1067" actId="1076"/>
          <ac:spMkLst>
            <pc:docMk/>
            <pc:sldMk cId="565701828" sldId="318"/>
            <ac:spMk id="6" creationId="{89794B27-64B6-41D0-98AE-FF907E28750A}"/>
          </ac:spMkLst>
        </pc:spChg>
        <pc:spChg chg="add mod">
          <ac:chgData name="Huishuai Zhang" userId="68cb8d7a-136c-4067-ac69-492cdce2f096" providerId="ADAL" clId="{F49CE399-6768-495D-9EF0-391F0531B2A0}" dt="2021-07-24T07:56:22.871" v="1175" actId="14100"/>
          <ac:spMkLst>
            <pc:docMk/>
            <pc:sldMk cId="565701828" sldId="318"/>
            <ac:spMk id="7" creationId="{74A8AE53-7B9B-464B-A5AF-4AA3AF9A10A9}"/>
          </ac:spMkLst>
        </pc:spChg>
      </pc:sldChg>
      <pc:sldChg chg="mod modShow">
        <pc:chgData name="Huishuai Zhang" userId="68cb8d7a-136c-4067-ac69-492cdce2f096" providerId="ADAL" clId="{F49CE399-6768-495D-9EF0-391F0531B2A0}" dt="2021-07-24T06:25:34.045" v="0" actId="729"/>
        <pc:sldMkLst>
          <pc:docMk/>
          <pc:sldMk cId="4193912828" sldId="325"/>
        </pc:sldMkLst>
      </pc:sldChg>
      <pc:sldChg chg="addSp delSp modSp mod modAnim modNotesTx">
        <pc:chgData name="Huishuai Zhang" userId="68cb8d7a-136c-4067-ac69-492cdce2f096" providerId="ADAL" clId="{F49CE399-6768-495D-9EF0-391F0531B2A0}" dt="2021-07-24T07:41:44.445" v="989"/>
        <pc:sldMkLst>
          <pc:docMk/>
          <pc:sldMk cId="329031007" sldId="340"/>
        </pc:sldMkLst>
        <pc:spChg chg="mod">
          <ac:chgData name="Huishuai Zhang" userId="68cb8d7a-136c-4067-ac69-492cdce2f096" providerId="ADAL" clId="{F49CE399-6768-495D-9EF0-391F0531B2A0}" dt="2021-07-24T07:09:00.874" v="487" actId="20577"/>
          <ac:spMkLst>
            <pc:docMk/>
            <pc:sldMk cId="329031007" sldId="340"/>
            <ac:spMk id="2" creationId="{E417EBF6-4554-4EE2-B076-4307F9321B74}"/>
          </ac:spMkLst>
        </pc:spChg>
        <pc:spChg chg="add mod">
          <ac:chgData name="Huishuai Zhang" userId="68cb8d7a-136c-4067-ac69-492cdce2f096" providerId="ADAL" clId="{F49CE399-6768-495D-9EF0-391F0531B2A0}" dt="2021-07-24T07:20:09.353" v="764" actId="207"/>
          <ac:spMkLst>
            <pc:docMk/>
            <pc:sldMk cId="329031007" sldId="340"/>
            <ac:spMk id="4" creationId="{B58D0D03-B902-4149-9B59-B6DBEF95D34D}"/>
          </ac:spMkLst>
        </pc:spChg>
        <pc:spChg chg="add mod">
          <ac:chgData name="Huishuai Zhang" userId="68cb8d7a-136c-4067-ac69-492cdce2f096" providerId="ADAL" clId="{F49CE399-6768-495D-9EF0-391F0531B2A0}" dt="2021-07-24T07:20:14.987" v="765" actId="207"/>
          <ac:spMkLst>
            <pc:docMk/>
            <pc:sldMk cId="329031007" sldId="340"/>
            <ac:spMk id="5" creationId="{87BB571A-53A2-4930-A472-6372ECA5E567}"/>
          </ac:spMkLst>
        </pc:spChg>
        <pc:spChg chg="add mod">
          <ac:chgData name="Huishuai Zhang" userId="68cb8d7a-136c-4067-ac69-492cdce2f096" providerId="ADAL" clId="{F49CE399-6768-495D-9EF0-391F0531B2A0}" dt="2021-07-24T07:20:19.439" v="766" actId="207"/>
          <ac:spMkLst>
            <pc:docMk/>
            <pc:sldMk cId="329031007" sldId="340"/>
            <ac:spMk id="7" creationId="{64DBD505-3EA0-41EC-8D5F-67D4942E0F04}"/>
          </ac:spMkLst>
        </pc:spChg>
        <pc:spChg chg="add mod">
          <ac:chgData name="Huishuai Zhang" userId="68cb8d7a-136c-4067-ac69-492cdce2f096" providerId="ADAL" clId="{F49CE399-6768-495D-9EF0-391F0531B2A0}" dt="2021-07-24T07:20:23.174" v="767" actId="207"/>
          <ac:spMkLst>
            <pc:docMk/>
            <pc:sldMk cId="329031007" sldId="340"/>
            <ac:spMk id="8" creationId="{984B9944-2DAF-4468-AB51-74C5300985B2}"/>
          </ac:spMkLst>
        </pc:spChg>
        <pc:spChg chg="del">
          <ac:chgData name="Huishuai Zhang" userId="68cb8d7a-136c-4067-ac69-492cdce2f096" providerId="ADAL" clId="{F49CE399-6768-495D-9EF0-391F0531B2A0}" dt="2021-07-24T07:15:22.573" v="570" actId="478"/>
          <ac:spMkLst>
            <pc:docMk/>
            <pc:sldMk cId="329031007" sldId="340"/>
            <ac:spMk id="9" creationId="{47761571-3351-491F-ABF4-BA6F365BA013}"/>
          </ac:spMkLst>
        </pc:spChg>
        <pc:spChg chg="del">
          <ac:chgData name="Huishuai Zhang" userId="68cb8d7a-136c-4067-ac69-492cdce2f096" providerId="ADAL" clId="{F49CE399-6768-495D-9EF0-391F0531B2A0}" dt="2021-07-24T07:15:22.573" v="570" actId="478"/>
          <ac:spMkLst>
            <pc:docMk/>
            <pc:sldMk cId="329031007" sldId="340"/>
            <ac:spMk id="10" creationId="{4351458A-1952-477D-9225-2617DF2079B5}"/>
          </ac:spMkLst>
        </pc:spChg>
        <pc:spChg chg="add mod">
          <ac:chgData name="Huishuai Zhang" userId="68cb8d7a-136c-4067-ac69-492cdce2f096" providerId="ADAL" clId="{F49CE399-6768-495D-9EF0-391F0531B2A0}" dt="2021-07-24T07:19:59.332" v="761" actId="207"/>
          <ac:spMkLst>
            <pc:docMk/>
            <pc:sldMk cId="329031007" sldId="340"/>
            <ac:spMk id="14" creationId="{E9D630F0-A97A-4C37-BF75-5FB7D34D7942}"/>
          </ac:spMkLst>
        </pc:spChg>
        <pc:spChg chg="add mod">
          <ac:chgData name="Huishuai Zhang" userId="68cb8d7a-136c-4067-ac69-492cdce2f096" providerId="ADAL" clId="{F49CE399-6768-495D-9EF0-391F0531B2A0}" dt="2021-07-24T07:19:59.332" v="761" actId="207"/>
          <ac:spMkLst>
            <pc:docMk/>
            <pc:sldMk cId="329031007" sldId="340"/>
            <ac:spMk id="15" creationId="{28F13534-ED67-404B-A615-F42FD4A3B5D1}"/>
          </ac:spMkLst>
        </pc:spChg>
        <pc:spChg chg="add mod">
          <ac:chgData name="Huishuai Zhang" userId="68cb8d7a-136c-4067-ac69-492cdce2f096" providerId="ADAL" clId="{F49CE399-6768-495D-9EF0-391F0531B2A0}" dt="2021-07-24T07:19:59.332" v="761" actId="207"/>
          <ac:spMkLst>
            <pc:docMk/>
            <pc:sldMk cId="329031007" sldId="340"/>
            <ac:spMk id="16" creationId="{7D8026D3-5934-41A8-9EAD-7C189DF90746}"/>
          </ac:spMkLst>
        </pc:spChg>
        <pc:spChg chg="mod">
          <ac:chgData name="Huishuai Zhang" userId="68cb8d7a-136c-4067-ac69-492cdce2f096" providerId="ADAL" clId="{F49CE399-6768-495D-9EF0-391F0531B2A0}" dt="2021-07-24T07:18:22.182" v="711" actId="1036"/>
          <ac:spMkLst>
            <pc:docMk/>
            <pc:sldMk cId="329031007" sldId="340"/>
            <ac:spMk id="27" creationId="{92C8AF54-69F6-4E8D-8314-07723F826A41}"/>
          </ac:spMkLst>
        </pc:spChg>
        <pc:spChg chg="mod">
          <ac:chgData name="Huishuai Zhang" userId="68cb8d7a-136c-4067-ac69-492cdce2f096" providerId="ADAL" clId="{F49CE399-6768-495D-9EF0-391F0531B2A0}" dt="2021-07-24T07:18:22.182" v="711" actId="1036"/>
          <ac:spMkLst>
            <pc:docMk/>
            <pc:sldMk cId="329031007" sldId="340"/>
            <ac:spMk id="29" creationId="{3993A24D-D601-4A09-B169-DE01E1708125}"/>
          </ac:spMkLst>
        </pc:spChg>
        <pc:spChg chg="mod">
          <ac:chgData name="Huishuai Zhang" userId="68cb8d7a-136c-4067-ac69-492cdce2f096" providerId="ADAL" clId="{F49CE399-6768-495D-9EF0-391F0531B2A0}" dt="2021-07-24T07:18:22.182" v="711" actId="1036"/>
          <ac:spMkLst>
            <pc:docMk/>
            <pc:sldMk cId="329031007" sldId="340"/>
            <ac:spMk id="33" creationId="{988690B5-0251-4BB4-9A01-B4124C7C09DA}"/>
          </ac:spMkLst>
        </pc:spChg>
        <pc:spChg chg="mod">
          <ac:chgData name="Huishuai Zhang" userId="68cb8d7a-136c-4067-ac69-492cdce2f096" providerId="ADAL" clId="{F49CE399-6768-495D-9EF0-391F0531B2A0}" dt="2021-07-24T07:34:06.472" v="817" actId="20577"/>
          <ac:spMkLst>
            <pc:docMk/>
            <pc:sldMk cId="329031007" sldId="340"/>
            <ac:spMk id="44" creationId="{F6C1FA52-2440-4C88-A345-9499DEE00AEF}"/>
          </ac:spMkLst>
        </pc:spChg>
        <pc:spChg chg="mod">
          <ac:chgData name="Huishuai Zhang" userId="68cb8d7a-136c-4067-ac69-492cdce2f096" providerId="ADAL" clId="{F49CE399-6768-495D-9EF0-391F0531B2A0}" dt="2021-07-24T07:18:22.182" v="711" actId="1036"/>
          <ac:spMkLst>
            <pc:docMk/>
            <pc:sldMk cId="329031007" sldId="340"/>
            <ac:spMk id="45" creationId="{E571FACC-38E5-497F-AB46-05198FCEB99B}"/>
          </ac:spMkLst>
        </pc:spChg>
        <pc:spChg chg="mod">
          <ac:chgData name="Huishuai Zhang" userId="68cb8d7a-136c-4067-ac69-492cdce2f096" providerId="ADAL" clId="{F49CE399-6768-495D-9EF0-391F0531B2A0}" dt="2021-07-24T07:36:16" v="842" actId="20577"/>
          <ac:spMkLst>
            <pc:docMk/>
            <pc:sldMk cId="329031007" sldId="340"/>
            <ac:spMk id="49" creationId="{EC55BEB4-726E-45EA-821E-8A514E0019BD}"/>
          </ac:spMkLst>
        </pc:spChg>
        <pc:spChg chg="mod">
          <ac:chgData name="Huishuai Zhang" userId="68cb8d7a-136c-4067-ac69-492cdce2f096" providerId="ADAL" clId="{F49CE399-6768-495D-9EF0-391F0531B2A0}" dt="2021-07-24T07:18:22.182" v="711" actId="1036"/>
          <ac:spMkLst>
            <pc:docMk/>
            <pc:sldMk cId="329031007" sldId="340"/>
            <ac:spMk id="51" creationId="{4E242213-9D56-455D-9415-67B5416DBE22}"/>
          </ac:spMkLst>
        </pc:spChg>
        <pc:spChg chg="mod">
          <ac:chgData name="Huishuai Zhang" userId="68cb8d7a-136c-4067-ac69-492cdce2f096" providerId="ADAL" clId="{F49CE399-6768-495D-9EF0-391F0531B2A0}" dt="2021-07-24T07:40:16.316" v="968" actId="20577"/>
          <ac:spMkLst>
            <pc:docMk/>
            <pc:sldMk cId="329031007" sldId="340"/>
            <ac:spMk id="55" creationId="{61040F32-A27B-4DF2-AC98-4658A990ABF9}"/>
          </ac:spMkLst>
        </pc:spChg>
        <pc:spChg chg="mod">
          <ac:chgData name="Huishuai Zhang" userId="68cb8d7a-136c-4067-ac69-492cdce2f096" providerId="ADAL" clId="{F49CE399-6768-495D-9EF0-391F0531B2A0}" dt="2021-07-24T07:18:22.182" v="711" actId="1036"/>
          <ac:spMkLst>
            <pc:docMk/>
            <pc:sldMk cId="329031007" sldId="340"/>
            <ac:spMk id="58" creationId="{3671767F-36F2-4CA1-A9FB-182EF5A85B82}"/>
          </ac:spMkLst>
        </pc:spChg>
        <pc:spChg chg="mod">
          <ac:chgData name="Huishuai Zhang" userId="68cb8d7a-136c-4067-ac69-492cdce2f096" providerId="ADAL" clId="{F49CE399-6768-495D-9EF0-391F0531B2A0}" dt="2021-07-24T07:41:14.272" v="988" actId="20577"/>
          <ac:spMkLst>
            <pc:docMk/>
            <pc:sldMk cId="329031007" sldId="340"/>
            <ac:spMk id="59" creationId="{EDE1BA37-565E-4F07-A2BD-FBBB7E06480B}"/>
          </ac:spMkLst>
        </pc:spChg>
        <pc:spChg chg="mod">
          <ac:chgData name="Huishuai Zhang" userId="68cb8d7a-136c-4067-ac69-492cdce2f096" providerId="ADAL" clId="{F49CE399-6768-495D-9EF0-391F0531B2A0}" dt="2021-07-24T07:18:22.182" v="711" actId="1036"/>
          <ac:spMkLst>
            <pc:docMk/>
            <pc:sldMk cId="329031007" sldId="340"/>
            <ac:spMk id="61" creationId="{BAB99F11-A7A8-4D03-A1AD-EBC58AAC4187}"/>
          </ac:spMkLst>
        </pc:spChg>
        <pc:grpChg chg="del">
          <ac:chgData name="Huishuai Zhang" userId="68cb8d7a-136c-4067-ac69-492cdce2f096" providerId="ADAL" clId="{F49CE399-6768-495D-9EF0-391F0531B2A0}" dt="2021-07-24T07:15:22.573" v="570" actId="478"/>
          <ac:grpSpMkLst>
            <pc:docMk/>
            <pc:sldMk cId="329031007" sldId="340"/>
            <ac:grpSpMk id="11" creationId="{EBB2E17E-86B5-46BA-B734-35BABEBF9AB3}"/>
          </ac:grpSpMkLst>
        </pc:grpChg>
        <pc:picChg chg="mod">
          <ac:chgData name="Huishuai Zhang" userId="68cb8d7a-136c-4067-ac69-492cdce2f096" providerId="ADAL" clId="{F49CE399-6768-495D-9EF0-391F0531B2A0}" dt="2021-07-24T07:18:22.182" v="711" actId="1036"/>
          <ac:picMkLst>
            <pc:docMk/>
            <pc:sldMk cId="329031007" sldId="340"/>
            <ac:picMk id="6" creationId="{2CAEDD5B-AB09-484B-B3C7-E44E9D112A6A}"/>
          </ac:picMkLst>
        </pc:picChg>
        <pc:cxnChg chg="mod">
          <ac:chgData name="Huishuai Zhang" userId="68cb8d7a-136c-4067-ac69-492cdce2f096" providerId="ADAL" clId="{F49CE399-6768-495D-9EF0-391F0531B2A0}" dt="2021-07-24T07:18:22.182" v="711" actId="1036"/>
          <ac:cxnSpMkLst>
            <pc:docMk/>
            <pc:sldMk cId="329031007" sldId="340"/>
            <ac:cxnSpMk id="35" creationId="{75B0658B-FA53-476E-910F-87B56DA0EB14}"/>
          </ac:cxnSpMkLst>
        </pc:cxnChg>
        <pc:cxnChg chg="mod">
          <ac:chgData name="Huishuai Zhang" userId="68cb8d7a-136c-4067-ac69-492cdce2f096" providerId="ADAL" clId="{F49CE399-6768-495D-9EF0-391F0531B2A0}" dt="2021-07-24T07:18:22.182" v="711" actId="1036"/>
          <ac:cxnSpMkLst>
            <pc:docMk/>
            <pc:sldMk cId="329031007" sldId="340"/>
            <ac:cxnSpMk id="53" creationId="{64E2ACE7-D770-47F6-AEF8-CE883C872FCF}"/>
          </ac:cxnSpMkLst>
        </pc:cxnChg>
      </pc:sldChg>
      <pc:sldChg chg="add mod modShow">
        <pc:chgData name="Huishuai Zhang" userId="68cb8d7a-136c-4067-ac69-492cdce2f096" providerId="ADAL" clId="{F49CE399-6768-495D-9EF0-391F0531B2A0}" dt="2021-07-24T07:07:57.330" v="395" actId="729"/>
        <pc:sldMkLst>
          <pc:docMk/>
          <pc:sldMk cId="4031822161" sldId="343"/>
        </pc:sldMkLst>
      </pc:sldChg>
      <pc:sldChg chg="add">
        <pc:chgData name="Huishuai Zhang" userId="68cb8d7a-136c-4067-ac69-492cdce2f096" providerId="ADAL" clId="{F49CE399-6768-495D-9EF0-391F0531B2A0}" dt="2021-07-24T07:12:53.790" v="568" actId="2890"/>
        <pc:sldMkLst>
          <pc:docMk/>
          <pc:sldMk cId="205298700" sldId="344"/>
        </pc:sldMkLst>
      </pc:sldChg>
      <pc:sldChg chg="add">
        <pc:chgData name="Huishuai Zhang" userId="68cb8d7a-136c-4067-ac69-492cdce2f096" providerId="ADAL" clId="{F49CE399-6768-495D-9EF0-391F0531B2A0}" dt="2021-07-24T07:56:37.588" v="1176" actId="22"/>
        <pc:sldMkLst>
          <pc:docMk/>
          <pc:sldMk cId="403744173" sldId="348"/>
        </pc:sldMkLst>
      </pc:sldChg>
    </pc:docChg>
  </pc:docChgLst>
  <pc:docChgLst>
    <pc:chgData name="Huishuai Zhang" userId="68cb8d7a-136c-4067-ac69-492cdce2f096" providerId="ADAL" clId="{9B1E6B60-D2BB-4E80-8AF0-916CFBF20C48}"/>
    <pc:docChg chg="undo custSel delSld modSld sldOrd modSection">
      <pc:chgData name="Huishuai Zhang" userId="68cb8d7a-136c-4067-ac69-492cdce2f096" providerId="ADAL" clId="{9B1E6B60-D2BB-4E80-8AF0-916CFBF20C48}" dt="2021-07-25T15:22:43.107" v="11291"/>
      <pc:docMkLst>
        <pc:docMk/>
      </pc:docMkLst>
      <pc:sldChg chg="modSp modNotesTx">
        <pc:chgData name="Huishuai Zhang" userId="68cb8d7a-136c-4067-ac69-492cdce2f096" providerId="ADAL" clId="{9B1E6B60-D2BB-4E80-8AF0-916CFBF20C48}" dt="2021-07-25T02:33:59.878" v="4383" actId="20577"/>
        <pc:sldMkLst>
          <pc:docMk/>
          <pc:sldMk cId="1496608791" sldId="291"/>
        </pc:sldMkLst>
        <pc:graphicFrameChg chg="mod">
          <ac:chgData name="Huishuai Zhang" userId="68cb8d7a-136c-4067-ac69-492cdce2f096" providerId="ADAL" clId="{9B1E6B60-D2BB-4E80-8AF0-916CFBF20C48}" dt="2021-07-24T13:35:15.752" v="174" actId="255"/>
          <ac:graphicFrameMkLst>
            <pc:docMk/>
            <pc:sldMk cId="1496608791" sldId="291"/>
            <ac:graphicFrameMk id="8" creationId="{112B77F8-73EE-4D78-A1B1-B4589AE06E30}"/>
          </ac:graphicFrameMkLst>
        </pc:graphicFrameChg>
      </pc:sldChg>
      <pc:sldChg chg="modSp mod modNotesTx">
        <pc:chgData name="Huishuai Zhang" userId="68cb8d7a-136c-4067-ac69-492cdce2f096" providerId="ADAL" clId="{9B1E6B60-D2BB-4E80-8AF0-916CFBF20C48}" dt="2021-07-25T12:13:53.207" v="5976" actId="20577"/>
        <pc:sldMkLst>
          <pc:docMk/>
          <pc:sldMk cId="3313783297" sldId="309"/>
        </pc:sldMkLst>
        <pc:spChg chg="mod">
          <ac:chgData name="Huishuai Zhang" userId="68cb8d7a-136c-4067-ac69-492cdce2f096" providerId="ADAL" clId="{9B1E6B60-D2BB-4E80-8AF0-916CFBF20C48}" dt="2021-07-25T03:41:51.952" v="4928" actId="1076"/>
          <ac:spMkLst>
            <pc:docMk/>
            <pc:sldMk cId="3313783297" sldId="309"/>
            <ac:spMk id="65" creationId="{9F307E4A-BF80-4361-A4BE-5F25751DCE47}"/>
          </ac:spMkLst>
        </pc:spChg>
        <pc:spChg chg="mod">
          <ac:chgData name="Huishuai Zhang" userId="68cb8d7a-136c-4067-ac69-492cdce2f096" providerId="ADAL" clId="{9B1E6B60-D2BB-4E80-8AF0-916CFBF20C48}" dt="2021-07-25T03:41:40.963" v="4927" actId="20577"/>
          <ac:spMkLst>
            <pc:docMk/>
            <pc:sldMk cId="3313783297" sldId="309"/>
            <ac:spMk id="86" creationId="{D52DCA3B-6968-41A5-8A73-ECCF84D730B0}"/>
          </ac:spMkLst>
        </pc:spChg>
      </pc:sldChg>
      <pc:sldChg chg="addSp modSp mod modAnim modNotesTx">
        <pc:chgData name="Huishuai Zhang" userId="68cb8d7a-136c-4067-ac69-492cdce2f096" providerId="ADAL" clId="{9B1E6B60-D2BB-4E80-8AF0-916CFBF20C48}" dt="2021-07-25T15:22:13.717" v="11290"/>
        <pc:sldMkLst>
          <pc:docMk/>
          <pc:sldMk cId="533929797" sldId="311"/>
        </pc:sldMkLst>
        <pc:spChg chg="mod">
          <ac:chgData name="Huishuai Zhang" userId="68cb8d7a-136c-4067-ac69-492cdce2f096" providerId="ADAL" clId="{9B1E6B60-D2BB-4E80-8AF0-916CFBF20C48}" dt="2021-07-24T14:18:24.557" v="667" actId="21"/>
          <ac:spMkLst>
            <pc:docMk/>
            <pc:sldMk cId="533929797" sldId="311"/>
            <ac:spMk id="14" creationId="{C568FEE1-6BD7-42F2-97FF-43268EE2E461}"/>
          </ac:spMkLst>
        </pc:spChg>
        <pc:spChg chg="add mod">
          <ac:chgData name="Huishuai Zhang" userId="68cb8d7a-136c-4067-ac69-492cdce2f096" providerId="ADAL" clId="{9B1E6B60-D2BB-4E80-8AF0-916CFBF20C48}" dt="2021-07-25T03:45:58.573" v="4995" actId="20577"/>
          <ac:spMkLst>
            <pc:docMk/>
            <pc:sldMk cId="533929797" sldId="311"/>
            <ac:spMk id="24" creationId="{78C86265-5B5A-4C08-A828-3F8CFD009CA3}"/>
          </ac:spMkLst>
        </pc:spChg>
        <pc:spChg chg="add mod">
          <ac:chgData name="Huishuai Zhang" userId="68cb8d7a-136c-4067-ac69-492cdce2f096" providerId="ADAL" clId="{9B1E6B60-D2BB-4E80-8AF0-916CFBF20C48}" dt="2021-07-25T03:46:03.943" v="4998" actId="20577"/>
          <ac:spMkLst>
            <pc:docMk/>
            <pc:sldMk cId="533929797" sldId="311"/>
            <ac:spMk id="25" creationId="{6791906F-8D2F-4D7C-960A-4BC2BC106CC6}"/>
          </ac:spMkLst>
        </pc:spChg>
      </pc:sldChg>
      <pc:sldChg chg="modNotesTx">
        <pc:chgData name="Huishuai Zhang" userId="68cb8d7a-136c-4067-ac69-492cdce2f096" providerId="ADAL" clId="{9B1E6B60-D2BB-4E80-8AF0-916CFBF20C48}" dt="2021-07-25T15:21:57.290" v="11288" actId="20577"/>
        <pc:sldMkLst>
          <pc:docMk/>
          <pc:sldMk cId="1396515942" sldId="316"/>
        </pc:sldMkLst>
      </pc:sldChg>
      <pc:sldChg chg="addSp delSp modSp mod addAnim delAnim modAnim modNotesTx">
        <pc:chgData name="Huishuai Zhang" userId="68cb8d7a-136c-4067-ac69-492cdce2f096" providerId="ADAL" clId="{9B1E6B60-D2BB-4E80-8AF0-916CFBF20C48}" dt="2021-07-25T15:10:48.218" v="10390" actId="20577"/>
        <pc:sldMkLst>
          <pc:docMk/>
          <pc:sldMk cId="1284437392" sldId="317"/>
        </pc:sldMkLst>
        <pc:spChg chg="mod">
          <ac:chgData name="Huishuai Zhang" userId="68cb8d7a-136c-4067-ac69-492cdce2f096" providerId="ADAL" clId="{9B1E6B60-D2BB-4E80-8AF0-916CFBF20C48}" dt="2021-07-25T01:54:00.960" v="3695" actId="20577"/>
          <ac:spMkLst>
            <pc:docMk/>
            <pc:sldMk cId="1284437392" sldId="317"/>
            <ac:spMk id="2" creationId="{34B52EA8-3446-4D20-857A-98C465C41B98}"/>
          </ac:spMkLst>
        </pc:spChg>
        <pc:spChg chg="mod">
          <ac:chgData name="Huishuai Zhang" userId="68cb8d7a-136c-4067-ac69-492cdce2f096" providerId="ADAL" clId="{9B1E6B60-D2BB-4E80-8AF0-916CFBF20C48}" dt="2021-07-25T12:43:45.057" v="7693" actId="20577"/>
          <ac:spMkLst>
            <pc:docMk/>
            <pc:sldMk cId="1284437392" sldId="317"/>
            <ac:spMk id="3" creationId="{FFB5480B-24CE-42A6-9EED-0CD5E67289E9}"/>
          </ac:spMkLst>
        </pc:spChg>
        <pc:spChg chg="mod">
          <ac:chgData name="Huishuai Zhang" userId="68cb8d7a-136c-4067-ac69-492cdce2f096" providerId="ADAL" clId="{9B1E6B60-D2BB-4E80-8AF0-916CFBF20C48}" dt="2021-07-25T03:50:53.707" v="5093" actId="1076"/>
          <ac:spMkLst>
            <pc:docMk/>
            <pc:sldMk cId="1284437392" sldId="317"/>
            <ac:spMk id="4" creationId="{24743DF7-E653-421A-925B-9519871D033A}"/>
          </ac:spMkLst>
        </pc:spChg>
        <pc:spChg chg="mod">
          <ac:chgData name="Huishuai Zhang" userId="68cb8d7a-136c-4067-ac69-492cdce2f096" providerId="ADAL" clId="{9B1E6B60-D2BB-4E80-8AF0-916CFBF20C48}" dt="2021-07-25T03:51:42.435" v="5105" actId="20577"/>
          <ac:spMkLst>
            <pc:docMk/>
            <pc:sldMk cId="1284437392" sldId="317"/>
            <ac:spMk id="5" creationId="{437ED941-EA92-48B8-988F-6913160813C6}"/>
          </ac:spMkLst>
        </pc:spChg>
        <pc:spChg chg="del mod">
          <ac:chgData name="Huishuai Zhang" userId="68cb8d7a-136c-4067-ac69-492cdce2f096" providerId="ADAL" clId="{9B1E6B60-D2BB-4E80-8AF0-916CFBF20C48}" dt="2021-07-25T03:50:39.653" v="5090" actId="478"/>
          <ac:spMkLst>
            <pc:docMk/>
            <pc:sldMk cId="1284437392" sldId="317"/>
            <ac:spMk id="6" creationId="{33E4B757-E035-471A-AA29-09A958F2D065}"/>
          </ac:spMkLst>
        </pc:spChg>
        <pc:spChg chg="del mod">
          <ac:chgData name="Huishuai Zhang" userId="68cb8d7a-136c-4067-ac69-492cdce2f096" providerId="ADAL" clId="{9B1E6B60-D2BB-4E80-8AF0-916CFBF20C48}" dt="2021-07-25T03:50:36.285" v="5088" actId="478"/>
          <ac:spMkLst>
            <pc:docMk/>
            <pc:sldMk cId="1284437392" sldId="317"/>
            <ac:spMk id="7" creationId="{7F9C0350-896A-4D02-BC38-C0089D422406}"/>
          </ac:spMkLst>
        </pc:spChg>
        <pc:spChg chg="add del mod">
          <ac:chgData name="Huishuai Zhang" userId="68cb8d7a-136c-4067-ac69-492cdce2f096" providerId="ADAL" clId="{9B1E6B60-D2BB-4E80-8AF0-916CFBF20C48}" dt="2021-07-25T03:52:22.816" v="5115" actId="1076"/>
          <ac:spMkLst>
            <pc:docMk/>
            <pc:sldMk cId="1284437392" sldId="317"/>
            <ac:spMk id="10" creationId="{63C4FEBA-1D6D-402C-9E25-9BA28C9E05C2}"/>
          </ac:spMkLst>
        </pc:spChg>
        <pc:spChg chg="add mod">
          <ac:chgData name="Huishuai Zhang" userId="68cb8d7a-136c-4067-ac69-492cdce2f096" providerId="ADAL" clId="{9B1E6B60-D2BB-4E80-8AF0-916CFBF20C48}" dt="2021-07-25T03:52:09.964" v="5114" actId="1035"/>
          <ac:spMkLst>
            <pc:docMk/>
            <pc:sldMk cId="1284437392" sldId="317"/>
            <ac:spMk id="11" creationId="{33DF777A-48C8-4AFB-8366-402B7701C9FD}"/>
          </ac:spMkLst>
        </pc:spChg>
        <pc:spChg chg="add mod">
          <ac:chgData name="Huishuai Zhang" userId="68cb8d7a-136c-4067-ac69-492cdce2f096" providerId="ADAL" clId="{9B1E6B60-D2BB-4E80-8AF0-916CFBF20C48}" dt="2021-07-25T03:51:56.103" v="5108" actId="1076"/>
          <ac:spMkLst>
            <pc:docMk/>
            <pc:sldMk cId="1284437392" sldId="317"/>
            <ac:spMk id="12" creationId="{8608FF1D-398B-48A9-BC05-6F23A2309AB8}"/>
          </ac:spMkLst>
        </pc:spChg>
        <pc:spChg chg="add del mod">
          <ac:chgData name="Huishuai Zhang" userId="68cb8d7a-136c-4067-ac69-492cdce2f096" providerId="ADAL" clId="{9B1E6B60-D2BB-4E80-8AF0-916CFBF20C48}" dt="2021-07-25T03:50:21.034" v="5085" actId="478"/>
          <ac:spMkLst>
            <pc:docMk/>
            <pc:sldMk cId="1284437392" sldId="317"/>
            <ac:spMk id="13" creationId="{0114C1A5-1EC9-44A2-8542-3885798612E2}"/>
          </ac:spMkLst>
        </pc:spChg>
        <pc:spChg chg="add del mod">
          <ac:chgData name="Huishuai Zhang" userId="68cb8d7a-136c-4067-ac69-492cdce2f096" providerId="ADAL" clId="{9B1E6B60-D2BB-4E80-8AF0-916CFBF20C48}" dt="2021-07-25T03:50:21.034" v="5085" actId="478"/>
          <ac:spMkLst>
            <pc:docMk/>
            <pc:sldMk cId="1284437392" sldId="317"/>
            <ac:spMk id="14" creationId="{2FE3C8A2-14E9-45E2-A9DB-6F7D34B45D4F}"/>
          </ac:spMkLst>
        </pc:spChg>
        <pc:spChg chg="add del mod">
          <ac:chgData name="Huishuai Zhang" userId="68cb8d7a-136c-4067-ac69-492cdce2f096" providerId="ADAL" clId="{9B1E6B60-D2BB-4E80-8AF0-916CFBF20C48}" dt="2021-07-25T03:50:27.295" v="5087" actId="478"/>
          <ac:spMkLst>
            <pc:docMk/>
            <pc:sldMk cId="1284437392" sldId="317"/>
            <ac:spMk id="15" creationId="{486343ED-2E7E-4EDC-BE3A-A66AC7FFEDA3}"/>
          </ac:spMkLst>
        </pc:spChg>
        <pc:spChg chg="add del mod">
          <ac:chgData name="Huishuai Zhang" userId="68cb8d7a-136c-4067-ac69-492cdce2f096" providerId="ADAL" clId="{9B1E6B60-D2BB-4E80-8AF0-916CFBF20C48}" dt="2021-07-25T03:50:27.295" v="5087" actId="478"/>
          <ac:spMkLst>
            <pc:docMk/>
            <pc:sldMk cId="1284437392" sldId="317"/>
            <ac:spMk id="16" creationId="{408CE810-E2ED-4A25-A283-46C6B2D62DB3}"/>
          </ac:spMkLst>
        </pc:spChg>
      </pc:sldChg>
      <pc:sldChg chg="addSp delSp modSp mod addAnim delAnim modAnim modNotesTx">
        <pc:chgData name="Huishuai Zhang" userId="68cb8d7a-136c-4067-ac69-492cdce2f096" providerId="ADAL" clId="{9B1E6B60-D2BB-4E80-8AF0-916CFBF20C48}" dt="2021-07-25T15:13:42.765" v="10408" actId="20577"/>
        <pc:sldMkLst>
          <pc:docMk/>
          <pc:sldMk cId="565701828" sldId="318"/>
        </pc:sldMkLst>
        <pc:spChg chg="mod">
          <ac:chgData name="Huishuai Zhang" userId="68cb8d7a-136c-4067-ac69-492cdce2f096" providerId="ADAL" clId="{9B1E6B60-D2BB-4E80-8AF0-916CFBF20C48}" dt="2021-07-23T14:42:05.782" v="60" actId="20577"/>
          <ac:spMkLst>
            <pc:docMk/>
            <pc:sldMk cId="565701828" sldId="318"/>
            <ac:spMk id="2" creationId="{34B52EA8-3446-4D20-857A-98C465C41B98}"/>
          </ac:spMkLst>
        </pc:spChg>
        <pc:spChg chg="mod">
          <ac:chgData name="Huishuai Zhang" userId="68cb8d7a-136c-4067-ac69-492cdce2f096" providerId="ADAL" clId="{9B1E6B60-D2BB-4E80-8AF0-916CFBF20C48}" dt="2021-07-25T02:39:07.700" v="4398" actId="5793"/>
          <ac:spMkLst>
            <pc:docMk/>
            <pc:sldMk cId="565701828" sldId="318"/>
            <ac:spMk id="3" creationId="{FFB5480B-24CE-42A6-9EED-0CD5E67289E9}"/>
          </ac:spMkLst>
        </pc:spChg>
        <pc:spChg chg="add mod ord">
          <ac:chgData name="Huishuai Zhang" userId="68cb8d7a-136c-4067-ac69-492cdce2f096" providerId="ADAL" clId="{9B1E6B60-D2BB-4E80-8AF0-916CFBF20C48}" dt="2021-07-24T14:20:01.133" v="676" actId="20577"/>
          <ac:spMkLst>
            <pc:docMk/>
            <pc:sldMk cId="565701828" sldId="318"/>
            <ac:spMk id="4" creationId="{634092BA-CD29-4093-8241-93948758FDC9}"/>
          </ac:spMkLst>
        </pc:spChg>
        <pc:spChg chg="mod">
          <ac:chgData name="Huishuai Zhang" userId="68cb8d7a-136c-4067-ac69-492cdce2f096" providerId="ADAL" clId="{9B1E6B60-D2BB-4E80-8AF0-916CFBF20C48}" dt="2021-07-23T14:41:04.799" v="48" actId="2085"/>
          <ac:spMkLst>
            <pc:docMk/>
            <pc:sldMk cId="565701828" sldId="318"/>
            <ac:spMk id="4" creationId="{942F4881-DFAE-4E77-8BBA-B5C8C93C0DB0}"/>
          </ac:spMkLst>
        </pc:spChg>
        <pc:spChg chg="del mod ord">
          <ac:chgData name="Huishuai Zhang" userId="68cb8d7a-136c-4067-ac69-492cdce2f096" providerId="ADAL" clId="{9B1E6B60-D2BB-4E80-8AF0-916CFBF20C48}" dt="2021-07-24T13:44:15.479" v="264" actId="478"/>
          <ac:spMkLst>
            <pc:docMk/>
            <pc:sldMk cId="565701828" sldId="318"/>
            <ac:spMk id="5" creationId="{102549BF-287E-4EC0-8E75-50F18C0214E9}"/>
          </ac:spMkLst>
        </pc:spChg>
        <pc:spChg chg="mod">
          <ac:chgData name="Huishuai Zhang" userId="68cb8d7a-136c-4067-ac69-492cdce2f096" providerId="ADAL" clId="{9B1E6B60-D2BB-4E80-8AF0-916CFBF20C48}" dt="2021-07-24T13:47:49.120" v="291" actId="14100"/>
          <ac:spMkLst>
            <pc:docMk/>
            <pc:sldMk cId="565701828" sldId="318"/>
            <ac:spMk id="6" creationId="{89794B27-64B6-41D0-98AE-FF907E28750A}"/>
          </ac:spMkLst>
        </pc:spChg>
        <pc:spChg chg="mod">
          <ac:chgData name="Huishuai Zhang" userId="68cb8d7a-136c-4067-ac69-492cdce2f096" providerId="ADAL" clId="{9B1E6B60-D2BB-4E80-8AF0-916CFBF20C48}" dt="2021-07-24T13:49:10.465" v="310" actId="20577"/>
          <ac:spMkLst>
            <pc:docMk/>
            <pc:sldMk cId="565701828" sldId="318"/>
            <ac:spMk id="7" creationId="{74A8AE53-7B9B-464B-A5AF-4AA3AF9A10A9}"/>
          </ac:spMkLst>
        </pc:spChg>
        <pc:spChg chg="add mod">
          <ac:chgData name="Huishuai Zhang" userId="68cb8d7a-136c-4067-ac69-492cdce2f096" providerId="ADAL" clId="{9B1E6B60-D2BB-4E80-8AF0-916CFBF20C48}" dt="2021-07-24T13:51:33.317" v="317" actId="208"/>
          <ac:spMkLst>
            <pc:docMk/>
            <pc:sldMk cId="565701828" sldId="318"/>
            <ac:spMk id="10" creationId="{5107FD46-C786-4770-B2DA-123CF1A83DB7}"/>
          </ac:spMkLst>
        </pc:spChg>
        <pc:spChg chg="add mod">
          <ac:chgData name="Huishuai Zhang" userId="68cb8d7a-136c-4067-ac69-492cdce2f096" providerId="ADAL" clId="{9B1E6B60-D2BB-4E80-8AF0-916CFBF20C48}" dt="2021-07-25T13:14:14.235" v="9793" actId="20577"/>
          <ac:spMkLst>
            <pc:docMk/>
            <pc:sldMk cId="565701828" sldId="318"/>
            <ac:spMk id="11" creationId="{CACAEC6E-35A6-494E-92EF-8B2E2E77DCFC}"/>
          </ac:spMkLst>
        </pc:spChg>
        <pc:spChg chg="add mod">
          <ac:chgData name="Huishuai Zhang" userId="68cb8d7a-136c-4067-ac69-492cdce2f096" providerId="ADAL" clId="{9B1E6B60-D2BB-4E80-8AF0-916CFBF20C48}" dt="2021-07-24T13:55:18.342" v="346" actId="14100"/>
          <ac:spMkLst>
            <pc:docMk/>
            <pc:sldMk cId="565701828" sldId="318"/>
            <ac:spMk id="12" creationId="{4881E0BB-0CD3-4F74-B3B7-C7ACA8E0A94E}"/>
          </ac:spMkLst>
        </pc:spChg>
        <pc:cxnChg chg="add mod">
          <ac:chgData name="Huishuai Zhang" userId="68cb8d7a-136c-4067-ac69-492cdce2f096" providerId="ADAL" clId="{9B1E6B60-D2BB-4E80-8AF0-916CFBF20C48}" dt="2021-07-25T03:59:10.327" v="5294" actId="692"/>
          <ac:cxnSpMkLst>
            <pc:docMk/>
            <pc:sldMk cId="565701828" sldId="318"/>
            <ac:cxnSpMk id="13" creationId="{750D80B1-B504-4D4A-ABFD-A388F0C55337}"/>
          </ac:cxnSpMkLst>
        </pc:cxnChg>
        <pc:cxnChg chg="add mod">
          <ac:chgData name="Huishuai Zhang" userId="68cb8d7a-136c-4067-ac69-492cdce2f096" providerId="ADAL" clId="{9B1E6B60-D2BB-4E80-8AF0-916CFBF20C48}" dt="2021-07-25T03:59:19.267" v="5295" actId="692"/>
          <ac:cxnSpMkLst>
            <pc:docMk/>
            <pc:sldMk cId="565701828" sldId="318"/>
            <ac:cxnSpMk id="14" creationId="{CF44043A-B319-4626-B300-05519AF358C4}"/>
          </ac:cxnSpMkLst>
        </pc:cxnChg>
        <pc:cxnChg chg="add mod">
          <ac:chgData name="Huishuai Zhang" userId="68cb8d7a-136c-4067-ac69-492cdce2f096" providerId="ADAL" clId="{9B1E6B60-D2BB-4E80-8AF0-916CFBF20C48}" dt="2021-07-25T03:59:03.107" v="5293" actId="692"/>
          <ac:cxnSpMkLst>
            <pc:docMk/>
            <pc:sldMk cId="565701828" sldId="318"/>
            <ac:cxnSpMk id="17" creationId="{23DC9F54-D2DF-45F6-8E2A-800CAEF1C2C3}"/>
          </ac:cxnSpMkLst>
        </pc:cxnChg>
        <pc:cxnChg chg="add mod">
          <ac:chgData name="Huishuai Zhang" userId="68cb8d7a-136c-4067-ac69-492cdce2f096" providerId="ADAL" clId="{9B1E6B60-D2BB-4E80-8AF0-916CFBF20C48}" dt="2021-07-24T13:58:56.218" v="365" actId="571"/>
          <ac:cxnSpMkLst>
            <pc:docMk/>
            <pc:sldMk cId="565701828" sldId="318"/>
            <ac:cxnSpMk id="19" creationId="{B462A78B-86F0-4889-9178-8FA3A46A69ED}"/>
          </ac:cxnSpMkLst>
        </pc:cxnChg>
        <pc:cxnChg chg="add mod">
          <ac:chgData name="Huishuai Zhang" userId="68cb8d7a-136c-4067-ac69-492cdce2f096" providerId="ADAL" clId="{9B1E6B60-D2BB-4E80-8AF0-916CFBF20C48}" dt="2021-07-24T13:58:56.218" v="365" actId="571"/>
          <ac:cxnSpMkLst>
            <pc:docMk/>
            <pc:sldMk cId="565701828" sldId="318"/>
            <ac:cxnSpMk id="20" creationId="{1B257FB7-C7F5-4487-B599-3DC23CCA2DC1}"/>
          </ac:cxnSpMkLst>
        </pc:cxnChg>
      </pc:sldChg>
      <pc:sldChg chg="modSp mod modShow">
        <pc:chgData name="Huishuai Zhang" userId="68cb8d7a-136c-4067-ac69-492cdce2f096" providerId="ADAL" clId="{9B1E6B60-D2BB-4E80-8AF0-916CFBF20C48}" dt="2021-07-24T14:03:36.520" v="441" actId="729"/>
        <pc:sldMkLst>
          <pc:docMk/>
          <pc:sldMk cId="783020830" sldId="319"/>
        </pc:sldMkLst>
        <pc:spChg chg="mod">
          <ac:chgData name="Huishuai Zhang" userId="68cb8d7a-136c-4067-ac69-492cdce2f096" providerId="ADAL" clId="{9B1E6B60-D2BB-4E80-8AF0-916CFBF20C48}" dt="2021-07-23T14:44:28.954" v="79" actId="6549"/>
          <ac:spMkLst>
            <pc:docMk/>
            <pc:sldMk cId="783020830" sldId="319"/>
            <ac:spMk id="3" creationId="{FFB5480B-24CE-42A6-9EED-0CD5E67289E9}"/>
          </ac:spMkLst>
        </pc:spChg>
        <pc:spChg chg="mod">
          <ac:chgData name="Huishuai Zhang" userId="68cb8d7a-136c-4067-ac69-492cdce2f096" providerId="ADAL" clId="{9B1E6B60-D2BB-4E80-8AF0-916CFBF20C48}" dt="2021-07-23T14:42:54.136" v="61" actId="20577"/>
          <ac:spMkLst>
            <pc:docMk/>
            <pc:sldMk cId="783020830" sldId="319"/>
            <ac:spMk id="12" creationId="{C2FE90DD-35C7-43D7-ADA8-48578849BECC}"/>
          </ac:spMkLst>
        </pc:spChg>
      </pc:sldChg>
      <pc:sldChg chg="addSp modSp del">
        <pc:chgData name="Huishuai Zhang" userId="68cb8d7a-136c-4067-ac69-492cdce2f096" providerId="ADAL" clId="{9B1E6B60-D2BB-4E80-8AF0-916CFBF20C48}" dt="2021-07-23T14:49:22.629" v="170" actId="47"/>
        <pc:sldMkLst>
          <pc:docMk/>
          <pc:sldMk cId="1152560992" sldId="328"/>
        </pc:sldMkLst>
        <pc:spChg chg="add mod">
          <ac:chgData name="Huishuai Zhang" userId="68cb8d7a-136c-4067-ac69-492cdce2f096" providerId="ADAL" clId="{9B1E6B60-D2BB-4E80-8AF0-916CFBF20C48}" dt="2021-07-23T14:45:11.757" v="83" actId="571"/>
          <ac:spMkLst>
            <pc:docMk/>
            <pc:sldMk cId="1152560992" sldId="328"/>
            <ac:spMk id="6" creationId="{61E9D904-6020-4E7C-9BA0-69C9AB24A0AA}"/>
          </ac:spMkLst>
        </pc:spChg>
        <pc:spChg chg="add mod">
          <ac:chgData name="Huishuai Zhang" userId="68cb8d7a-136c-4067-ac69-492cdce2f096" providerId="ADAL" clId="{9B1E6B60-D2BB-4E80-8AF0-916CFBF20C48}" dt="2021-07-23T14:45:11.757" v="83" actId="571"/>
          <ac:spMkLst>
            <pc:docMk/>
            <pc:sldMk cId="1152560992" sldId="328"/>
            <ac:spMk id="7" creationId="{6B7E0D5D-A368-4A0E-909D-F7A3B6880E7B}"/>
          </ac:spMkLst>
        </pc:spChg>
        <pc:spChg chg="add mod">
          <ac:chgData name="Huishuai Zhang" userId="68cb8d7a-136c-4067-ac69-492cdce2f096" providerId="ADAL" clId="{9B1E6B60-D2BB-4E80-8AF0-916CFBF20C48}" dt="2021-07-23T14:45:11.757" v="83" actId="571"/>
          <ac:spMkLst>
            <pc:docMk/>
            <pc:sldMk cId="1152560992" sldId="328"/>
            <ac:spMk id="8" creationId="{F2A1E0A5-A9CB-40B0-B291-0AA20D559473}"/>
          </ac:spMkLst>
        </pc:spChg>
      </pc:sldChg>
      <pc:sldChg chg="addSp modSp mod ord addAnim modAnim modShow">
        <pc:chgData name="Huishuai Zhang" userId="68cb8d7a-136c-4067-ac69-492cdce2f096" providerId="ADAL" clId="{9B1E6B60-D2BB-4E80-8AF0-916CFBF20C48}" dt="2021-07-24T14:17:25.656" v="664" actId="729"/>
        <pc:sldMkLst>
          <pc:docMk/>
          <pc:sldMk cId="3755968123" sldId="330"/>
        </pc:sldMkLst>
        <pc:spChg chg="mod">
          <ac:chgData name="Huishuai Zhang" userId="68cb8d7a-136c-4067-ac69-492cdce2f096" providerId="ADAL" clId="{9B1E6B60-D2BB-4E80-8AF0-916CFBF20C48}" dt="2021-07-23T14:45:37.094" v="97" actId="20577"/>
          <ac:spMkLst>
            <pc:docMk/>
            <pc:sldMk cId="3755968123" sldId="330"/>
            <ac:spMk id="2" creationId="{C5065E3B-CDAF-41F1-8B5E-D2EA879748BB}"/>
          </ac:spMkLst>
        </pc:spChg>
        <pc:spChg chg="mod">
          <ac:chgData name="Huishuai Zhang" userId="68cb8d7a-136c-4067-ac69-492cdce2f096" providerId="ADAL" clId="{9B1E6B60-D2BB-4E80-8AF0-916CFBF20C48}" dt="2021-07-24T14:03:48.153" v="443" actId="21"/>
          <ac:spMkLst>
            <pc:docMk/>
            <pc:sldMk cId="3755968123" sldId="330"/>
            <ac:spMk id="3" creationId="{3160FE46-F692-4315-BA3A-F7749F4FB33D}"/>
          </ac:spMkLst>
        </pc:spChg>
        <pc:spChg chg="add mod">
          <ac:chgData name="Huishuai Zhang" userId="68cb8d7a-136c-4067-ac69-492cdce2f096" providerId="ADAL" clId="{9B1E6B60-D2BB-4E80-8AF0-916CFBF20C48}" dt="2021-07-23T14:48:10.014" v="129" actId="1076"/>
          <ac:spMkLst>
            <pc:docMk/>
            <pc:sldMk cId="3755968123" sldId="330"/>
            <ac:spMk id="4" creationId="{4A81B04F-FD7A-429F-A280-80F4A47B6685}"/>
          </ac:spMkLst>
        </pc:spChg>
        <pc:spChg chg="add mod">
          <ac:chgData name="Huishuai Zhang" userId="68cb8d7a-136c-4067-ac69-492cdce2f096" providerId="ADAL" clId="{9B1E6B60-D2BB-4E80-8AF0-916CFBF20C48}" dt="2021-07-23T14:48:23.797" v="131" actId="14100"/>
          <ac:spMkLst>
            <pc:docMk/>
            <pc:sldMk cId="3755968123" sldId="330"/>
            <ac:spMk id="5" creationId="{EE8E14F7-36AC-4717-A3FF-1ADBE2F57373}"/>
          </ac:spMkLst>
        </pc:spChg>
      </pc:sldChg>
      <pc:sldChg chg="modSp mod modAnim modNotesTx">
        <pc:chgData name="Huishuai Zhang" userId="68cb8d7a-136c-4067-ac69-492cdce2f096" providerId="ADAL" clId="{9B1E6B60-D2BB-4E80-8AF0-916CFBF20C48}" dt="2021-07-25T15:22:43.107" v="11291"/>
        <pc:sldMkLst>
          <pc:docMk/>
          <pc:sldMk cId="329031007" sldId="340"/>
        </pc:sldMkLst>
        <pc:spChg chg="mod">
          <ac:chgData name="Huishuai Zhang" userId="68cb8d7a-136c-4067-ac69-492cdce2f096" providerId="ADAL" clId="{9B1E6B60-D2BB-4E80-8AF0-916CFBF20C48}" dt="2021-07-25T03:59:48.872" v="5327" actId="1038"/>
          <ac:spMkLst>
            <pc:docMk/>
            <pc:sldMk cId="329031007" sldId="340"/>
            <ac:spMk id="27" creationId="{92C8AF54-69F6-4E8D-8314-07723F826A41}"/>
          </ac:spMkLst>
        </pc:spChg>
        <pc:spChg chg="mod">
          <ac:chgData name="Huishuai Zhang" userId="68cb8d7a-136c-4067-ac69-492cdce2f096" providerId="ADAL" clId="{9B1E6B60-D2BB-4E80-8AF0-916CFBF20C48}" dt="2021-07-25T03:59:48.872" v="5327" actId="1038"/>
          <ac:spMkLst>
            <pc:docMk/>
            <pc:sldMk cId="329031007" sldId="340"/>
            <ac:spMk id="29" creationId="{3993A24D-D601-4A09-B169-DE01E1708125}"/>
          </ac:spMkLst>
        </pc:spChg>
        <pc:spChg chg="mod">
          <ac:chgData name="Huishuai Zhang" userId="68cb8d7a-136c-4067-ac69-492cdce2f096" providerId="ADAL" clId="{9B1E6B60-D2BB-4E80-8AF0-916CFBF20C48}" dt="2021-07-25T03:59:48.872" v="5327" actId="1038"/>
          <ac:spMkLst>
            <pc:docMk/>
            <pc:sldMk cId="329031007" sldId="340"/>
            <ac:spMk id="33" creationId="{988690B5-0251-4BB4-9A01-B4124C7C09DA}"/>
          </ac:spMkLst>
        </pc:spChg>
        <pc:spChg chg="mod">
          <ac:chgData name="Huishuai Zhang" userId="68cb8d7a-136c-4067-ac69-492cdce2f096" providerId="ADAL" clId="{9B1E6B60-D2BB-4E80-8AF0-916CFBF20C48}" dt="2021-07-25T03:59:48.872" v="5327" actId="1038"/>
          <ac:spMkLst>
            <pc:docMk/>
            <pc:sldMk cId="329031007" sldId="340"/>
            <ac:spMk id="44" creationId="{F6C1FA52-2440-4C88-A345-9499DEE00AEF}"/>
          </ac:spMkLst>
        </pc:spChg>
        <pc:spChg chg="mod">
          <ac:chgData name="Huishuai Zhang" userId="68cb8d7a-136c-4067-ac69-492cdce2f096" providerId="ADAL" clId="{9B1E6B60-D2BB-4E80-8AF0-916CFBF20C48}" dt="2021-07-25T03:59:48.872" v="5327" actId="1038"/>
          <ac:spMkLst>
            <pc:docMk/>
            <pc:sldMk cId="329031007" sldId="340"/>
            <ac:spMk id="45" creationId="{E571FACC-38E5-497F-AB46-05198FCEB99B}"/>
          </ac:spMkLst>
        </pc:spChg>
        <pc:spChg chg="mod">
          <ac:chgData name="Huishuai Zhang" userId="68cb8d7a-136c-4067-ac69-492cdce2f096" providerId="ADAL" clId="{9B1E6B60-D2BB-4E80-8AF0-916CFBF20C48}" dt="2021-07-25T03:59:48.872" v="5327" actId="1038"/>
          <ac:spMkLst>
            <pc:docMk/>
            <pc:sldMk cId="329031007" sldId="340"/>
            <ac:spMk id="49" creationId="{EC55BEB4-726E-45EA-821E-8A514E0019BD}"/>
          </ac:spMkLst>
        </pc:spChg>
        <pc:spChg chg="mod">
          <ac:chgData name="Huishuai Zhang" userId="68cb8d7a-136c-4067-ac69-492cdce2f096" providerId="ADAL" clId="{9B1E6B60-D2BB-4E80-8AF0-916CFBF20C48}" dt="2021-07-25T03:59:48.872" v="5327" actId="1038"/>
          <ac:spMkLst>
            <pc:docMk/>
            <pc:sldMk cId="329031007" sldId="340"/>
            <ac:spMk id="51" creationId="{4E242213-9D56-455D-9415-67B5416DBE22}"/>
          </ac:spMkLst>
        </pc:spChg>
        <pc:spChg chg="mod">
          <ac:chgData name="Huishuai Zhang" userId="68cb8d7a-136c-4067-ac69-492cdce2f096" providerId="ADAL" clId="{9B1E6B60-D2BB-4E80-8AF0-916CFBF20C48}" dt="2021-07-25T03:59:48.872" v="5327" actId="1038"/>
          <ac:spMkLst>
            <pc:docMk/>
            <pc:sldMk cId="329031007" sldId="340"/>
            <ac:spMk id="55" creationId="{61040F32-A27B-4DF2-AC98-4658A990ABF9}"/>
          </ac:spMkLst>
        </pc:spChg>
        <pc:spChg chg="mod">
          <ac:chgData name="Huishuai Zhang" userId="68cb8d7a-136c-4067-ac69-492cdce2f096" providerId="ADAL" clId="{9B1E6B60-D2BB-4E80-8AF0-916CFBF20C48}" dt="2021-07-25T03:59:48.872" v="5327" actId="1038"/>
          <ac:spMkLst>
            <pc:docMk/>
            <pc:sldMk cId="329031007" sldId="340"/>
            <ac:spMk id="58" creationId="{3671767F-36F2-4CA1-A9FB-182EF5A85B82}"/>
          </ac:spMkLst>
        </pc:spChg>
        <pc:spChg chg="mod">
          <ac:chgData name="Huishuai Zhang" userId="68cb8d7a-136c-4067-ac69-492cdce2f096" providerId="ADAL" clId="{9B1E6B60-D2BB-4E80-8AF0-916CFBF20C48}" dt="2021-07-25T03:59:48.872" v="5327" actId="1038"/>
          <ac:spMkLst>
            <pc:docMk/>
            <pc:sldMk cId="329031007" sldId="340"/>
            <ac:spMk id="59" creationId="{EDE1BA37-565E-4F07-A2BD-FBBB7E06480B}"/>
          </ac:spMkLst>
        </pc:spChg>
        <pc:spChg chg="mod">
          <ac:chgData name="Huishuai Zhang" userId="68cb8d7a-136c-4067-ac69-492cdce2f096" providerId="ADAL" clId="{9B1E6B60-D2BB-4E80-8AF0-916CFBF20C48}" dt="2021-07-25T03:59:48.872" v="5327" actId="1038"/>
          <ac:spMkLst>
            <pc:docMk/>
            <pc:sldMk cId="329031007" sldId="340"/>
            <ac:spMk id="61" creationId="{BAB99F11-A7A8-4D03-A1AD-EBC58AAC4187}"/>
          </ac:spMkLst>
        </pc:spChg>
        <pc:picChg chg="mod">
          <ac:chgData name="Huishuai Zhang" userId="68cb8d7a-136c-4067-ac69-492cdce2f096" providerId="ADAL" clId="{9B1E6B60-D2BB-4E80-8AF0-916CFBF20C48}" dt="2021-07-25T03:59:48.872" v="5327" actId="1038"/>
          <ac:picMkLst>
            <pc:docMk/>
            <pc:sldMk cId="329031007" sldId="340"/>
            <ac:picMk id="6" creationId="{2CAEDD5B-AB09-484B-B3C7-E44E9D112A6A}"/>
          </ac:picMkLst>
        </pc:picChg>
        <pc:cxnChg chg="mod">
          <ac:chgData name="Huishuai Zhang" userId="68cb8d7a-136c-4067-ac69-492cdce2f096" providerId="ADAL" clId="{9B1E6B60-D2BB-4E80-8AF0-916CFBF20C48}" dt="2021-07-25T03:59:48.872" v="5327" actId="1038"/>
          <ac:cxnSpMkLst>
            <pc:docMk/>
            <pc:sldMk cId="329031007" sldId="340"/>
            <ac:cxnSpMk id="35" creationId="{75B0658B-FA53-476E-910F-87B56DA0EB14}"/>
          </ac:cxnSpMkLst>
        </pc:cxnChg>
        <pc:cxnChg chg="mod">
          <ac:chgData name="Huishuai Zhang" userId="68cb8d7a-136c-4067-ac69-492cdce2f096" providerId="ADAL" clId="{9B1E6B60-D2BB-4E80-8AF0-916CFBF20C48}" dt="2021-07-25T03:59:48.872" v="5327" actId="1038"/>
          <ac:cxnSpMkLst>
            <pc:docMk/>
            <pc:sldMk cId="329031007" sldId="340"/>
            <ac:cxnSpMk id="53" creationId="{64E2ACE7-D770-47F6-AEF8-CE883C872FCF}"/>
          </ac:cxnSpMkLst>
        </pc:cxnChg>
      </pc:sldChg>
      <pc:sldChg chg="mod modShow">
        <pc:chgData name="Huishuai Zhang" userId="68cb8d7a-136c-4067-ac69-492cdce2f096" providerId="ADAL" clId="{9B1E6B60-D2BB-4E80-8AF0-916CFBF20C48}" dt="2021-07-24T13:59:40.994" v="367" actId="729"/>
        <pc:sldMkLst>
          <pc:docMk/>
          <pc:sldMk cId="205298700" sldId="344"/>
        </pc:sldMkLst>
      </pc:sldChg>
      <pc:sldChg chg="addSp delSp modSp mod modAnim modNotesTx">
        <pc:chgData name="Huishuai Zhang" userId="68cb8d7a-136c-4067-ac69-492cdce2f096" providerId="ADAL" clId="{9B1E6B60-D2BB-4E80-8AF0-916CFBF20C48}" dt="2021-07-25T15:21:35.106" v="11287" actId="5793"/>
        <pc:sldMkLst>
          <pc:docMk/>
          <pc:sldMk cId="403744173" sldId="348"/>
        </pc:sldMkLst>
        <pc:spChg chg="mod">
          <ac:chgData name="Huishuai Zhang" userId="68cb8d7a-136c-4067-ac69-492cdce2f096" providerId="ADAL" clId="{9B1E6B60-D2BB-4E80-8AF0-916CFBF20C48}" dt="2021-07-25T13:18:00.817" v="10062" actId="20577"/>
          <ac:spMkLst>
            <pc:docMk/>
            <pc:sldMk cId="403744173" sldId="348"/>
            <ac:spMk id="2" creationId="{34B52EA8-3446-4D20-857A-98C465C41B98}"/>
          </ac:spMkLst>
        </pc:spChg>
        <pc:spChg chg="mod">
          <ac:chgData name="Huishuai Zhang" userId="68cb8d7a-136c-4067-ac69-492cdce2f096" providerId="ADAL" clId="{9B1E6B60-D2BB-4E80-8AF0-916CFBF20C48}" dt="2021-07-25T13:22:57.823" v="10154" actId="27636"/>
          <ac:spMkLst>
            <pc:docMk/>
            <pc:sldMk cId="403744173" sldId="348"/>
            <ac:spMk id="3" creationId="{FFB5480B-24CE-42A6-9EED-0CD5E67289E9}"/>
          </ac:spMkLst>
        </pc:spChg>
        <pc:spChg chg="add mod">
          <ac:chgData name="Huishuai Zhang" userId="68cb8d7a-136c-4067-ac69-492cdce2f096" providerId="ADAL" clId="{9B1E6B60-D2BB-4E80-8AF0-916CFBF20C48}" dt="2021-07-25T13:23:15.498" v="10155" actId="14100"/>
          <ac:spMkLst>
            <pc:docMk/>
            <pc:sldMk cId="403744173" sldId="348"/>
            <ac:spMk id="6" creationId="{68EF9CAD-3563-4303-A453-DB3B0BBAF6A5}"/>
          </ac:spMkLst>
        </pc:spChg>
        <pc:spChg chg="del mod">
          <ac:chgData name="Huishuai Zhang" userId="68cb8d7a-136c-4067-ac69-492cdce2f096" providerId="ADAL" clId="{9B1E6B60-D2BB-4E80-8AF0-916CFBF20C48}" dt="2021-07-24T14:01:27.330" v="378" actId="478"/>
          <ac:spMkLst>
            <pc:docMk/>
            <pc:sldMk cId="403744173" sldId="348"/>
            <ac:spMk id="12" creationId="{C2FE90DD-35C7-43D7-ADA8-48578849BECC}"/>
          </ac:spMkLst>
        </pc:spChg>
      </pc:sldChg>
      <pc:sldChg chg="modNotesTx">
        <pc:chgData name="Huishuai Zhang" userId="68cb8d7a-136c-4067-ac69-492cdce2f096" providerId="ADAL" clId="{9B1E6B60-D2BB-4E80-8AF0-916CFBF20C48}" dt="2021-07-25T12:15:51.164" v="6230" actId="20577"/>
        <pc:sldMkLst>
          <pc:docMk/>
          <pc:sldMk cId="1812920696" sldId="350"/>
        </pc:sldMkLst>
      </pc:sldChg>
    </pc:docChg>
  </pc:docChgLst>
  <pc:docChgLst>
    <pc:chgData name="Qi Meng" userId="1ff84326-e290-46c0-b57e-3ef12142fb43" providerId="ADAL" clId="{06B83B58-DE78-47C3-8F44-F6478D2C7EDF}"/>
    <pc:docChg chg="custSel addSld modSld modSection">
      <pc:chgData name="Qi Meng" userId="1ff84326-e290-46c0-b57e-3ef12142fb43" providerId="ADAL" clId="{06B83B58-DE78-47C3-8F44-F6478D2C7EDF}" dt="2024-01-28T13:06:46.744" v="40" actId="680"/>
      <pc:docMkLst>
        <pc:docMk/>
      </pc:docMkLst>
      <pc:sldChg chg="addSp modSp mod">
        <pc:chgData name="Qi Meng" userId="1ff84326-e290-46c0-b57e-3ef12142fb43" providerId="ADAL" clId="{06B83B58-DE78-47C3-8F44-F6478D2C7EDF}" dt="2024-01-28T13:05:38.914" v="36"/>
        <pc:sldMkLst>
          <pc:docMk/>
          <pc:sldMk cId="1396515942" sldId="316"/>
        </pc:sldMkLst>
        <pc:spChg chg="mod">
          <ac:chgData name="Qi Meng" userId="1ff84326-e290-46c0-b57e-3ef12142fb43" providerId="ADAL" clId="{06B83B58-DE78-47C3-8F44-F6478D2C7EDF}" dt="2024-01-28T13:04:46.535" v="35" actId="20577"/>
          <ac:spMkLst>
            <pc:docMk/>
            <pc:sldMk cId="1396515942" sldId="316"/>
            <ac:spMk id="10" creationId="{2F1A17DE-D161-48FB-A18A-FE61F065660D}"/>
          </ac:spMkLst>
        </pc:spChg>
        <pc:picChg chg="add mod">
          <ac:chgData name="Qi Meng" userId="1ff84326-e290-46c0-b57e-3ef12142fb43" providerId="ADAL" clId="{06B83B58-DE78-47C3-8F44-F6478D2C7EDF}" dt="2024-01-28T13:05:38.914" v="36"/>
          <ac:picMkLst>
            <pc:docMk/>
            <pc:sldMk cId="1396515942" sldId="316"/>
            <ac:picMk id="6" creationId="{88FD495F-36E1-4A53-4284-FC1EC55E327A}"/>
          </ac:picMkLst>
        </pc:picChg>
      </pc:sldChg>
      <pc:sldChg chg="delSp mod">
        <pc:chgData name="Qi Meng" userId="1ff84326-e290-46c0-b57e-3ef12142fb43" providerId="ADAL" clId="{06B83B58-DE78-47C3-8F44-F6478D2C7EDF}" dt="2024-01-28T13:05:46.481" v="38" actId="478"/>
        <pc:sldMkLst>
          <pc:docMk/>
          <pc:sldMk cId="1615343785" sldId="331"/>
        </pc:sldMkLst>
        <pc:picChg chg="del">
          <ac:chgData name="Qi Meng" userId="1ff84326-e290-46c0-b57e-3ef12142fb43" providerId="ADAL" clId="{06B83B58-DE78-47C3-8F44-F6478D2C7EDF}" dt="2024-01-28T13:05:46.481" v="38" actId="478"/>
          <ac:picMkLst>
            <pc:docMk/>
            <pc:sldMk cId="1615343785" sldId="331"/>
            <ac:picMk id="61" creationId="{CA69E06B-269D-45FE-9101-FD548588B20F}"/>
          </ac:picMkLst>
        </pc:picChg>
      </pc:sldChg>
      <pc:sldChg chg="delSp mod">
        <pc:chgData name="Qi Meng" userId="1ff84326-e290-46c0-b57e-3ef12142fb43" providerId="ADAL" clId="{06B83B58-DE78-47C3-8F44-F6478D2C7EDF}" dt="2024-01-28T13:05:43.672" v="37" actId="478"/>
        <pc:sldMkLst>
          <pc:docMk/>
          <pc:sldMk cId="4228766978" sldId="447"/>
        </pc:sldMkLst>
        <pc:picChg chg="del">
          <ac:chgData name="Qi Meng" userId="1ff84326-e290-46c0-b57e-3ef12142fb43" providerId="ADAL" clId="{06B83B58-DE78-47C3-8F44-F6478D2C7EDF}" dt="2024-01-28T13:05:43.672" v="37" actId="478"/>
          <ac:picMkLst>
            <pc:docMk/>
            <pc:sldMk cId="4228766978" sldId="447"/>
            <ac:picMk id="61" creationId="{CA69E06B-269D-45FE-9101-FD548588B20F}"/>
          </ac:picMkLst>
        </pc:picChg>
      </pc:sldChg>
      <pc:sldChg chg="delSp mod">
        <pc:chgData name="Qi Meng" userId="1ff84326-e290-46c0-b57e-3ef12142fb43" providerId="ADAL" clId="{06B83B58-DE78-47C3-8F44-F6478D2C7EDF}" dt="2024-01-28T13:05:51.141" v="39" actId="478"/>
        <pc:sldMkLst>
          <pc:docMk/>
          <pc:sldMk cId="4149290550" sldId="448"/>
        </pc:sldMkLst>
        <pc:picChg chg="del">
          <ac:chgData name="Qi Meng" userId="1ff84326-e290-46c0-b57e-3ef12142fb43" providerId="ADAL" clId="{06B83B58-DE78-47C3-8F44-F6478D2C7EDF}" dt="2024-01-28T13:05:51.141" v="39" actId="478"/>
          <ac:picMkLst>
            <pc:docMk/>
            <pc:sldMk cId="4149290550" sldId="448"/>
            <ac:picMk id="61" creationId="{CA69E06B-269D-45FE-9101-FD548588B20F}"/>
          </ac:picMkLst>
        </pc:picChg>
      </pc:sldChg>
      <pc:sldChg chg="new">
        <pc:chgData name="Qi Meng" userId="1ff84326-e290-46c0-b57e-3ef12142fb43" providerId="ADAL" clId="{06B83B58-DE78-47C3-8F44-F6478D2C7EDF}" dt="2024-01-28T13:06:46.744" v="40" actId="680"/>
        <pc:sldMkLst>
          <pc:docMk/>
          <pc:sldMk cId="576722615" sldId="455"/>
        </pc:sldMkLst>
      </pc:sldChg>
    </pc:docChg>
  </pc:docChgLst>
  <pc:docChgLst>
    <pc:chgData name="Qi Meng" userId="1ff84326-e290-46c0-b57e-3ef12142fb43" providerId="ADAL" clId="{06DB3A7F-C1D9-49C2-BEA9-48479FB5F30F}"/>
    <pc:docChg chg="undo custSel modSld">
      <pc:chgData name="Qi Meng" userId="1ff84326-e290-46c0-b57e-3ef12142fb43" providerId="ADAL" clId="{06DB3A7F-C1D9-49C2-BEA9-48479FB5F30F}" dt="2024-01-28T13:19:59.681" v="92" actId="1076"/>
      <pc:docMkLst>
        <pc:docMk/>
      </pc:docMkLst>
      <pc:sldChg chg="modSp mod">
        <pc:chgData name="Qi Meng" userId="1ff84326-e290-46c0-b57e-3ef12142fb43" providerId="ADAL" clId="{06DB3A7F-C1D9-49C2-BEA9-48479FB5F30F}" dt="2024-01-28T13:19:10.795" v="89" actId="20577"/>
        <pc:sldMkLst>
          <pc:docMk/>
          <pc:sldMk cId="3213337981" sldId="357"/>
        </pc:sldMkLst>
        <pc:spChg chg="mod">
          <ac:chgData name="Qi Meng" userId="1ff84326-e290-46c0-b57e-3ef12142fb43" providerId="ADAL" clId="{06DB3A7F-C1D9-49C2-BEA9-48479FB5F30F}" dt="2024-01-28T13:19:10.795" v="89" actId="20577"/>
          <ac:spMkLst>
            <pc:docMk/>
            <pc:sldMk cId="3213337981" sldId="357"/>
            <ac:spMk id="8" creationId="{9C7E44EC-0BCA-49A5-A51A-DFB90ED1F26B}"/>
          </ac:spMkLst>
        </pc:spChg>
      </pc:sldChg>
      <pc:sldChg chg="addSp modSp mod modAnim">
        <pc:chgData name="Qi Meng" userId="1ff84326-e290-46c0-b57e-3ef12142fb43" providerId="ADAL" clId="{06DB3A7F-C1D9-49C2-BEA9-48479FB5F30F}" dt="2024-01-28T13:19:59.681" v="92" actId="1076"/>
        <pc:sldMkLst>
          <pc:docMk/>
          <pc:sldMk cId="4228766978" sldId="447"/>
        </pc:sldMkLst>
        <pc:picChg chg="add mod">
          <ac:chgData name="Qi Meng" userId="1ff84326-e290-46c0-b57e-3ef12142fb43" providerId="ADAL" clId="{06DB3A7F-C1D9-49C2-BEA9-48479FB5F30F}" dt="2024-01-28T13:19:51.951" v="91" actId="1076"/>
          <ac:picMkLst>
            <pc:docMk/>
            <pc:sldMk cId="4228766978" sldId="447"/>
            <ac:picMk id="5" creationId="{6F7B086B-0759-D68F-EC5F-1B3CAB65712E}"/>
          </ac:picMkLst>
        </pc:picChg>
        <pc:picChg chg="mod">
          <ac:chgData name="Qi Meng" userId="1ff84326-e290-46c0-b57e-3ef12142fb43" providerId="ADAL" clId="{06DB3A7F-C1D9-49C2-BEA9-48479FB5F30F}" dt="2024-01-28T13:14:52.895" v="12" actId="1076"/>
          <ac:picMkLst>
            <pc:docMk/>
            <pc:sldMk cId="4228766978" sldId="447"/>
            <ac:picMk id="78" creationId="{CD0085D7-33AC-4839-8860-E8A3271FC463}"/>
          </ac:picMkLst>
        </pc:picChg>
        <pc:picChg chg="mod">
          <ac:chgData name="Qi Meng" userId="1ff84326-e290-46c0-b57e-3ef12142fb43" providerId="ADAL" clId="{06DB3A7F-C1D9-49C2-BEA9-48479FB5F30F}" dt="2024-01-28T13:19:59.681" v="92" actId="1076"/>
          <ac:picMkLst>
            <pc:docMk/>
            <pc:sldMk cId="4228766978" sldId="447"/>
            <ac:picMk id="80" creationId="{223E2531-BB3A-47F5-B5F4-AECD912FDB28}"/>
          </ac:picMkLst>
        </pc:picChg>
      </pc:sldChg>
      <pc:sldChg chg="addSp delSp modSp mod modAnim">
        <pc:chgData name="Qi Meng" userId="1ff84326-e290-46c0-b57e-3ef12142fb43" providerId="ADAL" clId="{06DB3A7F-C1D9-49C2-BEA9-48479FB5F30F}" dt="2024-01-28T13:17:27.302" v="36" actId="1076"/>
        <pc:sldMkLst>
          <pc:docMk/>
          <pc:sldMk cId="576722615" sldId="455"/>
        </pc:sldMkLst>
        <pc:spChg chg="mod">
          <ac:chgData name="Qi Meng" userId="1ff84326-e290-46c0-b57e-3ef12142fb43" providerId="ADAL" clId="{06DB3A7F-C1D9-49C2-BEA9-48479FB5F30F}" dt="2024-01-28T13:17:03.875" v="29" actId="20577"/>
          <ac:spMkLst>
            <pc:docMk/>
            <pc:sldMk cId="576722615" sldId="455"/>
            <ac:spMk id="2" creationId="{D6A7A04B-6111-BB0D-2AD0-FA9AE92F289C}"/>
          </ac:spMkLst>
        </pc:spChg>
        <pc:spChg chg="del">
          <ac:chgData name="Qi Meng" userId="1ff84326-e290-46c0-b57e-3ef12142fb43" providerId="ADAL" clId="{06DB3A7F-C1D9-49C2-BEA9-48479FB5F30F}" dt="2024-01-28T13:16:28.839" v="15" actId="478"/>
          <ac:spMkLst>
            <pc:docMk/>
            <pc:sldMk cId="576722615" sldId="455"/>
            <ac:spMk id="3" creationId="{F1ECB8BA-1443-30A5-B30B-8057418739EE}"/>
          </ac:spMkLst>
        </pc:spChg>
        <pc:spChg chg="add del mod">
          <ac:chgData name="Qi Meng" userId="1ff84326-e290-46c0-b57e-3ef12142fb43" providerId="ADAL" clId="{06DB3A7F-C1D9-49C2-BEA9-48479FB5F30F}" dt="2024-01-28T13:16:45.927" v="20" actId="1076"/>
          <ac:spMkLst>
            <pc:docMk/>
            <pc:sldMk cId="576722615" sldId="455"/>
            <ac:spMk id="9" creationId="{85FF5041-6E53-71B6-D580-8D62F1B3717F}"/>
          </ac:spMkLst>
        </pc:spChg>
        <pc:spChg chg="add mod">
          <ac:chgData name="Qi Meng" userId="1ff84326-e290-46c0-b57e-3ef12142fb43" providerId="ADAL" clId="{06DB3A7F-C1D9-49C2-BEA9-48479FB5F30F}" dt="2024-01-28T13:17:19.594" v="34" actId="1076"/>
          <ac:spMkLst>
            <pc:docMk/>
            <pc:sldMk cId="576722615" sldId="455"/>
            <ac:spMk id="10" creationId="{640E486D-3BDA-2048-90FC-8AE03C4BE73B}"/>
          </ac:spMkLst>
        </pc:spChg>
        <pc:picChg chg="add mod">
          <ac:chgData name="Qi Meng" userId="1ff84326-e290-46c0-b57e-3ef12142fb43" providerId="ADAL" clId="{06DB3A7F-C1D9-49C2-BEA9-48479FB5F30F}" dt="2024-01-28T13:17:24.123" v="35" actId="1076"/>
          <ac:picMkLst>
            <pc:docMk/>
            <pc:sldMk cId="576722615" sldId="455"/>
            <ac:picMk id="7" creationId="{8AFF429B-6461-DF67-DD8D-BAEB63B7D6A2}"/>
          </ac:picMkLst>
        </pc:picChg>
        <pc:picChg chg="add mod">
          <ac:chgData name="Qi Meng" userId="1ff84326-e290-46c0-b57e-3ef12142fb43" providerId="ADAL" clId="{06DB3A7F-C1D9-49C2-BEA9-48479FB5F30F}" dt="2024-01-28T13:17:27.302" v="36" actId="1076"/>
          <ac:picMkLst>
            <pc:docMk/>
            <pc:sldMk cId="576722615" sldId="455"/>
            <ac:picMk id="8" creationId="{100A7A55-E1A6-2F3C-E889-BA97C6AD2E19}"/>
          </ac:picMkLst>
        </pc:picChg>
      </pc:sldChg>
    </pc:docChg>
  </pc:docChgLst>
  <pc:docChgLst>
    <pc:chgData name="Qi Meng" userId="1ff84326-e290-46c0-b57e-3ef12142fb43" providerId="ADAL" clId="{F8800C37-9654-4A57-9133-C207195DC4D8}"/>
    <pc:docChg chg="undo custSel addSld delSld modSld sldOrd modSection">
      <pc:chgData name="Qi Meng" userId="1ff84326-e290-46c0-b57e-3ef12142fb43" providerId="ADAL" clId="{F8800C37-9654-4A57-9133-C207195DC4D8}" dt="2021-12-10T09:42:41.906" v="5275" actId="114"/>
      <pc:docMkLst>
        <pc:docMk/>
      </pc:docMkLst>
      <pc:sldChg chg="add">
        <pc:chgData name="Qi Meng" userId="1ff84326-e290-46c0-b57e-3ef12142fb43" providerId="ADAL" clId="{F8800C37-9654-4A57-9133-C207195DC4D8}" dt="2021-12-09T12:45:49.287" v="2376"/>
        <pc:sldMkLst>
          <pc:docMk/>
          <pc:sldMk cId="992384392" sldId="263"/>
        </pc:sldMkLst>
      </pc:sldChg>
      <pc:sldChg chg="modSp del mod">
        <pc:chgData name="Qi Meng" userId="1ff84326-e290-46c0-b57e-3ef12142fb43" providerId="ADAL" clId="{F8800C37-9654-4A57-9133-C207195DC4D8}" dt="2021-12-09T12:45:47.132" v="2375" actId="2696"/>
        <pc:sldMkLst>
          <pc:docMk/>
          <pc:sldMk cId="1869426509" sldId="263"/>
        </pc:sldMkLst>
        <pc:spChg chg="mod">
          <ac:chgData name="Qi Meng" userId="1ff84326-e290-46c0-b57e-3ef12142fb43" providerId="ADAL" clId="{F8800C37-9654-4A57-9133-C207195DC4D8}" dt="2021-12-08T06:51:52.655" v="121" actId="1076"/>
          <ac:spMkLst>
            <pc:docMk/>
            <pc:sldMk cId="1869426509" sldId="263"/>
            <ac:spMk id="12" creationId="{32E94CCC-FFA4-4C8D-8104-182F89EFDC37}"/>
          </ac:spMkLst>
        </pc:spChg>
        <pc:picChg chg="mod">
          <ac:chgData name="Qi Meng" userId="1ff84326-e290-46c0-b57e-3ef12142fb43" providerId="ADAL" clId="{F8800C37-9654-4A57-9133-C207195DC4D8}" dt="2021-12-08T06:51:54.495" v="122" actId="1076"/>
          <ac:picMkLst>
            <pc:docMk/>
            <pc:sldMk cId="1869426509" sldId="263"/>
            <ac:picMk id="10" creationId="{F0B6F485-2C90-494B-B3E8-FDCE2B21AD19}"/>
          </ac:picMkLst>
        </pc:picChg>
      </pc:sldChg>
      <pc:sldChg chg="addSp delSp modSp mod ord delAnim">
        <pc:chgData name="Qi Meng" userId="1ff84326-e290-46c0-b57e-3ef12142fb43" providerId="ADAL" clId="{F8800C37-9654-4A57-9133-C207195DC4D8}" dt="2021-12-10T05:29:52.649" v="4181" actId="14100"/>
        <pc:sldMkLst>
          <pc:docMk/>
          <pc:sldMk cId="1235659606" sldId="264"/>
        </pc:sldMkLst>
        <pc:spChg chg="mod">
          <ac:chgData name="Qi Meng" userId="1ff84326-e290-46c0-b57e-3ef12142fb43" providerId="ADAL" clId="{F8800C37-9654-4A57-9133-C207195DC4D8}" dt="2021-12-10T05:29:52.649" v="4181" actId="14100"/>
          <ac:spMkLst>
            <pc:docMk/>
            <pc:sldMk cId="1235659606" sldId="264"/>
            <ac:spMk id="4" creationId="{419D5DD1-62EB-4246-8774-476A0455EADF}"/>
          </ac:spMkLst>
        </pc:spChg>
        <pc:spChg chg="add mod">
          <ac:chgData name="Qi Meng" userId="1ff84326-e290-46c0-b57e-3ef12142fb43" providerId="ADAL" clId="{F8800C37-9654-4A57-9133-C207195DC4D8}" dt="2021-12-09T15:22:06.065" v="3375" actId="1076"/>
          <ac:spMkLst>
            <pc:docMk/>
            <pc:sldMk cId="1235659606" sldId="264"/>
            <ac:spMk id="6" creationId="{6D1A3531-15AF-4AC0-98AD-D6B31E0ED207}"/>
          </ac:spMkLst>
        </pc:spChg>
        <pc:spChg chg="add del mod">
          <ac:chgData name="Qi Meng" userId="1ff84326-e290-46c0-b57e-3ef12142fb43" providerId="ADAL" clId="{F8800C37-9654-4A57-9133-C207195DC4D8}" dt="2021-12-09T15:21:39.136" v="3370" actId="478"/>
          <ac:spMkLst>
            <pc:docMk/>
            <pc:sldMk cId="1235659606" sldId="264"/>
            <ac:spMk id="7" creationId="{A7CB0429-32B0-4878-B2C0-1DD08903E05C}"/>
          </ac:spMkLst>
        </pc:spChg>
        <pc:spChg chg="add del mod">
          <ac:chgData name="Qi Meng" userId="1ff84326-e290-46c0-b57e-3ef12142fb43" providerId="ADAL" clId="{F8800C37-9654-4A57-9133-C207195DC4D8}" dt="2021-12-09T15:21:38.178" v="3369" actId="478"/>
          <ac:spMkLst>
            <pc:docMk/>
            <pc:sldMk cId="1235659606" sldId="264"/>
            <ac:spMk id="8" creationId="{EAD5F83C-2BC8-44B3-A463-AE95D266905E}"/>
          </ac:spMkLst>
        </pc:spChg>
        <pc:spChg chg="add del">
          <ac:chgData name="Qi Meng" userId="1ff84326-e290-46c0-b57e-3ef12142fb43" providerId="ADAL" clId="{F8800C37-9654-4A57-9133-C207195DC4D8}" dt="2021-12-09T15:21:06.677" v="3368" actId="478"/>
          <ac:spMkLst>
            <pc:docMk/>
            <pc:sldMk cId="1235659606" sldId="264"/>
            <ac:spMk id="9" creationId="{D1F05402-D89C-4EA2-AB1B-DDAF43A0C50E}"/>
          </ac:spMkLst>
        </pc:spChg>
        <pc:spChg chg="mod">
          <ac:chgData name="Qi Meng" userId="1ff84326-e290-46c0-b57e-3ef12142fb43" providerId="ADAL" clId="{F8800C37-9654-4A57-9133-C207195DC4D8}" dt="2021-12-09T02:55:43.346" v="1125" actId="20577"/>
          <ac:spMkLst>
            <pc:docMk/>
            <pc:sldMk cId="1235659606" sldId="264"/>
            <ac:spMk id="12" creationId="{8BA101FF-3CAC-4955-AF12-DE14E898DCA4}"/>
          </ac:spMkLst>
        </pc:spChg>
        <pc:spChg chg="del">
          <ac:chgData name="Qi Meng" userId="1ff84326-e290-46c0-b57e-3ef12142fb43" providerId="ADAL" clId="{F8800C37-9654-4A57-9133-C207195DC4D8}" dt="2021-12-09T15:08:26.846" v="2993" actId="478"/>
          <ac:spMkLst>
            <pc:docMk/>
            <pc:sldMk cId="1235659606" sldId="264"/>
            <ac:spMk id="14" creationId="{2F3D9A54-B8D3-4385-910D-41D11B2F7C65}"/>
          </ac:spMkLst>
        </pc:spChg>
        <pc:spChg chg="del">
          <ac:chgData name="Qi Meng" userId="1ff84326-e290-46c0-b57e-3ef12142fb43" providerId="ADAL" clId="{F8800C37-9654-4A57-9133-C207195DC4D8}" dt="2021-12-09T15:08:26.846" v="2993" actId="478"/>
          <ac:spMkLst>
            <pc:docMk/>
            <pc:sldMk cId="1235659606" sldId="264"/>
            <ac:spMk id="17" creationId="{591E209A-947E-4B33-BE28-E083E2CF2330}"/>
          </ac:spMkLst>
        </pc:spChg>
        <pc:spChg chg="del">
          <ac:chgData name="Qi Meng" userId="1ff84326-e290-46c0-b57e-3ef12142fb43" providerId="ADAL" clId="{F8800C37-9654-4A57-9133-C207195DC4D8}" dt="2021-12-09T15:08:26.846" v="2993" actId="478"/>
          <ac:spMkLst>
            <pc:docMk/>
            <pc:sldMk cId="1235659606" sldId="264"/>
            <ac:spMk id="19" creationId="{E5B0147B-2D8C-4E39-A820-74D90EE6321A}"/>
          </ac:spMkLst>
        </pc:spChg>
        <pc:spChg chg="del">
          <ac:chgData name="Qi Meng" userId="1ff84326-e290-46c0-b57e-3ef12142fb43" providerId="ADAL" clId="{F8800C37-9654-4A57-9133-C207195DC4D8}" dt="2021-12-09T15:08:26.846" v="2993" actId="478"/>
          <ac:spMkLst>
            <pc:docMk/>
            <pc:sldMk cId="1235659606" sldId="264"/>
            <ac:spMk id="26" creationId="{2AB95D5B-9495-497E-9C85-6137BACEB8DB}"/>
          </ac:spMkLst>
        </pc:spChg>
        <pc:spChg chg="del">
          <ac:chgData name="Qi Meng" userId="1ff84326-e290-46c0-b57e-3ef12142fb43" providerId="ADAL" clId="{F8800C37-9654-4A57-9133-C207195DC4D8}" dt="2021-12-09T15:08:26.846" v="2993" actId="478"/>
          <ac:spMkLst>
            <pc:docMk/>
            <pc:sldMk cId="1235659606" sldId="264"/>
            <ac:spMk id="29" creationId="{5DFC8443-1638-4E26-B548-4B05BCAC6909}"/>
          </ac:spMkLst>
        </pc:spChg>
        <pc:picChg chg="del">
          <ac:chgData name="Qi Meng" userId="1ff84326-e290-46c0-b57e-3ef12142fb43" providerId="ADAL" clId="{F8800C37-9654-4A57-9133-C207195DC4D8}" dt="2021-12-09T15:08:26.846" v="2993" actId="478"/>
          <ac:picMkLst>
            <pc:docMk/>
            <pc:sldMk cId="1235659606" sldId="264"/>
            <ac:picMk id="3" creationId="{3E649E54-55A1-41DC-A141-347C18022E3A}"/>
          </ac:picMkLst>
        </pc:picChg>
        <pc:picChg chg="del">
          <ac:chgData name="Qi Meng" userId="1ff84326-e290-46c0-b57e-3ef12142fb43" providerId="ADAL" clId="{F8800C37-9654-4A57-9133-C207195DC4D8}" dt="2021-12-09T15:08:26.846" v="2993" actId="478"/>
          <ac:picMkLst>
            <pc:docMk/>
            <pc:sldMk cId="1235659606" sldId="264"/>
            <ac:picMk id="13" creationId="{951CDE45-F1CD-404A-9057-24A040FD81FB}"/>
          </ac:picMkLst>
        </pc:picChg>
      </pc:sldChg>
      <pc:sldChg chg="delSp modSp mod ord delAnim">
        <pc:chgData name="Qi Meng" userId="1ff84326-e290-46c0-b57e-3ef12142fb43" providerId="ADAL" clId="{F8800C37-9654-4A57-9133-C207195DC4D8}" dt="2021-12-09T12:28:02.712" v="2301"/>
        <pc:sldMkLst>
          <pc:docMk/>
          <pc:sldMk cId="440378163" sldId="306"/>
        </pc:sldMkLst>
        <pc:spChg chg="del">
          <ac:chgData name="Qi Meng" userId="1ff84326-e290-46c0-b57e-3ef12142fb43" providerId="ADAL" clId="{F8800C37-9654-4A57-9133-C207195DC4D8}" dt="2021-12-08T06:30:00.279" v="0" actId="478"/>
          <ac:spMkLst>
            <pc:docMk/>
            <pc:sldMk cId="440378163" sldId="306"/>
            <ac:spMk id="90" creationId="{95C3F69A-9E8D-4425-9E97-9550A99AFCEE}"/>
          </ac:spMkLst>
        </pc:spChg>
        <pc:grpChg chg="mod">
          <ac:chgData name="Qi Meng" userId="1ff84326-e290-46c0-b57e-3ef12142fb43" providerId="ADAL" clId="{F8800C37-9654-4A57-9133-C207195DC4D8}" dt="2021-12-08T06:30:13.259" v="1" actId="1076"/>
          <ac:grpSpMkLst>
            <pc:docMk/>
            <pc:sldMk cId="440378163" sldId="306"/>
            <ac:grpSpMk id="14" creationId="{4B19340B-4768-4E28-BBE4-88E9F9746004}"/>
          </ac:grpSpMkLst>
        </pc:grpChg>
      </pc:sldChg>
      <pc:sldChg chg="add">
        <pc:chgData name="Qi Meng" userId="1ff84326-e290-46c0-b57e-3ef12142fb43" providerId="ADAL" clId="{F8800C37-9654-4A57-9133-C207195DC4D8}" dt="2021-12-09T12:45:49.287" v="2376"/>
        <pc:sldMkLst>
          <pc:docMk/>
          <pc:sldMk cId="2123654209" sldId="309"/>
        </pc:sldMkLst>
      </pc:sldChg>
      <pc:sldChg chg="addSp delSp modSp del mod modAnim">
        <pc:chgData name="Qi Meng" userId="1ff84326-e290-46c0-b57e-3ef12142fb43" providerId="ADAL" clId="{F8800C37-9654-4A57-9133-C207195DC4D8}" dt="2021-12-09T12:45:47.132" v="2375" actId="2696"/>
        <pc:sldMkLst>
          <pc:docMk/>
          <pc:sldMk cId="3313783297" sldId="309"/>
        </pc:sldMkLst>
        <pc:spChg chg="mod">
          <ac:chgData name="Qi Meng" userId="1ff84326-e290-46c0-b57e-3ef12142fb43" providerId="ADAL" clId="{F8800C37-9654-4A57-9133-C207195DC4D8}" dt="2021-12-09T02:51:51.776" v="986" actId="20577"/>
          <ac:spMkLst>
            <pc:docMk/>
            <pc:sldMk cId="3313783297" sldId="309"/>
            <ac:spMk id="2" creationId="{57BA36C0-2218-4A4C-BEEC-F80E7F4A5CDF}"/>
          </ac:spMkLst>
        </pc:spChg>
        <pc:spChg chg="add del">
          <ac:chgData name="Qi Meng" userId="1ff84326-e290-46c0-b57e-3ef12142fb43" providerId="ADAL" clId="{F8800C37-9654-4A57-9133-C207195DC4D8}" dt="2021-12-08T06:56:19.318" v="204"/>
          <ac:spMkLst>
            <pc:docMk/>
            <pc:sldMk cId="3313783297" sldId="309"/>
            <ac:spMk id="3" creationId="{86518692-A1EF-41BF-8D4E-91CE1B7E9810}"/>
          </ac:spMkLst>
        </pc:spChg>
        <pc:spChg chg="add del">
          <ac:chgData name="Qi Meng" userId="1ff84326-e290-46c0-b57e-3ef12142fb43" providerId="ADAL" clId="{F8800C37-9654-4A57-9133-C207195DC4D8}" dt="2021-12-08T06:56:23.261" v="206"/>
          <ac:spMkLst>
            <pc:docMk/>
            <pc:sldMk cId="3313783297" sldId="309"/>
            <ac:spMk id="4" creationId="{B67EC74C-60D9-44C3-A986-DCACE89C3B0F}"/>
          </ac:spMkLst>
        </pc:spChg>
        <pc:spChg chg="add mod">
          <ac:chgData name="Qi Meng" userId="1ff84326-e290-46c0-b57e-3ef12142fb43" providerId="ADAL" clId="{F8800C37-9654-4A57-9133-C207195DC4D8}" dt="2021-12-09T12:22:09.685" v="2278" actId="1076"/>
          <ac:spMkLst>
            <pc:docMk/>
            <pc:sldMk cId="3313783297" sldId="309"/>
            <ac:spMk id="19" creationId="{8630E049-3A49-460D-BBDA-3B01CF7F6F5C}"/>
          </ac:spMkLst>
        </pc:spChg>
        <pc:spChg chg="mod">
          <ac:chgData name="Qi Meng" userId="1ff84326-e290-46c0-b57e-3ef12142fb43" providerId="ADAL" clId="{F8800C37-9654-4A57-9133-C207195DC4D8}" dt="2021-12-08T06:39:00.787" v="77" actId="1076"/>
          <ac:spMkLst>
            <pc:docMk/>
            <pc:sldMk cId="3313783297" sldId="309"/>
            <ac:spMk id="67" creationId="{0A275AA7-A3AD-4483-9825-36BD60B02F02}"/>
          </ac:spMkLst>
        </pc:spChg>
        <pc:spChg chg="mod">
          <ac:chgData name="Qi Meng" userId="1ff84326-e290-46c0-b57e-3ef12142fb43" providerId="ADAL" clId="{F8800C37-9654-4A57-9133-C207195DC4D8}" dt="2021-12-09T12:23:31.083" v="2296" actId="20577"/>
          <ac:spMkLst>
            <pc:docMk/>
            <pc:sldMk cId="3313783297" sldId="309"/>
            <ac:spMk id="86" creationId="{D52DCA3B-6968-41A5-8A73-ECCF84D730B0}"/>
          </ac:spMkLst>
        </pc:spChg>
        <pc:spChg chg="mod">
          <ac:chgData name="Qi Meng" userId="1ff84326-e290-46c0-b57e-3ef12142fb43" providerId="ADAL" clId="{F8800C37-9654-4A57-9133-C207195DC4D8}" dt="2021-12-08T06:46:06.892" v="85" actId="1076"/>
          <ac:spMkLst>
            <pc:docMk/>
            <pc:sldMk cId="3313783297" sldId="309"/>
            <ac:spMk id="96" creationId="{62F9D8D6-A228-4BC2-946A-5FD52908C84A}"/>
          </ac:spMkLst>
        </pc:spChg>
        <pc:spChg chg="mod">
          <ac:chgData name="Qi Meng" userId="1ff84326-e290-46c0-b57e-3ef12142fb43" providerId="ADAL" clId="{F8800C37-9654-4A57-9133-C207195DC4D8}" dt="2021-12-08T06:38:56.359" v="76" actId="14100"/>
          <ac:spMkLst>
            <pc:docMk/>
            <pc:sldMk cId="3313783297" sldId="309"/>
            <ac:spMk id="128" creationId="{920A8C5B-22C2-4AA6-B0A2-D0394604E0AA}"/>
          </ac:spMkLst>
        </pc:spChg>
        <pc:spChg chg="mod">
          <ac:chgData name="Qi Meng" userId="1ff84326-e290-46c0-b57e-3ef12142fb43" providerId="ADAL" clId="{F8800C37-9654-4A57-9133-C207195DC4D8}" dt="2021-12-08T06:45:56.527" v="83" actId="1076"/>
          <ac:spMkLst>
            <pc:docMk/>
            <pc:sldMk cId="3313783297" sldId="309"/>
            <ac:spMk id="133" creationId="{F8F30AE6-7E25-408E-B79D-A7722A137586}"/>
          </ac:spMkLst>
        </pc:spChg>
      </pc:sldChg>
      <pc:sldChg chg="delSp modSp mod">
        <pc:chgData name="Qi Meng" userId="1ff84326-e290-46c0-b57e-3ef12142fb43" providerId="ADAL" clId="{F8800C37-9654-4A57-9133-C207195DC4D8}" dt="2021-12-09T15:25:27.674" v="3390" actId="1076"/>
        <pc:sldMkLst>
          <pc:docMk/>
          <pc:sldMk cId="533929797" sldId="311"/>
        </pc:sldMkLst>
        <pc:spChg chg="mod">
          <ac:chgData name="Qi Meng" userId="1ff84326-e290-46c0-b57e-3ef12142fb43" providerId="ADAL" clId="{F8800C37-9654-4A57-9133-C207195DC4D8}" dt="2021-12-09T15:25:27.674" v="3390" actId="1076"/>
          <ac:spMkLst>
            <pc:docMk/>
            <pc:sldMk cId="533929797" sldId="311"/>
            <ac:spMk id="4" creationId="{CFE8BD09-0FFB-493F-8925-78DEED9AA362}"/>
          </ac:spMkLst>
        </pc:spChg>
        <pc:spChg chg="mod">
          <ac:chgData name="Qi Meng" userId="1ff84326-e290-46c0-b57e-3ef12142fb43" providerId="ADAL" clId="{F8800C37-9654-4A57-9133-C207195DC4D8}" dt="2021-12-09T15:25:27.674" v="3390" actId="1076"/>
          <ac:spMkLst>
            <pc:docMk/>
            <pc:sldMk cId="533929797" sldId="311"/>
            <ac:spMk id="6" creationId="{7278A309-9D0A-4995-A99C-9546B24B903B}"/>
          </ac:spMkLst>
        </pc:spChg>
        <pc:spChg chg="mod">
          <ac:chgData name="Qi Meng" userId="1ff84326-e290-46c0-b57e-3ef12142fb43" providerId="ADAL" clId="{F8800C37-9654-4A57-9133-C207195DC4D8}" dt="2021-12-09T15:25:27.674" v="3390" actId="1076"/>
          <ac:spMkLst>
            <pc:docMk/>
            <pc:sldMk cId="533929797" sldId="311"/>
            <ac:spMk id="9" creationId="{6AA7B952-AC60-4AE5-B078-3E7E3E413E9C}"/>
          </ac:spMkLst>
        </pc:spChg>
        <pc:spChg chg="mod">
          <ac:chgData name="Qi Meng" userId="1ff84326-e290-46c0-b57e-3ef12142fb43" providerId="ADAL" clId="{F8800C37-9654-4A57-9133-C207195DC4D8}" dt="2021-12-09T15:25:27.674" v="3390" actId="1076"/>
          <ac:spMkLst>
            <pc:docMk/>
            <pc:sldMk cId="533929797" sldId="311"/>
            <ac:spMk id="10" creationId="{911BEA8B-8A5D-4CD5-8A3E-A0497634A952}"/>
          </ac:spMkLst>
        </pc:spChg>
        <pc:spChg chg="mod">
          <ac:chgData name="Qi Meng" userId="1ff84326-e290-46c0-b57e-3ef12142fb43" providerId="ADAL" clId="{F8800C37-9654-4A57-9133-C207195DC4D8}" dt="2021-12-09T15:25:27.674" v="3390" actId="1076"/>
          <ac:spMkLst>
            <pc:docMk/>
            <pc:sldMk cId="533929797" sldId="311"/>
            <ac:spMk id="11" creationId="{5437175C-EC52-4869-9957-37E160D07117}"/>
          </ac:spMkLst>
        </pc:spChg>
        <pc:spChg chg="mod">
          <ac:chgData name="Qi Meng" userId="1ff84326-e290-46c0-b57e-3ef12142fb43" providerId="ADAL" clId="{F8800C37-9654-4A57-9133-C207195DC4D8}" dt="2021-12-09T15:25:27.674" v="3390" actId="1076"/>
          <ac:spMkLst>
            <pc:docMk/>
            <pc:sldMk cId="533929797" sldId="311"/>
            <ac:spMk id="12" creationId="{57388179-ADDD-43C7-9539-AF1F9A98743A}"/>
          </ac:spMkLst>
        </pc:spChg>
        <pc:spChg chg="mod">
          <ac:chgData name="Qi Meng" userId="1ff84326-e290-46c0-b57e-3ef12142fb43" providerId="ADAL" clId="{F8800C37-9654-4A57-9133-C207195DC4D8}" dt="2021-12-09T15:25:27.674" v="3390" actId="1076"/>
          <ac:spMkLst>
            <pc:docMk/>
            <pc:sldMk cId="533929797" sldId="311"/>
            <ac:spMk id="13" creationId="{ABAED6D1-21FC-4397-A010-1307C5B001CC}"/>
          </ac:spMkLst>
        </pc:spChg>
        <pc:spChg chg="del">
          <ac:chgData name="Qi Meng" userId="1ff84326-e290-46c0-b57e-3ef12142fb43" providerId="ADAL" clId="{F8800C37-9654-4A57-9133-C207195DC4D8}" dt="2021-12-09T06:00:46.274" v="1193" actId="478"/>
          <ac:spMkLst>
            <pc:docMk/>
            <pc:sldMk cId="533929797" sldId="311"/>
            <ac:spMk id="14" creationId="{C568FEE1-6BD7-42F2-97FF-43268EE2E461}"/>
          </ac:spMkLst>
        </pc:spChg>
        <pc:spChg chg="mod">
          <ac:chgData name="Qi Meng" userId="1ff84326-e290-46c0-b57e-3ef12142fb43" providerId="ADAL" clId="{F8800C37-9654-4A57-9133-C207195DC4D8}" dt="2021-12-09T15:25:27.674" v="3390" actId="1076"/>
          <ac:spMkLst>
            <pc:docMk/>
            <pc:sldMk cId="533929797" sldId="311"/>
            <ac:spMk id="21" creationId="{C47BCC22-C9EC-4DFE-B666-EF174DE0515E}"/>
          </ac:spMkLst>
        </pc:spChg>
        <pc:spChg chg="mod">
          <ac:chgData name="Qi Meng" userId="1ff84326-e290-46c0-b57e-3ef12142fb43" providerId="ADAL" clId="{F8800C37-9654-4A57-9133-C207195DC4D8}" dt="2021-12-09T15:25:27.674" v="3390" actId="1076"/>
          <ac:spMkLst>
            <pc:docMk/>
            <pc:sldMk cId="533929797" sldId="311"/>
            <ac:spMk id="24" creationId="{78C86265-5B5A-4C08-A828-3F8CFD009CA3}"/>
          </ac:spMkLst>
        </pc:spChg>
        <pc:spChg chg="mod">
          <ac:chgData name="Qi Meng" userId="1ff84326-e290-46c0-b57e-3ef12142fb43" providerId="ADAL" clId="{F8800C37-9654-4A57-9133-C207195DC4D8}" dt="2021-12-09T15:25:27.674" v="3390" actId="1076"/>
          <ac:spMkLst>
            <pc:docMk/>
            <pc:sldMk cId="533929797" sldId="311"/>
            <ac:spMk id="25" creationId="{6791906F-8D2F-4D7C-960A-4BC2BC106CC6}"/>
          </ac:spMkLst>
        </pc:spChg>
        <pc:spChg chg="mod">
          <ac:chgData name="Qi Meng" userId="1ff84326-e290-46c0-b57e-3ef12142fb43" providerId="ADAL" clId="{F8800C37-9654-4A57-9133-C207195DC4D8}" dt="2021-12-09T15:25:27.674" v="3390" actId="1076"/>
          <ac:spMkLst>
            <pc:docMk/>
            <pc:sldMk cId="533929797" sldId="311"/>
            <ac:spMk id="32" creationId="{3D417A35-84C7-4C8D-9540-62E7B15D0EAB}"/>
          </ac:spMkLst>
        </pc:spChg>
        <pc:spChg chg="mod">
          <ac:chgData name="Qi Meng" userId="1ff84326-e290-46c0-b57e-3ef12142fb43" providerId="ADAL" clId="{F8800C37-9654-4A57-9133-C207195DC4D8}" dt="2021-12-09T15:25:27.674" v="3390" actId="1076"/>
          <ac:spMkLst>
            <pc:docMk/>
            <pc:sldMk cId="533929797" sldId="311"/>
            <ac:spMk id="40" creationId="{C4603BD1-6CAE-4418-A1EE-1530BC286DCF}"/>
          </ac:spMkLst>
        </pc:spChg>
        <pc:spChg chg="mod">
          <ac:chgData name="Qi Meng" userId="1ff84326-e290-46c0-b57e-3ef12142fb43" providerId="ADAL" clId="{F8800C37-9654-4A57-9133-C207195DC4D8}" dt="2021-12-09T15:25:27.674" v="3390" actId="1076"/>
          <ac:spMkLst>
            <pc:docMk/>
            <pc:sldMk cId="533929797" sldId="311"/>
            <ac:spMk id="59" creationId="{21EB94CC-2105-48B4-BE72-AD5426B9CAED}"/>
          </ac:spMkLst>
        </pc:spChg>
        <pc:spChg chg="mod">
          <ac:chgData name="Qi Meng" userId="1ff84326-e290-46c0-b57e-3ef12142fb43" providerId="ADAL" clId="{F8800C37-9654-4A57-9133-C207195DC4D8}" dt="2021-12-09T15:25:27.674" v="3390" actId="1076"/>
          <ac:spMkLst>
            <pc:docMk/>
            <pc:sldMk cId="533929797" sldId="311"/>
            <ac:spMk id="61" creationId="{238190C6-412A-4E83-8CF9-08586398F27B}"/>
          </ac:spMkLst>
        </pc:spChg>
        <pc:spChg chg="mod">
          <ac:chgData name="Qi Meng" userId="1ff84326-e290-46c0-b57e-3ef12142fb43" providerId="ADAL" clId="{F8800C37-9654-4A57-9133-C207195DC4D8}" dt="2021-12-09T15:25:27.674" v="3390" actId="1076"/>
          <ac:spMkLst>
            <pc:docMk/>
            <pc:sldMk cId="533929797" sldId="311"/>
            <ac:spMk id="62" creationId="{47029875-B732-47CB-856A-F7AE05C536FD}"/>
          </ac:spMkLst>
        </pc:spChg>
        <pc:spChg chg="mod">
          <ac:chgData name="Qi Meng" userId="1ff84326-e290-46c0-b57e-3ef12142fb43" providerId="ADAL" clId="{F8800C37-9654-4A57-9133-C207195DC4D8}" dt="2021-12-09T15:25:27.674" v="3390" actId="1076"/>
          <ac:spMkLst>
            <pc:docMk/>
            <pc:sldMk cId="533929797" sldId="311"/>
            <ac:spMk id="65" creationId="{9397CB8B-9771-4BED-B1F6-7C3708CE754F}"/>
          </ac:spMkLst>
        </pc:spChg>
        <pc:picChg chg="mod">
          <ac:chgData name="Qi Meng" userId="1ff84326-e290-46c0-b57e-3ef12142fb43" providerId="ADAL" clId="{F8800C37-9654-4A57-9133-C207195DC4D8}" dt="2021-12-09T15:25:27.674" v="3390" actId="1076"/>
          <ac:picMkLst>
            <pc:docMk/>
            <pc:sldMk cId="533929797" sldId="311"/>
            <ac:picMk id="15" creationId="{A806A83D-5326-4924-9986-F653A821AE84}"/>
          </ac:picMkLst>
        </pc:picChg>
        <pc:picChg chg="mod">
          <ac:chgData name="Qi Meng" userId="1ff84326-e290-46c0-b57e-3ef12142fb43" providerId="ADAL" clId="{F8800C37-9654-4A57-9133-C207195DC4D8}" dt="2021-12-09T15:25:27.674" v="3390" actId="1076"/>
          <ac:picMkLst>
            <pc:docMk/>
            <pc:sldMk cId="533929797" sldId="311"/>
            <ac:picMk id="1026" creationId="{7F2DABCF-7637-49A6-830E-D2875DDF930D}"/>
          </ac:picMkLst>
        </pc:picChg>
        <pc:cxnChg chg="mod">
          <ac:chgData name="Qi Meng" userId="1ff84326-e290-46c0-b57e-3ef12142fb43" providerId="ADAL" clId="{F8800C37-9654-4A57-9133-C207195DC4D8}" dt="2021-12-09T15:25:27.674" v="3390" actId="1076"/>
          <ac:cxnSpMkLst>
            <pc:docMk/>
            <pc:sldMk cId="533929797" sldId="311"/>
            <ac:cxnSpMk id="43" creationId="{7FEB7115-E192-4866-B01C-41BF171D27EC}"/>
          </ac:cxnSpMkLst>
        </pc:cxnChg>
        <pc:cxnChg chg="mod">
          <ac:chgData name="Qi Meng" userId="1ff84326-e290-46c0-b57e-3ef12142fb43" providerId="ADAL" clId="{F8800C37-9654-4A57-9133-C207195DC4D8}" dt="2021-12-09T15:25:27.674" v="3390" actId="1076"/>
          <ac:cxnSpMkLst>
            <pc:docMk/>
            <pc:sldMk cId="533929797" sldId="311"/>
            <ac:cxnSpMk id="52" creationId="{00C60A4B-33E8-4719-AE49-2DF4802E94BE}"/>
          </ac:cxnSpMkLst>
        </pc:cxnChg>
        <pc:cxnChg chg="mod">
          <ac:chgData name="Qi Meng" userId="1ff84326-e290-46c0-b57e-3ef12142fb43" providerId="ADAL" clId="{F8800C37-9654-4A57-9133-C207195DC4D8}" dt="2021-12-09T15:25:27.674" v="3390" actId="1076"/>
          <ac:cxnSpMkLst>
            <pc:docMk/>
            <pc:sldMk cId="533929797" sldId="311"/>
            <ac:cxnSpMk id="57" creationId="{E5D59ABA-4DEA-4AEB-B4BF-6FB89ABC738F}"/>
          </ac:cxnSpMkLst>
        </pc:cxnChg>
      </pc:sldChg>
      <pc:sldChg chg="modSp mod">
        <pc:chgData name="Qi Meng" userId="1ff84326-e290-46c0-b57e-3ef12142fb43" providerId="ADAL" clId="{F8800C37-9654-4A57-9133-C207195DC4D8}" dt="2021-12-09T12:21:08.595" v="2244" actId="20577"/>
        <pc:sldMkLst>
          <pc:docMk/>
          <pc:sldMk cId="1396515942" sldId="316"/>
        </pc:sldMkLst>
        <pc:spChg chg="mod">
          <ac:chgData name="Qi Meng" userId="1ff84326-e290-46c0-b57e-3ef12142fb43" providerId="ADAL" clId="{F8800C37-9654-4A57-9133-C207195DC4D8}" dt="2021-12-09T12:21:08.595" v="2244" actId="20577"/>
          <ac:spMkLst>
            <pc:docMk/>
            <pc:sldMk cId="1396515942" sldId="316"/>
            <ac:spMk id="10" creationId="{2F1A17DE-D161-48FB-A18A-FE61F065660D}"/>
          </ac:spMkLst>
        </pc:spChg>
      </pc:sldChg>
      <pc:sldChg chg="addSp delSp modSp del mod ord delAnim">
        <pc:chgData name="Qi Meng" userId="1ff84326-e290-46c0-b57e-3ef12142fb43" providerId="ADAL" clId="{F8800C37-9654-4A57-9133-C207195DC4D8}" dt="2021-12-09T07:58:51.803" v="2045" actId="47"/>
        <pc:sldMkLst>
          <pc:docMk/>
          <pc:sldMk cId="3639138052" sldId="342"/>
        </pc:sldMkLst>
        <pc:spChg chg="del mod">
          <ac:chgData name="Qi Meng" userId="1ff84326-e290-46c0-b57e-3ef12142fb43" providerId="ADAL" clId="{F8800C37-9654-4A57-9133-C207195DC4D8}" dt="2021-12-09T07:45:07.161" v="1750" actId="478"/>
          <ac:spMkLst>
            <pc:docMk/>
            <pc:sldMk cId="3639138052" sldId="342"/>
            <ac:spMk id="2" creationId="{3ADB579D-F460-405F-BFC5-3927E505AB67}"/>
          </ac:spMkLst>
        </pc:spChg>
        <pc:spChg chg="del mod">
          <ac:chgData name="Qi Meng" userId="1ff84326-e290-46c0-b57e-3ef12142fb43" providerId="ADAL" clId="{F8800C37-9654-4A57-9133-C207195DC4D8}" dt="2021-12-09T07:45:07.161" v="1750" actId="478"/>
          <ac:spMkLst>
            <pc:docMk/>
            <pc:sldMk cId="3639138052" sldId="342"/>
            <ac:spMk id="3" creationId="{4584F023-D6DF-466D-A026-BF1722FABE24}"/>
          </ac:spMkLst>
        </pc:spChg>
        <pc:spChg chg="del mod">
          <ac:chgData name="Qi Meng" userId="1ff84326-e290-46c0-b57e-3ef12142fb43" providerId="ADAL" clId="{F8800C37-9654-4A57-9133-C207195DC4D8}" dt="2021-12-09T07:45:07.161" v="1750" actId="478"/>
          <ac:spMkLst>
            <pc:docMk/>
            <pc:sldMk cId="3639138052" sldId="342"/>
            <ac:spMk id="6" creationId="{362E6474-349C-452D-9CBA-748324D1D1A3}"/>
          </ac:spMkLst>
        </pc:spChg>
        <pc:spChg chg="del mod">
          <ac:chgData name="Qi Meng" userId="1ff84326-e290-46c0-b57e-3ef12142fb43" providerId="ADAL" clId="{F8800C37-9654-4A57-9133-C207195DC4D8}" dt="2021-12-09T07:45:07.161" v="1750" actId="478"/>
          <ac:spMkLst>
            <pc:docMk/>
            <pc:sldMk cId="3639138052" sldId="342"/>
            <ac:spMk id="7" creationId="{19234897-EE50-4964-979D-2DDDED8412CE}"/>
          </ac:spMkLst>
        </pc:spChg>
        <pc:spChg chg="add del">
          <ac:chgData name="Qi Meng" userId="1ff84326-e290-46c0-b57e-3ef12142fb43" providerId="ADAL" clId="{F8800C37-9654-4A57-9133-C207195DC4D8}" dt="2021-12-09T07:54:58.480" v="1926" actId="21"/>
          <ac:spMkLst>
            <pc:docMk/>
            <pc:sldMk cId="3639138052" sldId="342"/>
            <ac:spMk id="8" creationId="{F712226A-DF6E-4882-9336-C6A3916AD2C2}"/>
          </ac:spMkLst>
        </pc:spChg>
        <pc:spChg chg="del mod">
          <ac:chgData name="Qi Meng" userId="1ff84326-e290-46c0-b57e-3ef12142fb43" providerId="ADAL" clId="{F8800C37-9654-4A57-9133-C207195DC4D8}" dt="2021-12-09T07:45:07.161" v="1750" actId="478"/>
          <ac:spMkLst>
            <pc:docMk/>
            <pc:sldMk cId="3639138052" sldId="342"/>
            <ac:spMk id="9" creationId="{6593B181-8F09-482A-B9B4-695BC6A95204}"/>
          </ac:spMkLst>
        </pc:spChg>
        <pc:spChg chg="del mod">
          <ac:chgData name="Qi Meng" userId="1ff84326-e290-46c0-b57e-3ef12142fb43" providerId="ADAL" clId="{F8800C37-9654-4A57-9133-C207195DC4D8}" dt="2021-12-09T07:45:07.161" v="1750" actId="478"/>
          <ac:spMkLst>
            <pc:docMk/>
            <pc:sldMk cId="3639138052" sldId="342"/>
            <ac:spMk id="11" creationId="{C72371DD-CE3C-415A-85B6-74C99B36AAFA}"/>
          </ac:spMkLst>
        </pc:spChg>
        <pc:spChg chg="del mod">
          <ac:chgData name="Qi Meng" userId="1ff84326-e290-46c0-b57e-3ef12142fb43" providerId="ADAL" clId="{F8800C37-9654-4A57-9133-C207195DC4D8}" dt="2021-12-09T07:45:07.161" v="1750" actId="478"/>
          <ac:spMkLst>
            <pc:docMk/>
            <pc:sldMk cId="3639138052" sldId="342"/>
            <ac:spMk id="12" creationId="{8C2D60D7-9A26-4316-AF43-8721125CF0E9}"/>
          </ac:spMkLst>
        </pc:spChg>
        <pc:spChg chg="del mod">
          <ac:chgData name="Qi Meng" userId="1ff84326-e290-46c0-b57e-3ef12142fb43" providerId="ADAL" clId="{F8800C37-9654-4A57-9133-C207195DC4D8}" dt="2021-12-09T07:45:07.161" v="1750" actId="478"/>
          <ac:spMkLst>
            <pc:docMk/>
            <pc:sldMk cId="3639138052" sldId="342"/>
            <ac:spMk id="15" creationId="{A684910B-3F27-40D2-94B8-7CC2C7D1B521}"/>
          </ac:spMkLst>
        </pc:spChg>
        <pc:spChg chg="del mod">
          <ac:chgData name="Qi Meng" userId="1ff84326-e290-46c0-b57e-3ef12142fb43" providerId="ADAL" clId="{F8800C37-9654-4A57-9133-C207195DC4D8}" dt="2021-12-09T07:45:07.161" v="1750" actId="478"/>
          <ac:spMkLst>
            <pc:docMk/>
            <pc:sldMk cId="3639138052" sldId="342"/>
            <ac:spMk id="16" creationId="{6BD246AC-3904-4D0F-9A16-68E22BC85C18}"/>
          </ac:spMkLst>
        </pc:spChg>
        <pc:spChg chg="mod">
          <ac:chgData name="Qi Meng" userId="1ff84326-e290-46c0-b57e-3ef12142fb43" providerId="ADAL" clId="{F8800C37-9654-4A57-9133-C207195DC4D8}" dt="2021-12-09T07:47:46.175" v="1778" actId="20577"/>
          <ac:spMkLst>
            <pc:docMk/>
            <pc:sldMk cId="3639138052" sldId="342"/>
            <ac:spMk id="18" creationId="{EB932D31-5276-452F-8241-EA855B887EDA}"/>
          </ac:spMkLst>
        </pc:spChg>
        <pc:spChg chg="del">
          <ac:chgData name="Qi Meng" userId="1ff84326-e290-46c0-b57e-3ef12142fb43" providerId="ADAL" clId="{F8800C37-9654-4A57-9133-C207195DC4D8}" dt="2021-12-08T06:47:26.475" v="86" actId="478"/>
          <ac:spMkLst>
            <pc:docMk/>
            <pc:sldMk cId="3639138052" sldId="342"/>
            <ac:spMk id="22" creationId="{0D281E63-08CC-4DE9-9D24-48BCC2A5239E}"/>
          </ac:spMkLst>
        </pc:spChg>
        <pc:spChg chg="add del mod">
          <ac:chgData name="Qi Meng" userId="1ff84326-e290-46c0-b57e-3ef12142fb43" providerId="ADAL" clId="{F8800C37-9654-4A57-9133-C207195DC4D8}" dt="2021-12-09T07:48:25.217" v="1779" actId="21"/>
          <ac:spMkLst>
            <pc:docMk/>
            <pc:sldMk cId="3639138052" sldId="342"/>
            <ac:spMk id="24" creationId="{DF46E72D-5213-4704-9D95-87797EB8FB88}"/>
          </ac:spMkLst>
        </pc:spChg>
        <pc:spChg chg="del mod">
          <ac:chgData name="Qi Meng" userId="1ff84326-e290-46c0-b57e-3ef12142fb43" providerId="ADAL" clId="{F8800C37-9654-4A57-9133-C207195DC4D8}" dt="2021-12-09T07:44:19.884" v="1745" actId="478"/>
          <ac:spMkLst>
            <pc:docMk/>
            <pc:sldMk cId="3639138052" sldId="342"/>
            <ac:spMk id="30" creationId="{B9489C06-CCB0-4EE9-A20A-B2CF77FA054D}"/>
          </ac:spMkLst>
        </pc:spChg>
        <pc:spChg chg="del mod">
          <ac:chgData name="Qi Meng" userId="1ff84326-e290-46c0-b57e-3ef12142fb43" providerId="ADAL" clId="{F8800C37-9654-4A57-9133-C207195DC4D8}" dt="2021-12-09T07:44:59.525" v="1749" actId="478"/>
          <ac:spMkLst>
            <pc:docMk/>
            <pc:sldMk cId="3639138052" sldId="342"/>
            <ac:spMk id="31" creationId="{0BDCF594-79C8-4143-B63C-734286B2A64F}"/>
          </ac:spMkLst>
        </pc:spChg>
        <pc:spChg chg="del mod">
          <ac:chgData name="Qi Meng" userId="1ff84326-e290-46c0-b57e-3ef12142fb43" providerId="ADAL" clId="{F8800C37-9654-4A57-9133-C207195DC4D8}" dt="2021-12-09T07:44:03.139" v="1740" actId="478"/>
          <ac:spMkLst>
            <pc:docMk/>
            <pc:sldMk cId="3639138052" sldId="342"/>
            <ac:spMk id="41" creationId="{25BF5BB1-D803-4B52-9AC6-682ADBC616A6}"/>
          </ac:spMkLst>
        </pc:spChg>
        <pc:spChg chg="del mod">
          <ac:chgData name="Qi Meng" userId="1ff84326-e290-46c0-b57e-3ef12142fb43" providerId="ADAL" clId="{F8800C37-9654-4A57-9133-C207195DC4D8}" dt="2021-12-09T07:44:03.139" v="1740" actId="478"/>
          <ac:spMkLst>
            <pc:docMk/>
            <pc:sldMk cId="3639138052" sldId="342"/>
            <ac:spMk id="48" creationId="{639E1D17-B8CF-40F8-A06B-4ADD17CFF17F}"/>
          </ac:spMkLst>
        </pc:spChg>
        <pc:spChg chg="del mod">
          <ac:chgData name="Qi Meng" userId="1ff84326-e290-46c0-b57e-3ef12142fb43" providerId="ADAL" clId="{F8800C37-9654-4A57-9133-C207195DC4D8}" dt="2021-12-09T07:44:03.139" v="1740" actId="478"/>
          <ac:spMkLst>
            <pc:docMk/>
            <pc:sldMk cId="3639138052" sldId="342"/>
            <ac:spMk id="49" creationId="{A4582DB2-9231-4F9E-9438-71B093292323}"/>
          </ac:spMkLst>
        </pc:spChg>
        <pc:spChg chg="del mod">
          <ac:chgData name="Qi Meng" userId="1ff84326-e290-46c0-b57e-3ef12142fb43" providerId="ADAL" clId="{F8800C37-9654-4A57-9133-C207195DC4D8}" dt="2021-12-09T07:44:03.139" v="1740" actId="478"/>
          <ac:spMkLst>
            <pc:docMk/>
            <pc:sldMk cId="3639138052" sldId="342"/>
            <ac:spMk id="50" creationId="{838CF659-66A9-43E2-9C70-79451348F17D}"/>
          </ac:spMkLst>
        </pc:spChg>
        <pc:cxnChg chg="del mod">
          <ac:chgData name="Qi Meng" userId="1ff84326-e290-46c0-b57e-3ef12142fb43" providerId="ADAL" clId="{F8800C37-9654-4A57-9133-C207195DC4D8}" dt="2021-12-09T07:45:07.161" v="1750" actId="478"/>
          <ac:cxnSpMkLst>
            <pc:docMk/>
            <pc:sldMk cId="3639138052" sldId="342"/>
            <ac:cxnSpMk id="10" creationId="{8113E4E2-188F-49C0-8BF4-506685FEE733}"/>
          </ac:cxnSpMkLst>
        </pc:cxnChg>
        <pc:cxnChg chg="del mod">
          <ac:chgData name="Qi Meng" userId="1ff84326-e290-46c0-b57e-3ef12142fb43" providerId="ADAL" clId="{F8800C37-9654-4A57-9133-C207195DC4D8}" dt="2021-12-09T07:44:04.901" v="1741" actId="478"/>
          <ac:cxnSpMkLst>
            <pc:docMk/>
            <pc:sldMk cId="3639138052" sldId="342"/>
            <ac:cxnSpMk id="20" creationId="{9F11ABFA-8455-4A45-999B-86C3BFB56510}"/>
          </ac:cxnSpMkLst>
        </pc:cxnChg>
        <pc:cxnChg chg="del mod">
          <ac:chgData name="Qi Meng" userId="1ff84326-e290-46c0-b57e-3ef12142fb43" providerId="ADAL" clId="{F8800C37-9654-4A57-9133-C207195DC4D8}" dt="2021-12-09T07:44:05.861" v="1742" actId="478"/>
          <ac:cxnSpMkLst>
            <pc:docMk/>
            <pc:sldMk cId="3639138052" sldId="342"/>
            <ac:cxnSpMk id="45" creationId="{338F566B-D169-476C-896F-BFCD7AF444DE}"/>
          </ac:cxnSpMkLst>
        </pc:cxnChg>
      </pc:sldChg>
      <pc:sldChg chg="modSp del mod">
        <pc:chgData name="Qi Meng" userId="1ff84326-e290-46c0-b57e-3ef12142fb43" providerId="ADAL" clId="{F8800C37-9654-4A57-9133-C207195DC4D8}" dt="2021-12-08T06:50:11.405" v="104" actId="47"/>
        <pc:sldMkLst>
          <pc:docMk/>
          <pc:sldMk cId="2150786695" sldId="351"/>
        </pc:sldMkLst>
        <pc:spChg chg="mod">
          <ac:chgData name="Qi Meng" userId="1ff84326-e290-46c0-b57e-3ef12142fb43" providerId="ADAL" clId="{F8800C37-9654-4A57-9133-C207195DC4D8}" dt="2021-12-08T06:34:56.310" v="52" actId="20577"/>
          <ac:spMkLst>
            <pc:docMk/>
            <pc:sldMk cId="2150786695" sldId="351"/>
            <ac:spMk id="2" creationId="{57BA36C0-2218-4A4C-BEEC-F80E7F4A5CDF}"/>
          </ac:spMkLst>
        </pc:spChg>
        <pc:spChg chg="mod">
          <ac:chgData name="Qi Meng" userId="1ff84326-e290-46c0-b57e-3ef12142fb43" providerId="ADAL" clId="{F8800C37-9654-4A57-9133-C207195DC4D8}" dt="2021-12-08T06:34:22.628" v="36" actId="1076"/>
          <ac:spMkLst>
            <pc:docMk/>
            <pc:sldMk cId="2150786695" sldId="351"/>
            <ac:spMk id="86" creationId="{D52DCA3B-6968-41A5-8A73-ECCF84D730B0}"/>
          </ac:spMkLst>
        </pc:spChg>
        <pc:spChg chg="mod">
          <ac:chgData name="Qi Meng" userId="1ff84326-e290-46c0-b57e-3ef12142fb43" providerId="ADAL" clId="{F8800C37-9654-4A57-9133-C207195DC4D8}" dt="2021-12-08T06:34:38.327" v="39" actId="1076"/>
          <ac:spMkLst>
            <pc:docMk/>
            <pc:sldMk cId="2150786695" sldId="351"/>
            <ac:spMk id="106" creationId="{EF80E3DC-4223-44BD-8232-B31B1E27E773}"/>
          </ac:spMkLst>
        </pc:spChg>
      </pc:sldChg>
      <pc:sldChg chg="addSp delSp modSp mod ord delAnim modAnim">
        <pc:chgData name="Qi Meng" userId="1ff84326-e290-46c0-b57e-3ef12142fb43" providerId="ADAL" clId="{F8800C37-9654-4A57-9133-C207195DC4D8}" dt="2021-12-09T15:34:11.699" v="3504" actId="1076"/>
        <pc:sldMkLst>
          <pc:docMk/>
          <pc:sldMk cId="2298943581" sldId="352"/>
        </pc:sldMkLst>
        <pc:spChg chg="del">
          <ac:chgData name="Qi Meng" userId="1ff84326-e290-46c0-b57e-3ef12142fb43" providerId="ADAL" clId="{F8800C37-9654-4A57-9133-C207195DC4D8}" dt="2021-12-08T06:57:44.733" v="231" actId="478"/>
          <ac:spMkLst>
            <pc:docMk/>
            <pc:sldMk cId="2298943581" sldId="352"/>
            <ac:spMk id="2" creationId="{3ADB579D-F460-405F-BFC5-3927E505AB67}"/>
          </ac:spMkLst>
        </pc:spChg>
        <pc:spChg chg="del">
          <ac:chgData name="Qi Meng" userId="1ff84326-e290-46c0-b57e-3ef12142fb43" providerId="ADAL" clId="{F8800C37-9654-4A57-9133-C207195DC4D8}" dt="2021-12-08T06:57:44.733" v="231" actId="478"/>
          <ac:spMkLst>
            <pc:docMk/>
            <pc:sldMk cId="2298943581" sldId="352"/>
            <ac:spMk id="3" creationId="{4584F023-D6DF-466D-A026-BF1722FABE24}"/>
          </ac:spMkLst>
        </pc:spChg>
        <pc:spChg chg="del">
          <ac:chgData name="Qi Meng" userId="1ff84326-e290-46c0-b57e-3ef12142fb43" providerId="ADAL" clId="{F8800C37-9654-4A57-9133-C207195DC4D8}" dt="2021-12-08T06:57:44.733" v="231" actId="478"/>
          <ac:spMkLst>
            <pc:docMk/>
            <pc:sldMk cId="2298943581" sldId="352"/>
            <ac:spMk id="6" creationId="{362E6474-349C-452D-9CBA-748324D1D1A3}"/>
          </ac:spMkLst>
        </pc:spChg>
        <pc:spChg chg="del">
          <ac:chgData name="Qi Meng" userId="1ff84326-e290-46c0-b57e-3ef12142fb43" providerId="ADAL" clId="{F8800C37-9654-4A57-9133-C207195DC4D8}" dt="2021-12-08T06:57:44.733" v="231" actId="478"/>
          <ac:spMkLst>
            <pc:docMk/>
            <pc:sldMk cId="2298943581" sldId="352"/>
            <ac:spMk id="7" creationId="{19234897-EE50-4964-979D-2DDDED8412CE}"/>
          </ac:spMkLst>
        </pc:spChg>
        <pc:spChg chg="del">
          <ac:chgData name="Qi Meng" userId="1ff84326-e290-46c0-b57e-3ef12142fb43" providerId="ADAL" clId="{F8800C37-9654-4A57-9133-C207195DC4D8}" dt="2021-12-08T06:57:44.733" v="231" actId="478"/>
          <ac:spMkLst>
            <pc:docMk/>
            <pc:sldMk cId="2298943581" sldId="352"/>
            <ac:spMk id="9" creationId="{6593B181-8F09-482A-B9B4-695BC6A95204}"/>
          </ac:spMkLst>
        </pc:spChg>
        <pc:spChg chg="del">
          <ac:chgData name="Qi Meng" userId="1ff84326-e290-46c0-b57e-3ef12142fb43" providerId="ADAL" clId="{F8800C37-9654-4A57-9133-C207195DC4D8}" dt="2021-12-08T06:57:44.733" v="231" actId="478"/>
          <ac:spMkLst>
            <pc:docMk/>
            <pc:sldMk cId="2298943581" sldId="352"/>
            <ac:spMk id="11" creationId="{C72371DD-CE3C-415A-85B6-74C99B36AAFA}"/>
          </ac:spMkLst>
        </pc:spChg>
        <pc:spChg chg="del">
          <ac:chgData name="Qi Meng" userId="1ff84326-e290-46c0-b57e-3ef12142fb43" providerId="ADAL" clId="{F8800C37-9654-4A57-9133-C207195DC4D8}" dt="2021-12-08T06:57:44.733" v="231" actId="478"/>
          <ac:spMkLst>
            <pc:docMk/>
            <pc:sldMk cId="2298943581" sldId="352"/>
            <ac:spMk id="12" creationId="{8C2D60D7-9A26-4316-AF43-8721125CF0E9}"/>
          </ac:spMkLst>
        </pc:spChg>
        <pc:spChg chg="add del">
          <ac:chgData name="Qi Meng" userId="1ff84326-e290-46c0-b57e-3ef12142fb43" providerId="ADAL" clId="{F8800C37-9654-4A57-9133-C207195DC4D8}" dt="2021-12-09T15:00:57.156" v="2920" actId="478"/>
          <ac:spMkLst>
            <pc:docMk/>
            <pc:sldMk cId="2298943581" sldId="352"/>
            <ac:spMk id="14" creationId="{1CE78A10-40C6-4253-BD20-4A12839A8DD6}"/>
          </ac:spMkLst>
        </pc:spChg>
        <pc:spChg chg="del">
          <ac:chgData name="Qi Meng" userId="1ff84326-e290-46c0-b57e-3ef12142fb43" providerId="ADAL" clId="{F8800C37-9654-4A57-9133-C207195DC4D8}" dt="2021-12-08T06:57:44.733" v="231" actId="478"/>
          <ac:spMkLst>
            <pc:docMk/>
            <pc:sldMk cId="2298943581" sldId="352"/>
            <ac:spMk id="15" creationId="{A684910B-3F27-40D2-94B8-7CC2C7D1B521}"/>
          </ac:spMkLst>
        </pc:spChg>
        <pc:spChg chg="del">
          <ac:chgData name="Qi Meng" userId="1ff84326-e290-46c0-b57e-3ef12142fb43" providerId="ADAL" clId="{F8800C37-9654-4A57-9133-C207195DC4D8}" dt="2021-12-08T06:57:44.733" v="231" actId="478"/>
          <ac:spMkLst>
            <pc:docMk/>
            <pc:sldMk cId="2298943581" sldId="352"/>
            <ac:spMk id="16" creationId="{6BD246AC-3904-4D0F-9A16-68E22BC85C18}"/>
          </ac:spMkLst>
        </pc:spChg>
        <pc:spChg chg="add del mod">
          <ac:chgData name="Qi Meng" userId="1ff84326-e290-46c0-b57e-3ef12142fb43" providerId="ADAL" clId="{F8800C37-9654-4A57-9133-C207195DC4D8}" dt="2021-12-09T15:00:56.204" v="2919" actId="478"/>
          <ac:spMkLst>
            <pc:docMk/>
            <pc:sldMk cId="2298943581" sldId="352"/>
            <ac:spMk id="17" creationId="{2B380F0C-2605-4A0B-AB44-6BAD13ED6495}"/>
          </ac:spMkLst>
        </pc:spChg>
        <pc:spChg chg="add del mod">
          <ac:chgData name="Qi Meng" userId="1ff84326-e290-46c0-b57e-3ef12142fb43" providerId="ADAL" clId="{F8800C37-9654-4A57-9133-C207195DC4D8}" dt="2021-12-09T15:00:58.865" v="2921" actId="478"/>
          <ac:spMkLst>
            <pc:docMk/>
            <pc:sldMk cId="2298943581" sldId="352"/>
            <ac:spMk id="19" creationId="{C04E441A-C2B8-4A4C-980C-6502F4E52FB3}"/>
          </ac:spMkLst>
        </pc:spChg>
        <pc:spChg chg="add del">
          <ac:chgData name="Qi Meng" userId="1ff84326-e290-46c0-b57e-3ef12142fb43" providerId="ADAL" clId="{F8800C37-9654-4A57-9133-C207195DC4D8}" dt="2021-12-09T15:01:06.677" v="2924" actId="478"/>
          <ac:spMkLst>
            <pc:docMk/>
            <pc:sldMk cId="2298943581" sldId="352"/>
            <ac:spMk id="21" creationId="{07DA56EA-B522-413F-92F1-0BCCC6523FF0}"/>
          </ac:spMkLst>
        </pc:spChg>
        <pc:spChg chg="del">
          <ac:chgData name="Qi Meng" userId="1ff84326-e290-46c0-b57e-3ef12142fb43" providerId="ADAL" clId="{F8800C37-9654-4A57-9133-C207195DC4D8}" dt="2021-12-08T06:57:35.294" v="230" actId="478"/>
          <ac:spMkLst>
            <pc:docMk/>
            <pc:sldMk cId="2298943581" sldId="352"/>
            <ac:spMk id="22" creationId="{0D281E63-08CC-4DE9-9D24-48BCC2A5239E}"/>
          </ac:spMkLst>
        </pc:spChg>
        <pc:spChg chg="mod">
          <ac:chgData name="Qi Meng" userId="1ff84326-e290-46c0-b57e-3ef12142fb43" providerId="ADAL" clId="{F8800C37-9654-4A57-9133-C207195DC4D8}" dt="2021-12-09T12:46:43.527" v="2379"/>
          <ac:spMkLst>
            <pc:docMk/>
            <pc:sldMk cId="2298943581" sldId="352"/>
            <ac:spMk id="24" creationId="{B7C4E8D6-2023-4742-B11E-6D15139B90EE}"/>
          </ac:spMkLst>
        </pc:spChg>
        <pc:spChg chg="mod">
          <ac:chgData name="Qi Meng" userId="1ff84326-e290-46c0-b57e-3ef12142fb43" providerId="ADAL" clId="{F8800C37-9654-4A57-9133-C207195DC4D8}" dt="2021-12-09T12:46:43.527" v="2379"/>
          <ac:spMkLst>
            <pc:docMk/>
            <pc:sldMk cId="2298943581" sldId="352"/>
            <ac:spMk id="25" creationId="{5EC34F00-077B-4C2D-9C9F-AC76609A9E35}"/>
          </ac:spMkLst>
        </pc:spChg>
        <pc:spChg chg="mod">
          <ac:chgData name="Qi Meng" userId="1ff84326-e290-46c0-b57e-3ef12142fb43" providerId="ADAL" clId="{F8800C37-9654-4A57-9133-C207195DC4D8}" dt="2021-12-09T12:46:43.527" v="2379"/>
          <ac:spMkLst>
            <pc:docMk/>
            <pc:sldMk cId="2298943581" sldId="352"/>
            <ac:spMk id="26" creationId="{6789CD56-AE51-4E5E-8411-B76E70D92D1F}"/>
          </ac:spMkLst>
        </pc:spChg>
        <pc:spChg chg="mod">
          <ac:chgData name="Qi Meng" userId="1ff84326-e290-46c0-b57e-3ef12142fb43" providerId="ADAL" clId="{F8800C37-9654-4A57-9133-C207195DC4D8}" dt="2021-12-09T12:46:43.527" v="2379"/>
          <ac:spMkLst>
            <pc:docMk/>
            <pc:sldMk cId="2298943581" sldId="352"/>
            <ac:spMk id="27" creationId="{5760DE50-D666-4011-B35A-FD3F5F0B12F8}"/>
          </ac:spMkLst>
        </pc:spChg>
        <pc:spChg chg="del">
          <ac:chgData name="Qi Meng" userId="1ff84326-e290-46c0-b57e-3ef12142fb43" providerId="ADAL" clId="{F8800C37-9654-4A57-9133-C207195DC4D8}" dt="2021-12-08T06:57:44.733" v="231" actId="478"/>
          <ac:spMkLst>
            <pc:docMk/>
            <pc:sldMk cId="2298943581" sldId="352"/>
            <ac:spMk id="30" creationId="{B9489C06-CCB0-4EE9-A20A-B2CF77FA054D}"/>
          </ac:spMkLst>
        </pc:spChg>
        <pc:spChg chg="del">
          <ac:chgData name="Qi Meng" userId="1ff84326-e290-46c0-b57e-3ef12142fb43" providerId="ADAL" clId="{F8800C37-9654-4A57-9133-C207195DC4D8}" dt="2021-12-08T06:57:44.733" v="231" actId="478"/>
          <ac:spMkLst>
            <pc:docMk/>
            <pc:sldMk cId="2298943581" sldId="352"/>
            <ac:spMk id="31" creationId="{0BDCF594-79C8-4143-B63C-734286B2A64F}"/>
          </ac:spMkLst>
        </pc:spChg>
        <pc:spChg chg="mod">
          <ac:chgData name="Qi Meng" userId="1ff84326-e290-46c0-b57e-3ef12142fb43" providerId="ADAL" clId="{F8800C37-9654-4A57-9133-C207195DC4D8}" dt="2021-12-09T12:47:32.966" v="2386"/>
          <ac:spMkLst>
            <pc:docMk/>
            <pc:sldMk cId="2298943581" sldId="352"/>
            <ac:spMk id="33" creationId="{09227741-F81A-47AD-B75D-9D494CD689AC}"/>
          </ac:spMkLst>
        </pc:spChg>
        <pc:spChg chg="mod">
          <ac:chgData name="Qi Meng" userId="1ff84326-e290-46c0-b57e-3ef12142fb43" providerId="ADAL" clId="{F8800C37-9654-4A57-9133-C207195DC4D8}" dt="2021-12-09T12:47:32.966" v="2386"/>
          <ac:spMkLst>
            <pc:docMk/>
            <pc:sldMk cId="2298943581" sldId="352"/>
            <ac:spMk id="34" creationId="{AD0C392E-3D3E-4303-9C6D-AEE73EE2CD54}"/>
          </ac:spMkLst>
        </pc:spChg>
        <pc:spChg chg="mod">
          <ac:chgData name="Qi Meng" userId="1ff84326-e290-46c0-b57e-3ef12142fb43" providerId="ADAL" clId="{F8800C37-9654-4A57-9133-C207195DC4D8}" dt="2021-12-09T12:47:32.966" v="2386"/>
          <ac:spMkLst>
            <pc:docMk/>
            <pc:sldMk cId="2298943581" sldId="352"/>
            <ac:spMk id="35" creationId="{87EBC2FA-314B-48B8-A6E8-AD183A8E865D}"/>
          </ac:spMkLst>
        </pc:spChg>
        <pc:spChg chg="mod">
          <ac:chgData name="Qi Meng" userId="1ff84326-e290-46c0-b57e-3ef12142fb43" providerId="ADAL" clId="{F8800C37-9654-4A57-9133-C207195DC4D8}" dt="2021-12-09T12:47:32.966" v="2386"/>
          <ac:spMkLst>
            <pc:docMk/>
            <pc:sldMk cId="2298943581" sldId="352"/>
            <ac:spMk id="36" creationId="{33B180B1-0348-4F5E-9D87-A15463B3AEBE}"/>
          </ac:spMkLst>
        </pc:spChg>
        <pc:spChg chg="add mod">
          <ac:chgData name="Qi Meng" userId="1ff84326-e290-46c0-b57e-3ef12142fb43" providerId="ADAL" clId="{F8800C37-9654-4A57-9133-C207195DC4D8}" dt="2021-12-09T12:47:38.549" v="2388" actId="14100"/>
          <ac:spMkLst>
            <pc:docMk/>
            <pc:sldMk cId="2298943581" sldId="352"/>
            <ac:spMk id="37" creationId="{B9D03F72-D571-4F44-AE53-7195F0404223}"/>
          </ac:spMkLst>
        </pc:spChg>
        <pc:spChg chg="add mod">
          <ac:chgData name="Qi Meng" userId="1ff84326-e290-46c0-b57e-3ef12142fb43" providerId="ADAL" clId="{F8800C37-9654-4A57-9133-C207195DC4D8}" dt="2021-12-09T12:47:38.549" v="2388" actId="14100"/>
          <ac:spMkLst>
            <pc:docMk/>
            <pc:sldMk cId="2298943581" sldId="352"/>
            <ac:spMk id="38" creationId="{6F548CAC-2527-404F-BF6D-B12EB26019B9}"/>
          </ac:spMkLst>
        </pc:spChg>
        <pc:spChg chg="del">
          <ac:chgData name="Qi Meng" userId="1ff84326-e290-46c0-b57e-3ef12142fb43" providerId="ADAL" clId="{F8800C37-9654-4A57-9133-C207195DC4D8}" dt="2021-12-08T06:57:44.733" v="231" actId="478"/>
          <ac:spMkLst>
            <pc:docMk/>
            <pc:sldMk cId="2298943581" sldId="352"/>
            <ac:spMk id="41" creationId="{25BF5BB1-D803-4B52-9AC6-682ADBC616A6}"/>
          </ac:spMkLst>
        </pc:spChg>
        <pc:spChg chg="mod">
          <ac:chgData name="Qi Meng" userId="1ff84326-e290-46c0-b57e-3ef12142fb43" providerId="ADAL" clId="{F8800C37-9654-4A57-9133-C207195DC4D8}" dt="2021-12-09T12:48:00.764" v="2393"/>
          <ac:spMkLst>
            <pc:docMk/>
            <pc:sldMk cId="2298943581" sldId="352"/>
            <ac:spMk id="42" creationId="{FA2B689E-F338-4B7E-95F1-7CAA2BC7812A}"/>
          </ac:spMkLst>
        </pc:spChg>
        <pc:spChg chg="mod">
          <ac:chgData name="Qi Meng" userId="1ff84326-e290-46c0-b57e-3ef12142fb43" providerId="ADAL" clId="{F8800C37-9654-4A57-9133-C207195DC4D8}" dt="2021-12-09T12:48:00.764" v="2393"/>
          <ac:spMkLst>
            <pc:docMk/>
            <pc:sldMk cId="2298943581" sldId="352"/>
            <ac:spMk id="43" creationId="{80045308-1048-4989-9B55-A57F6D0E47B4}"/>
          </ac:spMkLst>
        </pc:spChg>
        <pc:spChg chg="mod">
          <ac:chgData name="Qi Meng" userId="1ff84326-e290-46c0-b57e-3ef12142fb43" providerId="ADAL" clId="{F8800C37-9654-4A57-9133-C207195DC4D8}" dt="2021-12-09T12:48:00.764" v="2393"/>
          <ac:spMkLst>
            <pc:docMk/>
            <pc:sldMk cId="2298943581" sldId="352"/>
            <ac:spMk id="44" creationId="{B60B2336-9717-42AF-8136-17261F3C99B5}"/>
          </ac:spMkLst>
        </pc:spChg>
        <pc:spChg chg="mod">
          <ac:chgData name="Qi Meng" userId="1ff84326-e290-46c0-b57e-3ef12142fb43" providerId="ADAL" clId="{F8800C37-9654-4A57-9133-C207195DC4D8}" dt="2021-12-09T12:48:00.764" v="2393"/>
          <ac:spMkLst>
            <pc:docMk/>
            <pc:sldMk cId="2298943581" sldId="352"/>
            <ac:spMk id="46" creationId="{1D19CB4A-1ECB-4021-9203-0CFF8030B9D3}"/>
          </ac:spMkLst>
        </pc:spChg>
        <pc:spChg chg="mod">
          <ac:chgData name="Qi Meng" userId="1ff84326-e290-46c0-b57e-3ef12142fb43" providerId="ADAL" clId="{F8800C37-9654-4A57-9133-C207195DC4D8}" dt="2021-12-09T12:48:00.764" v="2393"/>
          <ac:spMkLst>
            <pc:docMk/>
            <pc:sldMk cId="2298943581" sldId="352"/>
            <ac:spMk id="47" creationId="{D3A55657-1A20-4D90-91D4-CB839328CA15}"/>
          </ac:spMkLst>
        </pc:spChg>
        <pc:spChg chg="del">
          <ac:chgData name="Qi Meng" userId="1ff84326-e290-46c0-b57e-3ef12142fb43" providerId="ADAL" clId="{F8800C37-9654-4A57-9133-C207195DC4D8}" dt="2021-12-08T06:57:44.733" v="231" actId="478"/>
          <ac:spMkLst>
            <pc:docMk/>
            <pc:sldMk cId="2298943581" sldId="352"/>
            <ac:spMk id="48" creationId="{639E1D17-B8CF-40F8-A06B-4ADD17CFF17F}"/>
          </ac:spMkLst>
        </pc:spChg>
        <pc:spChg chg="del">
          <ac:chgData name="Qi Meng" userId="1ff84326-e290-46c0-b57e-3ef12142fb43" providerId="ADAL" clId="{F8800C37-9654-4A57-9133-C207195DC4D8}" dt="2021-12-08T06:57:44.733" v="231" actId="478"/>
          <ac:spMkLst>
            <pc:docMk/>
            <pc:sldMk cId="2298943581" sldId="352"/>
            <ac:spMk id="49" creationId="{A4582DB2-9231-4F9E-9438-71B093292323}"/>
          </ac:spMkLst>
        </pc:spChg>
        <pc:spChg chg="del">
          <ac:chgData name="Qi Meng" userId="1ff84326-e290-46c0-b57e-3ef12142fb43" providerId="ADAL" clId="{F8800C37-9654-4A57-9133-C207195DC4D8}" dt="2021-12-08T06:57:44.733" v="231" actId="478"/>
          <ac:spMkLst>
            <pc:docMk/>
            <pc:sldMk cId="2298943581" sldId="352"/>
            <ac:spMk id="50" creationId="{838CF659-66A9-43E2-9C70-79451348F17D}"/>
          </ac:spMkLst>
        </pc:spChg>
        <pc:spChg chg="mod">
          <ac:chgData name="Qi Meng" userId="1ff84326-e290-46c0-b57e-3ef12142fb43" providerId="ADAL" clId="{F8800C37-9654-4A57-9133-C207195DC4D8}" dt="2021-12-09T12:48:00.764" v="2393"/>
          <ac:spMkLst>
            <pc:docMk/>
            <pc:sldMk cId="2298943581" sldId="352"/>
            <ac:spMk id="51" creationId="{6801AAEA-C14A-4356-8B65-75D8B3DE5912}"/>
          </ac:spMkLst>
        </pc:spChg>
        <pc:spChg chg="mod">
          <ac:chgData name="Qi Meng" userId="1ff84326-e290-46c0-b57e-3ef12142fb43" providerId="ADAL" clId="{F8800C37-9654-4A57-9133-C207195DC4D8}" dt="2021-12-09T12:49:04.639" v="2399"/>
          <ac:spMkLst>
            <pc:docMk/>
            <pc:sldMk cId="2298943581" sldId="352"/>
            <ac:spMk id="53" creationId="{1E4E5153-EAE0-436F-9711-9A486AA2EB87}"/>
          </ac:spMkLst>
        </pc:spChg>
        <pc:spChg chg="mod">
          <ac:chgData name="Qi Meng" userId="1ff84326-e290-46c0-b57e-3ef12142fb43" providerId="ADAL" clId="{F8800C37-9654-4A57-9133-C207195DC4D8}" dt="2021-12-09T12:49:04.639" v="2399"/>
          <ac:spMkLst>
            <pc:docMk/>
            <pc:sldMk cId="2298943581" sldId="352"/>
            <ac:spMk id="54" creationId="{FFD791DE-237E-4F2B-8E3D-6CA957395BEF}"/>
          </ac:spMkLst>
        </pc:spChg>
        <pc:spChg chg="mod">
          <ac:chgData name="Qi Meng" userId="1ff84326-e290-46c0-b57e-3ef12142fb43" providerId="ADAL" clId="{F8800C37-9654-4A57-9133-C207195DC4D8}" dt="2021-12-09T12:49:04.639" v="2399"/>
          <ac:spMkLst>
            <pc:docMk/>
            <pc:sldMk cId="2298943581" sldId="352"/>
            <ac:spMk id="55" creationId="{D52B7546-89E6-4249-ABCC-5EC8B151E99C}"/>
          </ac:spMkLst>
        </pc:spChg>
        <pc:spChg chg="mod">
          <ac:chgData name="Qi Meng" userId="1ff84326-e290-46c0-b57e-3ef12142fb43" providerId="ADAL" clId="{F8800C37-9654-4A57-9133-C207195DC4D8}" dt="2021-12-09T12:49:04.639" v="2399"/>
          <ac:spMkLst>
            <pc:docMk/>
            <pc:sldMk cId="2298943581" sldId="352"/>
            <ac:spMk id="56" creationId="{6E0F2064-9B62-4161-B944-0CF75176122B}"/>
          </ac:spMkLst>
        </pc:spChg>
        <pc:spChg chg="add del mod">
          <ac:chgData name="Qi Meng" userId="1ff84326-e290-46c0-b57e-3ef12142fb43" providerId="ADAL" clId="{F8800C37-9654-4A57-9133-C207195DC4D8}" dt="2021-12-09T12:49:07.561" v="2400"/>
          <ac:spMkLst>
            <pc:docMk/>
            <pc:sldMk cId="2298943581" sldId="352"/>
            <ac:spMk id="57" creationId="{2A79DCF0-9FC2-4084-8478-BAC217EB5BDA}"/>
          </ac:spMkLst>
        </pc:spChg>
        <pc:spChg chg="add del mod">
          <ac:chgData name="Qi Meng" userId="1ff84326-e290-46c0-b57e-3ef12142fb43" providerId="ADAL" clId="{F8800C37-9654-4A57-9133-C207195DC4D8}" dt="2021-12-09T12:49:07.561" v="2400"/>
          <ac:spMkLst>
            <pc:docMk/>
            <pc:sldMk cId="2298943581" sldId="352"/>
            <ac:spMk id="58" creationId="{5A7FDC3C-C1CA-4EB9-8EA0-F7F874148FA1}"/>
          </ac:spMkLst>
        </pc:spChg>
        <pc:spChg chg="add del">
          <ac:chgData name="Qi Meng" userId="1ff84326-e290-46c0-b57e-3ef12142fb43" providerId="ADAL" clId="{F8800C37-9654-4A57-9133-C207195DC4D8}" dt="2021-12-09T12:50:23.933" v="2410" actId="478"/>
          <ac:spMkLst>
            <pc:docMk/>
            <pc:sldMk cId="2298943581" sldId="352"/>
            <ac:spMk id="63" creationId="{9D449512-D84B-479D-BC60-8A9638E72CED}"/>
          </ac:spMkLst>
        </pc:spChg>
        <pc:spChg chg="add del">
          <ac:chgData name="Qi Meng" userId="1ff84326-e290-46c0-b57e-3ef12142fb43" providerId="ADAL" clId="{F8800C37-9654-4A57-9133-C207195DC4D8}" dt="2021-12-09T15:01:36.404" v="2928" actId="478"/>
          <ac:spMkLst>
            <pc:docMk/>
            <pc:sldMk cId="2298943581" sldId="352"/>
            <ac:spMk id="65" creationId="{637A6854-96AD-4241-9BB5-576047E118E8}"/>
          </ac:spMkLst>
        </pc:spChg>
        <pc:spChg chg="add mod">
          <ac:chgData name="Qi Meng" userId="1ff84326-e290-46c0-b57e-3ef12142fb43" providerId="ADAL" clId="{F8800C37-9654-4A57-9133-C207195DC4D8}" dt="2021-12-09T15:34:11.699" v="3504" actId="1076"/>
          <ac:spMkLst>
            <pc:docMk/>
            <pc:sldMk cId="2298943581" sldId="352"/>
            <ac:spMk id="67" creationId="{7F06E875-6083-497B-ABC8-1930886E6E57}"/>
          </ac:spMkLst>
        </pc:spChg>
        <pc:spChg chg="add del mod">
          <ac:chgData name="Qi Meng" userId="1ff84326-e290-46c0-b57e-3ef12142fb43" providerId="ADAL" clId="{F8800C37-9654-4A57-9133-C207195DC4D8}" dt="2021-12-09T15:34:11.699" v="3504" actId="1076"/>
          <ac:spMkLst>
            <pc:docMk/>
            <pc:sldMk cId="2298943581" sldId="352"/>
            <ac:spMk id="69" creationId="{70695760-FF97-40D4-A81D-912E995E3BEB}"/>
          </ac:spMkLst>
        </pc:spChg>
        <pc:spChg chg="add del mod">
          <ac:chgData name="Qi Meng" userId="1ff84326-e290-46c0-b57e-3ef12142fb43" providerId="ADAL" clId="{F8800C37-9654-4A57-9133-C207195DC4D8}" dt="2021-12-09T12:53:35.956" v="2426" actId="478"/>
          <ac:spMkLst>
            <pc:docMk/>
            <pc:sldMk cId="2298943581" sldId="352"/>
            <ac:spMk id="71" creationId="{F4FCB824-C53E-4446-B310-F9C241436C33}"/>
          </ac:spMkLst>
        </pc:spChg>
        <pc:spChg chg="add mod">
          <ac:chgData name="Qi Meng" userId="1ff84326-e290-46c0-b57e-3ef12142fb43" providerId="ADAL" clId="{F8800C37-9654-4A57-9133-C207195DC4D8}" dt="2021-12-09T15:34:11.699" v="3504" actId="1076"/>
          <ac:spMkLst>
            <pc:docMk/>
            <pc:sldMk cId="2298943581" sldId="352"/>
            <ac:spMk id="73" creationId="{771F0D2E-7518-482D-BC09-6D60C685CF7D}"/>
          </ac:spMkLst>
        </pc:spChg>
        <pc:spChg chg="add del mod">
          <ac:chgData name="Qi Meng" userId="1ff84326-e290-46c0-b57e-3ef12142fb43" providerId="ADAL" clId="{F8800C37-9654-4A57-9133-C207195DC4D8}" dt="2021-12-09T15:34:11.699" v="3504" actId="1076"/>
          <ac:spMkLst>
            <pc:docMk/>
            <pc:sldMk cId="2298943581" sldId="352"/>
            <ac:spMk id="75" creationId="{79C84B08-A6FC-4C5A-8A5A-68300AD66FFB}"/>
          </ac:spMkLst>
        </pc:spChg>
        <pc:spChg chg="add del">
          <ac:chgData name="Qi Meng" userId="1ff84326-e290-46c0-b57e-3ef12142fb43" providerId="ADAL" clId="{F8800C37-9654-4A57-9133-C207195DC4D8}" dt="2021-12-09T12:52:54.934" v="2416" actId="478"/>
          <ac:spMkLst>
            <pc:docMk/>
            <pc:sldMk cId="2298943581" sldId="352"/>
            <ac:spMk id="77" creationId="{C8E764DF-B462-42AE-BBDC-A85681D9ED02}"/>
          </ac:spMkLst>
        </pc:spChg>
        <pc:spChg chg="add mod">
          <ac:chgData name="Qi Meng" userId="1ff84326-e290-46c0-b57e-3ef12142fb43" providerId="ADAL" clId="{F8800C37-9654-4A57-9133-C207195DC4D8}" dt="2021-12-09T15:34:11.699" v="3504" actId="1076"/>
          <ac:spMkLst>
            <pc:docMk/>
            <pc:sldMk cId="2298943581" sldId="352"/>
            <ac:spMk id="79" creationId="{E63E64A1-C2ED-4BB0-8237-3D3B347AD32F}"/>
          </ac:spMkLst>
        </pc:spChg>
        <pc:spChg chg="add del">
          <ac:chgData name="Qi Meng" userId="1ff84326-e290-46c0-b57e-3ef12142fb43" providerId="ADAL" clId="{F8800C37-9654-4A57-9133-C207195DC4D8}" dt="2021-12-09T12:55:16.096" v="2445" actId="478"/>
          <ac:spMkLst>
            <pc:docMk/>
            <pc:sldMk cId="2298943581" sldId="352"/>
            <ac:spMk id="82" creationId="{1DF5D563-D538-4D9B-9A57-D10BEDF2D620}"/>
          </ac:spMkLst>
        </pc:spChg>
        <pc:spChg chg="add del">
          <ac:chgData name="Qi Meng" userId="1ff84326-e290-46c0-b57e-3ef12142fb43" providerId="ADAL" clId="{F8800C37-9654-4A57-9133-C207195DC4D8}" dt="2021-12-09T15:01:35.395" v="2927" actId="478"/>
          <ac:spMkLst>
            <pc:docMk/>
            <pc:sldMk cId="2298943581" sldId="352"/>
            <ac:spMk id="84" creationId="{A2B44AE5-F0EE-4A2E-8BE1-BE3F937FE896}"/>
          </ac:spMkLst>
        </pc:spChg>
        <pc:spChg chg="add del">
          <ac:chgData name="Qi Meng" userId="1ff84326-e290-46c0-b57e-3ef12142fb43" providerId="ADAL" clId="{F8800C37-9654-4A57-9133-C207195DC4D8}" dt="2021-12-09T15:01:31.832" v="2925" actId="478"/>
          <ac:spMkLst>
            <pc:docMk/>
            <pc:sldMk cId="2298943581" sldId="352"/>
            <ac:spMk id="86" creationId="{2AD8EF00-8B70-4409-AEB5-79D3D9F9B8B1}"/>
          </ac:spMkLst>
        </pc:spChg>
        <pc:spChg chg="add del">
          <ac:chgData name="Qi Meng" userId="1ff84326-e290-46c0-b57e-3ef12142fb43" providerId="ADAL" clId="{F8800C37-9654-4A57-9133-C207195DC4D8}" dt="2021-12-09T15:01:54.341" v="2930" actId="478"/>
          <ac:spMkLst>
            <pc:docMk/>
            <pc:sldMk cId="2298943581" sldId="352"/>
            <ac:spMk id="88" creationId="{0B215BD1-C88C-4482-B662-5CE2386420F8}"/>
          </ac:spMkLst>
        </pc:spChg>
        <pc:spChg chg="add del">
          <ac:chgData name="Qi Meng" userId="1ff84326-e290-46c0-b57e-3ef12142fb43" providerId="ADAL" clId="{F8800C37-9654-4A57-9133-C207195DC4D8}" dt="2021-12-09T15:01:34.781" v="2926" actId="478"/>
          <ac:spMkLst>
            <pc:docMk/>
            <pc:sldMk cId="2298943581" sldId="352"/>
            <ac:spMk id="90" creationId="{4BD6550F-0D07-4791-911B-2662BE4AD1D5}"/>
          </ac:spMkLst>
        </pc:spChg>
        <pc:spChg chg="add del mod">
          <ac:chgData name="Qi Meng" userId="1ff84326-e290-46c0-b57e-3ef12142fb43" providerId="ADAL" clId="{F8800C37-9654-4A57-9133-C207195DC4D8}" dt="2021-12-09T15:01:04.479" v="2923" actId="478"/>
          <ac:spMkLst>
            <pc:docMk/>
            <pc:sldMk cId="2298943581" sldId="352"/>
            <ac:spMk id="92" creationId="{42304907-9B9A-4093-B61E-BFD7E248972C}"/>
          </ac:spMkLst>
        </pc:spChg>
        <pc:spChg chg="add del">
          <ac:chgData name="Qi Meng" userId="1ff84326-e290-46c0-b57e-3ef12142fb43" providerId="ADAL" clId="{F8800C37-9654-4A57-9133-C207195DC4D8}" dt="2021-12-09T15:01:53.793" v="2929" actId="478"/>
          <ac:spMkLst>
            <pc:docMk/>
            <pc:sldMk cId="2298943581" sldId="352"/>
            <ac:spMk id="94" creationId="{4A972DC8-5945-4859-BAA4-367564C9ED24}"/>
          </ac:spMkLst>
        </pc:spChg>
        <pc:spChg chg="add mod">
          <ac:chgData name="Qi Meng" userId="1ff84326-e290-46c0-b57e-3ef12142fb43" providerId="ADAL" clId="{F8800C37-9654-4A57-9133-C207195DC4D8}" dt="2021-12-09T15:34:11.699" v="3504" actId="1076"/>
          <ac:spMkLst>
            <pc:docMk/>
            <pc:sldMk cId="2298943581" sldId="352"/>
            <ac:spMk id="97" creationId="{CFE74AE1-3BD3-44EC-98F9-5162442FECFE}"/>
          </ac:spMkLst>
        </pc:spChg>
        <pc:spChg chg="add mod">
          <ac:chgData name="Qi Meng" userId="1ff84326-e290-46c0-b57e-3ef12142fb43" providerId="ADAL" clId="{F8800C37-9654-4A57-9133-C207195DC4D8}" dt="2021-12-09T15:34:11.699" v="3504" actId="1076"/>
          <ac:spMkLst>
            <pc:docMk/>
            <pc:sldMk cId="2298943581" sldId="352"/>
            <ac:spMk id="98" creationId="{FBFF1966-025E-4161-A12C-6AF8B22A9C5A}"/>
          </ac:spMkLst>
        </pc:spChg>
        <pc:spChg chg="add mod">
          <ac:chgData name="Qi Meng" userId="1ff84326-e290-46c0-b57e-3ef12142fb43" providerId="ADAL" clId="{F8800C37-9654-4A57-9133-C207195DC4D8}" dt="2021-12-09T15:34:11.699" v="3504" actId="1076"/>
          <ac:spMkLst>
            <pc:docMk/>
            <pc:sldMk cId="2298943581" sldId="352"/>
            <ac:spMk id="99" creationId="{36C983DA-59C9-4ABC-8287-D1B6C9441E16}"/>
          </ac:spMkLst>
        </pc:spChg>
        <pc:spChg chg="add mod">
          <ac:chgData name="Qi Meng" userId="1ff84326-e290-46c0-b57e-3ef12142fb43" providerId="ADAL" clId="{F8800C37-9654-4A57-9133-C207195DC4D8}" dt="2021-12-09T15:34:11.699" v="3504" actId="1076"/>
          <ac:spMkLst>
            <pc:docMk/>
            <pc:sldMk cId="2298943581" sldId="352"/>
            <ac:spMk id="100" creationId="{9348244E-9C1C-46EC-B06C-0522153DBC39}"/>
          </ac:spMkLst>
        </pc:spChg>
        <pc:spChg chg="add mod">
          <ac:chgData name="Qi Meng" userId="1ff84326-e290-46c0-b57e-3ef12142fb43" providerId="ADAL" clId="{F8800C37-9654-4A57-9133-C207195DC4D8}" dt="2021-12-09T15:34:11.699" v="3504" actId="1076"/>
          <ac:spMkLst>
            <pc:docMk/>
            <pc:sldMk cId="2298943581" sldId="352"/>
            <ac:spMk id="102" creationId="{044D1438-7AF2-4D9C-89FF-975AF6BA9573}"/>
          </ac:spMkLst>
        </pc:spChg>
        <pc:spChg chg="add del mod">
          <ac:chgData name="Qi Meng" userId="1ff84326-e290-46c0-b57e-3ef12142fb43" providerId="ADAL" clId="{F8800C37-9654-4A57-9133-C207195DC4D8}" dt="2021-12-09T15:34:04.353" v="3502" actId="478"/>
          <ac:spMkLst>
            <pc:docMk/>
            <pc:sldMk cId="2298943581" sldId="352"/>
            <ac:spMk id="104" creationId="{89BE3D2A-07D4-48A8-86F9-26E79DE4C692}"/>
          </ac:spMkLst>
        </pc:spChg>
        <pc:grpChg chg="add del mod">
          <ac:chgData name="Qi Meng" userId="1ff84326-e290-46c0-b57e-3ef12142fb43" providerId="ADAL" clId="{F8800C37-9654-4A57-9133-C207195DC4D8}" dt="2021-12-09T12:47:58.426" v="2392" actId="21"/>
          <ac:grpSpMkLst>
            <pc:docMk/>
            <pc:sldMk cId="2298943581" sldId="352"/>
            <ac:grpSpMk id="13" creationId="{861BF944-62D6-45C1-AB2E-99D2EE94FC88}"/>
          </ac:grpSpMkLst>
        </pc:grpChg>
        <pc:grpChg chg="add del mod">
          <ac:chgData name="Qi Meng" userId="1ff84326-e290-46c0-b57e-3ef12142fb43" providerId="ADAL" clId="{F8800C37-9654-4A57-9133-C207195DC4D8}" dt="2021-12-09T12:46:47.718" v="2380"/>
          <ac:grpSpMkLst>
            <pc:docMk/>
            <pc:sldMk cId="2298943581" sldId="352"/>
            <ac:grpSpMk id="23" creationId="{D032C22D-F275-401C-9EEE-659524F6AF84}"/>
          </ac:grpSpMkLst>
        </pc:grpChg>
        <pc:grpChg chg="add mod">
          <ac:chgData name="Qi Meng" userId="1ff84326-e290-46c0-b57e-3ef12142fb43" providerId="ADAL" clId="{F8800C37-9654-4A57-9133-C207195DC4D8}" dt="2021-12-09T12:47:38.549" v="2388" actId="14100"/>
          <ac:grpSpMkLst>
            <pc:docMk/>
            <pc:sldMk cId="2298943581" sldId="352"/>
            <ac:grpSpMk id="32" creationId="{E036A179-7692-40B8-81EA-73299362E11C}"/>
          </ac:grpSpMkLst>
        </pc:grpChg>
        <pc:grpChg chg="add del mod">
          <ac:chgData name="Qi Meng" userId="1ff84326-e290-46c0-b57e-3ef12142fb43" providerId="ADAL" clId="{F8800C37-9654-4A57-9133-C207195DC4D8}" dt="2021-12-09T12:48:14.805" v="2398"/>
          <ac:grpSpMkLst>
            <pc:docMk/>
            <pc:sldMk cId="2298943581" sldId="352"/>
            <ac:grpSpMk id="39" creationId="{51D23E7F-0591-45CF-B7C4-4074674D7473}"/>
          </ac:grpSpMkLst>
        </pc:grpChg>
        <pc:grpChg chg="mod">
          <ac:chgData name="Qi Meng" userId="1ff84326-e290-46c0-b57e-3ef12142fb43" providerId="ADAL" clId="{F8800C37-9654-4A57-9133-C207195DC4D8}" dt="2021-12-09T12:48:00.764" v="2393"/>
          <ac:grpSpMkLst>
            <pc:docMk/>
            <pc:sldMk cId="2298943581" sldId="352"/>
            <ac:grpSpMk id="40" creationId="{8B2E6694-05E5-418D-A694-92B80779CA97}"/>
          </ac:grpSpMkLst>
        </pc:grpChg>
        <pc:grpChg chg="add del mod">
          <ac:chgData name="Qi Meng" userId="1ff84326-e290-46c0-b57e-3ef12142fb43" providerId="ADAL" clId="{F8800C37-9654-4A57-9133-C207195DC4D8}" dt="2021-12-09T12:49:07.561" v="2400"/>
          <ac:grpSpMkLst>
            <pc:docMk/>
            <pc:sldMk cId="2298943581" sldId="352"/>
            <ac:grpSpMk id="52" creationId="{B70A198D-87E4-49E8-8F83-31F80A4FA606}"/>
          </ac:grpSpMkLst>
        </pc:grpChg>
        <pc:picChg chg="add del mod">
          <ac:chgData name="Qi Meng" userId="1ff84326-e290-46c0-b57e-3ef12142fb43" providerId="ADAL" clId="{F8800C37-9654-4A57-9133-C207195DC4D8}" dt="2021-12-09T12:47:29.454" v="2385" actId="478"/>
          <ac:picMkLst>
            <pc:docMk/>
            <pc:sldMk cId="2298943581" sldId="352"/>
            <ac:picMk id="8" creationId="{C85351F8-252F-424B-A3D2-21FF5AA11230}"/>
          </ac:picMkLst>
        </pc:picChg>
        <pc:picChg chg="add del">
          <ac:chgData name="Qi Meng" userId="1ff84326-e290-46c0-b57e-3ef12142fb43" providerId="ADAL" clId="{F8800C37-9654-4A57-9133-C207195DC4D8}" dt="2021-12-09T12:50:02.765" v="2408" actId="478"/>
          <ac:picMkLst>
            <pc:docMk/>
            <pc:sldMk cId="2298943581" sldId="352"/>
            <ac:picMk id="29" creationId="{81ACB962-827F-4D6E-A5C0-8D64DE34B1CC}"/>
          </ac:picMkLst>
        </pc:picChg>
        <pc:picChg chg="add del">
          <ac:chgData name="Qi Meng" userId="1ff84326-e290-46c0-b57e-3ef12142fb43" providerId="ADAL" clId="{F8800C37-9654-4A57-9133-C207195DC4D8}" dt="2021-12-09T12:54:55.112" v="2443" actId="478"/>
          <ac:picMkLst>
            <pc:docMk/>
            <pc:sldMk cId="2298943581" sldId="352"/>
            <ac:picMk id="81" creationId="{72D52044-243E-4BBA-9C52-805C75C3415E}"/>
          </ac:picMkLst>
        </pc:picChg>
        <pc:picChg chg="add del mod">
          <ac:chgData name="Qi Meng" userId="1ff84326-e290-46c0-b57e-3ef12142fb43" providerId="ADAL" clId="{F8800C37-9654-4A57-9133-C207195DC4D8}" dt="2021-12-09T14:59:25.113" v="2800" actId="478"/>
          <ac:picMkLst>
            <pc:docMk/>
            <pc:sldMk cId="2298943581" sldId="352"/>
            <ac:picMk id="96" creationId="{808E60D2-18B1-4368-B765-7E47A4434086}"/>
          </ac:picMkLst>
        </pc:picChg>
        <pc:cxnChg chg="del">
          <ac:chgData name="Qi Meng" userId="1ff84326-e290-46c0-b57e-3ef12142fb43" providerId="ADAL" clId="{F8800C37-9654-4A57-9133-C207195DC4D8}" dt="2021-12-08T06:57:44.733" v="231" actId="478"/>
          <ac:cxnSpMkLst>
            <pc:docMk/>
            <pc:sldMk cId="2298943581" sldId="352"/>
            <ac:cxnSpMk id="10" creationId="{8113E4E2-188F-49C0-8BF4-506685FEE733}"/>
          </ac:cxnSpMkLst>
        </pc:cxnChg>
        <pc:cxnChg chg="del">
          <ac:chgData name="Qi Meng" userId="1ff84326-e290-46c0-b57e-3ef12142fb43" providerId="ADAL" clId="{F8800C37-9654-4A57-9133-C207195DC4D8}" dt="2021-12-08T06:57:44.733" v="231" actId="478"/>
          <ac:cxnSpMkLst>
            <pc:docMk/>
            <pc:sldMk cId="2298943581" sldId="352"/>
            <ac:cxnSpMk id="20" creationId="{9F11ABFA-8455-4A45-999B-86C3BFB56510}"/>
          </ac:cxnSpMkLst>
        </pc:cxnChg>
        <pc:cxnChg chg="del">
          <ac:chgData name="Qi Meng" userId="1ff84326-e290-46c0-b57e-3ef12142fb43" providerId="ADAL" clId="{F8800C37-9654-4A57-9133-C207195DC4D8}" dt="2021-12-08T06:57:44.733" v="231" actId="478"/>
          <ac:cxnSpMkLst>
            <pc:docMk/>
            <pc:sldMk cId="2298943581" sldId="352"/>
            <ac:cxnSpMk id="45" creationId="{338F566B-D169-476C-896F-BFCD7AF444DE}"/>
          </ac:cxnSpMkLst>
        </pc:cxnChg>
        <pc:cxnChg chg="add del mod">
          <ac:chgData name="Qi Meng" userId="1ff84326-e290-46c0-b57e-3ef12142fb43" providerId="ADAL" clId="{F8800C37-9654-4A57-9133-C207195DC4D8}" dt="2021-12-09T15:34:05.641" v="3503" actId="478"/>
          <ac:cxnSpMkLst>
            <pc:docMk/>
            <pc:sldMk cId="2298943581" sldId="352"/>
            <ac:cxnSpMk id="106" creationId="{36DDC7E0-616A-4D6E-9CC8-3EA8A1D32F7C}"/>
          </ac:cxnSpMkLst>
        </pc:cxnChg>
      </pc:sldChg>
      <pc:sldChg chg="addSp delSp modSp mod delAnim">
        <pc:chgData name="Qi Meng" userId="1ff84326-e290-46c0-b57e-3ef12142fb43" providerId="ADAL" clId="{F8800C37-9654-4A57-9133-C207195DC4D8}" dt="2021-12-10T09:42:41.906" v="5275" actId="114"/>
        <pc:sldMkLst>
          <pc:docMk/>
          <pc:sldMk cId="620095884" sldId="353"/>
        </pc:sldMkLst>
        <pc:spChg chg="del">
          <ac:chgData name="Qi Meng" userId="1ff84326-e290-46c0-b57e-3ef12142fb43" providerId="ADAL" clId="{F8800C37-9654-4A57-9133-C207195DC4D8}" dt="2021-12-09T15:28:51.792" v="3430" actId="478"/>
          <ac:spMkLst>
            <pc:docMk/>
            <pc:sldMk cId="620095884" sldId="353"/>
            <ac:spMk id="4" creationId="{419D5DD1-62EB-4246-8774-476A0455EADF}"/>
          </ac:spMkLst>
        </pc:spChg>
        <pc:spChg chg="add mod">
          <ac:chgData name="Qi Meng" userId="1ff84326-e290-46c0-b57e-3ef12142fb43" providerId="ADAL" clId="{F8800C37-9654-4A57-9133-C207195DC4D8}" dt="2021-12-10T09:28:02.584" v="4964" actId="20577"/>
          <ac:spMkLst>
            <pc:docMk/>
            <pc:sldMk cId="620095884" sldId="353"/>
            <ac:spMk id="4" creationId="{7C346C50-BB15-4D33-A4B4-41C770C85CA9}"/>
          </ac:spMkLst>
        </pc:spChg>
        <pc:spChg chg="add del mod">
          <ac:chgData name="Qi Meng" userId="1ff84326-e290-46c0-b57e-3ef12142fb43" providerId="ADAL" clId="{F8800C37-9654-4A57-9133-C207195DC4D8}" dt="2021-12-09T15:28:58.214" v="3432" actId="478"/>
          <ac:spMkLst>
            <pc:docMk/>
            <pc:sldMk cId="620095884" sldId="353"/>
            <ac:spMk id="6" creationId="{37982CCA-0807-4839-A645-039371018C49}"/>
          </ac:spMkLst>
        </pc:spChg>
        <pc:spChg chg="add mod">
          <ac:chgData name="Qi Meng" userId="1ff84326-e290-46c0-b57e-3ef12142fb43" providerId="ADAL" clId="{F8800C37-9654-4A57-9133-C207195DC4D8}" dt="2021-12-10T08:38:20.115" v="4404" actId="1076"/>
          <ac:spMkLst>
            <pc:docMk/>
            <pc:sldMk cId="620095884" sldId="353"/>
            <ac:spMk id="7" creationId="{0CE399DD-22AD-497A-BA14-0D7F6FA41A78}"/>
          </ac:spMkLst>
        </pc:spChg>
        <pc:spChg chg="add mod">
          <ac:chgData name="Qi Meng" userId="1ff84326-e290-46c0-b57e-3ef12142fb43" providerId="ADAL" clId="{F8800C37-9654-4A57-9133-C207195DC4D8}" dt="2021-12-10T08:38:18.115" v="4403" actId="1076"/>
          <ac:spMkLst>
            <pc:docMk/>
            <pc:sldMk cId="620095884" sldId="353"/>
            <ac:spMk id="8" creationId="{DD8F2B1B-76AE-4C83-A760-19D81F346C80}"/>
          </ac:spMkLst>
        </pc:spChg>
        <pc:spChg chg="mod">
          <ac:chgData name="Qi Meng" userId="1ff84326-e290-46c0-b57e-3ef12142fb43" providerId="ADAL" clId="{F8800C37-9654-4A57-9133-C207195DC4D8}" dt="2021-12-09T15:35:28.708" v="3534" actId="20577"/>
          <ac:spMkLst>
            <pc:docMk/>
            <pc:sldMk cId="620095884" sldId="353"/>
            <ac:spMk id="12" creationId="{8BA101FF-3CAC-4955-AF12-DE14E898DCA4}"/>
          </ac:spMkLst>
        </pc:spChg>
        <pc:spChg chg="mod">
          <ac:chgData name="Qi Meng" userId="1ff84326-e290-46c0-b57e-3ef12142fb43" providerId="ADAL" clId="{F8800C37-9654-4A57-9133-C207195DC4D8}" dt="2021-12-10T08:51:12.122" v="4493"/>
          <ac:spMkLst>
            <pc:docMk/>
            <pc:sldMk cId="620095884" sldId="353"/>
            <ac:spMk id="13" creationId="{E5B6AE32-CA11-4869-97FE-4B6D5FDB5A82}"/>
          </ac:spMkLst>
        </pc:spChg>
        <pc:spChg chg="mod">
          <ac:chgData name="Qi Meng" userId="1ff84326-e290-46c0-b57e-3ef12142fb43" providerId="ADAL" clId="{F8800C37-9654-4A57-9133-C207195DC4D8}" dt="2021-12-10T08:51:12.122" v="4493"/>
          <ac:spMkLst>
            <pc:docMk/>
            <pc:sldMk cId="620095884" sldId="353"/>
            <ac:spMk id="14" creationId="{198EE8B4-91CA-479C-B2B3-FD1D92E3D8E6}"/>
          </ac:spMkLst>
        </pc:spChg>
        <pc:spChg chg="del">
          <ac:chgData name="Qi Meng" userId="1ff84326-e290-46c0-b57e-3ef12142fb43" providerId="ADAL" clId="{F8800C37-9654-4A57-9133-C207195DC4D8}" dt="2021-12-09T15:28:55.152" v="3431" actId="478"/>
          <ac:spMkLst>
            <pc:docMk/>
            <pc:sldMk cId="620095884" sldId="353"/>
            <ac:spMk id="14" creationId="{2F3D9A54-B8D3-4385-910D-41D11B2F7C65}"/>
          </ac:spMkLst>
        </pc:spChg>
        <pc:spChg chg="add mod">
          <ac:chgData name="Qi Meng" userId="1ff84326-e290-46c0-b57e-3ef12142fb43" providerId="ADAL" clId="{F8800C37-9654-4A57-9133-C207195DC4D8}" dt="2021-12-10T09:42:41.906" v="5275" actId="114"/>
          <ac:spMkLst>
            <pc:docMk/>
            <pc:sldMk cId="620095884" sldId="353"/>
            <ac:spMk id="15" creationId="{7715948E-1335-45AD-9DDA-6DA5364C0F27}"/>
          </ac:spMkLst>
        </pc:spChg>
        <pc:spChg chg="mod">
          <ac:chgData name="Qi Meng" userId="1ff84326-e290-46c0-b57e-3ef12142fb43" providerId="ADAL" clId="{F8800C37-9654-4A57-9133-C207195DC4D8}" dt="2021-12-10T08:51:12.122" v="4493"/>
          <ac:spMkLst>
            <pc:docMk/>
            <pc:sldMk cId="620095884" sldId="353"/>
            <ac:spMk id="16" creationId="{5A59DFCA-7B96-4329-AFDA-9F7E23A4BA69}"/>
          </ac:spMkLst>
        </pc:spChg>
        <pc:spChg chg="mod">
          <ac:chgData name="Qi Meng" userId="1ff84326-e290-46c0-b57e-3ef12142fb43" providerId="ADAL" clId="{F8800C37-9654-4A57-9133-C207195DC4D8}" dt="2021-12-10T08:51:12.122" v="4493"/>
          <ac:spMkLst>
            <pc:docMk/>
            <pc:sldMk cId="620095884" sldId="353"/>
            <ac:spMk id="17" creationId="{416DC838-625D-46BF-A00A-557FA8952FBC}"/>
          </ac:spMkLst>
        </pc:spChg>
        <pc:spChg chg="del">
          <ac:chgData name="Qi Meng" userId="1ff84326-e290-46c0-b57e-3ef12142fb43" providerId="ADAL" clId="{F8800C37-9654-4A57-9133-C207195DC4D8}" dt="2021-12-09T15:28:55.152" v="3431" actId="478"/>
          <ac:spMkLst>
            <pc:docMk/>
            <pc:sldMk cId="620095884" sldId="353"/>
            <ac:spMk id="17" creationId="{591E209A-947E-4B33-BE28-E083E2CF2330}"/>
          </ac:spMkLst>
        </pc:spChg>
        <pc:spChg chg="mod">
          <ac:chgData name="Qi Meng" userId="1ff84326-e290-46c0-b57e-3ef12142fb43" providerId="ADAL" clId="{F8800C37-9654-4A57-9133-C207195DC4D8}" dt="2021-12-10T08:51:12.122" v="4493"/>
          <ac:spMkLst>
            <pc:docMk/>
            <pc:sldMk cId="620095884" sldId="353"/>
            <ac:spMk id="18" creationId="{24DD7116-C15C-4AE6-9E07-3C341702C913}"/>
          </ac:spMkLst>
        </pc:spChg>
        <pc:spChg chg="del">
          <ac:chgData name="Qi Meng" userId="1ff84326-e290-46c0-b57e-3ef12142fb43" providerId="ADAL" clId="{F8800C37-9654-4A57-9133-C207195DC4D8}" dt="2021-12-09T15:28:55.152" v="3431" actId="478"/>
          <ac:spMkLst>
            <pc:docMk/>
            <pc:sldMk cId="620095884" sldId="353"/>
            <ac:spMk id="19" creationId="{E5B0147B-2D8C-4E39-A820-74D90EE6321A}"/>
          </ac:spMkLst>
        </pc:spChg>
        <pc:spChg chg="mod">
          <ac:chgData name="Qi Meng" userId="1ff84326-e290-46c0-b57e-3ef12142fb43" providerId="ADAL" clId="{F8800C37-9654-4A57-9133-C207195DC4D8}" dt="2021-12-10T08:51:12.122" v="4493"/>
          <ac:spMkLst>
            <pc:docMk/>
            <pc:sldMk cId="620095884" sldId="353"/>
            <ac:spMk id="19" creationId="{F0033CAB-09B9-4AC7-AB30-F5C919062FC5}"/>
          </ac:spMkLst>
        </pc:spChg>
        <pc:spChg chg="mod">
          <ac:chgData name="Qi Meng" userId="1ff84326-e290-46c0-b57e-3ef12142fb43" providerId="ADAL" clId="{F8800C37-9654-4A57-9133-C207195DC4D8}" dt="2021-12-10T08:51:12.122" v="4493"/>
          <ac:spMkLst>
            <pc:docMk/>
            <pc:sldMk cId="620095884" sldId="353"/>
            <ac:spMk id="20" creationId="{0D9148CB-5A0F-4149-9D3E-9D7F3F458E89}"/>
          </ac:spMkLst>
        </pc:spChg>
        <pc:spChg chg="mod">
          <ac:chgData name="Qi Meng" userId="1ff84326-e290-46c0-b57e-3ef12142fb43" providerId="ADAL" clId="{F8800C37-9654-4A57-9133-C207195DC4D8}" dt="2021-12-10T08:51:12.122" v="4493"/>
          <ac:spMkLst>
            <pc:docMk/>
            <pc:sldMk cId="620095884" sldId="353"/>
            <ac:spMk id="21" creationId="{957016FF-6F97-46D7-8B50-7C63562986D3}"/>
          </ac:spMkLst>
        </pc:spChg>
        <pc:spChg chg="mod">
          <ac:chgData name="Qi Meng" userId="1ff84326-e290-46c0-b57e-3ef12142fb43" providerId="ADAL" clId="{F8800C37-9654-4A57-9133-C207195DC4D8}" dt="2021-12-10T08:51:12.122" v="4493"/>
          <ac:spMkLst>
            <pc:docMk/>
            <pc:sldMk cId="620095884" sldId="353"/>
            <ac:spMk id="22" creationId="{3AD9E185-A04E-4121-A57F-107380985CC2}"/>
          </ac:spMkLst>
        </pc:spChg>
        <pc:spChg chg="mod">
          <ac:chgData name="Qi Meng" userId="1ff84326-e290-46c0-b57e-3ef12142fb43" providerId="ADAL" clId="{F8800C37-9654-4A57-9133-C207195DC4D8}" dt="2021-12-10T08:51:12.122" v="4493"/>
          <ac:spMkLst>
            <pc:docMk/>
            <pc:sldMk cId="620095884" sldId="353"/>
            <ac:spMk id="23" creationId="{BD00108F-E576-497A-965E-E30794BB1BBE}"/>
          </ac:spMkLst>
        </pc:spChg>
        <pc:spChg chg="mod">
          <ac:chgData name="Qi Meng" userId="1ff84326-e290-46c0-b57e-3ef12142fb43" providerId="ADAL" clId="{F8800C37-9654-4A57-9133-C207195DC4D8}" dt="2021-12-10T08:51:12.122" v="4493"/>
          <ac:spMkLst>
            <pc:docMk/>
            <pc:sldMk cId="620095884" sldId="353"/>
            <ac:spMk id="24" creationId="{D6BE72B4-8D04-4937-880D-6FB6C4AB431E}"/>
          </ac:spMkLst>
        </pc:spChg>
        <pc:spChg chg="mod">
          <ac:chgData name="Qi Meng" userId="1ff84326-e290-46c0-b57e-3ef12142fb43" providerId="ADAL" clId="{F8800C37-9654-4A57-9133-C207195DC4D8}" dt="2021-12-10T08:51:12.122" v="4493"/>
          <ac:spMkLst>
            <pc:docMk/>
            <pc:sldMk cId="620095884" sldId="353"/>
            <ac:spMk id="25" creationId="{E7A7A731-2497-4630-9690-7B3223FC3A86}"/>
          </ac:spMkLst>
        </pc:spChg>
        <pc:spChg chg="del">
          <ac:chgData name="Qi Meng" userId="1ff84326-e290-46c0-b57e-3ef12142fb43" providerId="ADAL" clId="{F8800C37-9654-4A57-9133-C207195DC4D8}" dt="2021-12-09T15:28:55.152" v="3431" actId="478"/>
          <ac:spMkLst>
            <pc:docMk/>
            <pc:sldMk cId="620095884" sldId="353"/>
            <ac:spMk id="26" creationId="{2AB95D5B-9495-497E-9C85-6137BACEB8DB}"/>
          </ac:spMkLst>
        </pc:spChg>
        <pc:spChg chg="mod">
          <ac:chgData name="Qi Meng" userId="1ff84326-e290-46c0-b57e-3ef12142fb43" providerId="ADAL" clId="{F8800C37-9654-4A57-9133-C207195DC4D8}" dt="2021-12-10T08:51:12.122" v="4493"/>
          <ac:spMkLst>
            <pc:docMk/>
            <pc:sldMk cId="620095884" sldId="353"/>
            <ac:spMk id="26" creationId="{369D14F8-1796-4D51-B8EA-25F9EFD8A65C}"/>
          </ac:spMkLst>
        </pc:spChg>
        <pc:spChg chg="del">
          <ac:chgData name="Qi Meng" userId="1ff84326-e290-46c0-b57e-3ef12142fb43" providerId="ADAL" clId="{F8800C37-9654-4A57-9133-C207195DC4D8}" dt="2021-12-09T15:28:55.152" v="3431" actId="478"/>
          <ac:spMkLst>
            <pc:docMk/>
            <pc:sldMk cId="620095884" sldId="353"/>
            <ac:spMk id="29" creationId="{5DFC8443-1638-4E26-B548-4B05BCAC6909}"/>
          </ac:spMkLst>
        </pc:spChg>
        <pc:spChg chg="mod">
          <ac:chgData name="Qi Meng" userId="1ff84326-e290-46c0-b57e-3ef12142fb43" providerId="ADAL" clId="{F8800C37-9654-4A57-9133-C207195DC4D8}" dt="2021-12-10T08:51:12.122" v="4493"/>
          <ac:spMkLst>
            <pc:docMk/>
            <pc:sldMk cId="620095884" sldId="353"/>
            <ac:spMk id="30" creationId="{DE6EC15E-5C09-4EF9-AB5E-FF275AC6C479}"/>
          </ac:spMkLst>
        </pc:spChg>
        <pc:spChg chg="mod">
          <ac:chgData name="Qi Meng" userId="1ff84326-e290-46c0-b57e-3ef12142fb43" providerId="ADAL" clId="{F8800C37-9654-4A57-9133-C207195DC4D8}" dt="2021-12-10T08:51:12.122" v="4493"/>
          <ac:spMkLst>
            <pc:docMk/>
            <pc:sldMk cId="620095884" sldId="353"/>
            <ac:spMk id="33" creationId="{00F59B7D-9805-455B-AC81-35CEB5A56CD0}"/>
          </ac:spMkLst>
        </pc:spChg>
        <pc:spChg chg="mod">
          <ac:chgData name="Qi Meng" userId="1ff84326-e290-46c0-b57e-3ef12142fb43" providerId="ADAL" clId="{F8800C37-9654-4A57-9133-C207195DC4D8}" dt="2021-12-10T08:51:12.122" v="4493"/>
          <ac:spMkLst>
            <pc:docMk/>
            <pc:sldMk cId="620095884" sldId="353"/>
            <ac:spMk id="34" creationId="{FCDFB34E-9F60-4D9E-B444-8514588E162E}"/>
          </ac:spMkLst>
        </pc:spChg>
        <pc:grpChg chg="add del mod">
          <ac:chgData name="Qi Meng" userId="1ff84326-e290-46c0-b57e-3ef12142fb43" providerId="ADAL" clId="{F8800C37-9654-4A57-9133-C207195DC4D8}" dt="2021-12-10T08:51:27.066" v="4495" actId="21"/>
          <ac:grpSpMkLst>
            <pc:docMk/>
            <pc:sldMk cId="620095884" sldId="353"/>
            <ac:grpSpMk id="9" creationId="{F912B057-165E-477A-8E3F-D1D57393A3E2}"/>
          </ac:grpSpMkLst>
        </pc:grpChg>
        <pc:picChg chg="del">
          <ac:chgData name="Qi Meng" userId="1ff84326-e290-46c0-b57e-3ef12142fb43" providerId="ADAL" clId="{F8800C37-9654-4A57-9133-C207195DC4D8}" dt="2021-12-09T15:28:58.925" v="3433" actId="478"/>
          <ac:picMkLst>
            <pc:docMk/>
            <pc:sldMk cId="620095884" sldId="353"/>
            <ac:picMk id="3" creationId="{3E649E54-55A1-41DC-A141-347C18022E3A}"/>
          </ac:picMkLst>
        </pc:picChg>
        <pc:picChg chg="del">
          <ac:chgData name="Qi Meng" userId="1ff84326-e290-46c0-b57e-3ef12142fb43" providerId="ADAL" clId="{F8800C37-9654-4A57-9133-C207195DC4D8}" dt="2021-12-09T15:28:55.152" v="3431" actId="478"/>
          <ac:picMkLst>
            <pc:docMk/>
            <pc:sldMk cId="620095884" sldId="353"/>
            <ac:picMk id="13" creationId="{951CDE45-F1CD-404A-9057-24A040FD81FB}"/>
          </ac:picMkLst>
        </pc:picChg>
        <pc:cxnChg chg="add mod">
          <ac:chgData name="Qi Meng" userId="1ff84326-e290-46c0-b57e-3ef12142fb43" providerId="ADAL" clId="{F8800C37-9654-4A57-9133-C207195DC4D8}" dt="2021-12-10T09:24:35.810" v="4844" actId="14100"/>
          <ac:cxnSpMkLst>
            <pc:docMk/>
            <pc:sldMk cId="620095884" sldId="353"/>
            <ac:cxnSpMk id="3" creationId="{4B92515D-F717-4B1D-BD8E-7FA51020B300}"/>
          </ac:cxnSpMkLst>
        </pc:cxnChg>
        <pc:cxnChg chg="mod">
          <ac:chgData name="Qi Meng" userId="1ff84326-e290-46c0-b57e-3ef12142fb43" providerId="ADAL" clId="{F8800C37-9654-4A57-9133-C207195DC4D8}" dt="2021-12-10T08:51:12.122" v="4493"/>
          <ac:cxnSpMkLst>
            <pc:docMk/>
            <pc:sldMk cId="620095884" sldId="353"/>
            <ac:cxnSpMk id="10" creationId="{92801F70-37F1-4021-9B92-BB8E9DF268BF}"/>
          </ac:cxnSpMkLst>
        </pc:cxnChg>
        <pc:cxnChg chg="mod">
          <ac:chgData name="Qi Meng" userId="1ff84326-e290-46c0-b57e-3ef12142fb43" providerId="ADAL" clId="{F8800C37-9654-4A57-9133-C207195DC4D8}" dt="2021-12-10T08:51:12.122" v="4493"/>
          <ac:cxnSpMkLst>
            <pc:docMk/>
            <pc:sldMk cId="620095884" sldId="353"/>
            <ac:cxnSpMk id="11" creationId="{B3CDF7A9-1C4F-4DF4-B5DC-F12DDC4293E8}"/>
          </ac:cxnSpMkLst>
        </pc:cxnChg>
        <pc:cxnChg chg="mod">
          <ac:chgData name="Qi Meng" userId="1ff84326-e290-46c0-b57e-3ef12142fb43" providerId="ADAL" clId="{F8800C37-9654-4A57-9133-C207195DC4D8}" dt="2021-12-10T08:51:12.122" v="4493"/>
          <ac:cxnSpMkLst>
            <pc:docMk/>
            <pc:sldMk cId="620095884" sldId="353"/>
            <ac:cxnSpMk id="27" creationId="{43DA3B50-731B-4BD6-B3EB-59E0C4C6D2EF}"/>
          </ac:cxnSpMkLst>
        </pc:cxnChg>
        <pc:cxnChg chg="mod">
          <ac:chgData name="Qi Meng" userId="1ff84326-e290-46c0-b57e-3ef12142fb43" providerId="ADAL" clId="{F8800C37-9654-4A57-9133-C207195DC4D8}" dt="2021-12-10T08:51:12.122" v="4493"/>
          <ac:cxnSpMkLst>
            <pc:docMk/>
            <pc:sldMk cId="620095884" sldId="353"/>
            <ac:cxnSpMk id="28" creationId="{79F64C7C-9201-491E-BCA1-4CF64EA4F26E}"/>
          </ac:cxnSpMkLst>
        </pc:cxnChg>
        <pc:cxnChg chg="mod">
          <ac:chgData name="Qi Meng" userId="1ff84326-e290-46c0-b57e-3ef12142fb43" providerId="ADAL" clId="{F8800C37-9654-4A57-9133-C207195DC4D8}" dt="2021-12-10T08:51:12.122" v="4493"/>
          <ac:cxnSpMkLst>
            <pc:docMk/>
            <pc:sldMk cId="620095884" sldId="353"/>
            <ac:cxnSpMk id="29" creationId="{BCF87D5B-B659-4C42-B308-6AE8FF54CB50}"/>
          </ac:cxnSpMkLst>
        </pc:cxnChg>
        <pc:cxnChg chg="mod">
          <ac:chgData name="Qi Meng" userId="1ff84326-e290-46c0-b57e-3ef12142fb43" providerId="ADAL" clId="{F8800C37-9654-4A57-9133-C207195DC4D8}" dt="2021-12-10T08:51:12.122" v="4493"/>
          <ac:cxnSpMkLst>
            <pc:docMk/>
            <pc:sldMk cId="620095884" sldId="353"/>
            <ac:cxnSpMk id="31" creationId="{9B321515-D108-4719-9339-55DE1E9E50D5}"/>
          </ac:cxnSpMkLst>
        </pc:cxnChg>
        <pc:cxnChg chg="mod">
          <ac:chgData name="Qi Meng" userId="1ff84326-e290-46c0-b57e-3ef12142fb43" providerId="ADAL" clId="{F8800C37-9654-4A57-9133-C207195DC4D8}" dt="2021-12-10T08:51:12.122" v="4493"/>
          <ac:cxnSpMkLst>
            <pc:docMk/>
            <pc:sldMk cId="620095884" sldId="353"/>
            <ac:cxnSpMk id="32" creationId="{329F213E-8CFD-4AB4-AB6F-84291309D8D9}"/>
          </ac:cxnSpMkLst>
        </pc:cxnChg>
      </pc:sldChg>
      <pc:sldChg chg="addSp delSp modSp mod delAnim">
        <pc:chgData name="Qi Meng" userId="1ff84326-e290-46c0-b57e-3ef12142fb43" providerId="ADAL" clId="{F8800C37-9654-4A57-9133-C207195DC4D8}" dt="2021-12-10T09:00:36.410" v="4755" actId="14100"/>
        <pc:sldMkLst>
          <pc:docMk/>
          <pc:sldMk cId="1345536647" sldId="354"/>
        </pc:sldMkLst>
        <pc:spChg chg="add del mod ord">
          <ac:chgData name="Qi Meng" userId="1ff84326-e290-46c0-b57e-3ef12142fb43" providerId="ADAL" clId="{F8800C37-9654-4A57-9133-C207195DC4D8}" dt="2021-12-10T05:28:30.335" v="4171" actId="478"/>
          <ac:spMkLst>
            <pc:docMk/>
            <pc:sldMk cId="1345536647" sldId="354"/>
            <ac:spMk id="3" creationId="{EEE44AB4-A587-469F-8B3D-272CD1BDB669}"/>
          </ac:spMkLst>
        </pc:spChg>
        <pc:spChg chg="mod">
          <ac:chgData name="Qi Meng" userId="1ff84326-e290-46c0-b57e-3ef12142fb43" providerId="ADAL" clId="{F8800C37-9654-4A57-9133-C207195DC4D8}" dt="2021-12-10T08:53:20.492" v="4510" actId="1076"/>
          <ac:spMkLst>
            <pc:docMk/>
            <pc:sldMk cId="1345536647" sldId="354"/>
            <ac:spMk id="4" creationId="{419D5DD1-62EB-4246-8774-476A0455EADF}"/>
          </ac:spMkLst>
        </pc:spChg>
        <pc:spChg chg="add del mod">
          <ac:chgData name="Qi Meng" userId="1ff84326-e290-46c0-b57e-3ef12142fb43" providerId="ADAL" clId="{F8800C37-9654-4A57-9133-C207195DC4D8}" dt="2021-12-10T05:28:32.972" v="4172" actId="478"/>
          <ac:spMkLst>
            <pc:docMk/>
            <pc:sldMk cId="1345536647" sldId="354"/>
            <ac:spMk id="7" creationId="{76269235-9AC2-451A-8161-D29EC5512610}"/>
          </ac:spMkLst>
        </pc:spChg>
        <pc:spChg chg="add mod">
          <ac:chgData name="Qi Meng" userId="1ff84326-e290-46c0-b57e-3ef12142fb43" providerId="ADAL" clId="{F8800C37-9654-4A57-9133-C207195DC4D8}" dt="2021-12-10T09:00:06.490" v="4751" actId="1076"/>
          <ac:spMkLst>
            <pc:docMk/>
            <pc:sldMk cId="1345536647" sldId="354"/>
            <ac:spMk id="10" creationId="{9E65C383-1407-41E2-BB1F-2A1FA701A04C}"/>
          </ac:spMkLst>
        </pc:spChg>
        <pc:spChg chg="add del mod">
          <ac:chgData name="Qi Meng" userId="1ff84326-e290-46c0-b57e-3ef12142fb43" providerId="ADAL" clId="{F8800C37-9654-4A57-9133-C207195DC4D8}" dt="2021-12-10T08:49:24.453" v="4483" actId="478"/>
          <ac:spMkLst>
            <pc:docMk/>
            <pc:sldMk cId="1345536647" sldId="354"/>
            <ac:spMk id="11" creationId="{EAA4F3B2-2685-4384-9631-E4ADAC2790D0}"/>
          </ac:spMkLst>
        </pc:spChg>
        <pc:spChg chg="mod">
          <ac:chgData name="Qi Meng" userId="1ff84326-e290-46c0-b57e-3ef12142fb43" providerId="ADAL" clId="{F8800C37-9654-4A57-9133-C207195DC4D8}" dt="2021-12-09T16:08:31.552" v="3645" actId="20577"/>
          <ac:spMkLst>
            <pc:docMk/>
            <pc:sldMk cId="1345536647" sldId="354"/>
            <ac:spMk id="12" creationId="{8BA101FF-3CAC-4955-AF12-DE14E898DCA4}"/>
          </ac:spMkLst>
        </pc:spChg>
        <pc:spChg chg="del mod">
          <ac:chgData name="Qi Meng" userId="1ff84326-e290-46c0-b57e-3ef12142fb43" providerId="ADAL" clId="{F8800C37-9654-4A57-9133-C207195DC4D8}" dt="2021-12-09T16:13:32.441" v="3648" actId="478"/>
          <ac:spMkLst>
            <pc:docMk/>
            <pc:sldMk cId="1345536647" sldId="354"/>
            <ac:spMk id="14" creationId="{2F3D9A54-B8D3-4385-910D-41D11B2F7C65}"/>
          </ac:spMkLst>
        </pc:spChg>
        <pc:spChg chg="mod">
          <ac:chgData name="Qi Meng" userId="1ff84326-e290-46c0-b57e-3ef12142fb43" providerId="ADAL" clId="{F8800C37-9654-4A57-9133-C207195DC4D8}" dt="2021-12-10T08:51:29.882" v="4496"/>
          <ac:spMkLst>
            <pc:docMk/>
            <pc:sldMk cId="1345536647" sldId="354"/>
            <ac:spMk id="16" creationId="{B996BD9A-383B-4C6D-A233-A60E596FC038}"/>
          </ac:spMkLst>
        </pc:spChg>
        <pc:spChg chg="del mod">
          <ac:chgData name="Qi Meng" userId="1ff84326-e290-46c0-b57e-3ef12142fb43" providerId="ADAL" clId="{F8800C37-9654-4A57-9133-C207195DC4D8}" dt="2021-12-09T16:13:32.441" v="3648" actId="478"/>
          <ac:spMkLst>
            <pc:docMk/>
            <pc:sldMk cId="1345536647" sldId="354"/>
            <ac:spMk id="17" creationId="{591E209A-947E-4B33-BE28-E083E2CF2330}"/>
          </ac:spMkLst>
        </pc:spChg>
        <pc:spChg chg="mod">
          <ac:chgData name="Qi Meng" userId="1ff84326-e290-46c0-b57e-3ef12142fb43" providerId="ADAL" clId="{F8800C37-9654-4A57-9133-C207195DC4D8}" dt="2021-12-10T08:51:29.882" v="4496"/>
          <ac:spMkLst>
            <pc:docMk/>
            <pc:sldMk cId="1345536647" sldId="354"/>
            <ac:spMk id="17" creationId="{D5C041E6-3673-47A2-9570-9A7ED411571D}"/>
          </ac:spMkLst>
        </pc:spChg>
        <pc:spChg chg="mod">
          <ac:chgData name="Qi Meng" userId="1ff84326-e290-46c0-b57e-3ef12142fb43" providerId="ADAL" clId="{F8800C37-9654-4A57-9133-C207195DC4D8}" dt="2021-12-10T08:51:29.882" v="4496"/>
          <ac:spMkLst>
            <pc:docMk/>
            <pc:sldMk cId="1345536647" sldId="354"/>
            <ac:spMk id="18" creationId="{DC63AC08-4C43-4B8A-AEEF-193DAD01B4B1}"/>
          </ac:spMkLst>
        </pc:spChg>
        <pc:spChg chg="del mod">
          <ac:chgData name="Qi Meng" userId="1ff84326-e290-46c0-b57e-3ef12142fb43" providerId="ADAL" clId="{F8800C37-9654-4A57-9133-C207195DC4D8}" dt="2021-12-10T05:25:04.921" v="4139" actId="478"/>
          <ac:spMkLst>
            <pc:docMk/>
            <pc:sldMk cId="1345536647" sldId="354"/>
            <ac:spMk id="19" creationId="{E5B0147B-2D8C-4E39-A820-74D90EE6321A}"/>
          </ac:spMkLst>
        </pc:spChg>
        <pc:spChg chg="mod">
          <ac:chgData name="Qi Meng" userId="1ff84326-e290-46c0-b57e-3ef12142fb43" providerId="ADAL" clId="{F8800C37-9654-4A57-9133-C207195DC4D8}" dt="2021-12-10T08:51:29.882" v="4496"/>
          <ac:spMkLst>
            <pc:docMk/>
            <pc:sldMk cId="1345536647" sldId="354"/>
            <ac:spMk id="20" creationId="{6D38D659-65D2-474C-8E21-65549FB3EFEC}"/>
          </ac:spMkLst>
        </pc:spChg>
        <pc:spChg chg="mod">
          <ac:chgData name="Qi Meng" userId="1ff84326-e290-46c0-b57e-3ef12142fb43" providerId="ADAL" clId="{F8800C37-9654-4A57-9133-C207195DC4D8}" dt="2021-12-10T08:51:29.882" v="4496"/>
          <ac:spMkLst>
            <pc:docMk/>
            <pc:sldMk cId="1345536647" sldId="354"/>
            <ac:spMk id="21" creationId="{4D0F7C69-EEC4-43AA-BC9B-DC6E4645B0A0}"/>
          </ac:spMkLst>
        </pc:spChg>
        <pc:spChg chg="mod">
          <ac:chgData name="Qi Meng" userId="1ff84326-e290-46c0-b57e-3ef12142fb43" providerId="ADAL" clId="{F8800C37-9654-4A57-9133-C207195DC4D8}" dt="2021-12-10T08:51:29.882" v="4496"/>
          <ac:spMkLst>
            <pc:docMk/>
            <pc:sldMk cId="1345536647" sldId="354"/>
            <ac:spMk id="22" creationId="{672E6273-4095-48F8-A1A7-093DC507A9E6}"/>
          </ac:spMkLst>
        </pc:spChg>
        <pc:spChg chg="mod">
          <ac:chgData name="Qi Meng" userId="1ff84326-e290-46c0-b57e-3ef12142fb43" providerId="ADAL" clId="{F8800C37-9654-4A57-9133-C207195DC4D8}" dt="2021-12-10T08:51:29.882" v="4496"/>
          <ac:spMkLst>
            <pc:docMk/>
            <pc:sldMk cId="1345536647" sldId="354"/>
            <ac:spMk id="23" creationId="{2B3A3657-9F11-4B8E-9FE2-D6F14AF86129}"/>
          </ac:spMkLst>
        </pc:spChg>
        <pc:spChg chg="mod">
          <ac:chgData name="Qi Meng" userId="1ff84326-e290-46c0-b57e-3ef12142fb43" providerId="ADAL" clId="{F8800C37-9654-4A57-9133-C207195DC4D8}" dt="2021-12-10T08:51:29.882" v="4496"/>
          <ac:spMkLst>
            <pc:docMk/>
            <pc:sldMk cId="1345536647" sldId="354"/>
            <ac:spMk id="24" creationId="{CCCF3193-67EE-444A-A498-A63E3DD354A7}"/>
          </ac:spMkLst>
        </pc:spChg>
        <pc:spChg chg="mod">
          <ac:chgData name="Qi Meng" userId="1ff84326-e290-46c0-b57e-3ef12142fb43" providerId="ADAL" clId="{F8800C37-9654-4A57-9133-C207195DC4D8}" dt="2021-12-10T08:51:29.882" v="4496"/>
          <ac:spMkLst>
            <pc:docMk/>
            <pc:sldMk cId="1345536647" sldId="354"/>
            <ac:spMk id="25" creationId="{41F06C68-9AD1-487E-8569-075FCCAD1BCA}"/>
          </ac:spMkLst>
        </pc:spChg>
        <pc:spChg chg="del mod">
          <ac:chgData name="Qi Meng" userId="1ff84326-e290-46c0-b57e-3ef12142fb43" providerId="ADAL" clId="{F8800C37-9654-4A57-9133-C207195DC4D8}" dt="2021-12-09T16:13:32.441" v="3648" actId="478"/>
          <ac:spMkLst>
            <pc:docMk/>
            <pc:sldMk cId="1345536647" sldId="354"/>
            <ac:spMk id="26" creationId="{2AB95D5B-9495-497E-9C85-6137BACEB8DB}"/>
          </ac:spMkLst>
        </pc:spChg>
        <pc:spChg chg="mod">
          <ac:chgData name="Qi Meng" userId="1ff84326-e290-46c0-b57e-3ef12142fb43" providerId="ADAL" clId="{F8800C37-9654-4A57-9133-C207195DC4D8}" dt="2021-12-10T08:51:29.882" v="4496"/>
          <ac:spMkLst>
            <pc:docMk/>
            <pc:sldMk cId="1345536647" sldId="354"/>
            <ac:spMk id="26" creationId="{F7BADF22-67F0-40F7-A4C8-FAC0EFCFD6B8}"/>
          </ac:spMkLst>
        </pc:spChg>
        <pc:spChg chg="mod">
          <ac:chgData name="Qi Meng" userId="1ff84326-e290-46c0-b57e-3ef12142fb43" providerId="ADAL" clId="{F8800C37-9654-4A57-9133-C207195DC4D8}" dt="2021-12-10T08:51:29.882" v="4496"/>
          <ac:spMkLst>
            <pc:docMk/>
            <pc:sldMk cId="1345536647" sldId="354"/>
            <ac:spMk id="27" creationId="{BCA78199-2CA4-4E0D-98B0-F442A96E54D9}"/>
          </ac:spMkLst>
        </pc:spChg>
        <pc:spChg chg="mod">
          <ac:chgData name="Qi Meng" userId="1ff84326-e290-46c0-b57e-3ef12142fb43" providerId="ADAL" clId="{F8800C37-9654-4A57-9133-C207195DC4D8}" dt="2021-12-10T08:51:29.882" v="4496"/>
          <ac:spMkLst>
            <pc:docMk/>
            <pc:sldMk cId="1345536647" sldId="354"/>
            <ac:spMk id="28" creationId="{BEC2469A-AC94-46B3-A4B4-A1826947EBAB}"/>
          </ac:spMkLst>
        </pc:spChg>
        <pc:spChg chg="mod">
          <ac:chgData name="Qi Meng" userId="1ff84326-e290-46c0-b57e-3ef12142fb43" providerId="ADAL" clId="{F8800C37-9654-4A57-9133-C207195DC4D8}" dt="2021-12-10T08:51:29.882" v="4496"/>
          <ac:spMkLst>
            <pc:docMk/>
            <pc:sldMk cId="1345536647" sldId="354"/>
            <ac:spMk id="29" creationId="{2A7EFA87-36A1-4EA8-B5E5-7331C98C639F}"/>
          </ac:spMkLst>
        </pc:spChg>
        <pc:spChg chg="del mod">
          <ac:chgData name="Qi Meng" userId="1ff84326-e290-46c0-b57e-3ef12142fb43" providerId="ADAL" clId="{F8800C37-9654-4A57-9133-C207195DC4D8}" dt="2021-12-09T16:13:32.441" v="3648" actId="478"/>
          <ac:spMkLst>
            <pc:docMk/>
            <pc:sldMk cId="1345536647" sldId="354"/>
            <ac:spMk id="29" creationId="{5DFC8443-1638-4E26-B548-4B05BCAC6909}"/>
          </ac:spMkLst>
        </pc:spChg>
        <pc:spChg chg="mod">
          <ac:chgData name="Qi Meng" userId="1ff84326-e290-46c0-b57e-3ef12142fb43" providerId="ADAL" clId="{F8800C37-9654-4A57-9133-C207195DC4D8}" dt="2021-12-10T08:51:29.882" v="4496"/>
          <ac:spMkLst>
            <pc:docMk/>
            <pc:sldMk cId="1345536647" sldId="354"/>
            <ac:spMk id="33" creationId="{CBC1B5A4-1105-4F73-AD9A-60F9F2E001DE}"/>
          </ac:spMkLst>
        </pc:spChg>
        <pc:spChg chg="mod">
          <ac:chgData name="Qi Meng" userId="1ff84326-e290-46c0-b57e-3ef12142fb43" providerId="ADAL" clId="{F8800C37-9654-4A57-9133-C207195DC4D8}" dt="2021-12-10T08:51:29.882" v="4496"/>
          <ac:spMkLst>
            <pc:docMk/>
            <pc:sldMk cId="1345536647" sldId="354"/>
            <ac:spMk id="36" creationId="{4A80AF39-FF19-47E5-80C6-D6AADC778D6C}"/>
          </ac:spMkLst>
        </pc:spChg>
        <pc:spChg chg="mod">
          <ac:chgData name="Qi Meng" userId="1ff84326-e290-46c0-b57e-3ef12142fb43" providerId="ADAL" clId="{F8800C37-9654-4A57-9133-C207195DC4D8}" dt="2021-12-10T08:51:29.882" v="4496"/>
          <ac:spMkLst>
            <pc:docMk/>
            <pc:sldMk cId="1345536647" sldId="354"/>
            <ac:spMk id="37" creationId="{EE651401-2ADA-4AB1-A068-EBE03A31559F}"/>
          </ac:spMkLst>
        </pc:spChg>
        <pc:spChg chg="mod">
          <ac:chgData name="Qi Meng" userId="1ff84326-e290-46c0-b57e-3ef12142fb43" providerId="ADAL" clId="{F8800C37-9654-4A57-9133-C207195DC4D8}" dt="2021-12-10T08:53:02.632" v="4506"/>
          <ac:spMkLst>
            <pc:docMk/>
            <pc:sldMk cId="1345536647" sldId="354"/>
            <ac:spMk id="41" creationId="{718238AB-0B52-499B-9811-3B6BE7DA80F5}"/>
          </ac:spMkLst>
        </pc:spChg>
        <pc:spChg chg="mod">
          <ac:chgData name="Qi Meng" userId="1ff84326-e290-46c0-b57e-3ef12142fb43" providerId="ADAL" clId="{F8800C37-9654-4A57-9133-C207195DC4D8}" dt="2021-12-10T08:53:02.632" v="4506"/>
          <ac:spMkLst>
            <pc:docMk/>
            <pc:sldMk cId="1345536647" sldId="354"/>
            <ac:spMk id="42" creationId="{E6545CD0-BE43-4336-A061-357F7ADB4038}"/>
          </ac:spMkLst>
        </pc:spChg>
        <pc:spChg chg="mod">
          <ac:chgData name="Qi Meng" userId="1ff84326-e290-46c0-b57e-3ef12142fb43" providerId="ADAL" clId="{F8800C37-9654-4A57-9133-C207195DC4D8}" dt="2021-12-10T08:53:02.632" v="4506"/>
          <ac:spMkLst>
            <pc:docMk/>
            <pc:sldMk cId="1345536647" sldId="354"/>
            <ac:spMk id="43" creationId="{FD2163BE-D49A-4BEA-97BE-45697C02DBFA}"/>
          </ac:spMkLst>
        </pc:spChg>
        <pc:spChg chg="mod">
          <ac:chgData name="Qi Meng" userId="1ff84326-e290-46c0-b57e-3ef12142fb43" providerId="ADAL" clId="{F8800C37-9654-4A57-9133-C207195DC4D8}" dt="2021-12-10T08:53:02.632" v="4506"/>
          <ac:spMkLst>
            <pc:docMk/>
            <pc:sldMk cId="1345536647" sldId="354"/>
            <ac:spMk id="44" creationId="{17352F04-B47F-422C-8AF4-FCB7FD9A7B62}"/>
          </ac:spMkLst>
        </pc:spChg>
        <pc:spChg chg="mod">
          <ac:chgData name="Qi Meng" userId="1ff84326-e290-46c0-b57e-3ef12142fb43" providerId="ADAL" clId="{F8800C37-9654-4A57-9133-C207195DC4D8}" dt="2021-12-10T08:53:02.632" v="4506"/>
          <ac:spMkLst>
            <pc:docMk/>
            <pc:sldMk cId="1345536647" sldId="354"/>
            <ac:spMk id="45" creationId="{BA0DB2C2-A79B-49DE-A153-BDA00CA388A2}"/>
          </ac:spMkLst>
        </pc:spChg>
        <pc:spChg chg="mod">
          <ac:chgData name="Qi Meng" userId="1ff84326-e290-46c0-b57e-3ef12142fb43" providerId="ADAL" clId="{F8800C37-9654-4A57-9133-C207195DC4D8}" dt="2021-12-10T08:53:02.632" v="4506"/>
          <ac:spMkLst>
            <pc:docMk/>
            <pc:sldMk cId="1345536647" sldId="354"/>
            <ac:spMk id="46" creationId="{DCBFA73E-AFB8-4E57-96A5-3B55113A107C}"/>
          </ac:spMkLst>
        </pc:spChg>
        <pc:spChg chg="mod">
          <ac:chgData name="Qi Meng" userId="1ff84326-e290-46c0-b57e-3ef12142fb43" providerId="ADAL" clId="{F8800C37-9654-4A57-9133-C207195DC4D8}" dt="2021-12-10T08:53:02.632" v="4506"/>
          <ac:spMkLst>
            <pc:docMk/>
            <pc:sldMk cId="1345536647" sldId="354"/>
            <ac:spMk id="47" creationId="{6AC585B7-B9B5-4BF2-93FA-95101DF95BFF}"/>
          </ac:spMkLst>
        </pc:spChg>
        <pc:spChg chg="mod">
          <ac:chgData name="Qi Meng" userId="1ff84326-e290-46c0-b57e-3ef12142fb43" providerId="ADAL" clId="{F8800C37-9654-4A57-9133-C207195DC4D8}" dt="2021-12-10T08:53:02.632" v="4506"/>
          <ac:spMkLst>
            <pc:docMk/>
            <pc:sldMk cId="1345536647" sldId="354"/>
            <ac:spMk id="48" creationId="{B7BD3224-3A1D-4E5B-9740-B63F19D250C2}"/>
          </ac:spMkLst>
        </pc:spChg>
        <pc:spChg chg="mod">
          <ac:chgData name="Qi Meng" userId="1ff84326-e290-46c0-b57e-3ef12142fb43" providerId="ADAL" clId="{F8800C37-9654-4A57-9133-C207195DC4D8}" dt="2021-12-10T08:53:02.632" v="4506"/>
          <ac:spMkLst>
            <pc:docMk/>
            <pc:sldMk cId="1345536647" sldId="354"/>
            <ac:spMk id="49" creationId="{3D558ED6-C891-4E28-BCDF-742201E2CDA9}"/>
          </ac:spMkLst>
        </pc:spChg>
        <pc:spChg chg="mod">
          <ac:chgData name="Qi Meng" userId="1ff84326-e290-46c0-b57e-3ef12142fb43" providerId="ADAL" clId="{F8800C37-9654-4A57-9133-C207195DC4D8}" dt="2021-12-10T08:53:02.632" v="4506"/>
          <ac:spMkLst>
            <pc:docMk/>
            <pc:sldMk cId="1345536647" sldId="354"/>
            <ac:spMk id="50" creationId="{55150AE6-5C17-4998-BDAF-C57CCCF689A6}"/>
          </ac:spMkLst>
        </pc:spChg>
        <pc:spChg chg="mod">
          <ac:chgData name="Qi Meng" userId="1ff84326-e290-46c0-b57e-3ef12142fb43" providerId="ADAL" clId="{F8800C37-9654-4A57-9133-C207195DC4D8}" dt="2021-12-10T08:53:02.632" v="4506"/>
          <ac:spMkLst>
            <pc:docMk/>
            <pc:sldMk cId="1345536647" sldId="354"/>
            <ac:spMk id="51" creationId="{BCA31B44-77FA-46DD-A6D4-CE6110FFA063}"/>
          </ac:spMkLst>
        </pc:spChg>
        <pc:spChg chg="mod">
          <ac:chgData name="Qi Meng" userId="1ff84326-e290-46c0-b57e-3ef12142fb43" providerId="ADAL" clId="{F8800C37-9654-4A57-9133-C207195DC4D8}" dt="2021-12-10T08:53:02.632" v="4506"/>
          <ac:spMkLst>
            <pc:docMk/>
            <pc:sldMk cId="1345536647" sldId="354"/>
            <ac:spMk id="52" creationId="{7E1FD81C-3EB7-4473-9285-C8489267825C}"/>
          </ac:spMkLst>
        </pc:spChg>
        <pc:spChg chg="mod">
          <ac:chgData name="Qi Meng" userId="1ff84326-e290-46c0-b57e-3ef12142fb43" providerId="ADAL" clId="{F8800C37-9654-4A57-9133-C207195DC4D8}" dt="2021-12-10T08:53:02.632" v="4506"/>
          <ac:spMkLst>
            <pc:docMk/>
            <pc:sldMk cId="1345536647" sldId="354"/>
            <ac:spMk id="53" creationId="{81C5901F-5609-4E2B-9A03-26A60C866A93}"/>
          </ac:spMkLst>
        </pc:spChg>
        <pc:spChg chg="mod">
          <ac:chgData name="Qi Meng" userId="1ff84326-e290-46c0-b57e-3ef12142fb43" providerId="ADAL" clId="{F8800C37-9654-4A57-9133-C207195DC4D8}" dt="2021-12-10T09:00:28.963" v="4753" actId="14100"/>
          <ac:spMkLst>
            <pc:docMk/>
            <pc:sldMk cId="1345536647" sldId="354"/>
            <ac:spMk id="57" creationId="{19B14CC7-204F-4C0E-BA0D-75F2B6B60F67}"/>
          </ac:spMkLst>
        </pc:spChg>
        <pc:spChg chg="mod">
          <ac:chgData name="Qi Meng" userId="1ff84326-e290-46c0-b57e-3ef12142fb43" providerId="ADAL" clId="{F8800C37-9654-4A57-9133-C207195DC4D8}" dt="2021-12-10T08:59:57.391" v="4749" actId="20577"/>
          <ac:spMkLst>
            <pc:docMk/>
            <pc:sldMk cId="1345536647" sldId="354"/>
            <ac:spMk id="60" creationId="{6DCB2DF9-E2B3-4C2B-82B6-94AAB659B6A2}"/>
          </ac:spMkLst>
        </pc:spChg>
        <pc:spChg chg="mod">
          <ac:chgData name="Qi Meng" userId="1ff84326-e290-46c0-b57e-3ef12142fb43" providerId="ADAL" clId="{F8800C37-9654-4A57-9133-C207195DC4D8}" dt="2021-12-10T08:53:02.632" v="4506"/>
          <ac:spMkLst>
            <pc:docMk/>
            <pc:sldMk cId="1345536647" sldId="354"/>
            <ac:spMk id="61" creationId="{E1706A2D-800F-4EE1-ADEF-BC7074A5C2E1}"/>
          </ac:spMkLst>
        </pc:spChg>
        <pc:grpChg chg="add del mod">
          <ac:chgData name="Qi Meng" userId="1ff84326-e290-46c0-b57e-3ef12142fb43" providerId="ADAL" clId="{F8800C37-9654-4A57-9133-C207195DC4D8}" dt="2021-12-10T08:51:58.190" v="4501" actId="21"/>
          <ac:grpSpMkLst>
            <pc:docMk/>
            <pc:sldMk cId="1345536647" sldId="354"/>
            <ac:grpSpMk id="13" creationId="{692A4688-E832-4C2E-ABEC-F5DEDA766F0A}"/>
          </ac:grpSpMkLst>
        </pc:grpChg>
        <pc:grpChg chg="add mod">
          <ac:chgData name="Qi Meng" userId="1ff84326-e290-46c0-b57e-3ef12142fb43" providerId="ADAL" clId="{F8800C37-9654-4A57-9133-C207195DC4D8}" dt="2021-12-10T09:00:36.410" v="4755" actId="14100"/>
          <ac:grpSpMkLst>
            <pc:docMk/>
            <pc:sldMk cId="1345536647" sldId="354"/>
            <ac:grpSpMk id="38" creationId="{0AD91C01-5377-46A5-82CA-C1AE726380BC}"/>
          </ac:grpSpMkLst>
        </pc:grpChg>
        <pc:picChg chg="del mod">
          <ac:chgData name="Qi Meng" userId="1ff84326-e290-46c0-b57e-3ef12142fb43" providerId="ADAL" clId="{F8800C37-9654-4A57-9133-C207195DC4D8}" dt="2021-12-09T16:13:32.441" v="3648" actId="478"/>
          <ac:picMkLst>
            <pc:docMk/>
            <pc:sldMk cId="1345536647" sldId="354"/>
            <ac:picMk id="3" creationId="{3E649E54-55A1-41DC-A141-347C18022E3A}"/>
          </ac:picMkLst>
        </pc:picChg>
        <pc:picChg chg="del mod">
          <ac:chgData name="Qi Meng" userId="1ff84326-e290-46c0-b57e-3ef12142fb43" providerId="ADAL" clId="{F8800C37-9654-4A57-9133-C207195DC4D8}" dt="2021-12-09T16:13:32.441" v="3648" actId="478"/>
          <ac:picMkLst>
            <pc:docMk/>
            <pc:sldMk cId="1345536647" sldId="354"/>
            <ac:picMk id="13" creationId="{951CDE45-F1CD-404A-9057-24A040FD81FB}"/>
          </ac:picMkLst>
        </pc:picChg>
        <pc:cxnChg chg="mod">
          <ac:chgData name="Qi Meng" userId="1ff84326-e290-46c0-b57e-3ef12142fb43" providerId="ADAL" clId="{F8800C37-9654-4A57-9133-C207195DC4D8}" dt="2021-12-10T08:51:29.882" v="4496"/>
          <ac:cxnSpMkLst>
            <pc:docMk/>
            <pc:sldMk cId="1345536647" sldId="354"/>
            <ac:cxnSpMk id="14" creationId="{67395E4D-A52F-4848-913D-E8DFEFF7E1CA}"/>
          </ac:cxnSpMkLst>
        </pc:cxnChg>
        <pc:cxnChg chg="mod">
          <ac:chgData name="Qi Meng" userId="1ff84326-e290-46c0-b57e-3ef12142fb43" providerId="ADAL" clId="{F8800C37-9654-4A57-9133-C207195DC4D8}" dt="2021-12-10T08:51:29.882" v="4496"/>
          <ac:cxnSpMkLst>
            <pc:docMk/>
            <pc:sldMk cId="1345536647" sldId="354"/>
            <ac:cxnSpMk id="15" creationId="{75B71F62-2E51-4CDE-BB0E-6A95208FF078}"/>
          </ac:cxnSpMkLst>
        </pc:cxnChg>
        <pc:cxnChg chg="mod">
          <ac:chgData name="Qi Meng" userId="1ff84326-e290-46c0-b57e-3ef12142fb43" providerId="ADAL" clId="{F8800C37-9654-4A57-9133-C207195DC4D8}" dt="2021-12-10T08:51:29.882" v="4496"/>
          <ac:cxnSpMkLst>
            <pc:docMk/>
            <pc:sldMk cId="1345536647" sldId="354"/>
            <ac:cxnSpMk id="30" creationId="{6CF39373-167B-439B-9828-9AC1127A0EF0}"/>
          </ac:cxnSpMkLst>
        </pc:cxnChg>
        <pc:cxnChg chg="mod">
          <ac:chgData name="Qi Meng" userId="1ff84326-e290-46c0-b57e-3ef12142fb43" providerId="ADAL" clId="{F8800C37-9654-4A57-9133-C207195DC4D8}" dt="2021-12-10T08:51:29.882" v="4496"/>
          <ac:cxnSpMkLst>
            <pc:docMk/>
            <pc:sldMk cId="1345536647" sldId="354"/>
            <ac:cxnSpMk id="31" creationId="{258FE733-8F76-49BB-9713-7E4C7FA4DC73}"/>
          </ac:cxnSpMkLst>
        </pc:cxnChg>
        <pc:cxnChg chg="mod">
          <ac:chgData name="Qi Meng" userId="1ff84326-e290-46c0-b57e-3ef12142fb43" providerId="ADAL" clId="{F8800C37-9654-4A57-9133-C207195DC4D8}" dt="2021-12-10T08:51:29.882" v="4496"/>
          <ac:cxnSpMkLst>
            <pc:docMk/>
            <pc:sldMk cId="1345536647" sldId="354"/>
            <ac:cxnSpMk id="32" creationId="{A865070A-B22C-40E4-8349-FAB2D928FC30}"/>
          </ac:cxnSpMkLst>
        </pc:cxnChg>
        <pc:cxnChg chg="mod">
          <ac:chgData name="Qi Meng" userId="1ff84326-e290-46c0-b57e-3ef12142fb43" providerId="ADAL" clId="{F8800C37-9654-4A57-9133-C207195DC4D8}" dt="2021-12-10T08:51:29.882" v="4496"/>
          <ac:cxnSpMkLst>
            <pc:docMk/>
            <pc:sldMk cId="1345536647" sldId="354"/>
            <ac:cxnSpMk id="34" creationId="{214E71E5-29B3-4E91-90DC-F001A26947A7}"/>
          </ac:cxnSpMkLst>
        </pc:cxnChg>
        <pc:cxnChg chg="mod">
          <ac:chgData name="Qi Meng" userId="1ff84326-e290-46c0-b57e-3ef12142fb43" providerId="ADAL" clId="{F8800C37-9654-4A57-9133-C207195DC4D8}" dt="2021-12-10T08:51:29.882" v="4496"/>
          <ac:cxnSpMkLst>
            <pc:docMk/>
            <pc:sldMk cId="1345536647" sldId="354"/>
            <ac:cxnSpMk id="35" creationId="{64A63070-5593-4020-9451-06634C63DE57}"/>
          </ac:cxnSpMkLst>
        </pc:cxnChg>
        <pc:cxnChg chg="mod">
          <ac:chgData name="Qi Meng" userId="1ff84326-e290-46c0-b57e-3ef12142fb43" providerId="ADAL" clId="{F8800C37-9654-4A57-9133-C207195DC4D8}" dt="2021-12-10T08:53:02.632" v="4506"/>
          <ac:cxnSpMkLst>
            <pc:docMk/>
            <pc:sldMk cId="1345536647" sldId="354"/>
            <ac:cxnSpMk id="39" creationId="{ABE16270-9F60-4D52-A36A-E2B7DF7EB3BC}"/>
          </ac:cxnSpMkLst>
        </pc:cxnChg>
        <pc:cxnChg chg="mod">
          <ac:chgData name="Qi Meng" userId="1ff84326-e290-46c0-b57e-3ef12142fb43" providerId="ADAL" clId="{F8800C37-9654-4A57-9133-C207195DC4D8}" dt="2021-12-10T08:53:02.632" v="4506"/>
          <ac:cxnSpMkLst>
            <pc:docMk/>
            <pc:sldMk cId="1345536647" sldId="354"/>
            <ac:cxnSpMk id="40" creationId="{E6B63008-182B-4C0D-B179-C7067FDBAECB}"/>
          </ac:cxnSpMkLst>
        </pc:cxnChg>
        <pc:cxnChg chg="mod">
          <ac:chgData name="Qi Meng" userId="1ff84326-e290-46c0-b57e-3ef12142fb43" providerId="ADAL" clId="{F8800C37-9654-4A57-9133-C207195DC4D8}" dt="2021-12-10T08:53:02.632" v="4506"/>
          <ac:cxnSpMkLst>
            <pc:docMk/>
            <pc:sldMk cId="1345536647" sldId="354"/>
            <ac:cxnSpMk id="54" creationId="{6A30D1B6-86E4-4B7C-A99A-427D10E0A895}"/>
          </ac:cxnSpMkLst>
        </pc:cxnChg>
        <pc:cxnChg chg="mod">
          <ac:chgData name="Qi Meng" userId="1ff84326-e290-46c0-b57e-3ef12142fb43" providerId="ADAL" clId="{F8800C37-9654-4A57-9133-C207195DC4D8}" dt="2021-12-10T08:53:02.632" v="4506"/>
          <ac:cxnSpMkLst>
            <pc:docMk/>
            <pc:sldMk cId="1345536647" sldId="354"/>
            <ac:cxnSpMk id="55" creationId="{84AEEB55-FFC0-44A9-A5FD-9A0903FD8CBD}"/>
          </ac:cxnSpMkLst>
        </pc:cxnChg>
        <pc:cxnChg chg="mod">
          <ac:chgData name="Qi Meng" userId="1ff84326-e290-46c0-b57e-3ef12142fb43" providerId="ADAL" clId="{F8800C37-9654-4A57-9133-C207195DC4D8}" dt="2021-12-10T08:53:02.632" v="4506"/>
          <ac:cxnSpMkLst>
            <pc:docMk/>
            <pc:sldMk cId="1345536647" sldId="354"/>
            <ac:cxnSpMk id="56" creationId="{1BB3F0CE-C0C7-4671-B5C3-88C501C29C63}"/>
          </ac:cxnSpMkLst>
        </pc:cxnChg>
        <pc:cxnChg chg="mod">
          <ac:chgData name="Qi Meng" userId="1ff84326-e290-46c0-b57e-3ef12142fb43" providerId="ADAL" clId="{F8800C37-9654-4A57-9133-C207195DC4D8}" dt="2021-12-10T08:53:02.632" v="4506"/>
          <ac:cxnSpMkLst>
            <pc:docMk/>
            <pc:sldMk cId="1345536647" sldId="354"/>
            <ac:cxnSpMk id="58" creationId="{39383432-6D43-443E-888E-362592CE96AD}"/>
          </ac:cxnSpMkLst>
        </pc:cxnChg>
        <pc:cxnChg chg="mod">
          <ac:chgData name="Qi Meng" userId="1ff84326-e290-46c0-b57e-3ef12142fb43" providerId="ADAL" clId="{F8800C37-9654-4A57-9133-C207195DC4D8}" dt="2021-12-10T08:53:02.632" v="4506"/>
          <ac:cxnSpMkLst>
            <pc:docMk/>
            <pc:sldMk cId="1345536647" sldId="354"/>
            <ac:cxnSpMk id="59" creationId="{21D00438-1799-4003-8F92-C8CA191FC6BA}"/>
          </ac:cxnSpMkLst>
        </pc:cxnChg>
      </pc:sldChg>
      <pc:sldChg chg="del">
        <pc:chgData name="Qi Meng" userId="1ff84326-e290-46c0-b57e-3ef12142fb43" providerId="ADAL" clId="{F8800C37-9654-4A57-9133-C207195DC4D8}" dt="2021-12-09T15:28:44.798" v="3429" actId="47"/>
        <pc:sldMkLst>
          <pc:docMk/>
          <pc:sldMk cId="3003681651" sldId="355"/>
        </pc:sldMkLst>
      </pc:sldChg>
      <pc:sldChg chg="addSp modSp add mod modAnim">
        <pc:chgData name="Qi Meng" userId="1ff84326-e290-46c0-b57e-3ef12142fb43" providerId="ADAL" clId="{F8800C37-9654-4A57-9133-C207195DC4D8}" dt="2021-12-10T05:12:02.064" v="3676" actId="1076"/>
        <pc:sldMkLst>
          <pc:docMk/>
          <pc:sldMk cId="1519222008" sldId="356"/>
        </pc:sldMkLst>
        <pc:spChg chg="add mod">
          <ac:chgData name="Qi Meng" userId="1ff84326-e290-46c0-b57e-3ef12142fb43" providerId="ADAL" clId="{F8800C37-9654-4A57-9133-C207195DC4D8}" dt="2021-12-10T05:12:02.064" v="3676" actId="1076"/>
          <ac:spMkLst>
            <pc:docMk/>
            <pc:sldMk cId="1519222008" sldId="356"/>
            <ac:spMk id="19" creationId="{216CC434-A257-468D-B71C-F305A32248D4}"/>
          </ac:spMkLst>
        </pc:spChg>
      </pc:sldChg>
      <pc:sldChg chg="del">
        <pc:chgData name="Qi Meng" userId="1ff84326-e290-46c0-b57e-3ef12142fb43" providerId="ADAL" clId="{F8800C37-9654-4A57-9133-C207195DC4D8}" dt="2021-12-08T06:50:25.485" v="118" actId="47"/>
        <pc:sldMkLst>
          <pc:docMk/>
          <pc:sldMk cId="2036441280" sldId="356"/>
        </pc:sldMkLst>
      </pc:sldChg>
      <pc:sldChg chg="addSp delSp modSp add mod delAnim">
        <pc:chgData name="Qi Meng" userId="1ff84326-e290-46c0-b57e-3ef12142fb43" providerId="ADAL" clId="{F8800C37-9654-4A57-9133-C207195DC4D8}" dt="2021-12-10T05:10:16.700" v="3668" actId="20577"/>
        <pc:sldMkLst>
          <pc:docMk/>
          <pc:sldMk cId="3213337981" sldId="357"/>
        </pc:sldMkLst>
        <pc:spChg chg="mod">
          <ac:chgData name="Qi Meng" userId="1ff84326-e290-46c0-b57e-3ef12142fb43" providerId="ADAL" clId="{F8800C37-9654-4A57-9133-C207195DC4D8}" dt="2021-12-08T07:12:30.450" v="859" actId="1076"/>
          <ac:spMkLst>
            <pc:docMk/>
            <pc:sldMk cId="3213337981" sldId="357"/>
            <ac:spMk id="2" creationId="{57BA36C0-2218-4A4C-BEEC-F80E7F4A5CDF}"/>
          </ac:spMkLst>
        </pc:spChg>
        <pc:spChg chg="del">
          <ac:chgData name="Qi Meng" userId="1ff84326-e290-46c0-b57e-3ef12142fb43" providerId="ADAL" clId="{F8800C37-9654-4A57-9133-C207195DC4D8}" dt="2021-12-08T07:05:18.428" v="233" actId="478"/>
          <ac:spMkLst>
            <pc:docMk/>
            <pc:sldMk cId="3213337981" sldId="357"/>
            <ac:spMk id="4" creationId="{BFE546DB-08BB-422D-8B72-84280EA6B89B}"/>
          </ac:spMkLst>
        </pc:spChg>
        <pc:spChg chg="del">
          <ac:chgData name="Qi Meng" userId="1ff84326-e290-46c0-b57e-3ef12142fb43" providerId="ADAL" clId="{F8800C37-9654-4A57-9133-C207195DC4D8}" dt="2021-12-08T07:05:18.428" v="233" actId="478"/>
          <ac:spMkLst>
            <pc:docMk/>
            <pc:sldMk cId="3213337981" sldId="357"/>
            <ac:spMk id="5" creationId="{962383F9-5ADC-4D93-80AB-31E7C7B6779C}"/>
          </ac:spMkLst>
        </pc:spChg>
        <pc:spChg chg="del">
          <ac:chgData name="Qi Meng" userId="1ff84326-e290-46c0-b57e-3ef12142fb43" providerId="ADAL" clId="{F8800C37-9654-4A57-9133-C207195DC4D8}" dt="2021-12-08T07:05:18.428" v="233" actId="478"/>
          <ac:spMkLst>
            <pc:docMk/>
            <pc:sldMk cId="3213337981" sldId="357"/>
            <ac:spMk id="6" creationId="{1B3CA666-7EF6-4F65-BF9D-A604AA5D9896}"/>
          </ac:spMkLst>
        </pc:spChg>
        <pc:spChg chg="del">
          <ac:chgData name="Qi Meng" userId="1ff84326-e290-46c0-b57e-3ef12142fb43" providerId="ADAL" clId="{F8800C37-9654-4A57-9133-C207195DC4D8}" dt="2021-12-08T07:05:18.428" v="233" actId="478"/>
          <ac:spMkLst>
            <pc:docMk/>
            <pc:sldMk cId="3213337981" sldId="357"/>
            <ac:spMk id="7" creationId="{B419F8D3-8BDC-40B3-BF7A-4D260A8B50B7}"/>
          </ac:spMkLst>
        </pc:spChg>
        <pc:spChg chg="add mod">
          <ac:chgData name="Qi Meng" userId="1ff84326-e290-46c0-b57e-3ef12142fb43" providerId="ADAL" clId="{F8800C37-9654-4A57-9133-C207195DC4D8}" dt="2021-12-10T05:10:16.700" v="3668" actId="20577"/>
          <ac:spMkLst>
            <pc:docMk/>
            <pc:sldMk cId="3213337981" sldId="357"/>
            <ac:spMk id="8" creationId="{9C7E44EC-0BCA-49A5-A51A-DFB90ED1F26B}"/>
          </ac:spMkLst>
        </pc:spChg>
        <pc:spChg chg="del">
          <ac:chgData name="Qi Meng" userId="1ff84326-e290-46c0-b57e-3ef12142fb43" providerId="ADAL" clId="{F8800C37-9654-4A57-9133-C207195DC4D8}" dt="2021-12-08T07:05:18.428" v="233" actId="478"/>
          <ac:spMkLst>
            <pc:docMk/>
            <pc:sldMk cId="3213337981" sldId="357"/>
            <ac:spMk id="9" creationId="{0E8ECA53-3D87-44EA-8D69-5BA34E999E25}"/>
          </ac:spMkLst>
        </pc:spChg>
        <pc:spChg chg="del">
          <ac:chgData name="Qi Meng" userId="1ff84326-e290-46c0-b57e-3ef12142fb43" providerId="ADAL" clId="{F8800C37-9654-4A57-9133-C207195DC4D8}" dt="2021-12-08T07:05:18.428" v="233" actId="478"/>
          <ac:spMkLst>
            <pc:docMk/>
            <pc:sldMk cId="3213337981" sldId="357"/>
            <ac:spMk id="10" creationId="{78ED4590-68AC-4A85-A79F-51621B2A6ADE}"/>
          </ac:spMkLst>
        </pc:spChg>
        <pc:spChg chg="del">
          <ac:chgData name="Qi Meng" userId="1ff84326-e290-46c0-b57e-3ef12142fb43" providerId="ADAL" clId="{F8800C37-9654-4A57-9133-C207195DC4D8}" dt="2021-12-08T07:05:18.428" v="233" actId="478"/>
          <ac:spMkLst>
            <pc:docMk/>
            <pc:sldMk cId="3213337981" sldId="357"/>
            <ac:spMk id="12" creationId="{0238589C-F266-481C-B467-6F0AF5948BCB}"/>
          </ac:spMkLst>
        </pc:spChg>
        <pc:spChg chg="del">
          <ac:chgData name="Qi Meng" userId="1ff84326-e290-46c0-b57e-3ef12142fb43" providerId="ADAL" clId="{F8800C37-9654-4A57-9133-C207195DC4D8}" dt="2021-12-08T07:05:18.428" v="233" actId="478"/>
          <ac:spMkLst>
            <pc:docMk/>
            <pc:sldMk cId="3213337981" sldId="357"/>
            <ac:spMk id="14" creationId="{7294F01B-01C5-4E1E-B631-4604F5CE5A58}"/>
          </ac:spMkLst>
        </pc:spChg>
        <pc:spChg chg="del">
          <ac:chgData name="Qi Meng" userId="1ff84326-e290-46c0-b57e-3ef12142fb43" providerId="ADAL" clId="{F8800C37-9654-4A57-9133-C207195DC4D8}" dt="2021-12-08T07:05:18.428" v="233" actId="478"/>
          <ac:spMkLst>
            <pc:docMk/>
            <pc:sldMk cId="3213337981" sldId="357"/>
            <ac:spMk id="15" creationId="{892BF859-538F-40FB-953D-28D97DE23769}"/>
          </ac:spMkLst>
        </pc:spChg>
        <pc:spChg chg="del">
          <ac:chgData name="Qi Meng" userId="1ff84326-e290-46c0-b57e-3ef12142fb43" providerId="ADAL" clId="{F8800C37-9654-4A57-9133-C207195DC4D8}" dt="2021-12-08T07:05:18.428" v="233" actId="478"/>
          <ac:spMkLst>
            <pc:docMk/>
            <pc:sldMk cId="3213337981" sldId="357"/>
            <ac:spMk id="16" creationId="{404F3C77-9EE5-45A2-B729-455A054FC1F6}"/>
          </ac:spMkLst>
        </pc:spChg>
        <pc:spChg chg="del">
          <ac:chgData name="Qi Meng" userId="1ff84326-e290-46c0-b57e-3ef12142fb43" providerId="ADAL" clId="{F8800C37-9654-4A57-9133-C207195DC4D8}" dt="2021-12-08T07:05:18.428" v="233" actId="478"/>
          <ac:spMkLst>
            <pc:docMk/>
            <pc:sldMk cId="3213337981" sldId="357"/>
            <ac:spMk id="25" creationId="{52AA8ED2-6D6E-47C2-82D4-1B19A0331074}"/>
          </ac:spMkLst>
        </pc:spChg>
        <pc:spChg chg="del">
          <ac:chgData name="Qi Meng" userId="1ff84326-e290-46c0-b57e-3ef12142fb43" providerId="ADAL" clId="{F8800C37-9654-4A57-9133-C207195DC4D8}" dt="2021-12-08T07:05:18.428" v="233" actId="478"/>
          <ac:spMkLst>
            <pc:docMk/>
            <pc:sldMk cId="3213337981" sldId="357"/>
            <ac:spMk id="27" creationId="{FCD7C9C1-000C-4470-9DB2-6D9D74EB5F4E}"/>
          </ac:spMkLst>
        </pc:spChg>
        <pc:spChg chg="del">
          <ac:chgData name="Qi Meng" userId="1ff84326-e290-46c0-b57e-3ef12142fb43" providerId="ADAL" clId="{F8800C37-9654-4A57-9133-C207195DC4D8}" dt="2021-12-08T07:05:18.428" v="233" actId="478"/>
          <ac:spMkLst>
            <pc:docMk/>
            <pc:sldMk cId="3213337981" sldId="357"/>
            <ac:spMk id="29" creationId="{634CBCF8-C585-4976-B165-561531A92E93}"/>
          </ac:spMkLst>
        </pc:spChg>
        <pc:spChg chg="del">
          <ac:chgData name="Qi Meng" userId="1ff84326-e290-46c0-b57e-3ef12142fb43" providerId="ADAL" clId="{F8800C37-9654-4A57-9133-C207195DC4D8}" dt="2021-12-08T07:05:18.428" v="233" actId="478"/>
          <ac:spMkLst>
            <pc:docMk/>
            <pc:sldMk cId="3213337981" sldId="357"/>
            <ac:spMk id="39" creationId="{A460D140-5732-46D5-A0DD-3E5B45C72B3C}"/>
          </ac:spMkLst>
        </pc:spChg>
        <pc:picChg chg="del">
          <ac:chgData name="Qi Meng" userId="1ff84326-e290-46c0-b57e-3ef12142fb43" providerId="ADAL" clId="{F8800C37-9654-4A57-9133-C207195DC4D8}" dt="2021-12-08T07:05:18.428" v="233" actId="478"/>
          <ac:picMkLst>
            <pc:docMk/>
            <pc:sldMk cId="3213337981" sldId="357"/>
            <ac:picMk id="3" creationId="{32DD3542-9010-44AA-9B11-2299A4343BE6}"/>
          </ac:picMkLst>
        </pc:picChg>
        <pc:cxnChg chg="del">
          <ac:chgData name="Qi Meng" userId="1ff84326-e290-46c0-b57e-3ef12142fb43" providerId="ADAL" clId="{F8800C37-9654-4A57-9133-C207195DC4D8}" dt="2021-12-08T07:05:18.428" v="233" actId="478"/>
          <ac:cxnSpMkLst>
            <pc:docMk/>
            <pc:sldMk cId="3213337981" sldId="357"/>
            <ac:cxnSpMk id="11" creationId="{46DB87FF-40D9-4E24-A8C0-F2542FC70E04}"/>
          </ac:cxnSpMkLst>
        </pc:cxnChg>
        <pc:cxnChg chg="del">
          <ac:chgData name="Qi Meng" userId="1ff84326-e290-46c0-b57e-3ef12142fb43" providerId="ADAL" clId="{F8800C37-9654-4A57-9133-C207195DC4D8}" dt="2021-12-08T07:05:18.428" v="233" actId="478"/>
          <ac:cxnSpMkLst>
            <pc:docMk/>
            <pc:sldMk cId="3213337981" sldId="357"/>
            <ac:cxnSpMk id="13" creationId="{E7F376F7-264A-43E0-885A-9B4C7D1F4BF0}"/>
          </ac:cxnSpMkLst>
        </pc:cxnChg>
        <pc:cxnChg chg="del">
          <ac:chgData name="Qi Meng" userId="1ff84326-e290-46c0-b57e-3ef12142fb43" providerId="ADAL" clId="{F8800C37-9654-4A57-9133-C207195DC4D8}" dt="2021-12-08T07:05:18.428" v="233" actId="478"/>
          <ac:cxnSpMkLst>
            <pc:docMk/>
            <pc:sldMk cId="3213337981" sldId="357"/>
            <ac:cxnSpMk id="22" creationId="{544C1426-2AA8-4CA5-9B53-903D7429C8BA}"/>
          </ac:cxnSpMkLst>
        </pc:cxnChg>
        <pc:cxnChg chg="del">
          <ac:chgData name="Qi Meng" userId="1ff84326-e290-46c0-b57e-3ef12142fb43" providerId="ADAL" clId="{F8800C37-9654-4A57-9133-C207195DC4D8}" dt="2021-12-08T07:05:18.428" v="233" actId="478"/>
          <ac:cxnSpMkLst>
            <pc:docMk/>
            <pc:sldMk cId="3213337981" sldId="357"/>
            <ac:cxnSpMk id="23" creationId="{7166B270-7641-4F01-A10F-46906C37DB12}"/>
          </ac:cxnSpMkLst>
        </pc:cxnChg>
        <pc:cxnChg chg="del">
          <ac:chgData name="Qi Meng" userId="1ff84326-e290-46c0-b57e-3ef12142fb43" providerId="ADAL" clId="{F8800C37-9654-4A57-9133-C207195DC4D8}" dt="2021-12-08T07:05:18.428" v="233" actId="478"/>
          <ac:cxnSpMkLst>
            <pc:docMk/>
            <pc:sldMk cId="3213337981" sldId="357"/>
            <ac:cxnSpMk id="26" creationId="{55361E94-32C0-4B01-A8BF-8B2B23DB0C3B}"/>
          </ac:cxnSpMkLst>
        </pc:cxnChg>
        <pc:cxnChg chg="del">
          <ac:chgData name="Qi Meng" userId="1ff84326-e290-46c0-b57e-3ef12142fb43" providerId="ADAL" clId="{F8800C37-9654-4A57-9133-C207195DC4D8}" dt="2021-12-08T07:05:18.428" v="233" actId="478"/>
          <ac:cxnSpMkLst>
            <pc:docMk/>
            <pc:sldMk cId="3213337981" sldId="357"/>
            <ac:cxnSpMk id="33" creationId="{855DA86A-F37F-4D57-BFE9-2B18F45E7899}"/>
          </ac:cxnSpMkLst>
        </pc:cxnChg>
        <pc:cxnChg chg="del">
          <ac:chgData name="Qi Meng" userId="1ff84326-e290-46c0-b57e-3ef12142fb43" providerId="ADAL" clId="{F8800C37-9654-4A57-9133-C207195DC4D8}" dt="2021-12-08T07:05:18.428" v="233" actId="478"/>
          <ac:cxnSpMkLst>
            <pc:docMk/>
            <pc:sldMk cId="3213337981" sldId="357"/>
            <ac:cxnSpMk id="37" creationId="{558A3768-5357-4EBE-844D-80329CCFDCA3}"/>
          </ac:cxnSpMkLst>
        </pc:cxnChg>
      </pc:sldChg>
      <pc:sldChg chg="add">
        <pc:chgData name="Qi Meng" userId="1ff84326-e290-46c0-b57e-3ef12142fb43" providerId="ADAL" clId="{F8800C37-9654-4A57-9133-C207195DC4D8}" dt="2021-12-08T07:34:18.476" v="931"/>
        <pc:sldMkLst>
          <pc:docMk/>
          <pc:sldMk cId="2503167076" sldId="358"/>
        </pc:sldMkLst>
      </pc:sldChg>
      <pc:sldChg chg="addSp delSp modSp add mod delAnim">
        <pc:chgData name="Qi Meng" userId="1ff84326-e290-46c0-b57e-3ef12142fb43" providerId="ADAL" clId="{F8800C37-9654-4A57-9133-C207195DC4D8}" dt="2021-12-09T15:25:15.170" v="3389" actId="403"/>
        <pc:sldMkLst>
          <pc:docMk/>
          <pc:sldMk cId="1393355387" sldId="359"/>
        </pc:sldMkLst>
        <pc:spChg chg="mod">
          <ac:chgData name="Qi Meng" userId="1ff84326-e290-46c0-b57e-3ef12142fb43" providerId="ADAL" clId="{F8800C37-9654-4A57-9133-C207195DC4D8}" dt="2021-12-09T07:47:37.704" v="1772" actId="20577"/>
          <ac:spMkLst>
            <pc:docMk/>
            <pc:sldMk cId="1393355387" sldId="359"/>
            <ac:spMk id="2" creationId="{89497C00-D1A7-4AAC-820D-FFC3EF30DF6C}"/>
          </ac:spMkLst>
        </pc:spChg>
        <pc:spChg chg="del">
          <ac:chgData name="Qi Meng" userId="1ff84326-e290-46c0-b57e-3ef12142fb43" providerId="ADAL" clId="{F8800C37-9654-4A57-9133-C207195DC4D8}" dt="2021-12-08T07:36:42.545" v="962" actId="478"/>
          <ac:spMkLst>
            <pc:docMk/>
            <pc:sldMk cId="1393355387" sldId="359"/>
            <ac:spMk id="4" creationId="{CFE8BD09-0FFB-493F-8925-78DEED9AA362}"/>
          </ac:spMkLst>
        </pc:spChg>
        <pc:spChg chg="del">
          <ac:chgData name="Qi Meng" userId="1ff84326-e290-46c0-b57e-3ef12142fb43" providerId="ADAL" clId="{F8800C37-9654-4A57-9133-C207195DC4D8}" dt="2021-12-08T07:36:42.545" v="962" actId="478"/>
          <ac:spMkLst>
            <pc:docMk/>
            <pc:sldMk cId="1393355387" sldId="359"/>
            <ac:spMk id="6" creationId="{7278A309-9D0A-4995-A99C-9546B24B903B}"/>
          </ac:spMkLst>
        </pc:spChg>
        <pc:spChg chg="add mod">
          <ac:chgData name="Qi Meng" userId="1ff84326-e290-46c0-b57e-3ef12142fb43" providerId="ADAL" clId="{F8800C37-9654-4A57-9133-C207195DC4D8}" dt="2021-12-09T15:24:43.880" v="3383" actId="12"/>
          <ac:spMkLst>
            <pc:docMk/>
            <pc:sldMk cId="1393355387" sldId="359"/>
            <ac:spMk id="7" creationId="{8CB159DF-6713-4228-8F0F-770CC44BB6A1}"/>
          </ac:spMkLst>
        </pc:spChg>
        <pc:spChg chg="del">
          <ac:chgData name="Qi Meng" userId="1ff84326-e290-46c0-b57e-3ef12142fb43" providerId="ADAL" clId="{F8800C37-9654-4A57-9133-C207195DC4D8}" dt="2021-12-08T07:36:42.545" v="962" actId="478"/>
          <ac:spMkLst>
            <pc:docMk/>
            <pc:sldMk cId="1393355387" sldId="359"/>
            <ac:spMk id="9" creationId="{6AA7B952-AC60-4AE5-B078-3E7E3E413E9C}"/>
          </ac:spMkLst>
        </pc:spChg>
        <pc:spChg chg="del">
          <ac:chgData name="Qi Meng" userId="1ff84326-e290-46c0-b57e-3ef12142fb43" providerId="ADAL" clId="{F8800C37-9654-4A57-9133-C207195DC4D8}" dt="2021-12-08T07:36:42.545" v="962" actId="478"/>
          <ac:spMkLst>
            <pc:docMk/>
            <pc:sldMk cId="1393355387" sldId="359"/>
            <ac:spMk id="10" creationId="{911BEA8B-8A5D-4CD5-8A3E-A0497634A952}"/>
          </ac:spMkLst>
        </pc:spChg>
        <pc:spChg chg="del">
          <ac:chgData name="Qi Meng" userId="1ff84326-e290-46c0-b57e-3ef12142fb43" providerId="ADAL" clId="{F8800C37-9654-4A57-9133-C207195DC4D8}" dt="2021-12-08T07:36:42.545" v="962" actId="478"/>
          <ac:spMkLst>
            <pc:docMk/>
            <pc:sldMk cId="1393355387" sldId="359"/>
            <ac:spMk id="11" creationId="{5437175C-EC52-4869-9957-37E160D07117}"/>
          </ac:spMkLst>
        </pc:spChg>
        <pc:spChg chg="del">
          <ac:chgData name="Qi Meng" userId="1ff84326-e290-46c0-b57e-3ef12142fb43" providerId="ADAL" clId="{F8800C37-9654-4A57-9133-C207195DC4D8}" dt="2021-12-08T07:36:42.545" v="962" actId="478"/>
          <ac:spMkLst>
            <pc:docMk/>
            <pc:sldMk cId="1393355387" sldId="359"/>
            <ac:spMk id="12" creationId="{57388179-ADDD-43C7-9539-AF1F9A98743A}"/>
          </ac:spMkLst>
        </pc:spChg>
        <pc:spChg chg="del">
          <ac:chgData name="Qi Meng" userId="1ff84326-e290-46c0-b57e-3ef12142fb43" providerId="ADAL" clId="{F8800C37-9654-4A57-9133-C207195DC4D8}" dt="2021-12-08T07:36:42.545" v="962" actId="478"/>
          <ac:spMkLst>
            <pc:docMk/>
            <pc:sldMk cId="1393355387" sldId="359"/>
            <ac:spMk id="13" creationId="{ABAED6D1-21FC-4397-A010-1307C5B001CC}"/>
          </ac:spMkLst>
        </pc:spChg>
        <pc:spChg chg="del">
          <ac:chgData name="Qi Meng" userId="1ff84326-e290-46c0-b57e-3ef12142fb43" providerId="ADAL" clId="{F8800C37-9654-4A57-9133-C207195DC4D8}" dt="2021-12-09T05:47:41.988" v="1151" actId="478"/>
          <ac:spMkLst>
            <pc:docMk/>
            <pc:sldMk cId="1393355387" sldId="359"/>
            <ac:spMk id="14" creationId="{C568FEE1-6BD7-42F2-97FF-43268EE2E461}"/>
          </ac:spMkLst>
        </pc:spChg>
        <pc:spChg chg="add mod">
          <ac:chgData name="Qi Meng" userId="1ff84326-e290-46c0-b57e-3ef12142fb43" providerId="ADAL" clId="{F8800C37-9654-4A57-9133-C207195DC4D8}" dt="2021-12-09T15:25:05.206" v="3387" actId="403"/>
          <ac:spMkLst>
            <pc:docMk/>
            <pc:sldMk cId="1393355387" sldId="359"/>
            <ac:spMk id="16" creationId="{DF8E19C5-3605-42E6-BE01-4A24457930DE}"/>
          </ac:spMkLst>
        </pc:spChg>
        <pc:spChg chg="add mod">
          <ac:chgData name="Qi Meng" userId="1ff84326-e290-46c0-b57e-3ef12142fb43" providerId="ADAL" clId="{F8800C37-9654-4A57-9133-C207195DC4D8}" dt="2021-12-09T15:25:11.500" v="3388" actId="1076"/>
          <ac:spMkLst>
            <pc:docMk/>
            <pc:sldMk cId="1393355387" sldId="359"/>
            <ac:spMk id="17" creationId="{90FC7799-4D02-4DC4-BC01-2FDA5E06CF7D}"/>
          </ac:spMkLst>
        </pc:spChg>
        <pc:spChg chg="add mod">
          <ac:chgData name="Qi Meng" userId="1ff84326-e290-46c0-b57e-3ef12142fb43" providerId="ADAL" clId="{F8800C37-9654-4A57-9133-C207195DC4D8}" dt="2021-12-09T15:25:15.170" v="3389" actId="403"/>
          <ac:spMkLst>
            <pc:docMk/>
            <pc:sldMk cId="1393355387" sldId="359"/>
            <ac:spMk id="18" creationId="{D30F7095-58E8-407F-8447-36D489636A8C}"/>
          </ac:spMkLst>
        </pc:spChg>
        <pc:spChg chg="add mod">
          <ac:chgData name="Qi Meng" userId="1ff84326-e290-46c0-b57e-3ef12142fb43" providerId="ADAL" clId="{F8800C37-9654-4A57-9133-C207195DC4D8}" dt="2021-12-09T15:24:57.334" v="3386" actId="12"/>
          <ac:spMkLst>
            <pc:docMk/>
            <pc:sldMk cId="1393355387" sldId="359"/>
            <ac:spMk id="19" creationId="{885BE2A8-F66A-4C22-B9C1-EA276B02B163}"/>
          </ac:spMkLst>
        </pc:spChg>
        <pc:spChg chg="del">
          <ac:chgData name="Qi Meng" userId="1ff84326-e290-46c0-b57e-3ef12142fb43" providerId="ADAL" clId="{F8800C37-9654-4A57-9133-C207195DC4D8}" dt="2021-12-08T07:36:42.545" v="962" actId="478"/>
          <ac:spMkLst>
            <pc:docMk/>
            <pc:sldMk cId="1393355387" sldId="359"/>
            <ac:spMk id="21" creationId="{C47BCC22-C9EC-4DFE-B666-EF174DE0515E}"/>
          </ac:spMkLst>
        </pc:spChg>
        <pc:spChg chg="del">
          <ac:chgData name="Qi Meng" userId="1ff84326-e290-46c0-b57e-3ef12142fb43" providerId="ADAL" clId="{F8800C37-9654-4A57-9133-C207195DC4D8}" dt="2021-12-08T07:36:42.545" v="962" actId="478"/>
          <ac:spMkLst>
            <pc:docMk/>
            <pc:sldMk cId="1393355387" sldId="359"/>
            <ac:spMk id="24" creationId="{78C86265-5B5A-4C08-A828-3F8CFD009CA3}"/>
          </ac:spMkLst>
        </pc:spChg>
        <pc:spChg chg="del">
          <ac:chgData name="Qi Meng" userId="1ff84326-e290-46c0-b57e-3ef12142fb43" providerId="ADAL" clId="{F8800C37-9654-4A57-9133-C207195DC4D8}" dt="2021-12-08T07:36:42.545" v="962" actId="478"/>
          <ac:spMkLst>
            <pc:docMk/>
            <pc:sldMk cId="1393355387" sldId="359"/>
            <ac:spMk id="25" creationId="{6791906F-8D2F-4D7C-960A-4BC2BC106CC6}"/>
          </ac:spMkLst>
        </pc:spChg>
        <pc:spChg chg="add mod">
          <ac:chgData name="Qi Meng" userId="1ff84326-e290-46c0-b57e-3ef12142fb43" providerId="ADAL" clId="{F8800C37-9654-4A57-9133-C207195DC4D8}" dt="2021-12-09T06:33:28.231" v="1602" actId="207"/>
          <ac:spMkLst>
            <pc:docMk/>
            <pc:sldMk cId="1393355387" sldId="359"/>
            <ac:spMk id="27" creationId="{A026AF88-20E7-4D6D-9FE2-B28A48AB3A3B}"/>
          </ac:spMkLst>
        </pc:spChg>
        <pc:spChg chg="del">
          <ac:chgData name="Qi Meng" userId="1ff84326-e290-46c0-b57e-3ef12142fb43" providerId="ADAL" clId="{F8800C37-9654-4A57-9133-C207195DC4D8}" dt="2021-12-08T07:36:42.545" v="962" actId="478"/>
          <ac:spMkLst>
            <pc:docMk/>
            <pc:sldMk cId="1393355387" sldId="359"/>
            <ac:spMk id="32" creationId="{3D417A35-84C7-4C8D-9540-62E7B15D0EAB}"/>
          </ac:spMkLst>
        </pc:spChg>
        <pc:spChg chg="del">
          <ac:chgData name="Qi Meng" userId="1ff84326-e290-46c0-b57e-3ef12142fb43" providerId="ADAL" clId="{F8800C37-9654-4A57-9133-C207195DC4D8}" dt="2021-12-08T07:36:42.545" v="962" actId="478"/>
          <ac:spMkLst>
            <pc:docMk/>
            <pc:sldMk cId="1393355387" sldId="359"/>
            <ac:spMk id="40" creationId="{C4603BD1-6CAE-4418-A1EE-1530BC286DCF}"/>
          </ac:spMkLst>
        </pc:spChg>
        <pc:spChg chg="del">
          <ac:chgData name="Qi Meng" userId="1ff84326-e290-46c0-b57e-3ef12142fb43" providerId="ADAL" clId="{F8800C37-9654-4A57-9133-C207195DC4D8}" dt="2021-12-08T07:36:42.545" v="962" actId="478"/>
          <ac:spMkLst>
            <pc:docMk/>
            <pc:sldMk cId="1393355387" sldId="359"/>
            <ac:spMk id="59" creationId="{21EB94CC-2105-48B4-BE72-AD5426B9CAED}"/>
          </ac:spMkLst>
        </pc:spChg>
        <pc:spChg chg="del">
          <ac:chgData name="Qi Meng" userId="1ff84326-e290-46c0-b57e-3ef12142fb43" providerId="ADAL" clId="{F8800C37-9654-4A57-9133-C207195DC4D8}" dt="2021-12-08T07:36:42.545" v="962" actId="478"/>
          <ac:spMkLst>
            <pc:docMk/>
            <pc:sldMk cId="1393355387" sldId="359"/>
            <ac:spMk id="61" creationId="{238190C6-412A-4E83-8CF9-08586398F27B}"/>
          </ac:spMkLst>
        </pc:spChg>
        <pc:spChg chg="del">
          <ac:chgData name="Qi Meng" userId="1ff84326-e290-46c0-b57e-3ef12142fb43" providerId="ADAL" clId="{F8800C37-9654-4A57-9133-C207195DC4D8}" dt="2021-12-08T07:36:42.545" v="962" actId="478"/>
          <ac:spMkLst>
            <pc:docMk/>
            <pc:sldMk cId="1393355387" sldId="359"/>
            <ac:spMk id="62" creationId="{47029875-B732-47CB-856A-F7AE05C536FD}"/>
          </ac:spMkLst>
        </pc:spChg>
        <pc:spChg chg="del">
          <ac:chgData name="Qi Meng" userId="1ff84326-e290-46c0-b57e-3ef12142fb43" providerId="ADAL" clId="{F8800C37-9654-4A57-9133-C207195DC4D8}" dt="2021-12-08T07:36:42.545" v="962" actId="478"/>
          <ac:spMkLst>
            <pc:docMk/>
            <pc:sldMk cId="1393355387" sldId="359"/>
            <ac:spMk id="65" creationId="{9397CB8B-9771-4BED-B1F6-7C3708CE754F}"/>
          </ac:spMkLst>
        </pc:spChg>
        <pc:picChg chg="del">
          <ac:chgData name="Qi Meng" userId="1ff84326-e290-46c0-b57e-3ef12142fb43" providerId="ADAL" clId="{F8800C37-9654-4A57-9133-C207195DC4D8}" dt="2021-12-08T07:36:42.545" v="962" actId="478"/>
          <ac:picMkLst>
            <pc:docMk/>
            <pc:sldMk cId="1393355387" sldId="359"/>
            <ac:picMk id="15" creationId="{A806A83D-5326-4924-9986-F653A821AE84}"/>
          </ac:picMkLst>
        </pc:picChg>
        <pc:picChg chg="add del mod">
          <ac:chgData name="Qi Meng" userId="1ff84326-e290-46c0-b57e-3ef12142fb43" providerId="ADAL" clId="{F8800C37-9654-4A57-9133-C207195DC4D8}" dt="2021-12-09T06:24:02.444" v="1492" actId="478"/>
          <ac:picMkLst>
            <pc:docMk/>
            <pc:sldMk cId="1393355387" sldId="359"/>
            <ac:picMk id="22" creationId="{B4DEDB3D-A794-4867-898C-85D0B2665525}"/>
          </ac:picMkLst>
        </pc:picChg>
        <pc:picChg chg="add mod">
          <ac:chgData name="Qi Meng" userId="1ff84326-e290-46c0-b57e-3ef12142fb43" providerId="ADAL" clId="{F8800C37-9654-4A57-9133-C207195DC4D8}" dt="2021-12-09T06:29:47.612" v="1495" actId="14100"/>
          <ac:picMkLst>
            <pc:docMk/>
            <pc:sldMk cId="1393355387" sldId="359"/>
            <ac:picMk id="26" creationId="{8CF65067-CA33-414E-85DE-88D833499FDE}"/>
          </ac:picMkLst>
        </pc:picChg>
        <pc:picChg chg="del">
          <ac:chgData name="Qi Meng" userId="1ff84326-e290-46c0-b57e-3ef12142fb43" providerId="ADAL" clId="{F8800C37-9654-4A57-9133-C207195DC4D8}" dt="2021-12-08T07:36:42.545" v="962" actId="478"/>
          <ac:picMkLst>
            <pc:docMk/>
            <pc:sldMk cId="1393355387" sldId="359"/>
            <ac:picMk id="1026" creationId="{7F2DABCF-7637-49A6-830E-D2875DDF930D}"/>
          </ac:picMkLst>
        </pc:picChg>
        <pc:cxnChg chg="add del mod">
          <ac:chgData name="Qi Meng" userId="1ff84326-e290-46c0-b57e-3ef12142fb43" providerId="ADAL" clId="{F8800C37-9654-4A57-9133-C207195DC4D8}" dt="2021-12-09T06:01:33.409" v="1194" actId="478"/>
          <ac:cxnSpMkLst>
            <pc:docMk/>
            <pc:sldMk cId="1393355387" sldId="359"/>
            <ac:cxnSpMk id="5" creationId="{543F8B6F-D339-4AE1-ACAF-4423995DD80C}"/>
          </ac:cxnSpMkLst>
        </pc:cxnChg>
        <pc:cxnChg chg="del">
          <ac:chgData name="Qi Meng" userId="1ff84326-e290-46c0-b57e-3ef12142fb43" providerId="ADAL" clId="{F8800C37-9654-4A57-9133-C207195DC4D8}" dt="2021-12-08T07:36:42.545" v="962" actId="478"/>
          <ac:cxnSpMkLst>
            <pc:docMk/>
            <pc:sldMk cId="1393355387" sldId="359"/>
            <ac:cxnSpMk id="43" creationId="{7FEB7115-E192-4866-B01C-41BF171D27EC}"/>
          </ac:cxnSpMkLst>
        </pc:cxnChg>
        <pc:cxnChg chg="del">
          <ac:chgData name="Qi Meng" userId="1ff84326-e290-46c0-b57e-3ef12142fb43" providerId="ADAL" clId="{F8800C37-9654-4A57-9133-C207195DC4D8}" dt="2021-12-08T07:36:42.545" v="962" actId="478"/>
          <ac:cxnSpMkLst>
            <pc:docMk/>
            <pc:sldMk cId="1393355387" sldId="359"/>
            <ac:cxnSpMk id="52" creationId="{00C60A4B-33E8-4719-AE49-2DF4802E94BE}"/>
          </ac:cxnSpMkLst>
        </pc:cxnChg>
        <pc:cxnChg chg="del">
          <ac:chgData name="Qi Meng" userId="1ff84326-e290-46c0-b57e-3ef12142fb43" providerId="ADAL" clId="{F8800C37-9654-4A57-9133-C207195DC4D8}" dt="2021-12-08T07:36:42.545" v="962" actId="478"/>
          <ac:cxnSpMkLst>
            <pc:docMk/>
            <pc:sldMk cId="1393355387" sldId="359"/>
            <ac:cxnSpMk id="57" creationId="{E5D59ABA-4DEA-4AEB-B4BF-6FB89ABC738F}"/>
          </ac:cxnSpMkLst>
        </pc:cxnChg>
      </pc:sldChg>
      <pc:sldChg chg="add del">
        <pc:chgData name="Qi Meng" userId="1ff84326-e290-46c0-b57e-3ef12142fb43" providerId="ADAL" clId="{F8800C37-9654-4A57-9133-C207195DC4D8}" dt="2021-12-09T02:53:23.420" v="988" actId="47"/>
        <pc:sldMkLst>
          <pc:docMk/>
          <pc:sldMk cId="2932310144" sldId="360"/>
        </pc:sldMkLst>
      </pc:sldChg>
      <pc:sldChg chg="addSp delSp modSp add mod ord addAnim delAnim modAnim">
        <pc:chgData name="Qi Meng" userId="1ff84326-e290-46c0-b57e-3ef12142fb43" providerId="ADAL" clId="{F8800C37-9654-4A57-9133-C207195DC4D8}" dt="2021-12-09T15:24:12.703" v="3379" actId="478"/>
        <pc:sldMkLst>
          <pc:docMk/>
          <pc:sldMk cId="4063011344" sldId="360"/>
        </pc:sldMkLst>
        <pc:spChg chg="mod">
          <ac:chgData name="Qi Meng" userId="1ff84326-e290-46c0-b57e-3ef12142fb43" providerId="ADAL" clId="{F8800C37-9654-4A57-9133-C207195DC4D8}" dt="2021-12-09T07:51:09.965" v="1802" actId="20577"/>
          <ac:spMkLst>
            <pc:docMk/>
            <pc:sldMk cId="4063011344" sldId="360"/>
            <ac:spMk id="2" creationId="{57BA36C0-2218-4A4C-BEEC-F80E7F4A5CDF}"/>
          </ac:spMkLst>
        </pc:spChg>
        <pc:spChg chg="add del mod">
          <ac:chgData name="Qi Meng" userId="1ff84326-e290-46c0-b57e-3ef12142fb43" providerId="ADAL" clId="{F8800C37-9654-4A57-9133-C207195DC4D8}" dt="2021-12-09T07:52:32.615" v="1817" actId="478"/>
          <ac:spMkLst>
            <pc:docMk/>
            <pc:sldMk cId="4063011344" sldId="360"/>
            <ac:spMk id="3" creationId="{96BCD954-25AC-4656-B1E8-5C880C5B1E40}"/>
          </ac:spMkLst>
        </pc:spChg>
        <pc:spChg chg="add mod">
          <ac:chgData name="Qi Meng" userId="1ff84326-e290-46c0-b57e-3ef12142fb43" providerId="ADAL" clId="{F8800C37-9654-4A57-9133-C207195DC4D8}" dt="2021-12-09T12:43:45.320" v="2366" actId="1076"/>
          <ac:spMkLst>
            <pc:docMk/>
            <pc:sldMk cId="4063011344" sldId="360"/>
            <ac:spMk id="4" creationId="{F733218F-415E-4B7A-AD2C-91D0FCEFFDF9}"/>
          </ac:spMkLst>
        </pc:spChg>
        <pc:spChg chg="add mod">
          <ac:chgData name="Qi Meng" userId="1ff84326-e290-46c0-b57e-3ef12142fb43" providerId="ADAL" clId="{F8800C37-9654-4A57-9133-C207195DC4D8}" dt="2021-12-09T12:43:45.320" v="2366" actId="1076"/>
          <ac:spMkLst>
            <pc:docMk/>
            <pc:sldMk cId="4063011344" sldId="360"/>
            <ac:spMk id="6" creationId="{2ED59D1E-B866-4587-A439-67BC179D8C99}"/>
          </ac:spMkLst>
        </pc:spChg>
        <pc:spChg chg="add mod">
          <ac:chgData name="Qi Meng" userId="1ff84326-e290-46c0-b57e-3ef12142fb43" providerId="ADAL" clId="{F8800C37-9654-4A57-9133-C207195DC4D8}" dt="2021-12-09T12:43:45.320" v="2366" actId="1076"/>
          <ac:spMkLst>
            <pc:docMk/>
            <pc:sldMk cId="4063011344" sldId="360"/>
            <ac:spMk id="7" creationId="{C6B5FA7C-EADE-40FD-94D4-BA4AC1E431C7}"/>
          </ac:spMkLst>
        </pc:spChg>
        <pc:spChg chg="add del mod">
          <ac:chgData name="Qi Meng" userId="1ff84326-e290-46c0-b57e-3ef12142fb43" providerId="ADAL" clId="{F8800C37-9654-4A57-9133-C207195DC4D8}" dt="2021-12-09T15:24:12.703" v="3379" actId="478"/>
          <ac:spMkLst>
            <pc:docMk/>
            <pc:sldMk cId="4063011344" sldId="360"/>
            <ac:spMk id="8" creationId="{6A229292-EC1B-4289-9C3D-C71F5E5C873B}"/>
          </ac:spMkLst>
        </pc:spChg>
        <pc:spChg chg="add del mod">
          <ac:chgData name="Qi Meng" userId="1ff84326-e290-46c0-b57e-3ef12142fb43" providerId="ADAL" clId="{F8800C37-9654-4A57-9133-C207195DC4D8}" dt="2021-12-09T07:55:50.130" v="1935" actId="478"/>
          <ac:spMkLst>
            <pc:docMk/>
            <pc:sldMk cId="4063011344" sldId="360"/>
            <ac:spMk id="9" creationId="{5D444CB9-654B-47E4-8C0C-39B8B447DA05}"/>
          </ac:spMkLst>
        </pc:spChg>
        <pc:spChg chg="del">
          <ac:chgData name="Qi Meng" userId="1ff84326-e290-46c0-b57e-3ef12142fb43" providerId="ADAL" clId="{F8800C37-9654-4A57-9133-C207195DC4D8}" dt="2021-12-09T07:51:15.082" v="1803" actId="478"/>
          <ac:spMkLst>
            <pc:docMk/>
            <pc:sldMk cId="4063011344" sldId="360"/>
            <ac:spMk id="19" creationId="{8630E049-3A49-460D-BBDA-3B01CF7F6F5C}"/>
          </ac:spMkLst>
        </pc:spChg>
        <pc:spChg chg="add del mod topLvl">
          <ac:chgData name="Qi Meng" userId="1ff84326-e290-46c0-b57e-3ef12142fb43" providerId="ADAL" clId="{F8800C37-9654-4A57-9133-C207195DC4D8}" dt="2021-12-09T12:43:54.187" v="2374"/>
          <ac:spMkLst>
            <pc:docMk/>
            <pc:sldMk cId="4063011344" sldId="360"/>
            <ac:spMk id="34" creationId="{BDDB6DED-F202-4C55-B110-8C57152F8E1C}"/>
          </ac:spMkLst>
        </pc:spChg>
        <pc:spChg chg="add del mod topLvl">
          <ac:chgData name="Qi Meng" userId="1ff84326-e290-46c0-b57e-3ef12142fb43" providerId="ADAL" clId="{F8800C37-9654-4A57-9133-C207195DC4D8}" dt="2021-12-09T12:43:54.187" v="2374"/>
          <ac:spMkLst>
            <pc:docMk/>
            <pc:sldMk cId="4063011344" sldId="360"/>
            <ac:spMk id="35" creationId="{C7870BFF-4FBA-4C7C-93BB-7D7300FCB98B}"/>
          </ac:spMkLst>
        </pc:spChg>
        <pc:spChg chg="add del mod topLvl">
          <ac:chgData name="Qi Meng" userId="1ff84326-e290-46c0-b57e-3ef12142fb43" providerId="ADAL" clId="{F8800C37-9654-4A57-9133-C207195DC4D8}" dt="2021-12-09T12:43:54.187" v="2374"/>
          <ac:spMkLst>
            <pc:docMk/>
            <pc:sldMk cId="4063011344" sldId="360"/>
            <ac:spMk id="36" creationId="{A9EB1EE8-F238-4015-A4A9-E1A6F0182F2A}"/>
          </ac:spMkLst>
        </pc:spChg>
        <pc:spChg chg="add del mod topLvl">
          <ac:chgData name="Qi Meng" userId="1ff84326-e290-46c0-b57e-3ef12142fb43" providerId="ADAL" clId="{F8800C37-9654-4A57-9133-C207195DC4D8}" dt="2021-12-09T12:43:54.187" v="2374"/>
          <ac:spMkLst>
            <pc:docMk/>
            <pc:sldMk cId="4063011344" sldId="360"/>
            <ac:spMk id="37" creationId="{AC5734A5-BA5B-4CE7-8F86-2019AC6F8E6D}"/>
          </ac:spMkLst>
        </pc:spChg>
        <pc:spChg chg="add del mod topLvl">
          <ac:chgData name="Qi Meng" userId="1ff84326-e290-46c0-b57e-3ef12142fb43" providerId="ADAL" clId="{F8800C37-9654-4A57-9133-C207195DC4D8}" dt="2021-12-09T12:43:54.187" v="2374"/>
          <ac:spMkLst>
            <pc:docMk/>
            <pc:sldMk cId="4063011344" sldId="360"/>
            <ac:spMk id="38" creationId="{90E46513-D486-4AAF-970B-ECA4B5310DF7}"/>
          </ac:spMkLst>
        </pc:spChg>
        <pc:spChg chg="add del mod topLvl">
          <ac:chgData name="Qi Meng" userId="1ff84326-e290-46c0-b57e-3ef12142fb43" providerId="ADAL" clId="{F8800C37-9654-4A57-9133-C207195DC4D8}" dt="2021-12-09T12:43:54.187" v="2374"/>
          <ac:spMkLst>
            <pc:docMk/>
            <pc:sldMk cId="4063011344" sldId="360"/>
            <ac:spMk id="39" creationId="{DA263687-7617-4D81-A603-A4940D0F990A}"/>
          </ac:spMkLst>
        </pc:spChg>
        <pc:spChg chg="add del mod topLvl">
          <ac:chgData name="Qi Meng" userId="1ff84326-e290-46c0-b57e-3ef12142fb43" providerId="ADAL" clId="{F8800C37-9654-4A57-9133-C207195DC4D8}" dt="2021-12-09T12:43:54.187" v="2374"/>
          <ac:spMkLst>
            <pc:docMk/>
            <pc:sldMk cId="4063011344" sldId="360"/>
            <ac:spMk id="40" creationId="{C2CD26D1-DA32-4596-A760-4D96C3D63C06}"/>
          </ac:spMkLst>
        </pc:spChg>
        <pc:spChg chg="add del mod topLvl">
          <ac:chgData name="Qi Meng" userId="1ff84326-e290-46c0-b57e-3ef12142fb43" providerId="ADAL" clId="{F8800C37-9654-4A57-9133-C207195DC4D8}" dt="2021-12-09T12:43:54.187" v="2374"/>
          <ac:spMkLst>
            <pc:docMk/>
            <pc:sldMk cId="4063011344" sldId="360"/>
            <ac:spMk id="41" creationId="{3B708CD9-12B7-486E-AD56-A8B72113FFFC}"/>
          </ac:spMkLst>
        </pc:spChg>
        <pc:spChg chg="add del mod topLvl">
          <ac:chgData name="Qi Meng" userId="1ff84326-e290-46c0-b57e-3ef12142fb43" providerId="ADAL" clId="{F8800C37-9654-4A57-9133-C207195DC4D8}" dt="2021-12-09T12:43:54.187" v="2374"/>
          <ac:spMkLst>
            <pc:docMk/>
            <pc:sldMk cId="4063011344" sldId="360"/>
            <ac:spMk id="42" creationId="{D9142D8F-93BE-4EAB-8D6A-798BB773820F}"/>
          </ac:spMkLst>
        </pc:spChg>
        <pc:spChg chg="mod">
          <ac:chgData name="Qi Meng" userId="1ff84326-e290-46c0-b57e-3ef12142fb43" providerId="ADAL" clId="{F8800C37-9654-4A57-9133-C207195DC4D8}" dt="2021-12-09T12:43:45.320" v="2366" actId="1076"/>
          <ac:spMkLst>
            <pc:docMk/>
            <pc:sldMk cId="4063011344" sldId="360"/>
            <ac:spMk id="65" creationId="{9F307E4A-BF80-4361-A4BE-5F25751DCE47}"/>
          </ac:spMkLst>
        </pc:spChg>
        <pc:spChg chg="mod">
          <ac:chgData name="Qi Meng" userId="1ff84326-e290-46c0-b57e-3ef12142fb43" providerId="ADAL" clId="{F8800C37-9654-4A57-9133-C207195DC4D8}" dt="2021-12-09T12:43:45.320" v="2366" actId="1076"/>
          <ac:spMkLst>
            <pc:docMk/>
            <pc:sldMk cId="4063011344" sldId="360"/>
            <ac:spMk id="67" creationId="{0A275AA7-A3AD-4483-9825-36BD60B02F02}"/>
          </ac:spMkLst>
        </pc:spChg>
        <pc:spChg chg="mod">
          <ac:chgData name="Qi Meng" userId="1ff84326-e290-46c0-b57e-3ef12142fb43" providerId="ADAL" clId="{F8800C37-9654-4A57-9133-C207195DC4D8}" dt="2021-12-09T12:43:45.320" v="2366" actId="1076"/>
          <ac:spMkLst>
            <pc:docMk/>
            <pc:sldMk cId="4063011344" sldId="360"/>
            <ac:spMk id="70" creationId="{768317D9-81D9-4915-9CE2-874F19A45A67}"/>
          </ac:spMkLst>
        </pc:spChg>
        <pc:spChg chg="del">
          <ac:chgData name="Qi Meng" userId="1ff84326-e290-46c0-b57e-3ef12142fb43" providerId="ADAL" clId="{F8800C37-9654-4A57-9133-C207195DC4D8}" dt="2021-12-09T07:51:46.709" v="1806" actId="478"/>
          <ac:spMkLst>
            <pc:docMk/>
            <pc:sldMk cId="4063011344" sldId="360"/>
            <ac:spMk id="84" creationId="{8266DC6B-DF4D-4578-9AD3-06619CA4266F}"/>
          </ac:spMkLst>
        </pc:spChg>
        <pc:spChg chg="mod">
          <ac:chgData name="Qi Meng" userId="1ff84326-e290-46c0-b57e-3ef12142fb43" providerId="ADAL" clId="{F8800C37-9654-4A57-9133-C207195DC4D8}" dt="2021-12-09T12:43:45.320" v="2366" actId="1076"/>
          <ac:spMkLst>
            <pc:docMk/>
            <pc:sldMk cId="4063011344" sldId="360"/>
            <ac:spMk id="86" creationId="{D52DCA3B-6968-41A5-8A73-ECCF84D730B0}"/>
          </ac:spMkLst>
        </pc:spChg>
        <pc:spChg chg="del">
          <ac:chgData name="Qi Meng" userId="1ff84326-e290-46c0-b57e-3ef12142fb43" providerId="ADAL" clId="{F8800C37-9654-4A57-9133-C207195DC4D8}" dt="2021-12-09T07:51:43.427" v="1804" actId="478"/>
          <ac:spMkLst>
            <pc:docMk/>
            <pc:sldMk cId="4063011344" sldId="360"/>
            <ac:spMk id="96" creationId="{62F9D8D6-A228-4BC2-946A-5FD52908C84A}"/>
          </ac:spMkLst>
        </pc:spChg>
        <pc:spChg chg="mod">
          <ac:chgData name="Qi Meng" userId="1ff84326-e290-46c0-b57e-3ef12142fb43" providerId="ADAL" clId="{F8800C37-9654-4A57-9133-C207195DC4D8}" dt="2021-12-09T12:43:45.320" v="2366" actId="1076"/>
          <ac:spMkLst>
            <pc:docMk/>
            <pc:sldMk cId="4063011344" sldId="360"/>
            <ac:spMk id="106" creationId="{EF80E3DC-4223-44BD-8232-B31B1E27E773}"/>
          </ac:spMkLst>
        </pc:spChg>
        <pc:spChg chg="del">
          <ac:chgData name="Qi Meng" userId="1ff84326-e290-46c0-b57e-3ef12142fb43" providerId="ADAL" clId="{F8800C37-9654-4A57-9133-C207195DC4D8}" dt="2021-12-09T07:51:52.492" v="1810" actId="478"/>
          <ac:spMkLst>
            <pc:docMk/>
            <pc:sldMk cId="4063011344" sldId="360"/>
            <ac:spMk id="128" creationId="{920A8C5B-22C2-4AA6-B0A2-D0394604E0AA}"/>
          </ac:spMkLst>
        </pc:spChg>
        <pc:spChg chg="del">
          <ac:chgData name="Qi Meng" userId="1ff84326-e290-46c0-b57e-3ef12142fb43" providerId="ADAL" clId="{F8800C37-9654-4A57-9133-C207195DC4D8}" dt="2021-12-09T07:51:45.451" v="1805" actId="478"/>
          <ac:spMkLst>
            <pc:docMk/>
            <pc:sldMk cId="4063011344" sldId="360"/>
            <ac:spMk id="133" creationId="{F8F30AE6-7E25-408E-B79D-A7722A137586}"/>
          </ac:spMkLst>
        </pc:spChg>
        <pc:spChg chg="mod">
          <ac:chgData name="Qi Meng" userId="1ff84326-e290-46c0-b57e-3ef12142fb43" providerId="ADAL" clId="{F8800C37-9654-4A57-9133-C207195DC4D8}" dt="2021-12-09T12:43:45.320" v="2366" actId="1076"/>
          <ac:spMkLst>
            <pc:docMk/>
            <pc:sldMk cId="4063011344" sldId="360"/>
            <ac:spMk id="146" creationId="{EE49B117-859C-4E28-8F48-1F4DA6C32451}"/>
          </ac:spMkLst>
        </pc:spChg>
        <pc:grpChg chg="add del mod">
          <ac:chgData name="Qi Meng" userId="1ff84326-e290-46c0-b57e-3ef12142fb43" providerId="ADAL" clId="{F8800C37-9654-4A57-9133-C207195DC4D8}" dt="2021-12-09T12:43:53.238" v="2372" actId="164"/>
          <ac:grpSpMkLst>
            <pc:docMk/>
            <pc:sldMk cId="4063011344" sldId="360"/>
            <ac:grpSpMk id="10" creationId="{EE892A4E-77E5-44A5-8235-FA728ACA4C3F}"/>
          </ac:grpSpMkLst>
        </pc:grpChg>
        <pc:picChg chg="mod">
          <ac:chgData name="Qi Meng" userId="1ff84326-e290-46c0-b57e-3ef12142fb43" providerId="ADAL" clId="{F8800C37-9654-4A57-9133-C207195DC4D8}" dt="2021-12-09T12:43:44.961" v="2365" actId="1076"/>
          <ac:picMkLst>
            <pc:docMk/>
            <pc:sldMk cId="4063011344" sldId="360"/>
            <ac:picMk id="64" creationId="{5200A6E0-55F4-47EF-B288-C9F761085C0C}"/>
          </ac:picMkLst>
        </pc:picChg>
        <pc:cxnChg chg="add del mod">
          <ac:chgData name="Qi Meng" userId="1ff84326-e290-46c0-b57e-3ef12142fb43" providerId="ADAL" clId="{F8800C37-9654-4A57-9133-C207195DC4D8}" dt="2021-12-09T07:53:05.750" v="1842" actId="478"/>
          <ac:cxnSpMkLst>
            <pc:docMk/>
            <pc:sldMk cId="4063011344" sldId="360"/>
            <ac:cxnSpMk id="5" creationId="{5BDEE150-8733-4970-AF1F-FCB7895AF922}"/>
          </ac:cxnSpMkLst>
        </pc:cxnChg>
        <pc:cxnChg chg="add del mod topLvl">
          <ac:chgData name="Qi Meng" userId="1ff84326-e290-46c0-b57e-3ef12142fb43" providerId="ADAL" clId="{F8800C37-9654-4A57-9133-C207195DC4D8}" dt="2021-12-09T12:43:54.187" v="2374"/>
          <ac:cxnSpMkLst>
            <pc:docMk/>
            <pc:sldMk cId="4063011344" sldId="360"/>
            <ac:cxnSpMk id="43" creationId="{FBA1161C-49F9-41B8-9A8E-61625E690863}"/>
          </ac:cxnSpMkLst>
        </pc:cxnChg>
        <pc:cxnChg chg="del">
          <ac:chgData name="Qi Meng" userId="1ff84326-e290-46c0-b57e-3ef12142fb43" providerId="ADAL" clId="{F8800C37-9654-4A57-9133-C207195DC4D8}" dt="2021-12-09T07:51:50.195" v="1808" actId="478"/>
          <ac:cxnSpMkLst>
            <pc:docMk/>
            <pc:sldMk cId="4063011344" sldId="360"/>
            <ac:cxnSpMk id="98" creationId="{B04D432D-518E-4AE7-BD35-23FEA778D1D5}"/>
          </ac:cxnSpMkLst>
        </pc:cxnChg>
        <pc:cxnChg chg="del">
          <ac:chgData name="Qi Meng" userId="1ff84326-e290-46c0-b57e-3ef12142fb43" providerId="ADAL" clId="{F8800C37-9654-4A57-9133-C207195DC4D8}" dt="2021-12-09T07:51:51.280" v="1809" actId="478"/>
          <ac:cxnSpMkLst>
            <pc:docMk/>
            <pc:sldMk cId="4063011344" sldId="360"/>
            <ac:cxnSpMk id="100" creationId="{51AF2FE3-0750-43FB-B106-59EB6AB1375A}"/>
          </ac:cxnSpMkLst>
        </pc:cxnChg>
        <pc:cxnChg chg="del">
          <ac:chgData name="Qi Meng" userId="1ff84326-e290-46c0-b57e-3ef12142fb43" providerId="ADAL" clId="{F8800C37-9654-4A57-9133-C207195DC4D8}" dt="2021-12-09T07:51:48.349" v="1807" actId="478"/>
          <ac:cxnSpMkLst>
            <pc:docMk/>
            <pc:sldMk cId="4063011344" sldId="360"/>
            <ac:cxnSpMk id="135" creationId="{AC855E6E-5498-4B9C-ADE6-76FD877BDE8F}"/>
          </ac:cxnSpMkLst>
        </pc:cxnChg>
        <pc:cxnChg chg="mod">
          <ac:chgData name="Qi Meng" userId="1ff84326-e290-46c0-b57e-3ef12142fb43" providerId="ADAL" clId="{F8800C37-9654-4A57-9133-C207195DC4D8}" dt="2021-12-09T12:43:45.320" v="2366" actId="1076"/>
          <ac:cxnSpMkLst>
            <pc:docMk/>
            <pc:sldMk cId="4063011344" sldId="360"/>
            <ac:cxnSpMk id="140" creationId="{E9542098-806B-4478-911D-24A5F43554F0}"/>
          </ac:cxnSpMkLst>
        </pc:cxnChg>
      </pc:sldChg>
      <pc:sldChg chg="addSp delSp modSp add mod ord">
        <pc:chgData name="Qi Meng" userId="1ff84326-e290-46c0-b57e-3ef12142fb43" providerId="ADAL" clId="{F8800C37-9654-4A57-9133-C207195DC4D8}" dt="2021-12-10T05:11:20.711" v="3675" actId="1076"/>
        <pc:sldMkLst>
          <pc:docMk/>
          <pc:sldMk cId="966394215" sldId="361"/>
        </pc:sldMkLst>
        <pc:spChg chg="del">
          <ac:chgData name="Qi Meng" userId="1ff84326-e290-46c0-b57e-3ef12142fb43" providerId="ADAL" clId="{F8800C37-9654-4A57-9133-C207195DC4D8}" dt="2021-12-09T15:07:49.085" v="2990" actId="478"/>
          <ac:spMkLst>
            <pc:docMk/>
            <pc:sldMk cId="966394215" sldId="361"/>
            <ac:spMk id="4" creationId="{419D5DD1-62EB-4246-8774-476A0455EADF}"/>
          </ac:spMkLst>
        </pc:spChg>
        <pc:spChg chg="mod">
          <ac:chgData name="Qi Meng" userId="1ff84326-e290-46c0-b57e-3ef12142fb43" providerId="ADAL" clId="{F8800C37-9654-4A57-9133-C207195DC4D8}" dt="2021-12-09T16:08:15.323" v="3621" actId="20577"/>
          <ac:spMkLst>
            <pc:docMk/>
            <pc:sldMk cId="966394215" sldId="361"/>
            <ac:spMk id="12" creationId="{8BA101FF-3CAC-4955-AF12-DE14E898DCA4}"/>
          </ac:spMkLst>
        </pc:spChg>
        <pc:spChg chg="mod">
          <ac:chgData name="Qi Meng" userId="1ff84326-e290-46c0-b57e-3ef12142fb43" providerId="ADAL" clId="{F8800C37-9654-4A57-9133-C207195DC4D8}" dt="2021-12-10T05:11:20.711" v="3675" actId="1076"/>
          <ac:spMkLst>
            <pc:docMk/>
            <pc:sldMk cId="966394215" sldId="361"/>
            <ac:spMk id="14" creationId="{2F3D9A54-B8D3-4385-910D-41D11B2F7C65}"/>
          </ac:spMkLst>
        </pc:spChg>
        <pc:spChg chg="mod">
          <ac:chgData name="Qi Meng" userId="1ff84326-e290-46c0-b57e-3ef12142fb43" providerId="ADAL" clId="{F8800C37-9654-4A57-9133-C207195DC4D8}" dt="2021-12-10T05:11:13.565" v="3674" actId="1076"/>
          <ac:spMkLst>
            <pc:docMk/>
            <pc:sldMk cId="966394215" sldId="361"/>
            <ac:spMk id="17" creationId="{591E209A-947E-4B33-BE28-E083E2CF2330}"/>
          </ac:spMkLst>
        </pc:spChg>
        <pc:spChg chg="mod">
          <ac:chgData name="Qi Meng" userId="1ff84326-e290-46c0-b57e-3ef12142fb43" providerId="ADAL" clId="{F8800C37-9654-4A57-9133-C207195DC4D8}" dt="2021-12-10T05:10:38.361" v="3670" actId="20577"/>
          <ac:spMkLst>
            <pc:docMk/>
            <pc:sldMk cId="966394215" sldId="361"/>
            <ac:spMk id="19" creationId="{E5B0147B-2D8C-4E39-A820-74D90EE6321A}"/>
          </ac:spMkLst>
        </pc:spChg>
        <pc:spChg chg="mod">
          <ac:chgData name="Qi Meng" userId="1ff84326-e290-46c0-b57e-3ef12142fb43" providerId="ADAL" clId="{F8800C37-9654-4A57-9133-C207195DC4D8}" dt="2021-12-10T05:11:13.565" v="3674" actId="1076"/>
          <ac:spMkLst>
            <pc:docMk/>
            <pc:sldMk cId="966394215" sldId="361"/>
            <ac:spMk id="26" creationId="{2AB95D5B-9495-497E-9C85-6137BACEB8DB}"/>
          </ac:spMkLst>
        </pc:spChg>
        <pc:spChg chg="mod">
          <ac:chgData name="Qi Meng" userId="1ff84326-e290-46c0-b57e-3ef12142fb43" providerId="ADAL" clId="{F8800C37-9654-4A57-9133-C207195DC4D8}" dt="2021-12-10T05:11:13.565" v="3674" actId="1076"/>
          <ac:spMkLst>
            <pc:docMk/>
            <pc:sldMk cId="966394215" sldId="361"/>
            <ac:spMk id="29" creationId="{5DFC8443-1638-4E26-B548-4B05BCAC6909}"/>
          </ac:spMkLst>
        </pc:spChg>
        <pc:picChg chg="mod">
          <ac:chgData name="Qi Meng" userId="1ff84326-e290-46c0-b57e-3ef12142fb43" providerId="ADAL" clId="{F8800C37-9654-4A57-9133-C207195DC4D8}" dt="2021-12-10T05:11:13.565" v="3674" actId="1076"/>
          <ac:picMkLst>
            <pc:docMk/>
            <pc:sldMk cId="966394215" sldId="361"/>
            <ac:picMk id="3" creationId="{3E649E54-55A1-41DC-A141-347C18022E3A}"/>
          </ac:picMkLst>
        </pc:picChg>
        <pc:picChg chg="add del mod">
          <ac:chgData name="Qi Meng" userId="1ff84326-e290-46c0-b57e-3ef12142fb43" providerId="ADAL" clId="{F8800C37-9654-4A57-9133-C207195DC4D8}" dt="2021-12-10T05:10:36.391" v="3669" actId="478"/>
          <ac:picMkLst>
            <pc:docMk/>
            <pc:sldMk cId="966394215" sldId="361"/>
            <ac:picMk id="6" creationId="{3D1A3FC9-5C00-4E85-BB86-E4FD73740536}"/>
          </ac:picMkLst>
        </pc:picChg>
        <pc:picChg chg="mod">
          <ac:chgData name="Qi Meng" userId="1ff84326-e290-46c0-b57e-3ef12142fb43" providerId="ADAL" clId="{F8800C37-9654-4A57-9133-C207195DC4D8}" dt="2021-12-10T05:11:20.711" v="3675" actId="1076"/>
          <ac:picMkLst>
            <pc:docMk/>
            <pc:sldMk cId="966394215" sldId="361"/>
            <ac:picMk id="13" creationId="{951CDE45-F1CD-404A-9057-24A040FD81FB}"/>
          </ac:picMkLst>
        </pc:picChg>
      </pc:sldChg>
      <pc:sldChg chg="add del">
        <pc:chgData name="Qi Meng" userId="1ff84326-e290-46c0-b57e-3ef12142fb43" providerId="ADAL" clId="{F8800C37-9654-4A57-9133-C207195DC4D8}" dt="2021-12-10T08:52:21.478" v="4504" actId="47"/>
        <pc:sldMkLst>
          <pc:docMk/>
          <pc:sldMk cId="2799208218" sldId="362"/>
        </pc:sldMkLst>
      </pc:sldChg>
    </pc:docChg>
  </pc:docChgLst>
  <pc:docChgLst>
    <pc:chgData name="Qi Meng" userId="1ff84326-e290-46c0-b57e-3ef12142fb43" providerId="ADAL" clId="{402D7FF6-24AB-4EF9-B455-9E6AAE86EFB6}"/>
    <pc:docChg chg="undo custSel addSld delSld modSld sldOrd modSection">
      <pc:chgData name="Qi Meng" userId="1ff84326-e290-46c0-b57e-3ef12142fb43" providerId="ADAL" clId="{402D7FF6-24AB-4EF9-B455-9E6AAE86EFB6}" dt="2021-07-26T00:57:14.668" v="14275" actId="1076"/>
      <pc:docMkLst>
        <pc:docMk/>
      </pc:docMkLst>
      <pc:sldChg chg="addSp delSp modSp add del mod delAnim modAnim modNotesTx">
        <pc:chgData name="Qi Meng" userId="1ff84326-e290-46c0-b57e-3ef12142fb43" providerId="ADAL" clId="{402D7FF6-24AB-4EF9-B455-9E6AAE86EFB6}" dt="2021-07-25T16:01:26.673" v="14179" actId="20577"/>
        <pc:sldMkLst>
          <pc:docMk/>
          <pc:sldMk cId="1869426509" sldId="263"/>
        </pc:sldMkLst>
        <pc:spChg chg="mod">
          <ac:chgData name="Qi Meng" userId="1ff84326-e290-46c0-b57e-3ef12142fb43" providerId="ADAL" clId="{402D7FF6-24AB-4EF9-B455-9E6AAE86EFB6}" dt="2021-07-24T15:02:45.175" v="6215" actId="20577"/>
          <ac:spMkLst>
            <pc:docMk/>
            <pc:sldMk cId="1869426509" sldId="263"/>
            <ac:spMk id="2" creationId="{34B52EA8-3446-4D20-857A-98C465C41B98}"/>
          </ac:spMkLst>
        </pc:spChg>
        <pc:spChg chg="mod">
          <ac:chgData name="Qi Meng" userId="1ff84326-e290-46c0-b57e-3ef12142fb43" providerId="ADAL" clId="{402D7FF6-24AB-4EF9-B455-9E6AAE86EFB6}" dt="2021-07-25T02:07:41.464" v="6612" actId="404"/>
          <ac:spMkLst>
            <pc:docMk/>
            <pc:sldMk cId="1869426509" sldId="263"/>
            <ac:spMk id="3" creationId="{FFB5480B-24CE-42A6-9EED-0CD5E67289E9}"/>
          </ac:spMkLst>
        </pc:spChg>
        <pc:spChg chg="del">
          <ac:chgData name="Qi Meng" userId="1ff84326-e290-46c0-b57e-3ef12142fb43" providerId="ADAL" clId="{402D7FF6-24AB-4EF9-B455-9E6AAE86EFB6}" dt="2021-07-23T09:25:30.513" v="109" actId="478"/>
          <ac:spMkLst>
            <pc:docMk/>
            <pc:sldMk cId="1869426509" sldId="263"/>
            <ac:spMk id="4" creationId="{6DEECF1E-3379-43BD-95D6-4D970BABAF62}"/>
          </ac:spMkLst>
        </pc:spChg>
        <pc:spChg chg="add del mod">
          <ac:chgData name="Qi Meng" userId="1ff84326-e290-46c0-b57e-3ef12142fb43" providerId="ADAL" clId="{402D7FF6-24AB-4EF9-B455-9E6AAE86EFB6}" dt="2021-07-23T21:37:18.655" v="1104" actId="478"/>
          <ac:spMkLst>
            <pc:docMk/>
            <pc:sldMk cId="1869426509" sldId="263"/>
            <ac:spMk id="4" creationId="{B4299591-3193-4A65-AC0B-D8D5E4E263C3}"/>
          </ac:spMkLst>
        </pc:spChg>
        <pc:spChg chg="add del mod">
          <ac:chgData name="Qi Meng" userId="1ff84326-e290-46c0-b57e-3ef12142fb43" providerId="ADAL" clId="{402D7FF6-24AB-4EF9-B455-9E6AAE86EFB6}" dt="2021-07-23T09:32:05.146" v="277" actId="478"/>
          <ac:spMkLst>
            <pc:docMk/>
            <pc:sldMk cId="1869426509" sldId="263"/>
            <ac:spMk id="6" creationId="{11368B0C-38BC-4BD4-8450-D9322E4E2AD2}"/>
          </ac:spMkLst>
        </pc:spChg>
        <pc:spChg chg="add del mod">
          <ac:chgData name="Qi Meng" userId="1ff84326-e290-46c0-b57e-3ef12142fb43" providerId="ADAL" clId="{402D7FF6-24AB-4EF9-B455-9E6AAE86EFB6}" dt="2021-07-23T21:46:48.082" v="1137" actId="478"/>
          <ac:spMkLst>
            <pc:docMk/>
            <pc:sldMk cId="1869426509" sldId="263"/>
            <ac:spMk id="11" creationId="{272B1575-6324-441D-8CC7-9E4981F2DBA6}"/>
          </ac:spMkLst>
        </pc:spChg>
        <pc:spChg chg="add mod">
          <ac:chgData name="Qi Meng" userId="1ff84326-e290-46c0-b57e-3ef12142fb43" providerId="ADAL" clId="{402D7FF6-24AB-4EF9-B455-9E6AAE86EFB6}" dt="2021-07-25T02:07:53.146" v="6614" actId="1076"/>
          <ac:spMkLst>
            <pc:docMk/>
            <pc:sldMk cId="1869426509" sldId="263"/>
            <ac:spMk id="12" creationId="{32E94CCC-FFA4-4C8D-8104-182F89EFDC37}"/>
          </ac:spMkLst>
        </pc:spChg>
        <pc:spChg chg="mod">
          <ac:chgData name="Qi Meng" userId="1ff84326-e290-46c0-b57e-3ef12142fb43" providerId="ADAL" clId="{402D7FF6-24AB-4EF9-B455-9E6AAE86EFB6}" dt="2021-07-25T02:06:14.303" v="6585" actId="20577"/>
          <ac:spMkLst>
            <pc:docMk/>
            <pc:sldMk cId="1869426509" sldId="263"/>
            <ac:spMk id="16" creationId="{4C9B201D-E564-4626-83CF-FE21C7DE2153}"/>
          </ac:spMkLst>
        </pc:spChg>
        <pc:spChg chg="mod">
          <ac:chgData name="Qi Meng" userId="1ff84326-e290-46c0-b57e-3ef12142fb43" providerId="ADAL" clId="{402D7FF6-24AB-4EF9-B455-9E6AAE86EFB6}" dt="2021-07-25T02:04:28.365" v="6546" actId="20577"/>
          <ac:spMkLst>
            <pc:docMk/>
            <pc:sldMk cId="1869426509" sldId="263"/>
            <ac:spMk id="21" creationId="{732155F5-A0B8-4668-A97F-677A29475633}"/>
          </ac:spMkLst>
        </pc:spChg>
        <pc:spChg chg="del">
          <ac:chgData name="Qi Meng" userId="1ff84326-e290-46c0-b57e-3ef12142fb43" providerId="ADAL" clId="{402D7FF6-24AB-4EF9-B455-9E6AAE86EFB6}" dt="2021-07-23T09:25:29.231" v="108" actId="478"/>
          <ac:spMkLst>
            <pc:docMk/>
            <pc:sldMk cId="1869426509" sldId="263"/>
            <ac:spMk id="23" creationId="{C513696D-7733-4796-BC1C-3629D08F2EAC}"/>
          </ac:spMkLst>
        </pc:spChg>
        <pc:spChg chg="del">
          <ac:chgData name="Qi Meng" userId="1ff84326-e290-46c0-b57e-3ef12142fb43" providerId="ADAL" clId="{402D7FF6-24AB-4EF9-B455-9E6AAE86EFB6}" dt="2021-07-23T09:25:32.062" v="110" actId="478"/>
          <ac:spMkLst>
            <pc:docMk/>
            <pc:sldMk cId="1869426509" sldId="263"/>
            <ac:spMk id="25" creationId="{99742608-3E3F-441D-BEF3-115DEB6A1664}"/>
          </ac:spMkLst>
        </pc:spChg>
        <pc:picChg chg="add mod">
          <ac:chgData name="Qi Meng" userId="1ff84326-e290-46c0-b57e-3ef12142fb43" providerId="ADAL" clId="{402D7FF6-24AB-4EF9-B455-9E6AAE86EFB6}" dt="2021-07-25T02:07:46.524" v="6613" actId="1076"/>
          <ac:picMkLst>
            <pc:docMk/>
            <pc:sldMk cId="1869426509" sldId="263"/>
            <ac:picMk id="10" creationId="{F0B6F485-2C90-494B-B3E8-FDCE2B21AD19}"/>
          </ac:picMkLst>
        </pc:picChg>
        <pc:cxnChg chg="del mod">
          <ac:chgData name="Qi Meng" userId="1ff84326-e290-46c0-b57e-3ef12142fb43" providerId="ADAL" clId="{402D7FF6-24AB-4EF9-B455-9E6AAE86EFB6}" dt="2021-07-23T09:25:48.923" v="115" actId="478"/>
          <ac:cxnSpMkLst>
            <pc:docMk/>
            <pc:sldMk cId="1869426509" sldId="263"/>
            <ac:cxnSpMk id="5" creationId="{0FA9DCB5-1174-423F-8921-DF027489F11A}"/>
          </ac:cxnSpMkLst>
        </pc:cxnChg>
        <pc:cxnChg chg="add del mod">
          <ac:chgData name="Qi Meng" userId="1ff84326-e290-46c0-b57e-3ef12142fb43" providerId="ADAL" clId="{402D7FF6-24AB-4EF9-B455-9E6AAE86EFB6}" dt="2021-07-23T21:37:39.202" v="1107" actId="478"/>
          <ac:cxnSpMkLst>
            <pc:docMk/>
            <pc:sldMk cId="1869426509" sldId="263"/>
            <ac:cxnSpMk id="6" creationId="{C0514218-EE79-4A36-8853-4AA30B5A4D77}"/>
          </ac:cxnSpMkLst>
        </pc:cxnChg>
        <pc:cxnChg chg="del">
          <ac:chgData name="Qi Meng" userId="1ff84326-e290-46c0-b57e-3ef12142fb43" providerId="ADAL" clId="{402D7FF6-24AB-4EF9-B455-9E6AAE86EFB6}" dt="2021-07-23T09:25:47.243" v="114" actId="478"/>
          <ac:cxnSpMkLst>
            <pc:docMk/>
            <pc:sldMk cId="1869426509" sldId="263"/>
            <ac:cxnSpMk id="8" creationId="{2AF43E6A-B398-4A62-BCF9-8756F9BC57A7}"/>
          </ac:cxnSpMkLst>
        </pc:cxnChg>
      </pc:sldChg>
      <pc:sldChg chg="addSp delSp modSp add del mod modAnim modNotesTx">
        <pc:chgData name="Qi Meng" userId="1ff84326-e290-46c0-b57e-3ef12142fb43" providerId="ADAL" clId="{402D7FF6-24AB-4EF9-B455-9E6AAE86EFB6}" dt="2021-07-26T00:57:14.668" v="14275" actId="1076"/>
        <pc:sldMkLst>
          <pc:docMk/>
          <pc:sldMk cId="1235659606" sldId="264"/>
        </pc:sldMkLst>
        <pc:spChg chg="del mod">
          <ac:chgData name="Qi Meng" userId="1ff84326-e290-46c0-b57e-3ef12142fb43" providerId="ADAL" clId="{402D7FF6-24AB-4EF9-B455-9E6AAE86EFB6}" dt="2021-07-24T15:04:20.987" v="6239" actId="478"/>
          <ac:spMkLst>
            <pc:docMk/>
            <pc:sldMk cId="1235659606" sldId="264"/>
            <ac:spMk id="2" creationId="{381D9BD4-8A4C-4D60-903F-C763C6E439C6}"/>
          </ac:spMkLst>
        </pc:spChg>
        <pc:spChg chg="mod">
          <ac:chgData name="Qi Meng" userId="1ff84326-e290-46c0-b57e-3ef12142fb43" providerId="ADAL" clId="{402D7FF6-24AB-4EF9-B455-9E6AAE86EFB6}" dt="2021-07-26T00:57:14.668" v="14275" actId="1076"/>
          <ac:spMkLst>
            <pc:docMk/>
            <pc:sldMk cId="1235659606" sldId="264"/>
            <ac:spMk id="4" creationId="{419D5DD1-62EB-4246-8774-476A0455EADF}"/>
          </ac:spMkLst>
        </pc:spChg>
        <pc:spChg chg="add del mod">
          <ac:chgData name="Qi Meng" userId="1ff84326-e290-46c0-b57e-3ef12142fb43" providerId="ADAL" clId="{402D7FF6-24AB-4EF9-B455-9E6AAE86EFB6}" dt="2021-07-24T09:59:37.515" v="5450" actId="478"/>
          <ac:spMkLst>
            <pc:docMk/>
            <pc:sldMk cId="1235659606" sldId="264"/>
            <ac:spMk id="6" creationId="{2BFCFBEC-468B-4D14-81EF-38F0821D3266}"/>
          </ac:spMkLst>
        </pc:spChg>
        <pc:spChg chg="add del mod">
          <ac:chgData name="Qi Meng" userId="1ff84326-e290-46c0-b57e-3ef12142fb43" providerId="ADAL" clId="{402D7FF6-24AB-4EF9-B455-9E6AAE86EFB6}" dt="2021-07-23T23:21:03.812" v="2506" actId="478"/>
          <ac:spMkLst>
            <pc:docMk/>
            <pc:sldMk cId="1235659606" sldId="264"/>
            <ac:spMk id="6" creationId="{9CC20826-509A-4EC5-BF38-72D6372CEFA7}"/>
          </ac:spMkLst>
        </pc:spChg>
        <pc:spChg chg="add del mod">
          <ac:chgData name="Qi Meng" userId="1ff84326-e290-46c0-b57e-3ef12142fb43" providerId="ADAL" clId="{402D7FF6-24AB-4EF9-B455-9E6AAE86EFB6}" dt="2021-07-24T10:00:11.082" v="5459" actId="478"/>
          <ac:spMkLst>
            <pc:docMk/>
            <pc:sldMk cId="1235659606" sldId="264"/>
            <ac:spMk id="7" creationId="{F03C1E16-ACBF-4A7B-BC1D-43146B3220DE}"/>
          </ac:spMkLst>
        </pc:spChg>
        <pc:spChg chg="add del mod">
          <ac:chgData name="Qi Meng" userId="1ff84326-e290-46c0-b57e-3ef12142fb43" providerId="ADAL" clId="{402D7FF6-24AB-4EF9-B455-9E6AAE86EFB6}" dt="2021-07-23T23:52:59.318" v="3520"/>
          <ac:spMkLst>
            <pc:docMk/>
            <pc:sldMk cId="1235659606" sldId="264"/>
            <ac:spMk id="8" creationId="{A6B3335A-C3F3-4937-A5CD-1AB388DC4938}"/>
          </ac:spMkLst>
        </pc:spChg>
        <pc:spChg chg="del">
          <ac:chgData name="Qi Meng" userId="1ff84326-e290-46c0-b57e-3ef12142fb43" providerId="ADAL" clId="{402D7FF6-24AB-4EF9-B455-9E6AAE86EFB6}" dt="2021-07-23T21:26:12.088" v="978" actId="478"/>
          <ac:spMkLst>
            <pc:docMk/>
            <pc:sldMk cId="1235659606" sldId="264"/>
            <ac:spMk id="9" creationId="{B7AB07BF-426A-42B3-9840-882487FAE608}"/>
          </ac:spMkLst>
        </pc:spChg>
        <pc:spChg chg="del">
          <ac:chgData name="Qi Meng" userId="1ff84326-e290-46c0-b57e-3ef12142fb43" providerId="ADAL" clId="{402D7FF6-24AB-4EF9-B455-9E6AAE86EFB6}" dt="2021-07-23T21:26:12.088" v="978" actId="478"/>
          <ac:spMkLst>
            <pc:docMk/>
            <pc:sldMk cId="1235659606" sldId="264"/>
            <ac:spMk id="11" creationId="{065D17DC-2C7D-4491-99B1-05CB4291527D}"/>
          </ac:spMkLst>
        </pc:spChg>
        <pc:spChg chg="add mod">
          <ac:chgData name="Qi Meng" userId="1ff84326-e290-46c0-b57e-3ef12142fb43" providerId="ADAL" clId="{402D7FF6-24AB-4EF9-B455-9E6AAE86EFB6}" dt="2021-07-24T15:04:24.045" v="6240"/>
          <ac:spMkLst>
            <pc:docMk/>
            <pc:sldMk cId="1235659606" sldId="264"/>
            <ac:spMk id="12" creationId="{8BA101FF-3CAC-4955-AF12-DE14E898DCA4}"/>
          </ac:spMkLst>
        </pc:spChg>
        <pc:spChg chg="del">
          <ac:chgData name="Qi Meng" userId="1ff84326-e290-46c0-b57e-3ef12142fb43" providerId="ADAL" clId="{402D7FF6-24AB-4EF9-B455-9E6AAE86EFB6}" dt="2021-07-23T21:26:12.088" v="978" actId="478"/>
          <ac:spMkLst>
            <pc:docMk/>
            <pc:sldMk cId="1235659606" sldId="264"/>
            <ac:spMk id="12" creationId="{CCBA5C85-3660-4DAE-80BE-F5E947DD64CD}"/>
          </ac:spMkLst>
        </pc:spChg>
        <pc:spChg chg="del">
          <ac:chgData name="Qi Meng" userId="1ff84326-e290-46c0-b57e-3ef12142fb43" providerId="ADAL" clId="{402D7FF6-24AB-4EF9-B455-9E6AAE86EFB6}" dt="2021-07-23T21:26:12.088" v="978" actId="478"/>
          <ac:spMkLst>
            <pc:docMk/>
            <pc:sldMk cId="1235659606" sldId="264"/>
            <ac:spMk id="13" creationId="{124393AE-259D-4653-9B6B-A5AED4B239C8}"/>
          </ac:spMkLst>
        </pc:spChg>
        <pc:spChg chg="add mod ord">
          <ac:chgData name="Qi Meng" userId="1ff84326-e290-46c0-b57e-3ef12142fb43" providerId="ADAL" clId="{402D7FF6-24AB-4EF9-B455-9E6AAE86EFB6}" dt="2021-07-24T10:17:16.351" v="5798" actId="1076"/>
          <ac:spMkLst>
            <pc:docMk/>
            <pc:sldMk cId="1235659606" sldId="264"/>
            <ac:spMk id="14" creationId="{2F3D9A54-B8D3-4385-910D-41D11B2F7C65}"/>
          </ac:spMkLst>
        </pc:spChg>
        <pc:spChg chg="del">
          <ac:chgData name="Qi Meng" userId="1ff84326-e290-46c0-b57e-3ef12142fb43" providerId="ADAL" clId="{402D7FF6-24AB-4EF9-B455-9E6AAE86EFB6}" dt="2021-07-23T21:26:12.088" v="978" actId="478"/>
          <ac:spMkLst>
            <pc:docMk/>
            <pc:sldMk cId="1235659606" sldId="264"/>
            <ac:spMk id="14" creationId="{CAF47544-E159-468B-8116-F25F6A093A78}"/>
          </ac:spMkLst>
        </pc:spChg>
        <pc:spChg chg="del mod">
          <ac:chgData name="Qi Meng" userId="1ff84326-e290-46c0-b57e-3ef12142fb43" providerId="ADAL" clId="{402D7FF6-24AB-4EF9-B455-9E6AAE86EFB6}" dt="2021-07-23T23:21:01.258" v="2505" actId="21"/>
          <ac:spMkLst>
            <pc:docMk/>
            <pc:sldMk cId="1235659606" sldId="264"/>
            <ac:spMk id="15" creationId="{E9C06990-6DD8-4A4A-89F6-13A4C9ABDC25}"/>
          </ac:spMkLst>
        </pc:spChg>
        <pc:spChg chg="add del mod">
          <ac:chgData name="Qi Meng" userId="1ff84326-e290-46c0-b57e-3ef12142fb43" providerId="ADAL" clId="{402D7FF6-24AB-4EF9-B455-9E6AAE86EFB6}" dt="2021-07-24T09:42:32.649" v="5084" actId="478"/>
          <ac:spMkLst>
            <pc:docMk/>
            <pc:sldMk cId="1235659606" sldId="264"/>
            <ac:spMk id="16" creationId="{7E37B8FA-5CAF-4527-85A2-6A328BE62873}"/>
          </ac:spMkLst>
        </pc:spChg>
        <pc:spChg chg="add mod">
          <ac:chgData name="Qi Meng" userId="1ff84326-e290-46c0-b57e-3ef12142fb43" providerId="ADAL" clId="{402D7FF6-24AB-4EF9-B455-9E6AAE86EFB6}" dt="2021-07-24T10:17:04.011" v="5795" actId="1076"/>
          <ac:spMkLst>
            <pc:docMk/>
            <pc:sldMk cId="1235659606" sldId="264"/>
            <ac:spMk id="17" creationId="{591E209A-947E-4B33-BE28-E083E2CF2330}"/>
          </ac:spMkLst>
        </pc:spChg>
        <pc:spChg chg="add mod">
          <ac:chgData name="Qi Meng" userId="1ff84326-e290-46c0-b57e-3ef12142fb43" providerId="ADAL" clId="{402D7FF6-24AB-4EF9-B455-9E6AAE86EFB6}" dt="2021-07-25T15:01:51.625" v="14091" actId="20577"/>
          <ac:spMkLst>
            <pc:docMk/>
            <pc:sldMk cId="1235659606" sldId="264"/>
            <ac:spMk id="19" creationId="{E5B0147B-2D8C-4E39-A820-74D90EE6321A}"/>
          </ac:spMkLst>
        </pc:spChg>
        <pc:spChg chg="add del">
          <ac:chgData name="Qi Meng" userId="1ff84326-e290-46c0-b57e-3ef12142fb43" providerId="ADAL" clId="{402D7FF6-24AB-4EF9-B455-9E6AAE86EFB6}" dt="2021-07-24T10:04:40.107" v="5602" actId="478"/>
          <ac:spMkLst>
            <pc:docMk/>
            <pc:sldMk cId="1235659606" sldId="264"/>
            <ac:spMk id="20" creationId="{555B5362-587A-45B0-AFBA-B0F7F08B19A3}"/>
          </ac:spMkLst>
        </pc:spChg>
        <pc:spChg chg="add del mod">
          <ac:chgData name="Qi Meng" userId="1ff84326-e290-46c0-b57e-3ef12142fb43" providerId="ADAL" clId="{402D7FF6-24AB-4EF9-B455-9E6AAE86EFB6}" dt="2021-07-24T10:12:39.608" v="5765" actId="478"/>
          <ac:spMkLst>
            <pc:docMk/>
            <pc:sldMk cId="1235659606" sldId="264"/>
            <ac:spMk id="22" creationId="{899A7338-B367-4CBB-B990-646AC23E7FA9}"/>
          </ac:spMkLst>
        </pc:spChg>
        <pc:spChg chg="add del mod">
          <ac:chgData name="Qi Meng" userId="1ff84326-e290-46c0-b57e-3ef12142fb43" providerId="ADAL" clId="{402D7FF6-24AB-4EF9-B455-9E6AAE86EFB6}" dt="2021-07-24T10:07:43.628" v="5614" actId="478"/>
          <ac:spMkLst>
            <pc:docMk/>
            <pc:sldMk cId="1235659606" sldId="264"/>
            <ac:spMk id="24" creationId="{2C16ABD3-7AA0-405B-8268-072FF291B426}"/>
          </ac:spMkLst>
        </pc:spChg>
        <pc:spChg chg="add mod">
          <ac:chgData name="Qi Meng" userId="1ff84326-e290-46c0-b57e-3ef12142fb43" providerId="ADAL" clId="{402D7FF6-24AB-4EF9-B455-9E6AAE86EFB6}" dt="2021-07-24T10:19:12.992" v="5818" actId="14100"/>
          <ac:spMkLst>
            <pc:docMk/>
            <pc:sldMk cId="1235659606" sldId="264"/>
            <ac:spMk id="26" creationId="{2AB95D5B-9495-497E-9C85-6137BACEB8DB}"/>
          </ac:spMkLst>
        </pc:spChg>
        <pc:spChg chg="add del mod">
          <ac:chgData name="Qi Meng" userId="1ff84326-e290-46c0-b57e-3ef12142fb43" providerId="ADAL" clId="{402D7FF6-24AB-4EF9-B455-9E6AAE86EFB6}" dt="2021-07-24T10:15:08.764" v="5781" actId="478"/>
          <ac:spMkLst>
            <pc:docMk/>
            <pc:sldMk cId="1235659606" sldId="264"/>
            <ac:spMk id="27" creationId="{742D04B1-2413-4BD6-9130-FBC80575B796}"/>
          </ac:spMkLst>
        </pc:spChg>
        <pc:spChg chg="del">
          <ac:chgData name="Qi Meng" userId="1ff84326-e290-46c0-b57e-3ef12142fb43" providerId="ADAL" clId="{402D7FF6-24AB-4EF9-B455-9E6AAE86EFB6}" dt="2021-07-23T21:26:12.088" v="978" actId="478"/>
          <ac:spMkLst>
            <pc:docMk/>
            <pc:sldMk cId="1235659606" sldId="264"/>
            <ac:spMk id="27" creationId="{B6986662-DA33-4713-8EAA-76B802D49D85}"/>
          </ac:spMkLst>
        </pc:spChg>
        <pc:spChg chg="add mod">
          <ac:chgData name="Qi Meng" userId="1ff84326-e290-46c0-b57e-3ef12142fb43" providerId="ADAL" clId="{402D7FF6-24AB-4EF9-B455-9E6AAE86EFB6}" dt="2021-07-24T10:17:04.011" v="5795" actId="1076"/>
          <ac:spMkLst>
            <pc:docMk/>
            <pc:sldMk cId="1235659606" sldId="264"/>
            <ac:spMk id="29" creationId="{5DFC8443-1638-4E26-B548-4B05BCAC6909}"/>
          </ac:spMkLst>
        </pc:spChg>
        <pc:spChg chg="del">
          <ac:chgData name="Qi Meng" userId="1ff84326-e290-46c0-b57e-3ef12142fb43" providerId="ADAL" clId="{402D7FF6-24AB-4EF9-B455-9E6AAE86EFB6}" dt="2021-07-23T21:26:12.088" v="978" actId="478"/>
          <ac:spMkLst>
            <pc:docMk/>
            <pc:sldMk cId="1235659606" sldId="264"/>
            <ac:spMk id="29" creationId="{D25E9517-DB45-435F-B31E-7182E70EFB1A}"/>
          </ac:spMkLst>
        </pc:spChg>
        <pc:spChg chg="del">
          <ac:chgData name="Qi Meng" userId="1ff84326-e290-46c0-b57e-3ef12142fb43" providerId="ADAL" clId="{402D7FF6-24AB-4EF9-B455-9E6AAE86EFB6}" dt="2021-07-23T21:26:15.334" v="979" actId="478"/>
          <ac:spMkLst>
            <pc:docMk/>
            <pc:sldMk cId="1235659606" sldId="264"/>
            <ac:spMk id="32" creationId="{F2E4A40B-BD35-4E6E-835C-9E3194AE940E}"/>
          </ac:spMkLst>
        </pc:spChg>
        <pc:picChg chg="add mod ord">
          <ac:chgData name="Qi Meng" userId="1ff84326-e290-46c0-b57e-3ef12142fb43" providerId="ADAL" clId="{402D7FF6-24AB-4EF9-B455-9E6AAE86EFB6}" dt="2021-07-24T10:19:04.943" v="5816" actId="1076"/>
          <ac:picMkLst>
            <pc:docMk/>
            <pc:sldMk cId="1235659606" sldId="264"/>
            <ac:picMk id="3" creationId="{3E649E54-55A1-41DC-A141-347C18022E3A}"/>
          </ac:picMkLst>
        </pc:picChg>
        <pc:picChg chg="add del mod">
          <ac:chgData name="Qi Meng" userId="1ff84326-e290-46c0-b57e-3ef12142fb43" providerId="ADAL" clId="{402D7FF6-24AB-4EF9-B455-9E6AAE86EFB6}" dt="2021-07-24T09:42:28.974" v="5083" actId="478"/>
          <ac:picMkLst>
            <pc:docMk/>
            <pc:sldMk cId="1235659606" sldId="264"/>
            <ac:picMk id="10" creationId="{19014466-40FC-4546-902A-B5A426CFE348}"/>
          </ac:picMkLst>
        </pc:picChg>
        <pc:picChg chg="add mod">
          <ac:chgData name="Qi Meng" userId="1ff84326-e290-46c0-b57e-3ef12142fb43" providerId="ADAL" clId="{402D7FF6-24AB-4EF9-B455-9E6AAE86EFB6}" dt="2021-07-24T10:19:29.598" v="5819" actId="1076"/>
          <ac:picMkLst>
            <pc:docMk/>
            <pc:sldMk cId="1235659606" sldId="264"/>
            <ac:picMk id="13" creationId="{951CDE45-F1CD-404A-9057-24A040FD81FB}"/>
          </ac:picMkLst>
        </pc:picChg>
        <pc:cxnChg chg="add del">
          <ac:chgData name="Qi Meng" userId="1ff84326-e290-46c0-b57e-3ef12142fb43" providerId="ADAL" clId="{402D7FF6-24AB-4EF9-B455-9E6AAE86EFB6}" dt="2021-07-24T09:59:51.043" v="5452" actId="478"/>
          <ac:cxnSpMkLst>
            <pc:docMk/>
            <pc:sldMk cId="1235659606" sldId="264"/>
            <ac:cxnSpMk id="12" creationId="{3749D2F6-4AD7-4F01-B114-55106BD175CB}"/>
          </ac:cxnSpMkLst>
        </pc:cxnChg>
      </pc:sldChg>
      <pc:sldChg chg="del">
        <pc:chgData name="Qi Meng" userId="1ff84326-e290-46c0-b57e-3ef12142fb43" providerId="ADAL" clId="{402D7FF6-24AB-4EF9-B455-9E6AAE86EFB6}" dt="2021-07-23T08:53:21.625" v="7" actId="47"/>
        <pc:sldMkLst>
          <pc:docMk/>
          <pc:sldMk cId="1973461220" sldId="274"/>
        </pc:sldMkLst>
      </pc:sldChg>
      <pc:sldChg chg="modSp del mod">
        <pc:chgData name="Qi Meng" userId="1ff84326-e290-46c0-b57e-3ef12142fb43" providerId="ADAL" clId="{402D7FF6-24AB-4EF9-B455-9E6AAE86EFB6}" dt="2021-07-25T04:13:27.236" v="13172" actId="47"/>
        <pc:sldMkLst>
          <pc:docMk/>
          <pc:sldMk cId="1496608791" sldId="291"/>
        </pc:sldMkLst>
        <pc:spChg chg="mod">
          <ac:chgData name="Qi Meng" userId="1ff84326-e290-46c0-b57e-3ef12142fb43" providerId="ADAL" clId="{402D7FF6-24AB-4EF9-B455-9E6AAE86EFB6}" dt="2021-07-24T15:06:02.116" v="6243" actId="255"/>
          <ac:spMkLst>
            <pc:docMk/>
            <pc:sldMk cId="1496608791" sldId="291"/>
            <ac:spMk id="2" creationId="{E417EBF6-4554-4EE2-B076-4307F9321B74}"/>
          </ac:spMkLst>
        </pc:spChg>
        <pc:graphicFrameChg chg="modGraphic">
          <ac:chgData name="Qi Meng" userId="1ff84326-e290-46c0-b57e-3ef12142fb43" providerId="ADAL" clId="{402D7FF6-24AB-4EF9-B455-9E6AAE86EFB6}" dt="2021-07-24T14:45:38.658" v="6169" actId="20577"/>
          <ac:graphicFrameMkLst>
            <pc:docMk/>
            <pc:sldMk cId="1496608791" sldId="291"/>
            <ac:graphicFrameMk id="8" creationId="{112B77F8-73EE-4D78-A1B1-B4589AE06E30}"/>
          </ac:graphicFrameMkLst>
        </pc:graphicFrameChg>
      </pc:sldChg>
      <pc:sldChg chg="del ord">
        <pc:chgData name="Qi Meng" userId="1ff84326-e290-46c0-b57e-3ef12142fb43" providerId="ADAL" clId="{402D7FF6-24AB-4EF9-B455-9E6AAE86EFB6}" dt="2021-07-23T08:53:01.098" v="6" actId="47"/>
        <pc:sldMkLst>
          <pc:docMk/>
          <pc:sldMk cId="4008208462" sldId="300"/>
        </pc:sldMkLst>
      </pc:sldChg>
      <pc:sldChg chg="addSp delSp modSp add del mod addAnim delAnim modAnim modNotesTx">
        <pc:chgData name="Qi Meng" userId="1ff84326-e290-46c0-b57e-3ef12142fb43" providerId="ADAL" clId="{402D7FF6-24AB-4EF9-B455-9E6AAE86EFB6}" dt="2021-07-25T15:53:25.494" v="14098" actId="22"/>
        <pc:sldMkLst>
          <pc:docMk/>
          <pc:sldMk cId="440378163" sldId="306"/>
        </pc:sldMkLst>
        <pc:spChg chg="mod">
          <ac:chgData name="Qi Meng" userId="1ff84326-e290-46c0-b57e-3ef12142fb43" providerId="ADAL" clId="{402D7FF6-24AB-4EF9-B455-9E6AAE86EFB6}" dt="2021-07-24T15:02:53.514" v="6221" actId="20577"/>
          <ac:spMkLst>
            <pc:docMk/>
            <pc:sldMk cId="440378163" sldId="306"/>
            <ac:spMk id="2" creationId="{D375F229-607F-4CD3-BC81-1132713AB76A}"/>
          </ac:spMkLst>
        </pc:spChg>
        <pc:spChg chg="del mod">
          <ac:chgData name="Qi Meng" userId="1ff84326-e290-46c0-b57e-3ef12142fb43" providerId="ADAL" clId="{402D7FF6-24AB-4EF9-B455-9E6AAE86EFB6}" dt="2021-07-24T07:41:56.359" v="3974" actId="478"/>
          <ac:spMkLst>
            <pc:docMk/>
            <pc:sldMk cId="440378163" sldId="306"/>
            <ac:spMk id="3" creationId="{F8BA892B-CC0F-47E4-83CD-F8A1D8DD44D5}"/>
          </ac:spMkLst>
        </pc:spChg>
        <pc:spChg chg="del mod">
          <ac:chgData name="Qi Meng" userId="1ff84326-e290-46c0-b57e-3ef12142fb43" providerId="ADAL" clId="{402D7FF6-24AB-4EF9-B455-9E6AAE86EFB6}" dt="2021-07-24T07:41:51.733" v="3973" actId="478"/>
          <ac:spMkLst>
            <pc:docMk/>
            <pc:sldMk cId="440378163" sldId="306"/>
            <ac:spMk id="5" creationId="{34A8F000-5A55-4339-B0D0-9CC9D2B2F796}"/>
          </ac:spMkLst>
        </pc:spChg>
        <pc:spChg chg="add del mod topLvl">
          <ac:chgData name="Qi Meng" userId="1ff84326-e290-46c0-b57e-3ef12142fb43" providerId="ADAL" clId="{402D7FF6-24AB-4EF9-B455-9E6AAE86EFB6}" dt="2021-07-24T08:57:39.552" v="4232" actId="20577"/>
          <ac:spMkLst>
            <pc:docMk/>
            <pc:sldMk cId="440378163" sldId="306"/>
            <ac:spMk id="6" creationId="{8128D880-041D-48AE-ACCF-A12518013CEB}"/>
          </ac:spMkLst>
        </pc:spChg>
        <pc:spChg chg="add del mod topLvl">
          <ac:chgData name="Qi Meng" userId="1ff84326-e290-46c0-b57e-3ef12142fb43" providerId="ADAL" clId="{402D7FF6-24AB-4EF9-B455-9E6AAE86EFB6}" dt="2021-07-24T08:57:39.552" v="4232" actId="20577"/>
          <ac:spMkLst>
            <pc:docMk/>
            <pc:sldMk cId="440378163" sldId="306"/>
            <ac:spMk id="7" creationId="{323E45D5-E50E-4F30-95C6-0B5B6BB108D1}"/>
          </ac:spMkLst>
        </pc:spChg>
        <pc:spChg chg="add del mod topLvl">
          <ac:chgData name="Qi Meng" userId="1ff84326-e290-46c0-b57e-3ef12142fb43" providerId="ADAL" clId="{402D7FF6-24AB-4EF9-B455-9E6AAE86EFB6}" dt="2021-07-24T08:57:39.552" v="4232" actId="20577"/>
          <ac:spMkLst>
            <pc:docMk/>
            <pc:sldMk cId="440378163" sldId="306"/>
            <ac:spMk id="8" creationId="{EC4BA3F6-AA79-4204-944C-65A5D4725861}"/>
          </ac:spMkLst>
        </pc:spChg>
        <pc:spChg chg="del mod">
          <ac:chgData name="Qi Meng" userId="1ff84326-e290-46c0-b57e-3ef12142fb43" providerId="ADAL" clId="{402D7FF6-24AB-4EF9-B455-9E6AAE86EFB6}" dt="2021-07-23T22:10:41.104" v="1490" actId="478"/>
          <ac:spMkLst>
            <pc:docMk/>
            <pc:sldMk cId="440378163" sldId="306"/>
            <ac:spMk id="9" creationId="{DFD1C537-D5C2-4E00-9917-0738A9F3D299}"/>
          </ac:spMkLst>
        </pc:spChg>
        <pc:spChg chg="add del mod topLvl">
          <ac:chgData name="Qi Meng" userId="1ff84326-e290-46c0-b57e-3ef12142fb43" providerId="ADAL" clId="{402D7FF6-24AB-4EF9-B455-9E6AAE86EFB6}" dt="2021-07-24T08:57:39.552" v="4232" actId="20577"/>
          <ac:spMkLst>
            <pc:docMk/>
            <pc:sldMk cId="440378163" sldId="306"/>
            <ac:spMk id="10" creationId="{9F40AB0F-2DED-4AF5-9502-A54740CEDF14}"/>
          </ac:spMkLst>
        </pc:spChg>
        <pc:spChg chg="add del mod">
          <ac:chgData name="Qi Meng" userId="1ff84326-e290-46c0-b57e-3ef12142fb43" providerId="ADAL" clId="{402D7FF6-24AB-4EF9-B455-9E6AAE86EFB6}" dt="2021-07-24T07:42:00.096" v="3975" actId="478"/>
          <ac:spMkLst>
            <pc:docMk/>
            <pc:sldMk cId="440378163" sldId="306"/>
            <ac:spMk id="12" creationId="{6C56AB6A-981A-49C2-8E0C-17BE7AADF36A}"/>
          </ac:spMkLst>
        </pc:spChg>
        <pc:spChg chg="del mod">
          <ac:chgData name="Qi Meng" userId="1ff84326-e290-46c0-b57e-3ef12142fb43" providerId="ADAL" clId="{402D7FF6-24AB-4EF9-B455-9E6AAE86EFB6}" dt="2021-07-23T22:43:34.940" v="1925" actId="21"/>
          <ac:spMkLst>
            <pc:docMk/>
            <pc:sldMk cId="440378163" sldId="306"/>
            <ac:spMk id="12" creationId="{AA1BE200-CCC5-487D-8723-4E8F9A177D2B}"/>
          </ac:spMkLst>
        </pc:spChg>
        <pc:spChg chg="add del mod topLvl">
          <ac:chgData name="Qi Meng" userId="1ff84326-e290-46c0-b57e-3ef12142fb43" providerId="ADAL" clId="{402D7FF6-24AB-4EF9-B455-9E6AAE86EFB6}" dt="2021-07-24T08:57:39.552" v="4232" actId="20577"/>
          <ac:spMkLst>
            <pc:docMk/>
            <pc:sldMk cId="440378163" sldId="306"/>
            <ac:spMk id="15" creationId="{CBD5F742-1DD1-4322-A4EB-8ECF69D546F5}"/>
          </ac:spMkLst>
        </pc:spChg>
        <pc:spChg chg="add del mod">
          <ac:chgData name="Qi Meng" userId="1ff84326-e290-46c0-b57e-3ef12142fb43" providerId="ADAL" clId="{402D7FF6-24AB-4EF9-B455-9E6AAE86EFB6}" dt="2021-07-23T22:11:42.486" v="1505" actId="478"/>
          <ac:spMkLst>
            <pc:docMk/>
            <pc:sldMk cId="440378163" sldId="306"/>
            <ac:spMk id="16" creationId="{68B21151-B17D-4F48-A3A2-2C658CA1F067}"/>
          </ac:spMkLst>
        </pc:spChg>
        <pc:spChg chg="add del mod topLvl">
          <ac:chgData name="Qi Meng" userId="1ff84326-e290-46c0-b57e-3ef12142fb43" providerId="ADAL" clId="{402D7FF6-24AB-4EF9-B455-9E6AAE86EFB6}" dt="2021-07-24T08:57:39.552" v="4232" actId="20577"/>
          <ac:spMkLst>
            <pc:docMk/>
            <pc:sldMk cId="440378163" sldId="306"/>
            <ac:spMk id="20" creationId="{6FD7424E-7EAE-4130-BB33-D99616F39D2D}"/>
          </ac:spMkLst>
        </pc:spChg>
        <pc:spChg chg="add del mod topLvl">
          <ac:chgData name="Qi Meng" userId="1ff84326-e290-46c0-b57e-3ef12142fb43" providerId="ADAL" clId="{402D7FF6-24AB-4EF9-B455-9E6AAE86EFB6}" dt="2021-07-24T08:57:39.552" v="4232" actId="20577"/>
          <ac:spMkLst>
            <pc:docMk/>
            <pc:sldMk cId="440378163" sldId="306"/>
            <ac:spMk id="22" creationId="{C545CD07-9283-4B12-9CBB-05B950A5F2E6}"/>
          </ac:spMkLst>
        </pc:spChg>
        <pc:spChg chg="add del mod topLvl">
          <ac:chgData name="Qi Meng" userId="1ff84326-e290-46c0-b57e-3ef12142fb43" providerId="ADAL" clId="{402D7FF6-24AB-4EF9-B455-9E6AAE86EFB6}" dt="2021-07-24T08:57:39.552" v="4232" actId="20577"/>
          <ac:spMkLst>
            <pc:docMk/>
            <pc:sldMk cId="440378163" sldId="306"/>
            <ac:spMk id="24" creationId="{F4D52E7F-2588-4344-ABB0-A2798CF97BA3}"/>
          </ac:spMkLst>
        </pc:spChg>
        <pc:spChg chg="add del mod topLvl">
          <ac:chgData name="Qi Meng" userId="1ff84326-e290-46c0-b57e-3ef12142fb43" providerId="ADAL" clId="{402D7FF6-24AB-4EF9-B455-9E6AAE86EFB6}" dt="2021-07-24T08:57:39.552" v="4232" actId="20577"/>
          <ac:spMkLst>
            <pc:docMk/>
            <pc:sldMk cId="440378163" sldId="306"/>
            <ac:spMk id="26" creationId="{04F6D1D7-4476-425A-A4E7-9F73C5AB81A3}"/>
          </ac:spMkLst>
        </pc:spChg>
        <pc:spChg chg="add del mod topLvl">
          <ac:chgData name="Qi Meng" userId="1ff84326-e290-46c0-b57e-3ef12142fb43" providerId="ADAL" clId="{402D7FF6-24AB-4EF9-B455-9E6AAE86EFB6}" dt="2021-07-24T08:57:39.552" v="4232" actId="20577"/>
          <ac:spMkLst>
            <pc:docMk/>
            <pc:sldMk cId="440378163" sldId="306"/>
            <ac:spMk id="28" creationId="{D531EF64-C0F2-4C87-9A69-AD111D3BC0B9}"/>
          </ac:spMkLst>
        </pc:spChg>
        <pc:spChg chg="add del mod">
          <ac:chgData name="Qi Meng" userId="1ff84326-e290-46c0-b57e-3ef12142fb43" providerId="ADAL" clId="{402D7FF6-24AB-4EF9-B455-9E6AAE86EFB6}" dt="2021-07-23T21:37:57.590" v="1109" actId="478"/>
          <ac:spMkLst>
            <pc:docMk/>
            <pc:sldMk cId="440378163" sldId="306"/>
            <ac:spMk id="29" creationId="{2F2D5A15-0086-4035-9362-6999A3A0E341}"/>
          </ac:spMkLst>
        </pc:spChg>
        <pc:spChg chg="add del mod topLvl">
          <ac:chgData name="Qi Meng" userId="1ff84326-e290-46c0-b57e-3ef12142fb43" providerId="ADAL" clId="{402D7FF6-24AB-4EF9-B455-9E6AAE86EFB6}" dt="2021-07-24T08:57:39.552" v="4232" actId="20577"/>
          <ac:spMkLst>
            <pc:docMk/>
            <pc:sldMk cId="440378163" sldId="306"/>
            <ac:spMk id="30" creationId="{8878E882-215B-4921-84BA-A88EA679A269}"/>
          </ac:spMkLst>
        </pc:spChg>
        <pc:spChg chg="add del mod topLvl">
          <ac:chgData name="Qi Meng" userId="1ff84326-e290-46c0-b57e-3ef12142fb43" providerId="ADAL" clId="{402D7FF6-24AB-4EF9-B455-9E6AAE86EFB6}" dt="2021-07-24T08:57:39.552" v="4232" actId="20577"/>
          <ac:spMkLst>
            <pc:docMk/>
            <pc:sldMk cId="440378163" sldId="306"/>
            <ac:spMk id="32" creationId="{600D2626-F804-4570-83CD-F175A1CD069D}"/>
          </ac:spMkLst>
        </pc:spChg>
        <pc:spChg chg="add del mod topLvl">
          <ac:chgData name="Qi Meng" userId="1ff84326-e290-46c0-b57e-3ef12142fb43" providerId="ADAL" clId="{402D7FF6-24AB-4EF9-B455-9E6AAE86EFB6}" dt="2021-07-24T08:57:39.552" v="4232" actId="20577"/>
          <ac:spMkLst>
            <pc:docMk/>
            <pc:sldMk cId="440378163" sldId="306"/>
            <ac:spMk id="34" creationId="{58C7558A-92C9-420D-B192-716B5790FC42}"/>
          </ac:spMkLst>
        </pc:spChg>
        <pc:spChg chg="add del mod">
          <ac:chgData name="Qi Meng" userId="1ff84326-e290-46c0-b57e-3ef12142fb43" providerId="ADAL" clId="{402D7FF6-24AB-4EF9-B455-9E6AAE86EFB6}" dt="2021-07-23T22:33:53.307" v="1868" actId="478"/>
          <ac:spMkLst>
            <pc:docMk/>
            <pc:sldMk cId="440378163" sldId="306"/>
            <ac:spMk id="37" creationId="{A52A1D93-71E8-4151-8029-C107D38927E4}"/>
          </ac:spMkLst>
        </pc:spChg>
        <pc:spChg chg="add del mod topLvl">
          <ac:chgData name="Qi Meng" userId="1ff84326-e290-46c0-b57e-3ef12142fb43" providerId="ADAL" clId="{402D7FF6-24AB-4EF9-B455-9E6AAE86EFB6}" dt="2021-07-24T08:57:49.788" v="4236" actId="14100"/>
          <ac:spMkLst>
            <pc:docMk/>
            <pc:sldMk cId="440378163" sldId="306"/>
            <ac:spMk id="48" creationId="{0644FBB0-E81C-425C-B497-56A5465B084D}"/>
          </ac:spMkLst>
        </pc:spChg>
        <pc:spChg chg="add del mod">
          <ac:chgData name="Qi Meng" userId="1ff84326-e290-46c0-b57e-3ef12142fb43" providerId="ADAL" clId="{402D7FF6-24AB-4EF9-B455-9E6AAE86EFB6}" dt="2021-07-24T09:10:54.627" v="4321" actId="478"/>
          <ac:spMkLst>
            <pc:docMk/>
            <pc:sldMk cId="440378163" sldId="306"/>
            <ac:spMk id="50" creationId="{E186ED2C-9517-4A02-A0F3-DF9F06729F95}"/>
          </ac:spMkLst>
        </pc:spChg>
        <pc:spChg chg="add del mod">
          <ac:chgData name="Qi Meng" userId="1ff84326-e290-46c0-b57e-3ef12142fb43" providerId="ADAL" clId="{402D7FF6-24AB-4EF9-B455-9E6AAE86EFB6}" dt="2021-07-24T09:10:54.627" v="4323"/>
          <ac:spMkLst>
            <pc:docMk/>
            <pc:sldMk cId="440378163" sldId="306"/>
            <ac:spMk id="52" creationId="{A1436C6A-F5FE-4C03-9D5A-EDCDF2328D96}"/>
          </ac:spMkLst>
        </pc:spChg>
        <pc:spChg chg="add mod">
          <ac:chgData name="Qi Meng" userId="1ff84326-e290-46c0-b57e-3ef12142fb43" providerId="ADAL" clId="{402D7FF6-24AB-4EF9-B455-9E6AAE86EFB6}" dt="2021-07-25T03:46:34.475" v="13050" actId="1076"/>
          <ac:spMkLst>
            <pc:docMk/>
            <pc:sldMk cId="440378163" sldId="306"/>
            <ac:spMk id="53" creationId="{EB9D6C0C-706B-4668-BCED-7FED371DCB3D}"/>
          </ac:spMkLst>
        </pc:spChg>
        <pc:spChg chg="add del mod">
          <ac:chgData name="Qi Meng" userId="1ff84326-e290-46c0-b57e-3ef12142fb43" providerId="ADAL" clId="{402D7FF6-24AB-4EF9-B455-9E6AAE86EFB6}" dt="2021-07-24T08:57:39.552" v="4232" actId="20577"/>
          <ac:spMkLst>
            <pc:docMk/>
            <pc:sldMk cId="440378163" sldId="306"/>
            <ac:spMk id="54" creationId="{C80841F2-A146-490D-9CFF-05977DD1CF7A}"/>
          </ac:spMkLst>
        </pc:spChg>
        <pc:spChg chg="add mod">
          <ac:chgData name="Qi Meng" userId="1ff84326-e290-46c0-b57e-3ef12142fb43" providerId="ADAL" clId="{402D7FF6-24AB-4EF9-B455-9E6AAE86EFB6}" dt="2021-07-25T03:46:04.151" v="13043" actId="1076"/>
          <ac:spMkLst>
            <pc:docMk/>
            <pc:sldMk cId="440378163" sldId="306"/>
            <ac:spMk id="56" creationId="{EF9A42AA-8784-4431-9C5E-4400EF647767}"/>
          </ac:spMkLst>
        </pc:spChg>
        <pc:spChg chg="add del mod">
          <ac:chgData name="Qi Meng" userId="1ff84326-e290-46c0-b57e-3ef12142fb43" providerId="ADAL" clId="{402D7FF6-24AB-4EF9-B455-9E6AAE86EFB6}" dt="2021-07-24T08:57:39.552" v="4232" actId="20577"/>
          <ac:spMkLst>
            <pc:docMk/>
            <pc:sldMk cId="440378163" sldId="306"/>
            <ac:spMk id="63" creationId="{7C0E00DC-2C23-46D6-ADD8-AEC9C9B418DC}"/>
          </ac:spMkLst>
        </pc:spChg>
        <pc:spChg chg="add del mod">
          <ac:chgData name="Qi Meng" userId="1ff84326-e290-46c0-b57e-3ef12142fb43" providerId="ADAL" clId="{402D7FF6-24AB-4EF9-B455-9E6AAE86EFB6}" dt="2021-07-25T04:21:28.276" v="13241" actId="255"/>
          <ac:spMkLst>
            <pc:docMk/>
            <pc:sldMk cId="440378163" sldId="306"/>
            <ac:spMk id="64" creationId="{92A7B586-79F9-4AF6-9893-F230BB41E02B}"/>
          </ac:spMkLst>
        </pc:spChg>
        <pc:spChg chg="add del mod">
          <ac:chgData name="Qi Meng" userId="1ff84326-e290-46c0-b57e-3ef12142fb43" providerId="ADAL" clId="{402D7FF6-24AB-4EF9-B455-9E6AAE86EFB6}" dt="2021-07-24T09:13:38.904" v="4397" actId="478"/>
          <ac:spMkLst>
            <pc:docMk/>
            <pc:sldMk cId="440378163" sldId="306"/>
            <ac:spMk id="65" creationId="{D07793A9-5634-4D51-908D-9AA09027E8D4}"/>
          </ac:spMkLst>
        </pc:spChg>
        <pc:spChg chg="add del mod">
          <ac:chgData name="Qi Meng" userId="1ff84326-e290-46c0-b57e-3ef12142fb43" providerId="ADAL" clId="{402D7FF6-24AB-4EF9-B455-9E6AAE86EFB6}" dt="2021-07-24T09:15:36.187" v="4426" actId="478"/>
          <ac:spMkLst>
            <pc:docMk/>
            <pc:sldMk cId="440378163" sldId="306"/>
            <ac:spMk id="66" creationId="{38187F95-BA94-4E9B-870C-9E8577FA37B2}"/>
          </ac:spMkLst>
        </pc:spChg>
        <pc:spChg chg="add del mod">
          <ac:chgData name="Qi Meng" userId="1ff84326-e290-46c0-b57e-3ef12142fb43" providerId="ADAL" clId="{402D7FF6-24AB-4EF9-B455-9E6AAE86EFB6}" dt="2021-07-23T22:28:42.739" v="1815" actId="478"/>
          <ac:spMkLst>
            <pc:docMk/>
            <pc:sldMk cId="440378163" sldId="306"/>
            <ac:spMk id="66" creationId="{8044DC47-13BB-4138-9924-C9EED7C29996}"/>
          </ac:spMkLst>
        </pc:spChg>
        <pc:spChg chg="add mod">
          <ac:chgData name="Qi Meng" userId="1ff84326-e290-46c0-b57e-3ef12142fb43" providerId="ADAL" clId="{402D7FF6-24AB-4EF9-B455-9E6AAE86EFB6}" dt="2021-07-25T04:21:38.327" v="13242" actId="255"/>
          <ac:spMkLst>
            <pc:docMk/>
            <pc:sldMk cId="440378163" sldId="306"/>
            <ac:spMk id="67" creationId="{824177FA-7235-4336-A95E-CF10DF55BAE7}"/>
          </ac:spMkLst>
        </pc:spChg>
        <pc:spChg chg="add del mod">
          <ac:chgData name="Qi Meng" userId="1ff84326-e290-46c0-b57e-3ef12142fb43" providerId="ADAL" clId="{402D7FF6-24AB-4EF9-B455-9E6AAE86EFB6}" dt="2021-07-23T22:33:16.836" v="1840" actId="478"/>
          <ac:spMkLst>
            <pc:docMk/>
            <pc:sldMk cId="440378163" sldId="306"/>
            <ac:spMk id="68" creationId="{5DD4E61E-C6EF-4A7E-A5CB-6A5CBB139151}"/>
          </ac:spMkLst>
        </pc:spChg>
        <pc:spChg chg="add del mod">
          <ac:chgData name="Qi Meng" userId="1ff84326-e290-46c0-b57e-3ef12142fb43" providerId="ADAL" clId="{402D7FF6-24AB-4EF9-B455-9E6AAE86EFB6}" dt="2021-07-23T23:01:06.835" v="2058" actId="21"/>
          <ac:spMkLst>
            <pc:docMk/>
            <pc:sldMk cId="440378163" sldId="306"/>
            <ac:spMk id="72" creationId="{EBA5D484-047C-4A60-BBE1-43356B49AA62}"/>
          </ac:spMkLst>
        </pc:spChg>
        <pc:spChg chg="add del mod">
          <ac:chgData name="Qi Meng" userId="1ff84326-e290-46c0-b57e-3ef12142fb43" providerId="ADAL" clId="{402D7FF6-24AB-4EF9-B455-9E6AAE86EFB6}" dt="2021-07-23T23:01:06.835" v="2058" actId="21"/>
          <ac:spMkLst>
            <pc:docMk/>
            <pc:sldMk cId="440378163" sldId="306"/>
            <ac:spMk id="73" creationId="{57E1884E-1E3D-4935-84E0-603A3950BF9B}"/>
          </ac:spMkLst>
        </pc:spChg>
        <pc:spChg chg="add del mod">
          <ac:chgData name="Qi Meng" userId="1ff84326-e290-46c0-b57e-3ef12142fb43" providerId="ADAL" clId="{402D7FF6-24AB-4EF9-B455-9E6AAE86EFB6}" dt="2021-07-23T23:01:06.835" v="2058" actId="21"/>
          <ac:spMkLst>
            <pc:docMk/>
            <pc:sldMk cId="440378163" sldId="306"/>
            <ac:spMk id="75" creationId="{9F547DF1-DA1B-4246-A29E-37B8A15D738A}"/>
          </ac:spMkLst>
        </pc:spChg>
        <pc:spChg chg="add del mod">
          <ac:chgData name="Qi Meng" userId="1ff84326-e290-46c0-b57e-3ef12142fb43" providerId="ADAL" clId="{402D7FF6-24AB-4EF9-B455-9E6AAE86EFB6}" dt="2021-07-25T03:46:25.856" v="13048" actId="478"/>
          <ac:spMkLst>
            <pc:docMk/>
            <pc:sldMk cId="440378163" sldId="306"/>
            <ac:spMk id="77" creationId="{C2D6055E-9F2E-40F6-9AB7-BB225F8131D0}"/>
          </ac:spMkLst>
        </pc:spChg>
        <pc:spChg chg="add del mod">
          <ac:chgData name="Qi Meng" userId="1ff84326-e290-46c0-b57e-3ef12142fb43" providerId="ADAL" clId="{402D7FF6-24AB-4EF9-B455-9E6AAE86EFB6}" dt="2021-07-25T03:46:11.027" v="13045" actId="478"/>
          <ac:spMkLst>
            <pc:docMk/>
            <pc:sldMk cId="440378163" sldId="306"/>
            <ac:spMk id="79" creationId="{32F60AB7-1F5C-40B8-9A92-83C7BDD2EB12}"/>
          </ac:spMkLst>
        </pc:spChg>
        <pc:spChg chg="add del mod">
          <ac:chgData name="Qi Meng" userId="1ff84326-e290-46c0-b57e-3ef12142fb43" providerId="ADAL" clId="{402D7FF6-24AB-4EF9-B455-9E6AAE86EFB6}" dt="2021-07-24T07:47:31.857" v="4054" actId="478"/>
          <ac:spMkLst>
            <pc:docMk/>
            <pc:sldMk cId="440378163" sldId="306"/>
            <ac:spMk id="81" creationId="{3583C45B-BC60-44A6-AAA9-B3C05A25A8AD}"/>
          </ac:spMkLst>
        </pc:spChg>
        <pc:spChg chg="add del">
          <ac:chgData name="Qi Meng" userId="1ff84326-e290-46c0-b57e-3ef12142fb43" providerId="ADAL" clId="{402D7FF6-24AB-4EF9-B455-9E6AAE86EFB6}" dt="2021-07-23T23:03:54.702" v="2077" actId="478"/>
          <ac:spMkLst>
            <pc:docMk/>
            <pc:sldMk cId="440378163" sldId="306"/>
            <ac:spMk id="82" creationId="{0E40C372-B4C1-4739-8073-4B6107B9B993}"/>
          </ac:spMkLst>
        </pc:spChg>
        <pc:spChg chg="add mod">
          <ac:chgData name="Qi Meng" userId="1ff84326-e290-46c0-b57e-3ef12142fb43" providerId="ADAL" clId="{402D7FF6-24AB-4EF9-B455-9E6AAE86EFB6}" dt="2021-07-25T03:46:16.088" v="13046" actId="1076"/>
          <ac:spMkLst>
            <pc:docMk/>
            <pc:sldMk cId="440378163" sldId="306"/>
            <ac:spMk id="83" creationId="{B9674745-6328-4C0C-BC58-03B8378DF32C}"/>
          </ac:spMkLst>
        </pc:spChg>
        <pc:spChg chg="add del mod">
          <ac:chgData name="Qi Meng" userId="1ff84326-e290-46c0-b57e-3ef12142fb43" providerId="ADAL" clId="{402D7FF6-24AB-4EF9-B455-9E6AAE86EFB6}" dt="2021-07-23T23:04:57.810" v="2126" actId="478"/>
          <ac:spMkLst>
            <pc:docMk/>
            <pc:sldMk cId="440378163" sldId="306"/>
            <ac:spMk id="85" creationId="{BADEDA73-059F-4E42-B08C-0586B40B4E48}"/>
          </ac:spMkLst>
        </pc:spChg>
        <pc:spChg chg="add del mod">
          <ac:chgData name="Qi Meng" userId="1ff84326-e290-46c0-b57e-3ef12142fb43" providerId="ADAL" clId="{402D7FF6-24AB-4EF9-B455-9E6AAE86EFB6}" dt="2021-07-24T07:50:19.335" v="4113" actId="478"/>
          <ac:spMkLst>
            <pc:docMk/>
            <pc:sldMk cId="440378163" sldId="306"/>
            <ac:spMk id="87" creationId="{BE6D4EFC-A6E5-4EE9-8BBF-7979BED5B252}"/>
          </ac:spMkLst>
        </pc:spChg>
        <pc:spChg chg="add del mod">
          <ac:chgData name="Qi Meng" userId="1ff84326-e290-46c0-b57e-3ef12142fb43" providerId="ADAL" clId="{402D7FF6-24AB-4EF9-B455-9E6AAE86EFB6}" dt="2021-07-23T23:08:41.077" v="2342" actId="478"/>
          <ac:spMkLst>
            <pc:docMk/>
            <pc:sldMk cId="440378163" sldId="306"/>
            <ac:spMk id="89" creationId="{DA629512-EAE2-4FDA-A7E2-4E07C76D04EA}"/>
          </ac:spMkLst>
        </pc:spChg>
        <pc:spChg chg="add del mod ord">
          <ac:chgData name="Qi Meng" userId="1ff84326-e290-46c0-b57e-3ef12142fb43" providerId="ADAL" clId="{402D7FF6-24AB-4EF9-B455-9E6AAE86EFB6}" dt="2021-07-25T04:21:56.114" v="13243" actId="1076"/>
          <ac:spMkLst>
            <pc:docMk/>
            <pc:sldMk cId="440378163" sldId="306"/>
            <ac:spMk id="90" creationId="{95C3F69A-9E8D-4425-9E97-9550A99AFCEE}"/>
          </ac:spMkLst>
        </pc:spChg>
        <pc:grpChg chg="add mod">
          <ac:chgData name="Qi Meng" userId="1ff84326-e290-46c0-b57e-3ef12142fb43" providerId="ADAL" clId="{402D7FF6-24AB-4EF9-B455-9E6AAE86EFB6}" dt="2021-07-24T09:44:01.705" v="5160" actId="1076"/>
          <ac:grpSpMkLst>
            <pc:docMk/>
            <pc:sldMk cId="440378163" sldId="306"/>
            <ac:grpSpMk id="14" creationId="{4B19340B-4768-4E28-BBE4-88E9F9746004}"/>
          </ac:grpSpMkLst>
        </pc:grpChg>
        <pc:grpChg chg="del mod">
          <ac:chgData name="Qi Meng" userId="1ff84326-e290-46c0-b57e-3ef12142fb43" providerId="ADAL" clId="{402D7FF6-24AB-4EF9-B455-9E6AAE86EFB6}" dt="2021-07-23T22:12:19.071" v="1510" actId="165"/>
          <ac:grpSpMkLst>
            <pc:docMk/>
            <pc:sldMk cId="440378163" sldId="306"/>
            <ac:grpSpMk id="49" creationId="{5C3AB568-8149-4D55-9571-E56B3979D813}"/>
          </ac:grpSpMkLst>
        </pc:grpChg>
        <pc:cxnChg chg="add del mod topLvl">
          <ac:chgData name="Qi Meng" userId="1ff84326-e290-46c0-b57e-3ef12142fb43" providerId="ADAL" clId="{402D7FF6-24AB-4EF9-B455-9E6AAE86EFB6}" dt="2021-07-24T08:57:39.552" v="4232" actId="20577"/>
          <ac:cxnSpMkLst>
            <pc:docMk/>
            <pc:sldMk cId="440378163" sldId="306"/>
            <ac:cxnSpMk id="11" creationId="{3C0F92DE-4E45-4290-90A5-772CB8EBFC03}"/>
          </ac:cxnSpMkLst>
        </pc:cxnChg>
        <pc:cxnChg chg="add del mod topLvl">
          <ac:chgData name="Qi Meng" userId="1ff84326-e290-46c0-b57e-3ef12142fb43" providerId="ADAL" clId="{402D7FF6-24AB-4EF9-B455-9E6AAE86EFB6}" dt="2021-07-24T08:57:39.552" v="4232" actId="20577"/>
          <ac:cxnSpMkLst>
            <pc:docMk/>
            <pc:sldMk cId="440378163" sldId="306"/>
            <ac:cxnSpMk id="13" creationId="{4853090B-6B33-41DA-ACD5-073E7A17BA8E}"/>
          </ac:cxnSpMkLst>
        </pc:cxnChg>
        <pc:cxnChg chg="add del mod">
          <ac:chgData name="Qi Meng" userId="1ff84326-e290-46c0-b57e-3ef12142fb43" providerId="ADAL" clId="{402D7FF6-24AB-4EF9-B455-9E6AAE86EFB6}" dt="2021-07-24T08:57:39.552" v="4232" actId="20577"/>
          <ac:cxnSpMkLst>
            <pc:docMk/>
            <pc:sldMk cId="440378163" sldId="306"/>
            <ac:cxnSpMk id="21" creationId="{0171191C-0860-4962-BED1-EAD9DD59ABF1}"/>
          </ac:cxnSpMkLst>
        </pc:cxnChg>
        <pc:cxnChg chg="del topLvl">
          <ac:chgData name="Qi Meng" userId="1ff84326-e290-46c0-b57e-3ef12142fb43" providerId="ADAL" clId="{402D7FF6-24AB-4EF9-B455-9E6AAE86EFB6}" dt="2021-07-23T22:13:03.424" v="1517" actId="478"/>
          <ac:cxnSpMkLst>
            <pc:docMk/>
            <pc:sldMk cId="440378163" sldId="306"/>
            <ac:cxnSpMk id="36" creationId="{CAD961FB-F0C8-4218-A348-4688EC066F14}"/>
          </ac:cxnSpMkLst>
        </pc:cxnChg>
        <pc:cxnChg chg="add del mod topLvl">
          <ac:chgData name="Qi Meng" userId="1ff84326-e290-46c0-b57e-3ef12142fb43" providerId="ADAL" clId="{402D7FF6-24AB-4EF9-B455-9E6AAE86EFB6}" dt="2021-07-24T08:57:39.552" v="4232" actId="20577"/>
          <ac:cxnSpMkLst>
            <pc:docMk/>
            <pc:sldMk cId="440378163" sldId="306"/>
            <ac:cxnSpMk id="38" creationId="{2E943D18-28EC-41A8-8F77-933D24055863}"/>
          </ac:cxnSpMkLst>
        </pc:cxnChg>
        <pc:cxnChg chg="add del mod topLvl">
          <ac:chgData name="Qi Meng" userId="1ff84326-e290-46c0-b57e-3ef12142fb43" providerId="ADAL" clId="{402D7FF6-24AB-4EF9-B455-9E6AAE86EFB6}" dt="2021-07-24T08:57:39.552" v="4232" actId="20577"/>
          <ac:cxnSpMkLst>
            <pc:docMk/>
            <pc:sldMk cId="440378163" sldId="306"/>
            <ac:cxnSpMk id="40" creationId="{7210ADC3-A483-42A1-80CD-662E0395C8C6}"/>
          </ac:cxnSpMkLst>
        </pc:cxnChg>
        <pc:cxnChg chg="add del mod topLvl">
          <ac:chgData name="Qi Meng" userId="1ff84326-e290-46c0-b57e-3ef12142fb43" providerId="ADAL" clId="{402D7FF6-24AB-4EF9-B455-9E6AAE86EFB6}" dt="2021-07-24T08:57:39.552" v="4232" actId="20577"/>
          <ac:cxnSpMkLst>
            <pc:docMk/>
            <pc:sldMk cId="440378163" sldId="306"/>
            <ac:cxnSpMk id="46" creationId="{D0359B0B-1371-45EE-BC69-9D1502061307}"/>
          </ac:cxnSpMkLst>
        </pc:cxnChg>
        <pc:cxnChg chg="add del mod">
          <ac:chgData name="Qi Meng" userId="1ff84326-e290-46c0-b57e-3ef12142fb43" providerId="ADAL" clId="{402D7FF6-24AB-4EF9-B455-9E6AAE86EFB6}" dt="2021-07-23T22:33:43.737" v="1866" actId="478"/>
          <ac:cxnSpMkLst>
            <pc:docMk/>
            <pc:sldMk cId="440378163" sldId="306"/>
            <ac:cxnSpMk id="47" creationId="{3F1ABFA7-EE2C-40D8-B88E-FD6A60957B44}"/>
          </ac:cxnSpMkLst>
        </pc:cxnChg>
        <pc:cxnChg chg="add del mod">
          <ac:chgData name="Qi Meng" userId="1ff84326-e290-46c0-b57e-3ef12142fb43" providerId="ADAL" clId="{402D7FF6-24AB-4EF9-B455-9E6AAE86EFB6}" dt="2021-07-24T08:57:39.552" v="4232" actId="20577"/>
          <ac:cxnSpMkLst>
            <pc:docMk/>
            <pc:sldMk cId="440378163" sldId="306"/>
            <ac:cxnSpMk id="51" creationId="{CC537697-3739-450B-94FE-7DEBD789EB17}"/>
          </ac:cxnSpMkLst>
        </pc:cxnChg>
        <pc:cxnChg chg="add del">
          <ac:chgData name="Qi Meng" userId="1ff84326-e290-46c0-b57e-3ef12142fb43" providerId="ADAL" clId="{402D7FF6-24AB-4EF9-B455-9E6AAE86EFB6}" dt="2021-07-23T22:24:30.867" v="1700" actId="478"/>
          <ac:cxnSpMkLst>
            <pc:docMk/>
            <pc:sldMk cId="440378163" sldId="306"/>
            <ac:cxnSpMk id="65" creationId="{6880550C-C054-4C4A-81BC-291C4A44A879}"/>
          </ac:cxnSpMkLst>
        </pc:cxnChg>
      </pc:sldChg>
      <pc:sldChg chg="modSp mod">
        <pc:chgData name="Qi Meng" userId="1ff84326-e290-46c0-b57e-3ef12142fb43" providerId="ADAL" clId="{402D7FF6-24AB-4EF9-B455-9E6AAE86EFB6}" dt="2021-07-25T15:58:30.105" v="14121" actId="14100"/>
        <pc:sldMkLst>
          <pc:docMk/>
          <pc:sldMk cId="3313783297" sldId="309"/>
        </pc:sldMkLst>
        <pc:spChg chg="mod">
          <ac:chgData name="Qi Meng" userId="1ff84326-e290-46c0-b57e-3ef12142fb43" providerId="ADAL" clId="{402D7FF6-24AB-4EF9-B455-9E6AAE86EFB6}" dt="2021-07-24T14:59:48.024" v="6177" actId="20577"/>
          <ac:spMkLst>
            <pc:docMk/>
            <pc:sldMk cId="3313783297" sldId="309"/>
            <ac:spMk id="2" creationId="{57BA36C0-2218-4A4C-BEEC-F80E7F4A5CDF}"/>
          </ac:spMkLst>
        </pc:spChg>
        <pc:spChg chg="mod">
          <ac:chgData name="Qi Meng" userId="1ff84326-e290-46c0-b57e-3ef12142fb43" providerId="ADAL" clId="{402D7FF6-24AB-4EF9-B455-9E6AAE86EFB6}" dt="2021-07-23T23:38:15.176" v="3107" actId="20577"/>
          <ac:spMkLst>
            <pc:docMk/>
            <pc:sldMk cId="3313783297" sldId="309"/>
            <ac:spMk id="42" creationId="{89554017-ECCB-42A5-A562-2E80FFF10A11}"/>
          </ac:spMkLst>
        </pc:spChg>
        <pc:spChg chg="mod">
          <ac:chgData name="Qi Meng" userId="1ff84326-e290-46c0-b57e-3ef12142fb43" providerId="ADAL" clId="{402D7FF6-24AB-4EF9-B455-9E6AAE86EFB6}" dt="2021-07-25T15:55:25.157" v="14117" actId="1076"/>
          <ac:spMkLst>
            <pc:docMk/>
            <pc:sldMk cId="3313783297" sldId="309"/>
            <ac:spMk id="70" creationId="{768317D9-81D9-4915-9CE2-874F19A45A67}"/>
          </ac:spMkLst>
        </pc:spChg>
        <pc:spChg chg="mod">
          <ac:chgData name="Qi Meng" userId="1ff84326-e290-46c0-b57e-3ef12142fb43" providerId="ADAL" clId="{402D7FF6-24AB-4EF9-B455-9E6AAE86EFB6}" dt="2021-07-25T15:54:52.163" v="14111" actId="1076"/>
          <ac:spMkLst>
            <pc:docMk/>
            <pc:sldMk cId="3313783297" sldId="309"/>
            <ac:spMk id="84" creationId="{8266DC6B-DF4D-4578-9AD3-06619CA4266F}"/>
          </ac:spMkLst>
        </pc:spChg>
        <pc:spChg chg="mod">
          <ac:chgData name="Qi Meng" userId="1ff84326-e290-46c0-b57e-3ef12142fb43" providerId="ADAL" clId="{402D7FF6-24AB-4EF9-B455-9E6AAE86EFB6}" dt="2021-07-25T15:58:26.098" v="14120" actId="1076"/>
          <ac:spMkLst>
            <pc:docMk/>
            <pc:sldMk cId="3313783297" sldId="309"/>
            <ac:spMk id="96" creationId="{62F9D8D6-A228-4BC2-946A-5FD52908C84A}"/>
          </ac:spMkLst>
        </pc:spChg>
        <pc:spChg chg="mod">
          <ac:chgData name="Qi Meng" userId="1ff84326-e290-46c0-b57e-3ef12142fb43" providerId="ADAL" clId="{402D7FF6-24AB-4EF9-B455-9E6AAE86EFB6}" dt="2021-07-25T15:55:25.157" v="14117" actId="1076"/>
          <ac:spMkLst>
            <pc:docMk/>
            <pc:sldMk cId="3313783297" sldId="309"/>
            <ac:spMk id="106" creationId="{EF80E3DC-4223-44BD-8232-B31B1E27E773}"/>
          </ac:spMkLst>
        </pc:spChg>
        <pc:spChg chg="mod">
          <ac:chgData name="Qi Meng" userId="1ff84326-e290-46c0-b57e-3ef12142fb43" providerId="ADAL" clId="{402D7FF6-24AB-4EF9-B455-9E6AAE86EFB6}" dt="2021-07-25T15:58:16.960" v="14118" actId="1076"/>
          <ac:spMkLst>
            <pc:docMk/>
            <pc:sldMk cId="3313783297" sldId="309"/>
            <ac:spMk id="133" creationId="{F8F30AE6-7E25-408E-B79D-A7722A137586}"/>
          </ac:spMkLst>
        </pc:spChg>
        <pc:spChg chg="mod">
          <ac:chgData name="Qi Meng" userId="1ff84326-e290-46c0-b57e-3ef12142fb43" providerId="ADAL" clId="{402D7FF6-24AB-4EF9-B455-9E6AAE86EFB6}" dt="2021-07-25T15:55:25.157" v="14117" actId="1076"/>
          <ac:spMkLst>
            <pc:docMk/>
            <pc:sldMk cId="3313783297" sldId="309"/>
            <ac:spMk id="146" creationId="{EE49B117-859C-4E28-8F48-1F4DA6C32451}"/>
          </ac:spMkLst>
        </pc:spChg>
        <pc:cxnChg chg="mod">
          <ac:chgData name="Qi Meng" userId="1ff84326-e290-46c0-b57e-3ef12142fb43" providerId="ADAL" clId="{402D7FF6-24AB-4EF9-B455-9E6AAE86EFB6}" dt="2021-07-25T15:55:11.777" v="14115" actId="14100"/>
          <ac:cxnSpMkLst>
            <pc:docMk/>
            <pc:sldMk cId="3313783297" sldId="309"/>
            <ac:cxnSpMk id="98" creationId="{B04D432D-518E-4AE7-BD35-23FEA778D1D5}"/>
          </ac:cxnSpMkLst>
        </pc:cxnChg>
        <pc:cxnChg chg="mod">
          <ac:chgData name="Qi Meng" userId="1ff84326-e290-46c0-b57e-3ef12142fb43" providerId="ADAL" clId="{402D7FF6-24AB-4EF9-B455-9E6AAE86EFB6}" dt="2021-07-25T15:58:30.105" v="14121" actId="14100"/>
          <ac:cxnSpMkLst>
            <pc:docMk/>
            <pc:sldMk cId="3313783297" sldId="309"/>
            <ac:cxnSpMk id="100" creationId="{51AF2FE3-0750-43FB-B106-59EB6AB1375A}"/>
          </ac:cxnSpMkLst>
        </pc:cxnChg>
      </pc:sldChg>
      <pc:sldChg chg="modSp mod">
        <pc:chgData name="Qi Meng" userId="1ff84326-e290-46c0-b57e-3ef12142fb43" providerId="ADAL" clId="{402D7FF6-24AB-4EF9-B455-9E6AAE86EFB6}" dt="2021-07-24T15:03:25.766" v="6234" actId="1076"/>
        <pc:sldMkLst>
          <pc:docMk/>
          <pc:sldMk cId="533929797" sldId="311"/>
        </pc:sldMkLst>
        <pc:spChg chg="mod">
          <ac:chgData name="Qi Meng" userId="1ff84326-e290-46c0-b57e-3ef12142fb43" providerId="ADAL" clId="{402D7FF6-24AB-4EF9-B455-9E6AAE86EFB6}" dt="2021-07-24T15:03:24.108" v="6233" actId="20577"/>
          <ac:spMkLst>
            <pc:docMk/>
            <pc:sldMk cId="533929797" sldId="311"/>
            <ac:spMk id="2" creationId="{89497C00-D1A7-4AAC-820D-FFC3EF30DF6C}"/>
          </ac:spMkLst>
        </pc:spChg>
        <pc:spChg chg="mod">
          <ac:chgData name="Qi Meng" userId="1ff84326-e290-46c0-b57e-3ef12142fb43" providerId="ADAL" clId="{402D7FF6-24AB-4EF9-B455-9E6AAE86EFB6}" dt="2021-07-24T15:03:25.766" v="6234" actId="1076"/>
          <ac:spMkLst>
            <pc:docMk/>
            <pc:sldMk cId="533929797" sldId="311"/>
            <ac:spMk id="14" creationId="{C568FEE1-6BD7-42F2-97FF-43268EE2E461}"/>
          </ac:spMkLst>
        </pc:spChg>
      </pc:sldChg>
      <pc:sldChg chg="del">
        <pc:chgData name="Qi Meng" userId="1ff84326-e290-46c0-b57e-3ef12142fb43" providerId="ADAL" clId="{402D7FF6-24AB-4EF9-B455-9E6AAE86EFB6}" dt="2021-07-23T08:53:21.625" v="7" actId="47"/>
        <pc:sldMkLst>
          <pc:docMk/>
          <pc:sldMk cId="3679061558" sldId="315"/>
        </pc:sldMkLst>
      </pc:sldChg>
      <pc:sldChg chg="addSp delSp modSp mod setBg">
        <pc:chgData name="Qi Meng" userId="1ff84326-e290-46c0-b57e-3ef12142fb43" providerId="ADAL" clId="{402D7FF6-24AB-4EF9-B455-9E6AAE86EFB6}" dt="2021-07-25T04:35:48.764" v="13289" actId="20577"/>
        <pc:sldMkLst>
          <pc:docMk/>
          <pc:sldMk cId="1396515942" sldId="316"/>
        </pc:sldMkLst>
        <pc:spChg chg="mod">
          <ac:chgData name="Qi Meng" userId="1ff84326-e290-46c0-b57e-3ef12142fb43" providerId="ADAL" clId="{402D7FF6-24AB-4EF9-B455-9E6AAE86EFB6}" dt="2021-07-25T04:11:33.600" v="13149" actId="403"/>
          <ac:spMkLst>
            <pc:docMk/>
            <pc:sldMk cId="1396515942" sldId="316"/>
            <ac:spMk id="2" creationId="{28A72BA2-27B6-4327-B69C-ECF85F0B62E5}"/>
          </ac:spMkLst>
        </pc:spChg>
        <pc:spChg chg="add del">
          <ac:chgData name="Qi Meng" userId="1ff84326-e290-46c0-b57e-3ef12142fb43" providerId="ADAL" clId="{402D7FF6-24AB-4EF9-B455-9E6AAE86EFB6}" dt="2021-07-25T04:10:46.674" v="13141" actId="21"/>
          <ac:spMkLst>
            <pc:docMk/>
            <pc:sldMk cId="1396515942" sldId="316"/>
            <ac:spMk id="3" creationId="{5B5FC27F-CA96-4D72-803D-2166AE03834E}"/>
          </ac:spMkLst>
        </pc:spChg>
        <pc:spChg chg="add del">
          <ac:chgData name="Qi Meng" userId="1ff84326-e290-46c0-b57e-3ef12142fb43" providerId="ADAL" clId="{402D7FF6-24AB-4EF9-B455-9E6AAE86EFB6}" dt="2021-07-25T04:09:45.650" v="13131" actId="22"/>
          <ac:spMkLst>
            <pc:docMk/>
            <pc:sldMk cId="1396515942" sldId="316"/>
            <ac:spMk id="4" creationId="{28EF8DF1-51DF-41DE-BB46-15327421C943}"/>
          </ac:spMkLst>
        </pc:spChg>
        <pc:spChg chg="add mod">
          <ac:chgData name="Qi Meng" userId="1ff84326-e290-46c0-b57e-3ef12142fb43" providerId="ADAL" clId="{402D7FF6-24AB-4EF9-B455-9E6AAE86EFB6}" dt="2021-07-25T04:35:48.764" v="13289" actId="20577"/>
          <ac:spMkLst>
            <pc:docMk/>
            <pc:sldMk cId="1396515942" sldId="316"/>
            <ac:spMk id="10" creationId="{2F1A17DE-D161-48FB-A18A-FE61F065660D}"/>
          </ac:spMkLst>
        </pc:spChg>
        <pc:spChg chg="add">
          <ac:chgData name="Qi Meng" userId="1ff84326-e290-46c0-b57e-3ef12142fb43" providerId="ADAL" clId="{402D7FF6-24AB-4EF9-B455-9E6AAE86EFB6}" dt="2021-07-25T04:10:56.810" v="13142" actId="26606"/>
          <ac:spMkLst>
            <pc:docMk/>
            <pc:sldMk cId="1396515942" sldId="316"/>
            <ac:spMk id="11" creationId="{6F5A5072-7B47-4D32-B52A-4EBBF590B8A5}"/>
          </ac:spMkLst>
        </pc:spChg>
        <pc:spChg chg="add">
          <ac:chgData name="Qi Meng" userId="1ff84326-e290-46c0-b57e-3ef12142fb43" providerId="ADAL" clId="{402D7FF6-24AB-4EF9-B455-9E6AAE86EFB6}" dt="2021-07-25T04:10:56.810" v="13142" actId="26606"/>
          <ac:spMkLst>
            <pc:docMk/>
            <pc:sldMk cId="1396515942" sldId="316"/>
            <ac:spMk id="12" creationId="{9715DAF0-AE1B-46C9-8A6B-DB2AA05AB91D}"/>
          </ac:spMkLst>
        </pc:spChg>
        <pc:spChg chg="add">
          <ac:chgData name="Qi Meng" userId="1ff84326-e290-46c0-b57e-3ef12142fb43" providerId="ADAL" clId="{402D7FF6-24AB-4EF9-B455-9E6AAE86EFB6}" dt="2021-07-25T04:10:56.810" v="13142" actId="26606"/>
          <ac:spMkLst>
            <pc:docMk/>
            <pc:sldMk cId="1396515942" sldId="316"/>
            <ac:spMk id="13" creationId="{6016219D-510E-4184-9090-6D5578A87BD1}"/>
          </ac:spMkLst>
        </pc:spChg>
        <pc:spChg chg="add del">
          <ac:chgData name="Qi Meng" userId="1ff84326-e290-46c0-b57e-3ef12142fb43" providerId="ADAL" clId="{402D7FF6-24AB-4EF9-B455-9E6AAE86EFB6}" dt="2021-07-25T04:09:03.732" v="13114" actId="26606"/>
          <ac:spMkLst>
            <pc:docMk/>
            <pc:sldMk cId="1396515942" sldId="316"/>
            <ac:spMk id="14" creationId="{BAD76F3E-3A97-486B-B402-44400A8B9173}"/>
          </ac:spMkLst>
        </pc:spChg>
        <pc:spChg chg="add">
          <ac:chgData name="Qi Meng" userId="1ff84326-e290-46c0-b57e-3ef12142fb43" providerId="ADAL" clId="{402D7FF6-24AB-4EF9-B455-9E6AAE86EFB6}" dt="2021-07-25T04:10:56.810" v="13142" actId="26606"/>
          <ac:spMkLst>
            <pc:docMk/>
            <pc:sldMk cId="1396515942" sldId="316"/>
            <ac:spMk id="15" creationId="{AFF4A713-7B75-4B21-90D7-5AB19547C728}"/>
          </ac:spMkLst>
        </pc:spChg>
        <pc:spChg chg="add del">
          <ac:chgData name="Qi Meng" userId="1ff84326-e290-46c0-b57e-3ef12142fb43" providerId="ADAL" clId="{402D7FF6-24AB-4EF9-B455-9E6AAE86EFB6}" dt="2021-07-25T04:09:03.732" v="13114" actId="26606"/>
          <ac:spMkLst>
            <pc:docMk/>
            <pc:sldMk cId="1396515942" sldId="316"/>
            <ac:spMk id="16" creationId="{391F6B52-91F4-4AEB-B6DB-29FEBCF28C8B}"/>
          </ac:spMkLst>
        </pc:spChg>
        <pc:spChg chg="add">
          <ac:chgData name="Qi Meng" userId="1ff84326-e290-46c0-b57e-3ef12142fb43" providerId="ADAL" clId="{402D7FF6-24AB-4EF9-B455-9E6AAE86EFB6}" dt="2021-07-25T04:10:56.810" v="13142" actId="26606"/>
          <ac:spMkLst>
            <pc:docMk/>
            <pc:sldMk cId="1396515942" sldId="316"/>
            <ac:spMk id="17" creationId="{DC631C0B-6DA6-4E57-8231-CE32B3434A7E}"/>
          </ac:spMkLst>
        </pc:spChg>
        <pc:spChg chg="add del">
          <ac:chgData name="Qi Meng" userId="1ff84326-e290-46c0-b57e-3ef12142fb43" providerId="ADAL" clId="{402D7FF6-24AB-4EF9-B455-9E6AAE86EFB6}" dt="2021-07-25T04:09:03.732" v="13114" actId="26606"/>
          <ac:spMkLst>
            <pc:docMk/>
            <pc:sldMk cId="1396515942" sldId="316"/>
            <ac:spMk id="18" creationId="{2CD6F061-7C53-44F4-9794-953DB70A451B}"/>
          </ac:spMkLst>
        </pc:spChg>
        <pc:spChg chg="add">
          <ac:chgData name="Qi Meng" userId="1ff84326-e290-46c0-b57e-3ef12142fb43" providerId="ADAL" clId="{402D7FF6-24AB-4EF9-B455-9E6AAE86EFB6}" dt="2021-07-25T04:10:56.810" v="13142" actId="26606"/>
          <ac:spMkLst>
            <pc:docMk/>
            <pc:sldMk cId="1396515942" sldId="316"/>
            <ac:spMk id="19" creationId="{C29501E6-A978-4A61-9689-9085AF97A53A}"/>
          </ac:spMkLst>
        </pc:spChg>
        <pc:spChg chg="add del">
          <ac:chgData name="Qi Meng" userId="1ff84326-e290-46c0-b57e-3ef12142fb43" providerId="ADAL" clId="{402D7FF6-24AB-4EF9-B455-9E6AAE86EFB6}" dt="2021-07-25T04:09:08.363" v="13116" actId="26606"/>
          <ac:spMkLst>
            <pc:docMk/>
            <pc:sldMk cId="1396515942" sldId="316"/>
            <ac:spMk id="20" creationId="{AEA7509D-F04F-40CB-A0B3-EEF16499CC9F}"/>
          </ac:spMkLst>
        </pc:spChg>
        <pc:spChg chg="add del">
          <ac:chgData name="Qi Meng" userId="1ff84326-e290-46c0-b57e-3ef12142fb43" providerId="ADAL" clId="{402D7FF6-24AB-4EF9-B455-9E6AAE86EFB6}" dt="2021-07-25T04:09:08.363" v="13116" actId="26606"/>
          <ac:spMkLst>
            <pc:docMk/>
            <pc:sldMk cId="1396515942" sldId="316"/>
            <ac:spMk id="21" creationId="{1A3C89F8-0D2F-47FF-B903-151248265F47}"/>
          </ac:spMkLst>
        </pc:spChg>
        <pc:spChg chg="add del">
          <ac:chgData name="Qi Meng" userId="1ff84326-e290-46c0-b57e-3ef12142fb43" providerId="ADAL" clId="{402D7FF6-24AB-4EF9-B455-9E6AAE86EFB6}" dt="2021-07-25T04:09:08.363" v="13116" actId="26606"/>
          <ac:spMkLst>
            <pc:docMk/>
            <pc:sldMk cId="1396515942" sldId="316"/>
            <ac:spMk id="23" creationId="{C5CB530E-515E-412C-9DF1-5F8FFBD6F383}"/>
          </ac:spMkLst>
        </pc:spChg>
        <pc:spChg chg="add del">
          <ac:chgData name="Qi Meng" userId="1ff84326-e290-46c0-b57e-3ef12142fb43" providerId="ADAL" clId="{402D7FF6-24AB-4EF9-B455-9E6AAE86EFB6}" dt="2021-07-25T04:09:08.363" v="13116" actId="26606"/>
          <ac:spMkLst>
            <pc:docMk/>
            <pc:sldMk cId="1396515942" sldId="316"/>
            <ac:spMk id="24" creationId="{508BEF50-7B1E-49A4-BC19-5F4F1D755E64}"/>
          </ac:spMkLst>
        </pc:spChg>
        <pc:spChg chg="add del">
          <ac:chgData name="Qi Meng" userId="1ff84326-e290-46c0-b57e-3ef12142fb43" providerId="ADAL" clId="{402D7FF6-24AB-4EF9-B455-9E6AAE86EFB6}" dt="2021-07-25T04:09:08.363" v="13116" actId="26606"/>
          <ac:spMkLst>
            <pc:docMk/>
            <pc:sldMk cId="1396515942" sldId="316"/>
            <ac:spMk id="25" creationId="{712D4376-A578-4FF1-94FC-245E7A6A489F}"/>
          </ac:spMkLst>
        </pc:spChg>
        <pc:spChg chg="add del">
          <ac:chgData name="Qi Meng" userId="1ff84326-e290-46c0-b57e-3ef12142fb43" providerId="ADAL" clId="{402D7FF6-24AB-4EF9-B455-9E6AAE86EFB6}" dt="2021-07-25T04:09:08.363" v="13116" actId="26606"/>
          <ac:spMkLst>
            <pc:docMk/>
            <pc:sldMk cId="1396515942" sldId="316"/>
            <ac:spMk id="26" creationId="{3FBAD350-5664-4811-A208-657FB882D350}"/>
          </ac:spMkLst>
        </pc:spChg>
        <pc:spChg chg="add del">
          <ac:chgData name="Qi Meng" userId="1ff84326-e290-46c0-b57e-3ef12142fb43" providerId="ADAL" clId="{402D7FF6-24AB-4EF9-B455-9E6AAE86EFB6}" dt="2021-07-25T04:09:08.363" v="13116" actId="26606"/>
          <ac:spMkLst>
            <pc:docMk/>
            <pc:sldMk cId="1396515942" sldId="316"/>
            <ac:spMk id="28" creationId="{C39ADB8F-D187-49D7-BDCF-C1B6DC727068}"/>
          </ac:spMkLst>
        </pc:spChg>
        <pc:spChg chg="add del">
          <ac:chgData name="Qi Meng" userId="1ff84326-e290-46c0-b57e-3ef12142fb43" providerId="ADAL" clId="{402D7FF6-24AB-4EF9-B455-9E6AAE86EFB6}" dt="2021-07-25T04:09:10.872" v="13118" actId="26606"/>
          <ac:spMkLst>
            <pc:docMk/>
            <pc:sldMk cId="1396515942" sldId="316"/>
            <ac:spMk id="30" creationId="{BAD76F3E-3A97-486B-B402-44400A8B9173}"/>
          </ac:spMkLst>
        </pc:spChg>
        <pc:spChg chg="add del">
          <ac:chgData name="Qi Meng" userId="1ff84326-e290-46c0-b57e-3ef12142fb43" providerId="ADAL" clId="{402D7FF6-24AB-4EF9-B455-9E6AAE86EFB6}" dt="2021-07-25T04:09:10.872" v="13118" actId="26606"/>
          <ac:spMkLst>
            <pc:docMk/>
            <pc:sldMk cId="1396515942" sldId="316"/>
            <ac:spMk id="31" creationId="{391F6B52-91F4-4AEB-B6DB-29FEBCF28C8B}"/>
          </ac:spMkLst>
        </pc:spChg>
        <pc:spChg chg="add del">
          <ac:chgData name="Qi Meng" userId="1ff84326-e290-46c0-b57e-3ef12142fb43" providerId="ADAL" clId="{402D7FF6-24AB-4EF9-B455-9E6AAE86EFB6}" dt="2021-07-25T04:09:10.872" v="13118" actId="26606"/>
          <ac:spMkLst>
            <pc:docMk/>
            <pc:sldMk cId="1396515942" sldId="316"/>
            <ac:spMk id="32" creationId="{2CD6F061-7C53-44F4-9794-953DB70A451B}"/>
          </ac:spMkLst>
        </pc:spChg>
        <pc:spChg chg="add del">
          <ac:chgData name="Qi Meng" userId="1ff84326-e290-46c0-b57e-3ef12142fb43" providerId="ADAL" clId="{402D7FF6-24AB-4EF9-B455-9E6AAE86EFB6}" dt="2021-07-25T04:09:17.205" v="13120" actId="26606"/>
          <ac:spMkLst>
            <pc:docMk/>
            <pc:sldMk cId="1396515942" sldId="316"/>
            <ac:spMk id="34" creationId="{1A3C89F8-0D2F-47FF-B903-151248265F47}"/>
          </ac:spMkLst>
        </pc:spChg>
        <pc:spChg chg="add del">
          <ac:chgData name="Qi Meng" userId="1ff84326-e290-46c0-b57e-3ef12142fb43" providerId="ADAL" clId="{402D7FF6-24AB-4EF9-B455-9E6AAE86EFB6}" dt="2021-07-25T04:09:17.205" v="13120" actId="26606"/>
          <ac:spMkLst>
            <pc:docMk/>
            <pc:sldMk cId="1396515942" sldId="316"/>
            <ac:spMk id="35" creationId="{C5CB530E-515E-412C-9DF1-5F8FFBD6F383}"/>
          </ac:spMkLst>
        </pc:spChg>
        <pc:spChg chg="add del">
          <ac:chgData name="Qi Meng" userId="1ff84326-e290-46c0-b57e-3ef12142fb43" providerId="ADAL" clId="{402D7FF6-24AB-4EF9-B455-9E6AAE86EFB6}" dt="2021-07-25T04:09:17.205" v="13120" actId="26606"/>
          <ac:spMkLst>
            <pc:docMk/>
            <pc:sldMk cId="1396515942" sldId="316"/>
            <ac:spMk id="36" creationId="{712D4376-A578-4FF1-94FC-245E7A6A489F}"/>
          </ac:spMkLst>
        </pc:spChg>
        <pc:spChg chg="add del">
          <ac:chgData name="Qi Meng" userId="1ff84326-e290-46c0-b57e-3ef12142fb43" providerId="ADAL" clId="{402D7FF6-24AB-4EF9-B455-9E6AAE86EFB6}" dt="2021-07-25T04:09:17.205" v="13120" actId="26606"/>
          <ac:spMkLst>
            <pc:docMk/>
            <pc:sldMk cId="1396515942" sldId="316"/>
            <ac:spMk id="37" creationId="{AEA7509D-F04F-40CB-A0B3-EEF16499CC9F}"/>
          </ac:spMkLst>
        </pc:spChg>
        <pc:spChg chg="add del">
          <ac:chgData name="Qi Meng" userId="1ff84326-e290-46c0-b57e-3ef12142fb43" providerId="ADAL" clId="{402D7FF6-24AB-4EF9-B455-9E6AAE86EFB6}" dt="2021-07-25T04:09:17.205" v="13120" actId="26606"/>
          <ac:spMkLst>
            <pc:docMk/>
            <pc:sldMk cId="1396515942" sldId="316"/>
            <ac:spMk id="39" creationId="{508BEF50-7B1E-49A4-BC19-5F4F1D755E64}"/>
          </ac:spMkLst>
        </pc:spChg>
        <pc:spChg chg="add del">
          <ac:chgData name="Qi Meng" userId="1ff84326-e290-46c0-b57e-3ef12142fb43" providerId="ADAL" clId="{402D7FF6-24AB-4EF9-B455-9E6AAE86EFB6}" dt="2021-07-25T04:09:17.205" v="13120" actId="26606"/>
          <ac:spMkLst>
            <pc:docMk/>
            <pc:sldMk cId="1396515942" sldId="316"/>
            <ac:spMk id="40" creationId="{3FBAD350-5664-4811-A208-657FB882D350}"/>
          </ac:spMkLst>
        </pc:spChg>
        <pc:spChg chg="add del">
          <ac:chgData name="Qi Meng" userId="1ff84326-e290-46c0-b57e-3ef12142fb43" providerId="ADAL" clId="{402D7FF6-24AB-4EF9-B455-9E6AAE86EFB6}" dt="2021-07-25T04:09:17.205" v="13120" actId="26606"/>
          <ac:spMkLst>
            <pc:docMk/>
            <pc:sldMk cId="1396515942" sldId="316"/>
            <ac:spMk id="41" creationId="{C39ADB8F-D187-49D7-BDCF-C1B6DC727068}"/>
          </ac:spMkLst>
        </pc:spChg>
        <pc:spChg chg="add del">
          <ac:chgData name="Qi Meng" userId="1ff84326-e290-46c0-b57e-3ef12142fb43" providerId="ADAL" clId="{402D7FF6-24AB-4EF9-B455-9E6AAE86EFB6}" dt="2021-07-25T04:09:45.947" v="13132" actId="26606"/>
          <ac:spMkLst>
            <pc:docMk/>
            <pc:sldMk cId="1396515942" sldId="316"/>
            <ac:spMk id="43" creationId="{BAD76F3E-3A97-486B-B402-44400A8B9173}"/>
          </ac:spMkLst>
        </pc:spChg>
        <pc:spChg chg="add del">
          <ac:chgData name="Qi Meng" userId="1ff84326-e290-46c0-b57e-3ef12142fb43" providerId="ADAL" clId="{402D7FF6-24AB-4EF9-B455-9E6AAE86EFB6}" dt="2021-07-25T04:09:45.947" v="13132" actId="26606"/>
          <ac:spMkLst>
            <pc:docMk/>
            <pc:sldMk cId="1396515942" sldId="316"/>
            <ac:spMk id="44" creationId="{391F6B52-91F4-4AEB-B6DB-29FEBCF28C8B}"/>
          </ac:spMkLst>
        </pc:spChg>
        <pc:spChg chg="add del">
          <ac:chgData name="Qi Meng" userId="1ff84326-e290-46c0-b57e-3ef12142fb43" providerId="ADAL" clId="{402D7FF6-24AB-4EF9-B455-9E6AAE86EFB6}" dt="2021-07-25T04:09:45.947" v="13132" actId="26606"/>
          <ac:spMkLst>
            <pc:docMk/>
            <pc:sldMk cId="1396515942" sldId="316"/>
            <ac:spMk id="45" creationId="{2CD6F061-7C53-44F4-9794-953DB70A451B}"/>
          </ac:spMkLst>
        </pc:spChg>
        <pc:picChg chg="del">
          <ac:chgData name="Qi Meng" userId="1ff84326-e290-46c0-b57e-3ef12142fb43" providerId="ADAL" clId="{402D7FF6-24AB-4EF9-B455-9E6AAE86EFB6}" dt="2021-07-25T04:11:28.281" v="13148" actId="478"/>
          <ac:picMkLst>
            <pc:docMk/>
            <pc:sldMk cId="1396515942" sldId="316"/>
            <ac:picMk id="9" creationId="{712B14E4-934B-4A42-A014-3DB7A145B9F9}"/>
          </ac:picMkLst>
        </pc:picChg>
        <pc:cxnChg chg="add del mod">
          <ac:chgData name="Qi Meng" userId="1ff84326-e290-46c0-b57e-3ef12142fb43" providerId="ADAL" clId="{402D7FF6-24AB-4EF9-B455-9E6AAE86EFB6}" dt="2021-07-25T04:10:41.462" v="13140" actId="478"/>
          <ac:cxnSpMkLst>
            <pc:docMk/>
            <pc:sldMk cId="1396515942" sldId="316"/>
            <ac:cxnSpMk id="6" creationId="{C4E183CF-788A-4BD1-B5C3-BB563B6BCC1F}"/>
          </ac:cxnSpMkLst>
        </pc:cxnChg>
        <pc:cxnChg chg="add del">
          <ac:chgData name="Qi Meng" userId="1ff84326-e290-46c0-b57e-3ef12142fb43" providerId="ADAL" clId="{402D7FF6-24AB-4EF9-B455-9E6AAE86EFB6}" dt="2021-07-25T04:09:08.363" v="13116" actId="26606"/>
          <ac:cxnSpMkLst>
            <pc:docMk/>
            <pc:sldMk cId="1396515942" sldId="316"/>
            <ac:cxnSpMk id="22" creationId="{56020367-4FD5-4596-8E10-C5F095CD8DBF}"/>
          </ac:cxnSpMkLst>
        </pc:cxnChg>
        <pc:cxnChg chg="add del">
          <ac:chgData name="Qi Meng" userId="1ff84326-e290-46c0-b57e-3ef12142fb43" providerId="ADAL" clId="{402D7FF6-24AB-4EF9-B455-9E6AAE86EFB6}" dt="2021-07-25T04:09:17.205" v="13120" actId="26606"/>
          <ac:cxnSpMkLst>
            <pc:docMk/>
            <pc:sldMk cId="1396515942" sldId="316"/>
            <ac:cxnSpMk id="38" creationId="{56020367-4FD5-4596-8E10-C5F095CD8DBF}"/>
          </ac:cxnSpMkLst>
        </pc:cxnChg>
      </pc:sldChg>
      <pc:sldChg chg="modSp mod modNotesTx">
        <pc:chgData name="Qi Meng" userId="1ff84326-e290-46c0-b57e-3ef12142fb43" providerId="ADAL" clId="{402D7FF6-24AB-4EF9-B455-9E6AAE86EFB6}" dt="2021-07-25T03:31:06.286" v="12925" actId="20577"/>
        <pc:sldMkLst>
          <pc:docMk/>
          <pc:sldMk cId="1284437392" sldId="317"/>
        </pc:sldMkLst>
        <pc:spChg chg="mod">
          <ac:chgData name="Qi Meng" userId="1ff84326-e290-46c0-b57e-3ef12142fb43" providerId="ADAL" clId="{402D7FF6-24AB-4EF9-B455-9E6AAE86EFB6}" dt="2021-07-25T03:29:22.634" v="12889" actId="20577"/>
          <ac:spMkLst>
            <pc:docMk/>
            <pc:sldMk cId="1284437392" sldId="317"/>
            <ac:spMk id="2" creationId="{34B52EA8-3446-4D20-857A-98C465C41B98}"/>
          </ac:spMkLst>
        </pc:spChg>
        <pc:spChg chg="mod">
          <ac:chgData name="Qi Meng" userId="1ff84326-e290-46c0-b57e-3ef12142fb43" providerId="ADAL" clId="{402D7FF6-24AB-4EF9-B455-9E6AAE86EFB6}" dt="2021-07-25T03:30:36.103" v="12915" actId="20577"/>
          <ac:spMkLst>
            <pc:docMk/>
            <pc:sldMk cId="1284437392" sldId="317"/>
            <ac:spMk id="3" creationId="{FFB5480B-24CE-42A6-9EED-0CD5E67289E9}"/>
          </ac:spMkLst>
        </pc:spChg>
      </pc:sldChg>
      <pc:sldChg chg="modSp mod">
        <pc:chgData name="Qi Meng" userId="1ff84326-e290-46c0-b57e-3ef12142fb43" providerId="ADAL" clId="{402D7FF6-24AB-4EF9-B455-9E6AAE86EFB6}" dt="2021-07-23T21:38:27.950" v="1115" actId="20577"/>
        <pc:sldMkLst>
          <pc:docMk/>
          <pc:sldMk cId="565701828" sldId="318"/>
        </pc:sldMkLst>
        <pc:spChg chg="mod">
          <ac:chgData name="Qi Meng" userId="1ff84326-e290-46c0-b57e-3ef12142fb43" providerId="ADAL" clId="{402D7FF6-24AB-4EF9-B455-9E6AAE86EFB6}" dt="2021-07-23T21:38:27.950" v="1115" actId="20577"/>
          <ac:spMkLst>
            <pc:docMk/>
            <pc:sldMk cId="565701828" sldId="318"/>
            <ac:spMk id="2" creationId="{34B52EA8-3446-4D20-857A-98C465C41B98}"/>
          </ac:spMkLst>
        </pc:spChg>
      </pc:sldChg>
      <pc:sldChg chg="modSp add del mod">
        <pc:chgData name="Qi Meng" userId="1ff84326-e290-46c0-b57e-3ef12142fb43" providerId="ADAL" clId="{402D7FF6-24AB-4EF9-B455-9E6AAE86EFB6}" dt="2021-07-25T15:52:32.810" v="14094" actId="47"/>
        <pc:sldMkLst>
          <pc:docMk/>
          <pc:sldMk cId="783020830" sldId="319"/>
        </pc:sldMkLst>
        <pc:spChg chg="mod">
          <ac:chgData name="Qi Meng" userId="1ff84326-e290-46c0-b57e-3ef12142fb43" providerId="ADAL" clId="{402D7FF6-24AB-4EF9-B455-9E6AAE86EFB6}" dt="2021-07-23T21:38:30.917" v="1118" actId="20577"/>
          <ac:spMkLst>
            <pc:docMk/>
            <pc:sldMk cId="783020830" sldId="319"/>
            <ac:spMk id="2" creationId="{34B52EA8-3446-4D20-857A-98C465C41B98}"/>
          </ac:spMkLst>
        </pc:spChg>
      </pc:sldChg>
      <pc:sldChg chg="modSp add del mod">
        <pc:chgData name="Qi Meng" userId="1ff84326-e290-46c0-b57e-3ef12142fb43" providerId="ADAL" clId="{402D7FF6-24AB-4EF9-B455-9E6AAE86EFB6}" dt="2021-07-25T15:52:33.594" v="14095" actId="47"/>
        <pc:sldMkLst>
          <pc:docMk/>
          <pc:sldMk cId="4193912828" sldId="325"/>
        </pc:sldMkLst>
        <pc:spChg chg="mod">
          <ac:chgData name="Qi Meng" userId="1ff84326-e290-46c0-b57e-3ef12142fb43" providerId="ADAL" clId="{402D7FF6-24AB-4EF9-B455-9E6AAE86EFB6}" dt="2021-07-23T21:38:41.909" v="1122" actId="20577"/>
          <ac:spMkLst>
            <pc:docMk/>
            <pc:sldMk cId="4193912828" sldId="325"/>
            <ac:spMk id="2" creationId="{C5065E3B-CDAF-41F1-8B5E-D2EA879748BB}"/>
          </ac:spMkLst>
        </pc:spChg>
      </pc:sldChg>
      <pc:sldChg chg="modSp add del mod">
        <pc:chgData name="Qi Meng" userId="1ff84326-e290-46c0-b57e-3ef12142fb43" providerId="ADAL" clId="{402D7FF6-24AB-4EF9-B455-9E6AAE86EFB6}" dt="2021-07-25T15:52:36.338" v="14096" actId="47"/>
        <pc:sldMkLst>
          <pc:docMk/>
          <pc:sldMk cId="3755968123" sldId="330"/>
        </pc:sldMkLst>
        <pc:spChg chg="mod">
          <ac:chgData name="Qi Meng" userId="1ff84326-e290-46c0-b57e-3ef12142fb43" providerId="ADAL" clId="{402D7FF6-24AB-4EF9-B455-9E6AAE86EFB6}" dt="2021-07-23T21:38:52.796" v="1126" actId="20577"/>
          <ac:spMkLst>
            <pc:docMk/>
            <pc:sldMk cId="3755968123" sldId="330"/>
            <ac:spMk id="2" creationId="{C5065E3B-CDAF-41F1-8B5E-D2EA879748BB}"/>
          </ac:spMkLst>
        </pc:spChg>
      </pc:sldChg>
      <pc:sldChg chg="del">
        <pc:chgData name="Qi Meng" userId="1ff84326-e290-46c0-b57e-3ef12142fb43" providerId="ADAL" clId="{402D7FF6-24AB-4EF9-B455-9E6AAE86EFB6}" dt="2021-07-23T08:53:21.625" v="7" actId="47"/>
        <pc:sldMkLst>
          <pc:docMk/>
          <pc:sldMk cId="3049594604" sldId="334"/>
        </pc:sldMkLst>
      </pc:sldChg>
      <pc:sldChg chg="del">
        <pc:chgData name="Qi Meng" userId="1ff84326-e290-46c0-b57e-3ef12142fb43" providerId="ADAL" clId="{402D7FF6-24AB-4EF9-B455-9E6AAE86EFB6}" dt="2021-07-23T08:53:21.625" v="7" actId="47"/>
        <pc:sldMkLst>
          <pc:docMk/>
          <pc:sldMk cId="1184855676" sldId="335"/>
        </pc:sldMkLst>
      </pc:sldChg>
      <pc:sldChg chg="addSp delSp modSp add del mod modAnim modNotesTx">
        <pc:chgData name="Qi Meng" userId="1ff84326-e290-46c0-b57e-3ef12142fb43" providerId="ADAL" clId="{402D7FF6-24AB-4EF9-B455-9E6AAE86EFB6}" dt="2021-07-25T15:53:25.494" v="14098" actId="22"/>
        <pc:sldMkLst>
          <pc:docMk/>
          <pc:sldMk cId="1265268670" sldId="336"/>
        </pc:sldMkLst>
        <pc:spChg chg="mod">
          <ac:chgData name="Qi Meng" userId="1ff84326-e290-46c0-b57e-3ef12142fb43" providerId="ADAL" clId="{402D7FF6-24AB-4EF9-B455-9E6AAE86EFB6}" dt="2021-07-25T03:42:43.726" v="13012" actId="20577"/>
          <ac:spMkLst>
            <pc:docMk/>
            <pc:sldMk cId="1265268670" sldId="336"/>
            <ac:spMk id="2" creationId="{57BA36C0-2218-4A4C-BEEC-F80E7F4A5CDF}"/>
          </ac:spMkLst>
        </pc:spChg>
        <pc:spChg chg="add mod">
          <ac:chgData name="Qi Meng" userId="1ff84326-e290-46c0-b57e-3ef12142fb43" providerId="ADAL" clId="{402D7FF6-24AB-4EF9-B455-9E6AAE86EFB6}" dt="2021-07-25T02:55:57.977" v="12027" actId="1076"/>
          <ac:spMkLst>
            <pc:docMk/>
            <pc:sldMk cId="1265268670" sldId="336"/>
            <ac:spMk id="4" creationId="{BFE546DB-08BB-422D-8B72-84280EA6B89B}"/>
          </ac:spMkLst>
        </pc:spChg>
        <pc:spChg chg="del">
          <ac:chgData name="Qi Meng" userId="1ff84326-e290-46c0-b57e-3ef12142fb43" providerId="ADAL" clId="{402D7FF6-24AB-4EF9-B455-9E6AAE86EFB6}" dt="2021-07-23T23:21:08.667" v="2507" actId="478"/>
          <ac:spMkLst>
            <pc:docMk/>
            <pc:sldMk cId="1265268670" sldId="336"/>
            <ac:spMk id="4" creationId="{CE68E325-A93D-4D0C-834D-D0E7B9264690}"/>
          </ac:spMkLst>
        </pc:spChg>
        <pc:spChg chg="add mod">
          <ac:chgData name="Qi Meng" userId="1ff84326-e290-46c0-b57e-3ef12142fb43" providerId="ADAL" clId="{402D7FF6-24AB-4EF9-B455-9E6AAE86EFB6}" dt="2021-07-25T02:55:57.977" v="12027" actId="1076"/>
          <ac:spMkLst>
            <pc:docMk/>
            <pc:sldMk cId="1265268670" sldId="336"/>
            <ac:spMk id="5" creationId="{962383F9-5ADC-4D93-80AB-31E7C7B6779C}"/>
          </ac:spMkLst>
        </pc:spChg>
        <pc:spChg chg="del">
          <ac:chgData name="Qi Meng" userId="1ff84326-e290-46c0-b57e-3ef12142fb43" providerId="ADAL" clId="{402D7FF6-24AB-4EF9-B455-9E6AAE86EFB6}" dt="2021-07-23T23:21:08.667" v="2507" actId="478"/>
          <ac:spMkLst>
            <pc:docMk/>
            <pc:sldMk cId="1265268670" sldId="336"/>
            <ac:spMk id="5" creationId="{E4B6F38A-2FE4-4B1E-B4BC-5CA0D825678D}"/>
          </ac:spMkLst>
        </pc:spChg>
        <pc:spChg chg="add mod">
          <ac:chgData name="Qi Meng" userId="1ff84326-e290-46c0-b57e-3ef12142fb43" providerId="ADAL" clId="{402D7FF6-24AB-4EF9-B455-9E6AAE86EFB6}" dt="2021-07-25T02:55:57.977" v="12027" actId="1076"/>
          <ac:spMkLst>
            <pc:docMk/>
            <pc:sldMk cId="1265268670" sldId="336"/>
            <ac:spMk id="6" creationId="{1B3CA666-7EF6-4F65-BF9D-A604AA5D9896}"/>
          </ac:spMkLst>
        </pc:spChg>
        <pc:spChg chg="del">
          <ac:chgData name="Qi Meng" userId="1ff84326-e290-46c0-b57e-3ef12142fb43" providerId="ADAL" clId="{402D7FF6-24AB-4EF9-B455-9E6AAE86EFB6}" dt="2021-07-23T23:21:08.667" v="2507" actId="478"/>
          <ac:spMkLst>
            <pc:docMk/>
            <pc:sldMk cId="1265268670" sldId="336"/>
            <ac:spMk id="6" creationId="{239E20BF-C711-47C0-B3B8-3A3E68A8BBCC}"/>
          </ac:spMkLst>
        </pc:spChg>
        <pc:spChg chg="del">
          <ac:chgData name="Qi Meng" userId="1ff84326-e290-46c0-b57e-3ef12142fb43" providerId="ADAL" clId="{402D7FF6-24AB-4EF9-B455-9E6AAE86EFB6}" dt="2021-07-23T23:21:08.667" v="2507" actId="478"/>
          <ac:spMkLst>
            <pc:docMk/>
            <pc:sldMk cId="1265268670" sldId="336"/>
            <ac:spMk id="7" creationId="{8A36B370-1CB6-4FB8-878F-95D83BC0A259}"/>
          </ac:spMkLst>
        </pc:spChg>
        <pc:spChg chg="add mod">
          <ac:chgData name="Qi Meng" userId="1ff84326-e290-46c0-b57e-3ef12142fb43" providerId="ADAL" clId="{402D7FF6-24AB-4EF9-B455-9E6AAE86EFB6}" dt="2021-07-25T02:55:57.977" v="12027" actId="1076"/>
          <ac:spMkLst>
            <pc:docMk/>
            <pc:sldMk cId="1265268670" sldId="336"/>
            <ac:spMk id="7" creationId="{B419F8D3-8BDC-40B3-BF7A-4D260A8B50B7}"/>
          </ac:spMkLst>
        </pc:spChg>
        <pc:spChg chg="add mod">
          <ac:chgData name="Qi Meng" userId="1ff84326-e290-46c0-b57e-3ef12142fb43" providerId="ADAL" clId="{402D7FF6-24AB-4EF9-B455-9E6AAE86EFB6}" dt="2021-07-25T02:55:57.977" v="12027" actId="1076"/>
          <ac:spMkLst>
            <pc:docMk/>
            <pc:sldMk cId="1265268670" sldId="336"/>
            <ac:spMk id="8" creationId="{19402BA6-7DBC-4EC2-B4E9-6B38F33A8694}"/>
          </ac:spMkLst>
        </pc:spChg>
        <pc:spChg chg="add del mod">
          <ac:chgData name="Qi Meng" userId="1ff84326-e290-46c0-b57e-3ef12142fb43" providerId="ADAL" clId="{402D7FF6-24AB-4EF9-B455-9E6AAE86EFB6}" dt="2021-07-23T23:31:50.637" v="2826" actId="478"/>
          <ac:spMkLst>
            <pc:docMk/>
            <pc:sldMk cId="1265268670" sldId="336"/>
            <ac:spMk id="8" creationId="{39F56A25-45C4-45B3-93C2-41A3A86CF9A4}"/>
          </ac:spMkLst>
        </pc:spChg>
        <pc:spChg chg="add mod">
          <ac:chgData name="Qi Meng" userId="1ff84326-e290-46c0-b57e-3ef12142fb43" providerId="ADAL" clId="{402D7FF6-24AB-4EF9-B455-9E6AAE86EFB6}" dt="2021-07-25T02:55:57.977" v="12027" actId="1076"/>
          <ac:spMkLst>
            <pc:docMk/>
            <pc:sldMk cId="1265268670" sldId="336"/>
            <ac:spMk id="9" creationId="{0E8ECA53-3D87-44EA-8D69-5BA34E999E25}"/>
          </ac:spMkLst>
        </pc:spChg>
        <pc:spChg chg="add mod">
          <ac:chgData name="Qi Meng" userId="1ff84326-e290-46c0-b57e-3ef12142fb43" providerId="ADAL" clId="{402D7FF6-24AB-4EF9-B455-9E6AAE86EFB6}" dt="2021-07-25T02:55:57.977" v="12027" actId="1076"/>
          <ac:spMkLst>
            <pc:docMk/>
            <pc:sldMk cId="1265268670" sldId="336"/>
            <ac:spMk id="10" creationId="{78ED4590-68AC-4A85-A79F-51621B2A6ADE}"/>
          </ac:spMkLst>
        </pc:spChg>
        <pc:spChg chg="add del mod">
          <ac:chgData name="Qi Meng" userId="1ff84326-e290-46c0-b57e-3ef12142fb43" providerId="ADAL" clId="{402D7FF6-24AB-4EF9-B455-9E6AAE86EFB6}" dt="2021-07-24T04:07:34.625" v="3743" actId="478"/>
          <ac:spMkLst>
            <pc:docMk/>
            <pc:sldMk cId="1265268670" sldId="336"/>
            <ac:spMk id="11" creationId="{22C2E679-8DF1-4550-AF63-F56C880EF1AB}"/>
          </ac:spMkLst>
        </pc:spChg>
        <pc:spChg chg="add del mod">
          <ac:chgData name="Qi Meng" userId="1ff84326-e290-46c0-b57e-3ef12142fb43" providerId="ADAL" clId="{402D7FF6-24AB-4EF9-B455-9E6AAE86EFB6}" dt="2021-07-23T23:38:42.027" v="3110" actId="478"/>
          <ac:spMkLst>
            <pc:docMk/>
            <pc:sldMk cId="1265268670" sldId="336"/>
            <ac:spMk id="14" creationId="{0142C892-8B66-4DAC-B66D-AC5A7D162F09}"/>
          </ac:spMkLst>
        </pc:spChg>
        <pc:spChg chg="add mod">
          <ac:chgData name="Qi Meng" userId="1ff84326-e290-46c0-b57e-3ef12142fb43" providerId="ADAL" clId="{402D7FF6-24AB-4EF9-B455-9E6AAE86EFB6}" dt="2021-07-25T03:43:07.739" v="13041" actId="1076"/>
          <ac:spMkLst>
            <pc:docMk/>
            <pc:sldMk cId="1265268670" sldId="336"/>
            <ac:spMk id="14" creationId="{7294F01B-01C5-4E1E-B631-4604F5CE5A58}"/>
          </ac:spMkLst>
        </pc:spChg>
        <pc:spChg chg="add mod">
          <ac:chgData name="Qi Meng" userId="1ff84326-e290-46c0-b57e-3ef12142fb43" providerId="ADAL" clId="{402D7FF6-24AB-4EF9-B455-9E6AAE86EFB6}" dt="2021-07-25T02:55:57.977" v="12027" actId="1076"/>
          <ac:spMkLst>
            <pc:docMk/>
            <pc:sldMk cId="1265268670" sldId="336"/>
            <ac:spMk id="15" creationId="{892BF859-538F-40FB-953D-28D97DE23769}"/>
          </ac:spMkLst>
        </pc:spChg>
        <pc:spChg chg="add del mod">
          <ac:chgData name="Qi Meng" userId="1ff84326-e290-46c0-b57e-3ef12142fb43" providerId="ADAL" clId="{402D7FF6-24AB-4EF9-B455-9E6AAE86EFB6}" dt="2021-07-24T04:07:38.289" v="3744" actId="478"/>
          <ac:spMkLst>
            <pc:docMk/>
            <pc:sldMk cId="1265268670" sldId="336"/>
            <ac:spMk id="16" creationId="{21CA0846-9804-497B-9DF0-6B7DF9895057}"/>
          </ac:spMkLst>
        </pc:spChg>
        <pc:spChg chg="add mod">
          <ac:chgData name="Qi Meng" userId="1ff84326-e290-46c0-b57e-3ef12142fb43" providerId="ADAL" clId="{402D7FF6-24AB-4EF9-B455-9E6AAE86EFB6}" dt="2021-07-25T02:57:12.146" v="12173" actId="14100"/>
          <ac:spMkLst>
            <pc:docMk/>
            <pc:sldMk cId="1265268670" sldId="336"/>
            <ac:spMk id="16" creationId="{404F3C77-9EE5-45A2-B729-455A054FC1F6}"/>
          </ac:spMkLst>
        </pc:spChg>
        <pc:spChg chg="add del mod">
          <ac:chgData name="Qi Meng" userId="1ff84326-e290-46c0-b57e-3ef12142fb43" providerId="ADAL" clId="{402D7FF6-24AB-4EF9-B455-9E6AAE86EFB6}" dt="2021-07-24T04:07:23.266" v="3741" actId="478"/>
          <ac:spMkLst>
            <pc:docMk/>
            <pc:sldMk cId="1265268670" sldId="336"/>
            <ac:spMk id="17" creationId="{0B4D7C30-CB31-41CF-979A-51F48E0095E3}"/>
          </ac:spMkLst>
        </pc:spChg>
        <pc:spChg chg="add del mod">
          <ac:chgData name="Qi Meng" userId="1ff84326-e290-46c0-b57e-3ef12142fb43" providerId="ADAL" clId="{402D7FF6-24AB-4EF9-B455-9E6AAE86EFB6}" dt="2021-07-23T23:40:31.621" v="3124" actId="478"/>
          <ac:spMkLst>
            <pc:docMk/>
            <pc:sldMk cId="1265268670" sldId="336"/>
            <ac:spMk id="18" creationId="{D88A3CC6-0527-43FC-ABD6-CDB0D1066A8A}"/>
          </ac:spMkLst>
        </pc:spChg>
        <pc:spChg chg="add del mod">
          <ac:chgData name="Qi Meng" userId="1ff84326-e290-46c0-b57e-3ef12142fb43" providerId="ADAL" clId="{402D7FF6-24AB-4EF9-B455-9E6AAE86EFB6}" dt="2021-07-23T23:21:38.621" v="2540" actId="478"/>
          <ac:spMkLst>
            <pc:docMk/>
            <pc:sldMk cId="1265268670" sldId="336"/>
            <ac:spMk id="19" creationId="{4AB60EDA-CEC2-4115-8211-9513FFB67EAC}"/>
          </ac:spMkLst>
        </pc:spChg>
        <pc:spChg chg="add del mod">
          <ac:chgData name="Qi Meng" userId="1ff84326-e290-46c0-b57e-3ef12142fb43" providerId="ADAL" clId="{402D7FF6-24AB-4EF9-B455-9E6AAE86EFB6}" dt="2021-07-24T04:07:40.694" v="3745" actId="478"/>
          <ac:spMkLst>
            <pc:docMk/>
            <pc:sldMk cId="1265268670" sldId="336"/>
            <ac:spMk id="20" creationId="{36884AC7-B478-4993-9181-DB29E70ECD10}"/>
          </ac:spMkLst>
        </pc:spChg>
        <pc:spChg chg="del">
          <ac:chgData name="Qi Meng" userId="1ff84326-e290-46c0-b57e-3ef12142fb43" providerId="ADAL" clId="{402D7FF6-24AB-4EF9-B455-9E6AAE86EFB6}" dt="2021-07-23T23:21:08.667" v="2507" actId="478"/>
          <ac:spMkLst>
            <pc:docMk/>
            <pc:sldMk cId="1265268670" sldId="336"/>
            <ac:spMk id="22" creationId="{3E1502FE-0C99-4DBA-9666-FAEC0C1D3682}"/>
          </ac:spMkLst>
        </pc:spChg>
        <pc:spChg chg="del">
          <ac:chgData name="Qi Meng" userId="1ff84326-e290-46c0-b57e-3ef12142fb43" providerId="ADAL" clId="{402D7FF6-24AB-4EF9-B455-9E6AAE86EFB6}" dt="2021-07-23T23:21:08.667" v="2507" actId="478"/>
          <ac:spMkLst>
            <pc:docMk/>
            <pc:sldMk cId="1265268670" sldId="336"/>
            <ac:spMk id="24" creationId="{B1CD4F7E-29FC-45D9-A361-68F0037C78A3}"/>
          </ac:spMkLst>
        </pc:spChg>
        <pc:spChg chg="add mod">
          <ac:chgData name="Qi Meng" userId="1ff84326-e290-46c0-b57e-3ef12142fb43" providerId="ADAL" clId="{402D7FF6-24AB-4EF9-B455-9E6AAE86EFB6}" dt="2021-07-25T02:55:57.977" v="12027" actId="1076"/>
          <ac:spMkLst>
            <pc:docMk/>
            <pc:sldMk cId="1265268670" sldId="336"/>
            <ac:spMk id="25" creationId="{52AA8ED2-6D6E-47C2-82D4-1B19A0331074}"/>
          </ac:spMkLst>
        </pc:spChg>
        <pc:spChg chg="del">
          <ac:chgData name="Qi Meng" userId="1ff84326-e290-46c0-b57e-3ef12142fb43" providerId="ADAL" clId="{402D7FF6-24AB-4EF9-B455-9E6AAE86EFB6}" dt="2021-07-23T23:21:08.667" v="2507" actId="478"/>
          <ac:spMkLst>
            <pc:docMk/>
            <pc:sldMk cId="1265268670" sldId="336"/>
            <ac:spMk id="27" creationId="{66C6221B-A417-4739-A056-8D3B25BCDAF0}"/>
          </ac:spMkLst>
        </pc:spChg>
        <pc:spChg chg="add mod">
          <ac:chgData name="Qi Meng" userId="1ff84326-e290-46c0-b57e-3ef12142fb43" providerId="ADAL" clId="{402D7FF6-24AB-4EF9-B455-9E6AAE86EFB6}" dt="2021-07-25T02:55:57.977" v="12027" actId="1076"/>
          <ac:spMkLst>
            <pc:docMk/>
            <pc:sldMk cId="1265268670" sldId="336"/>
            <ac:spMk id="27" creationId="{FCD7C9C1-000C-4470-9DB2-6D9D74EB5F4E}"/>
          </ac:spMkLst>
        </pc:spChg>
        <pc:spChg chg="del">
          <ac:chgData name="Qi Meng" userId="1ff84326-e290-46c0-b57e-3ef12142fb43" providerId="ADAL" clId="{402D7FF6-24AB-4EF9-B455-9E6AAE86EFB6}" dt="2021-07-23T23:21:08.667" v="2507" actId="478"/>
          <ac:spMkLst>
            <pc:docMk/>
            <pc:sldMk cId="1265268670" sldId="336"/>
            <ac:spMk id="28" creationId="{2E7AC7FA-5F00-43FC-82EA-B200C1C2CF93}"/>
          </ac:spMkLst>
        </pc:spChg>
        <pc:spChg chg="add mod">
          <ac:chgData name="Qi Meng" userId="1ff84326-e290-46c0-b57e-3ef12142fb43" providerId="ADAL" clId="{402D7FF6-24AB-4EF9-B455-9E6AAE86EFB6}" dt="2021-07-25T02:55:57.977" v="12027" actId="1076"/>
          <ac:spMkLst>
            <pc:docMk/>
            <pc:sldMk cId="1265268670" sldId="336"/>
            <ac:spMk id="29" creationId="{634CBCF8-C585-4976-B165-561531A92E93}"/>
          </ac:spMkLst>
        </pc:spChg>
        <pc:spChg chg="add del mod">
          <ac:chgData name="Qi Meng" userId="1ff84326-e290-46c0-b57e-3ef12142fb43" providerId="ADAL" clId="{402D7FF6-24AB-4EF9-B455-9E6AAE86EFB6}" dt="2021-07-24T04:07:43.460" v="3746" actId="478"/>
          <ac:spMkLst>
            <pc:docMk/>
            <pc:sldMk cId="1265268670" sldId="336"/>
            <ac:spMk id="34" creationId="{BA67651A-DB80-434E-B9CA-E35236943707}"/>
          </ac:spMkLst>
        </pc:spChg>
        <pc:spChg chg="add mod">
          <ac:chgData name="Qi Meng" userId="1ff84326-e290-46c0-b57e-3ef12142fb43" providerId="ADAL" clId="{402D7FF6-24AB-4EF9-B455-9E6AAE86EFB6}" dt="2021-07-25T02:55:57.977" v="12027" actId="1076"/>
          <ac:spMkLst>
            <pc:docMk/>
            <pc:sldMk cId="1265268670" sldId="336"/>
            <ac:spMk id="39" creationId="{A460D140-5732-46D5-A0DD-3E5B45C72B3C}"/>
          </ac:spMkLst>
        </pc:spChg>
        <pc:spChg chg="del">
          <ac:chgData name="Qi Meng" userId="1ff84326-e290-46c0-b57e-3ef12142fb43" providerId="ADAL" clId="{402D7FF6-24AB-4EF9-B455-9E6AAE86EFB6}" dt="2021-07-23T23:21:08.667" v="2507" actId="478"/>
          <ac:spMkLst>
            <pc:docMk/>
            <pc:sldMk cId="1265268670" sldId="336"/>
            <ac:spMk id="107" creationId="{5CB204F6-3FDA-4D35-AEE0-2465E63F1D86}"/>
          </ac:spMkLst>
        </pc:spChg>
        <pc:spChg chg="del">
          <ac:chgData name="Qi Meng" userId="1ff84326-e290-46c0-b57e-3ef12142fb43" providerId="ADAL" clId="{402D7FF6-24AB-4EF9-B455-9E6AAE86EFB6}" dt="2021-07-23T23:21:08.667" v="2507" actId="478"/>
          <ac:spMkLst>
            <pc:docMk/>
            <pc:sldMk cId="1265268670" sldId="336"/>
            <ac:spMk id="109" creationId="{2A185260-7032-4824-9F1B-9EB6097701A7}"/>
          </ac:spMkLst>
        </pc:spChg>
        <pc:spChg chg="del">
          <ac:chgData name="Qi Meng" userId="1ff84326-e290-46c0-b57e-3ef12142fb43" providerId="ADAL" clId="{402D7FF6-24AB-4EF9-B455-9E6AAE86EFB6}" dt="2021-07-23T23:21:08.667" v="2507" actId="478"/>
          <ac:spMkLst>
            <pc:docMk/>
            <pc:sldMk cId="1265268670" sldId="336"/>
            <ac:spMk id="111" creationId="{EA7591BD-5E50-4B2D-B564-62096FF93960}"/>
          </ac:spMkLst>
        </pc:spChg>
        <pc:spChg chg="del">
          <ac:chgData name="Qi Meng" userId="1ff84326-e290-46c0-b57e-3ef12142fb43" providerId="ADAL" clId="{402D7FF6-24AB-4EF9-B455-9E6AAE86EFB6}" dt="2021-07-23T23:21:08.667" v="2507" actId="478"/>
          <ac:spMkLst>
            <pc:docMk/>
            <pc:sldMk cId="1265268670" sldId="336"/>
            <ac:spMk id="113" creationId="{580A1B66-45AF-489A-B1DB-1382256564D1}"/>
          </ac:spMkLst>
        </pc:spChg>
        <pc:picChg chg="add mod">
          <ac:chgData name="Qi Meng" userId="1ff84326-e290-46c0-b57e-3ef12142fb43" providerId="ADAL" clId="{402D7FF6-24AB-4EF9-B455-9E6AAE86EFB6}" dt="2021-07-25T02:55:57.977" v="12027" actId="1076"/>
          <ac:picMkLst>
            <pc:docMk/>
            <pc:sldMk cId="1265268670" sldId="336"/>
            <ac:picMk id="3" creationId="{32DD3542-9010-44AA-9B11-2299A4343BE6}"/>
          </ac:picMkLst>
        </pc:picChg>
        <pc:picChg chg="del">
          <ac:chgData name="Qi Meng" userId="1ff84326-e290-46c0-b57e-3ef12142fb43" providerId="ADAL" clId="{402D7FF6-24AB-4EF9-B455-9E6AAE86EFB6}" dt="2021-07-23T23:21:08.667" v="2507" actId="478"/>
          <ac:picMkLst>
            <pc:docMk/>
            <pc:sldMk cId="1265268670" sldId="336"/>
            <ac:picMk id="80" creationId="{2BFC4631-3E84-4710-9BB6-C4B2444627B1}"/>
          </ac:picMkLst>
        </pc:picChg>
        <pc:cxnChg chg="del mod">
          <ac:chgData name="Qi Meng" userId="1ff84326-e290-46c0-b57e-3ef12142fb43" providerId="ADAL" clId="{402D7FF6-24AB-4EF9-B455-9E6AAE86EFB6}" dt="2021-07-23T23:21:08.667" v="2507" actId="478"/>
          <ac:cxnSpMkLst>
            <pc:docMk/>
            <pc:sldMk cId="1265268670" sldId="336"/>
            <ac:cxnSpMk id="9" creationId="{63D9268F-F09A-46AF-BACE-E10E6B03DC4E}"/>
          </ac:cxnSpMkLst>
        </pc:cxnChg>
        <pc:cxnChg chg="del">
          <ac:chgData name="Qi Meng" userId="1ff84326-e290-46c0-b57e-3ef12142fb43" providerId="ADAL" clId="{402D7FF6-24AB-4EF9-B455-9E6AAE86EFB6}" dt="2021-07-23T23:21:08.667" v="2507" actId="478"/>
          <ac:cxnSpMkLst>
            <pc:docMk/>
            <pc:sldMk cId="1265268670" sldId="336"/>
            <ac:cxnSpMk id="10" creationId="{A5C857E0-95F0-4177-932F-94F27AE6945F}"/>
          </ac:cxnSpMkLst>
        </pc:cxnChg>
        <pc:cxnChg chg="add mod">
          <ac:chgData name="Qi Meng" userId="1ff84326-e290-46c0-b57e-3ef12142fb43" providerId="ADAL" clId="{402D7FF6-24AB-4EF9-B455-9E6AAE86EFB6}" dt="2021-07-25T02:55:57.977" v="12027" actId="1076"/>
          <ac:cxnSpMkLst>
            <pc:docMk/>
            <pc:sldMk cId="1265268670" sldId="336"/>
            <ac:cxnSpMk id="11" creationId="{46DB87FF-40D9-4E24-A8C0-F2542FC70E04}"/>
          </ac:cxnSpMkLst>
        </pc:cxnChg>
        <pc:cxnChg chg="add del mod">
          <ac:chgData name="Qi Meng" userId="1ff84326-e290-46c0-b57e-3ef12142fb43" providerId="ADAL" clId="{402D7FF6-24AB-4EF9-B455-9E6AAE86EFB6}" dt="2021-07-23T23:32:33.158" v="2830" actId="478"/>
          <ac:cxnSpMkLst>
            <pc:docMk/>
            <pc:sldMk cId="1265268670" sldId="336"/>
            <ac:cxnSpMk id="13" creationId="{658C2AA9-B999-4972-A01C-1B958883490E}"/>
          </ac:cxnSpMkLst>
        </pc:cxnChg>
        <pc:cxnChg chg="add mod">
          <ac:chgData name="Qi Meng" userId="1ff84326-e290-46c0-b57e-3ef12142fb43" providerId="ADAL" clId="{402D7FF6-24AB-4EF9-B455-9E6AAE86EFB6}" dt="2021-07-25T02:55:57.977" v="12027" actId="1076"/>
          <ac:cxnSpMkLst>
            <pc:docMk/>
            <pc:sldMk cId="1265268670" sldId="336"/>
            <ac:cxnSpMk id="13" creationId="{E7F376F7-264A-43E0-885A-9B4C7D1F4BF0}"/>
          </ac:cxnSpMkLst>
        </pc:cxnChg>
        <pc:cxnChg chg="add mod">
          <ac:chgData name="Qi Meng" userId="1ff84326-e290-46c0-b57e-3ef12142fb43" providerId="ADAL" clId="{402D7FF6-24AB-4EF9-B455-9E6AAE86EFB6}" dt="2021-07-25T02:57:02.894" v="12170" actId="1076"/>
          <ac:cxnSpMkLst>
            <pc:docMk/>
            <pc:sldMk cId="1265268670" sldId="336"/>
            <ac:cxnSpMk id="22" creationId="{544C1426-2AA8-4CA5-9B53-903D7429C8BA}"/>
          </ac:cxnSpMkLst>
        </pc:cxnChg>
        <pc:cxnChg chg="add mod">
          <ac:chgData name="Qi Meng" userId="1ff84326-e290-46c0-b57e-3ef12142fb43" providerId="ADAL" clId="{402D7FF6-24AB-4EF9-B455-9E6AAE86EFB6}" dt="2021-07-25T02:55:57.977" v="12027" actId="1076"/>
          <ac:cxnSpMkLst>
            <pc:docMk/>
            <pc:sldMk cId="1265268670" sldId="336"/>
            <ac:cxnSpMk id="23" creationId="{7166B270-7641-4F01-A10F-46906C37DB12}"/>
          </ac:cxnSpMkLst>
        </pc:cxnChg>
        <pc:cxnChg chg="add mod">
          <ac:chgData name="Qi Meng" userId="1ff84326-e290-46c0-b57e-3ef12142fb43" providerId="ADAL" clId="{402D7FF6-24AB-4EF9-B455-9E6AAE86EFB6}" dt="2021-07-25T02:55:57.977" v="12027" actId="1076"/>
          <ac:cxnSpMkLst>
            <pc:docMk/>
            <pc:sldMk cId="1265268670" sldId="336"/>
            <ac:cxnSpMk id="26" creationId="{55361E94-32C0-4B01-A8BF-8B2B23DB0C3B}"/>
          </ac:cxnSpMkLst>
        </pc:cxnChg>
        <pc:cxnChg chg="add mod">
          <ac:chgData name="Qi Meng" userId="1ff84326-e290-46c0-b57e-3ef12142fb43" providerId="ADAL" clId="{402D7FF6-24AB-4EF9-B455-9E6AAE86EFB6}" dt="2021-07-25T02:55:57.977" v="12027" actId="1076"/>
          <ac:cxnSpMkLst>
            <pc:docMk/>
            <pc:sldMk cId="1265268670" sldId="336"/>
            <ac:cxnSpMk id="33" creationId="{855DA86A-F37F-4D57-BFE9-2B18F45E7899}"/>
          </ac:cxnSpMkLst>
        </pc:cxnChg>
        <pc:cxnChg chg="add mod">
          <ac:chgData name="Qi Meng" userId="1ff84326-e290-46c0-b57e-3ef12142fb43" providerId="ADAL" clId="{402D7FF6-24AB-4EF9-B455-9E6AAE86EFB6}" dt="2021-07-25T02:55:57.977" v="12027" actId="1076"/>
          <ac:cxnSpMkLst>
            <pc:docMk/>
            <pc:sldMk cId="1265268670" sldId="336"/>
            <ac:cxnSpMk id="37" creationId="{558A3768-5357-4EBE-844D-80329CCFDCA3}"/>
          </ac:cxnSpMkLst>
        </pc:cxnChg>
      </pc:sldChg>
      <pc:sldChg chg="del">
        <pc:chgData name="Qi Meng" userId="1ff84326-e290-46c0-b57e-3ef12142fb43" providerId="ADAL" clId="{402D7FF6-24AB-4EF9-B455-9E6AAE86EFB6}" dt="2021-07-23T08:53:21.625" v="7" actId="47"/>
        <pc:sldMkLst>
          <pc:docMk/>
          <pc:sldMk cId="1897486209" sldId="337"/>
        </pc:sldMkLst>
      </pc:sldChg>
      <pc:sldChg chg="del">
        <pc:chgData name="Qi Meng" userId="1ff84326-e290-46c0-b57e-3ef12142fb43" providerId="ADAL" clId="{402D7FF6-24AB-4EF9-B455-9E6AAE86EFB6}" dt="2021-07-24T07:23:18.658" v="3759" actId="47"/>
        <pc:sldMkLst>
          <pc:docMk/>
          <pc:sldMk cId="905866467" sldId="338"/>
        </pc:sldMkLst>
      </pc:sldChg>
      <pc:sldChg chg="del">
        <pc:chgData name="Qi Meng" userId="1ff84326-e290-46c0-b57e-3ef12142fb43" providerId="ADAL" clId="{402D7FF6-24AB-4EF9-B455-9E6AAE86EFB6}" dt="2021-07-23T08:53:21.625" v="7" actId="47"/>
        <pc:sldMkLst>
          <pc:docMk/>
          <pc:sldMk cId="902212733" sldId="339"/>
        </pc:sldMkLst>
      </pc:sldChg>
      <pc:sldChg chg="delSp modSp mod">
        <pc:chgData name="Qi Meng" userId="1ff84326-e290-46c0-b57e-3ef12142fb43" providerId="ADAL" clId="{402D7FF6-24AB-4EF9-B455-9E6AAE86EFB6}" dt="2021-07-25T03:28:53.870" v="12869" actId="20577"/>
        <pc:sldMkLst>
          <pc:docMk/>
          <pc:sldMk cId="329031007" sldId="340"/>
        </pc:sldMkLst>
        <pc:spChg chg="mod">
          <ac:chgData name="Qi Meng" userId="1ff84326-e290-46c0-b57e-3ef12142fb43" providerId="ADAL" clId="{402D7FF6-24AB-4EF9-B455-9E6AAE86EFB6}" dt="2021-07-24T15:05:04.091" v="6241" actId="108"/>
          <ac:spMkLst>
            <pc:docMk/>
            <pc:sldMk cId="329031007" sldId="340"/>
            <ac:spMk id="2" creationId="{E417EBF6-4554-4EE2-B076-4307F9321B74}"/>
          </ac:spMkLst>
        </pc:spChg>
        <pc:spChg chg="del">
          <ac:chgData name="Qi Meng" userId="1ff84326-e290-46c0-b57e-3ef12142fb43" providerId="ADAL" clId="{402D7FF6-24AB-4EF9-B455-9E6AAE86EFB6}" dt="2021-07-25T03:28:34.258" v="12839" actId="478"/>
          <ac:spMkLst>
            <pc:docMk/>
            <pc:sldMk cId="329031007" sldId="340"/>
            <ac:spMk id="4" creationId="{B58D0D03-B902-4149-9B59-B6DBEF95D34D}"/>
          </ac:spMkLst>
        </pc:spChg>
        <pc:spChg chg="del">
          <ac:chgData name="Qi Meng" userId="1ff84326-e290-46c0-b57e-3ef12142fb43" providerId="ADAL" clId="{402D7FF6-24AB-4EF9-B455-9E6AAE86EFB6}" dt="2021-07-25T03:28:34.258" v="12839" actId="478"/>
          <ac:spMkLst>
            <pc:docMk/>
            <pc:sldMk cId="329031007" sldId="340"/>
            <ac:spMk id="5" creationId="{87BB571A-53A2-4930-A472-6372ECA5E567}"/>
          </ac:spMkLst>
        </pc:spChg>
        <pc:spChg chg="del">
          <ac:chgData name="Qi Meng" userId="1ff84326-e290-46c0-b57e-3ef12142fb43" providerId="ADAL" clId="{402D7FF6-24AB-4EF9-B455-9E6AAE86EFB6}" dt="2021-07-25T03:28:34.258" v="12839" actId="478"/>
          <ac:spMkLst>
            <pc:docMk/>
            <pc:sldMk cId="329031007" sldId="340"/>
            <ac:spMk id="7" creationId="{64DBD505-3EA0-41EC-8D5F-67D4942E0F04}"/>
          </ac:spMkLst>
        </pc:spChg>
        <pc:spChg chg="del">
          <ac:chgData name="Qi Meng" userId="1ff84326-e290-46c0-b57e-3ef12142fb43" providerId="ADAL" clId="{402D7FF6-24AB-4EF9-B455-9E6AAE86EFB6}" dt="2021-07-25T03:28:34.258" v="12839" actId="478"/>
          <ac:spMkLst>
            <pc:docMk/>
            <pc:sldMk cId="329031007" sldId="340"/>
            <ac:spMk id="8" creationId="{984B9944-2DAF-4468-AB51-74C5300985B2}"/>
          </ac:spMkLst>
        </pc:spChg>
        <pc:spChg chg="del">
          <ac:chgData name="Qi Meng" userId="1ff84326-e290-46c0-b57e-3ef12142fb43" providerId="ADAL" clId="{402D7FF6-24AB-4EF9-B455-9E6AAE86EFB6}" dt="2021-07-25T03:28:34.258" v="12839" actId="478"/>
          <ac:spMkLst>
            <pc:docMk/>
            <pc:sldMk cId="329031007" sldId="340"/>
            <ac:spMk id="14" creationId="{E9D630F0-A97A-4C37-BF75-5FB7D34D7942}"/>
          </ac:spMkLst>
        </pc:spChg>
        <pc:spChg chg="del">
          <ac:chgData name="Qi Meng" userId="1ff84326-e290-46c0-b57e-3ef12142fb43" providerId="ADAL" clId="{402D7FF6-24AB-4EF9-B455-9E6AAE86EFB6}" dt="2021-07-25T03:28:34.258" v="12839" actId="478"/>
          <ac:spMkLst>
            <pc:docMk/>
            <pc:sldMk cId="329031007" sldId="340"/>
            <ac:spMk id="15" creationId="{28F13534-ED67-404B-A615-F42FD4A3B5D1}"/>
          </ac:spMkLst>
        </pc:spChg>
        <pc:spChg chg="del">
          <ac:chgData name="Qi Meng" userId="1ff84326-e290-46c0-b57e-3ef12142fb43" providerId="ADAL" clId="{402D7FF6-24AB-4EF9-B455-9E6AAE86EFB6}" dt="2021-07-25T03:28:34.258" v="12839" actId="478"/>
          <ac:spMkLst>
            <pc:docMk/>
            <pc:sldMk cId="329031007" sldId="340"/>
            <ac:spMk id="16" creationId="{7D8026D3-5934-41A8-9EAD-7C189DF90746}"/>
          </ac:spMkLst>
        </pc:spChg>
        <pc:spChg chg="mod">
          <ac:chgData name="Qi Meng" userId="1ff84326-e290-46c0-b57e-3ef12142fb43" providerId="ADAL" clId="{402D7FF6-24AB-4EF9-B455-9E6AAE86EFB6}" dt="2021-07-25T03:28:46.217" v="12858" actId="20577"/>
          <ac:spMkLst>
            <pc:docMk/>
            <pc:sldMk cId="329031007" sldId="340"/>
            <ac:spMk id="27" creationId="{92C8AF54-69F6-4E8D-8314-07723F826A41}"/>
          </ac:spMkLst>
        </pc:spChg>
        <pc:spChg chg="mod">
          <ac:chgData name="Qi Meng" userId="1ff84326-e290-46c0-b57e-3ef12142fb43" providerId="ADAL" clId="{402D7FF6-24AB-4EF9-B455-9E6AAE86EFB6}" dt="2021-07-25T03:28:53.870" v="12869" actId="20577"/>
          <ac:spMkLst>
            <pc:docMk/>
            <pc:sldMk cId="329031007" sldId="340"/>
            <ac:spMk id="55" creationId="{61040F32-A27B-4DF2-AC98-4658A990ABF9}"/>
          </ac:spMkLst>
        </pc:spChg>
        <pc:spChg chg="mod">
          <ac:chgData name="Qi Meng" userId="1ff84326-e290-46c0-b57e-3ef12142fb43" providerId="ADAL" clId="{402D7FF6-24AB-4EF9-B455-9E6AAE86EFB6}" dt="2021-07-25T03:28:17.559" v="12838" actId="20577"/>
          <ac:spMkLst>
            <pc:docMk/>
            <pc:sldMk cId="329031007" sldId="340"/>
            <ac:spMk id="59" creationId="{EDE1BA37-565E-4F07-A2BD-FBBB7E06480B}"/>
          </ac:spMkLst>
        </pc:spChg>
        <pc:cxnChg chg="mod">
          <ac:chgData name="Qi Meng" userId="1ff84326-e290-46c0-b57e-3ef12142fb43" providerId="ADAL" clId="{402D7FF6-24AB-4EF9-B455-9E6AAE86EFB6}" dt="2021-07-25T03:27:30.334" v="12823" actId="14100"/>
          <ac:cxnSpMkLst>
            <pc:docMk/>
            <pc:sldMk cId="329031007" sldId="340"/>
            <ac:cxnSpMk id="35" creationId="{75B0658B-FA53-476E-910F-87B56DA0EB14}"/>
          </ac:cxnSpMkLst>
        </pc:cxnChg>
      </pc:sldChg>
      <pc:sldChg chg="modSp del mod">
        <pc:chgData name="Qi Meng" userId="1ff84326-e290-46c0-b57e-3ef12142fb43" providerId="ADAL" clId="{402D7FF6-24AB-4EF9-B455-9E6AAE86EFB6}" dt="2021-07-24T07:23:23.916" v="3760" actId="47"/>
        <pc:sldMkLst>
          <pc:docMk/>
          <pc:sldMk cId="1461339176" sldId="341"/>
        </pc:sldMkLst>
        <pc:spChg chg="mod">
          <ac:chgData name="Qi Meng" userId="1ff84326-e290-46c0-b57e-3ef12142fb43" providerId="ADAL" clId="{402D7FF6-24AB-4EF9-B455-9E6AAE86EFB6}" dt="2021-07-23T23:38:29.665" v="3108" actId="20577"/>
          <ac:spMkLst>
            <pc:docMk/>
            <pc:sldMk cId="1461339176" sldId="341"/>
            <ac:spMk id="42" creationId="{89554017-ECCB-42A5-A562-2E80FFF10A11}"/>
          </ac:spMkLst>
        </pc:spChg>
      </pc:sldChg>
      <pc:sldChg chg="addSp delSp modSp add del mod addAnim delAnim modAnim modNotesTx">
        <pc:chgData name="Qi Meng" userId="1ff84326-e290-46c0-b57e-3ef12142fb43" providerId="ADAL" clId="{402D7FF6-24AB-4EF9-B455-9E6AAE86EFB6}" dt="2021-07-25T16:26:40.321" v="14272" actId="1076"/>
        <pc:sldMkLst>
          <pc:docMk/>
          <pc:sldMk cId="3639138052" sldId="342"/>
        </pc:sldMkLst>
        <pc:spChg chg="add mod">
          <ac:chgData name="Qi Meng" userId="1ff84326-e290-46c0-b57e-3ef12142fb43" providerId="ADAL" clId="{402D7FF6-24AB-4EF9-B455-9E6AAE86EFB6}" dt="2021-07-24T07:32:39.065" v="3907" actId="14100"/>
          <ac:spMkLst>
            <pc:docMk/>
            <pc:sldMk cId="3639138052" sldId="342"/>
            <ac:spMk id="2" creationId="{3ADB579D-F460-405F-BFC5-3927E505AB67}"/>
          </ac:spMkLst>
        </pc:spChg>
        <pc:spChg chg="del">
          <ac:chgData name="Qi Meng" userId="1ff84326-e290-46c0-b57e-3ef12142fb43" providerId="ADAL" clId="{402D7FF6-24AB-4EF9-B455-9E6AAE86EFB6}" dt="2021-07-23T09:17:22.163" v="10" actId="478"/>
          <ac:spMkLst>
            <pc:docMk/>
            <pc:sldMk cId="3639138052" sldId="342"/>
            <ac:spMk id="2" creationId="{D375F229-607F-4CD3-BC81-1132713AB76A}"/>
          </ac:spMkLst>
        </pc:spChg>
        <pc:spChg chg="add mod">
          <ac:chgData name="Qi Meng" userId="1ff84326-e290-46c0-b57e-3ef12142fb43" providerId="ADAL" clId="{402D7FF6-24AB-4EF9-B455-9E6AAE86EFB6}" dt="2021-07-24T07:32:50.098" v="3909" actId="14100"/>
          <ac:spMkLst>
            <pc:docMk/>
            <pc:sldMk cId="3639138052" sldId="342"/>
            <ac:spMk id="3" creationId="{4584F023-D6DF-466D-A026-BF1722FABE24}"/>
          </ac:spMkLst>
        </pc:spChg>
        <pc:spChg chg="del">
          <ac:chgData name="Qi Meng" userId="1ff84326-e290-46c0-b57e-3ef12142fb43" providerId="ADAL" clId="{402D7FF6-24AB-4EF9-B455-9E6AAE86EFB6}" dt="2021-07-23T09:17:19.487" v="9" actId="478"/>
          <ac:spMkLst>
            <pc:docMk/>
            <pc:sldMk cId="3639138052" sldId="342"/>
            <ac:spMk id="3" creationId="{F8BA892B-CC0F-47E4-83CD-F8A1D8DD44D5}"/>
          </ac:spMkLst>
        </pc:spChg>
        <pc:spChg chg="del">
          <ac:chgData name="Qi Meng" userId="1ff84326-e290-46c0-b57e-3ef12142fb43" providerId="ADAL" clId="{402D7FF6-24AB-4EF9-B455-9E6AAE86EFB6}" dt="2021-07-23T09:17:12.160" v="8" actId="478"/>
          <ac:spMkLst>
            <pc:docMk/>
            <pc:sldMk cId="3639138052" sldId="342"/>
            <ac:spMk id="5" creationId="{34A8F000-5A55-4339-B0D0-9CC9D2B2F796}"/>
          </ac:spMkLst>
        </pc:spChg>
        <pc:spChg chg="add mod">
          <ac:chgData name="Qi Meng" userId="1ff84326-e290-46c0-b57e-3ef12142fb43" providerId="ADAL" clId="{402D7FF6-24AB-4EF9-B455-9E6AAE86EFB6}" dt="2021-07-24T07:28:56.888" v="3791" actId="1076"/>
          <ac:spMkLst>
            <pc:docMk/>
            <pc:sldMk cId="3639138052" sldId="342"/>
            <ac:spMk id="6" creationId="{362E6474-349C-452D-9CBA-748324D1D1A3}"/>
          </ac:spMkLst>
        </pc:spChg>
        <pc:spChg chg="add mod">
          <ac:chgData name="Qi Meng" userId="1ff84326-e290-46c0-b57e-3ef12142fb43" providerId="ADAL" clId="{402D7FF6-24AB-4EF9-B455-9E6AAE86EFB6}" dt="2021-07-24T07:33:14.995" v="3913" actId="14100"/>
          <ac:spMkLst>
            <pc:docMk/>
            <pc:sldMk cId="3639138052" sldId="342"/>
            <ac:spMk id="7" creationId="{19234897-EE50-4964-979D-2DDDED8412CE}"/>
          </ac:spMkLst>
        </pc:spChg>
        <pc:spChg chg="add mod">
          <ac:chgData name="Qi Meng" userId="1ff84326-e290-46c0-b57e-3ef12142fb43" providerId="ADAL" clId="{402D7FF6-24AB-4EF9-B455-9E6AAE86EFB6}" dt="2021-07-25T03:48:05.939" v="13066" actId="208"/>
          <ac:spMkLst>
            <pc:docMk/>
            <pc:sldMk cId="3639138052" sldId="342"/>
            <ac:spMk id="9" creationId="{6593B181-8F09-482A-B9B4-695BC6A95204}"/>
          </ac:spMkLst>
        </pc:spChg>
        <pc:spChg chg="del">
          <ac:chgData name="Qi Meng" userId="1ff84326-e290-46c0-b57e-3ef12142fb43" providerId="ADAL" clId="{402D7FF6-24AB-4EF9-B455-9E6AAE86EFB6}" dt="2021-07-23T09:17:12.160" v="8" actId="478"/>
          <ac:spMkLst>
            <pc:docMk/>
            <pc:sldMk cId="3639138052" sldId="342"/>
            <ac:spMk id="9" creationId="{DFD1C537-D5C2-4E00-9917-0738A9F3D299}"/>
          </ac:spMkLst>
        </pc:spChg>
        <pc:spChg chg="add mod">
          <ac:chgData name="Qi Meng" userId="1ff84326-e290-46c0-b57e-3ef12142fb43" providerId="ADAL" clId="{402D7FF6-24AB-4EF9-B455-9E6AAE86EFB6}" dt="2021-07-24T07:33:29.467" v="3916" actId="1076"/>
          <ac:spMkLst>
            <pc:docMk/>
            <pc:sldMk cId="3639138052" sldId="342"/>
            <ac:spMk id="11" creationId="{C72371DD-CE3C-415A-85B6-74C99B36AAFA}"/>
          </ac:spMkLst>
        </pc:spChg>
        <pc:spChg chg="add mod">
          <ac:chgData name="Qi Meng" userId="1ff84326-e290-46c0-b57e-3ef12142fb43" providerId="ADAL" clId="{402D7FF6-24AB-4EF9-B455-9E6AAE86EFB6}" dt="2021-07-25T03:48:11.516" v="13067" actId="207"/>
          <ac:spMkLst>
            <pc:docMk/>
            <pc:sldMk cId="3639138052" sldId="342"/>
            <ac:spMk id="12" creationId="{8C2D60D7-9A26-4316-AF43-8721125CF0E9}"/>
          </ac:spMkLst>
        </pc:spChg>
        <pc:spChg chg="del">
          <ac:chgData name="Qi Meng" userId="1ff84326-e290-46c0-b57e-3ef12142fb43" providerId="ADAL" clId="{402D7FF6-24AB-4EF9-B455-9E6AAE86EFB6}" dt="2021-07-23T09:17:12.160" v="8" actId="478"/>
          <ac:spMkLst>
            <pc:docMk/>
            <pc:sldMk cId="3639138052" sldId="342"/>
            <ac:spMk id="12" creationId="{AA1BE200-CCC5-487D-8723-4E8F9A177D2B}"/>
          </ac:spMkLst>
        </pc:spChg>
        <pc:spChg chg="add del mod">
          <ac:chgData name="Qi Meng" userId="1ff84326-e290-46c0-b57e-3ef12142fb43" providerId="ADAL" clId="{402D7FF6-24AB-4EF9-B455-9E6AAE86EFB6}" dt="2021-07-23T21:15:01.105" v="516" actId="478"/>
          <ac:spMkLst>
            <pc:docMk/>
            <pc:sldMk cId="3639138052" sldId="342"/>
            <ac:spMk id="14" creationId="{7601D25A-178F-4ACE-B283-92CD1B587304}"/>
          </ac:spMkLst>
        </pc:spChg>
        <pc:spChg chg="add mod">
          <ac:chgData name="Qi Meng" userId="1ff84326-e290-46c0-b57e-3ef12142fb43" providerId="ADAL" clId="{402D7FF6-24AB-4EF9-B455-9E6AAE86EFB6}" dt="2021-07-25T03:48:16.683" v="13068" actId="207"/>
          <ac:spMkLst>
            <pc:docMk/>
            <pc:sldMk cId="3639138052" sldId="342"/>
            <ac:spMk id="15" creationId="{A684910B-3F27-40D2-94B8-7CC2C7D1B521}"/>
          </ac:spMkLst>
        </pc:spChg>
        <pc:spChg chg="add mod">
          <ac:chgData name="Qi Meng" userId="1ff84326-e290-46c0-b57e-3ef12142fb43" providerId="ADAL" clId="{402D7FF6-24AB-4EF9-B455-9E6AAE86EFB6}" dt="2021-07-25T03:48:26.368" v="13070" actId="207"/>
          <ac:spMkLst>
            <pc:docMk/>
            <pc:sldMk cId="3639138052" sldId="342"/>
            <ac:spMk id="16" creationId="{6BD246AC-3904-4D0F-9A16-68E22BC85C18}"/>
          </ac:spMkLst>
        </pc:spChg>
        <pc:spChg chg="add del mod ord">
          <ac:chgData name="Qi Meng" userId="1ff84326-e290-46c0-b57e-3ef12142fb43" providerId="ADAL" clId="{402D7FF6-24AB-4EF9-B455-9E6AAE86EFB6}" dt="2021-07-23T09:18:07.340" v="73" actId="478"/>
          <ac:spMkLst>
            <pc:docMk/>
            <pc:sldMk cId="3639138052" sldId="342"/>
            <ac:spMk id="16" creationId="{8420E012-630C-40C1-82AD-A1C89938BB1A}"/>
          </ac:spMkLst>
        </pc:spChg>
        <pc:spChg chg="add del mod">
          <ac:chgData name="Qi Meng" userId="1ff84326-e290-46c0-b57e-3ef12142fb43" providerId="ADAL" clId="{402D7FF6-24AB-4EF9-B455-9E6AAE86EFB6}" dt="2021-07-23T23:11:45.852" v="2367" actId="478"/>
          <ac:spMkLst>
            <pc:docMk/>
            <pc:sldMk cId="3639138052" sldId="342"/>
            <ac:spMk id="17" creationId="{837B9218-96E5-4B07-AAEE-D2FE59C3D854}"/>
          </ac:spMkLst>
        </pc:spChg>
        <pc:spChg chg="add del mod">
          <ac:chgData name="Qi Meng" userId="1ff84326-e290-46c0-b57e-3ef12142fb43" providerId="ADAL" clId="{402D7FF6-24AB-4EF9-B455-9E6AAE86EFB6}" dt="2021-07-24T09:22:31.445" v="4553" actId="22"/>
          <ac:spMkLst>
            <pc:docMk/>
            <pc:sldMk cId="3639138052" sldId="342"/>
            <ac:spMk id="17" creationId="{E5F148BA-5569-45FC-BD09-F83C5D972066}"/>
          </ac:spMkLst>
        </pc:spChg>
        <pc:spChg chg="add mod">
          <ac:chgData name="Qi Meng" userId="1ff84326-e290-46c0-b57e-3ef12142fb43" providerId="ADAL" clId="{402D7FF6-24AB-4EF9-B455-9E6AAE86EFB6}" dt="2021-07-24T14:44:35.504" v="6085" actId="20577"/>
          <ac:spMkLst>
            <pc:docMk/>
            <pc:sldMk cId="3639138052" sldId="342"/>
            <ac:spMk id="18" creationId="{EB932D31-5276-452F-8241-EA855B887EDA}"/>
          </ac:spMkLst>
        </pc:spChg>
        <pc:spChg chg="add del mod">
          <ac:chgData name="Qi Meng" userId="1ff84326-e290-46c0-b57e-3ef12142fb43" providerId="ADAL" clId="{402D7FF6-24AB-4EF9-B455-9E6AAE86EFB6}" dt="2021-07-24T09:26:47.125" v="4597" actId="478"/>
          <ac:spMkLst>
            <pc:docMk/>
            <pc:sldMk cId="3639138052" sldId="342"/>
            <ac:spMk id="19" creationId="{C37781AA-F7B4-48D4-99DB-83B85FF004E5}"/>
          </ac:spMkLst>
        </pc:spChg>
        <pc:spChg chg="add del mod">
          <ac:chgData name="Qi Meng" userId="1ff84326-e290-46c0-b57e-3ef12142fb43" providerId="ADAL" clId="{402D7FF6-24AB-4EF9-B455-9E6AAE86EFB6}" dt="2021-07-24T09:39:37.510" v="5008" actId="478"/>
          <ac:spMkLst>
            <pc:docMk/>
            <pc:sldMk cId="3639138052" sldId="342"/>
            <ac:spMk id="21" creationId="{A57AE12F-E9CA-479D-A95B-A14CE76FEF2F}"/>
          </ac:spMkLst>
        </pc:spChg>
        <pc:spChg chg="add del mod">
          <ac:chgData name="Qi Meng" userId="1ff84326-e290-46c0-b57e-3ef12142fb43" providerId="ADAL" clId="{402D7FF6-24AB-4EF9-B455-9E6AAE86EFB6}" dt="2021-07-23T23:19:43.676" v="2497" actId="21"/>
          <ac:spMkLst>
            <pc:docMk/>
            <pc:sldMk cId="3639138052" sldId="342"/>
            <ac:spMk id="22" creationId="{06FAC812-10E0-4D1C-A9B9-9255FC3A99B0}"/>
          </ac:spMkLst>
        </pc:spChg>
        <pc:spChg chg="add mod">
          <ac:chgData name="Qi Meng" userId="1ff84326-e290-46c0-b57e-3ef12142fb43" providerId="ADAL" clId="{402D7FF6-24AB-4EF9-B455-9E6AAE86EFB6}" dt="2021-07-25T16:26:40.321" v="14272" actId="1076"/>
          <ac:spMkLst>
            <pc:docMk/>
            <pc:sldMk cId="3639138052" sldId="342"/>
            <ac:spMk id="22" creationId="{0D281E63-08CC-4DE9-9D24-48BCC2A5239E}"/>
          </ac:spMkLst>
        </pc:spChg>
        <pc:spChg chg="add del mod">
          <ac:chgData name="Qi Meng" userId="1ff84326-e290-46c0-b57e-3ef12142fb43" providerId="ADAL" clId="{402D7FF6-24AB-4EF9-B455-9E6AAE86EFB6}" dt="2021-07-24T09:25:15.268" v="4582"/>
          <ac:spMkLst>
            <pc:docMk/>
            <pc:sldMk cId="3639138052" sldId="342"/>
            <ac:spMk id="22" creationId="{BF23BCBF-0BB9-4D9B-B40C-33B98B3116E6}"/>
          </ac:spMkLst>
        </pc:spChg>
        <pc:spChg chg="add del mod">
          <ac:chgData name="Qi Meng" userId="1ff84326-e290-46c0-b57e-3ef12142fb43" providerId="ADAL" clId="{402D7FF6-24AB-4EF9-B455-9E6AAE86EFB6}" dt="2021-07-24T09:25:34.146" v="4591"/>
          <ac:spMkLst>
            <pc:docMk/>
            <pc:sldMk cId="3639138052" sldId="342"/>
            <ac:spMk id="23" creationId="{1E705631-0A2B-4A87-904C-35E9BA7D934F}"/>
          </ac:spMkLst>
        </pc:spChg>
        <pc:spChg chg="add del mod">
          <ac:chgData name="Qi Meng" userId="1ff84326-e290-46c0-b57e-3ef12142fb43" providerId="ADAL" clId="{402D7FF6-24AB-4EF9-B455-9E6AAE86EFB6}" dt="2021-07-23T23:08:47.659" v="2345" actId="21"/>
          <ac:spMkLst>
            <pc:docMk/>
            <pc:sldMk cId="3639138052" sldId="342"/>
            <ac:spMk id="23" creationId="{848929D9-2C74-4005-A4AC-4E8F13B0B35A}"/>
          </ac:spMkLst>
        </pc:spChg>
        <pc:spChg chg="add del mod">
          <ac:chgData name="Qi Meng" userId="1ff84326-e290-46c0-b57e-3ef12142fb43" providerId="ADAL" clId="{402D7FF6-24AB-4EF9-B455-9E6AAE86EFB6}" dt="2021-07-24T09:25:15.268" v="4580" actId="478"/>
          <ac:spMkLst>
            <pc:docMk/>
            <pc:sldMk cId="3639138052" sldId="342"/>
            <ac:spMk id="24" creationId="{225C2092-0F7A-40C5-B40B-A2803607A390}"/>
          </ac:spMkLst>
        </pc:spChg>
        <pc:spChg chg="add del">
          <ac:chgData name="Qi Meng" userId="1ff84326-e290-46c0-b57e-3ef12142fb43" providerId="ADAL" clId="{402D7FF6-24AB-4EF9-B455-9E6AAE86EFB6}" dt="2021-07-23T23:13:21.105" v="2428" actId="22"/>
          <ac:spMkLst>
            <pc:docMk/>
            <pc:sldMk cId="3639138052" sldId="342"/>
            <ac:spMk id="25" creationId="{49648B2B-3949-4E0A-BDDE-678CD8A16998}"/>
          </ac:spMkLst>
        </pc:spChg>
        <pc:spChg chg="add del">
          <ac:chgData name="Qi Meng" userId="1ff84326-e290-46c0-b57e-3ef12142fb43" providerId="ADAL" clId="{402D7FF6-24AB-4EF9-B455-9E6AAE86EFB6}" dt="2021-07-23T23:13:21.105" v="2428" actId="22"/>
          <ac:spMkLst>
            <pc:docMk/>
            <pc:sldMk cId="3639138052" sldId="342"/>
            <ac:spMk id="27" creationId="{7286C100-FBFA-482A-B5AC-F1F3E14B56FD}"/>
          </ac:spMkLst>
        </pc:spChg>
        <pc:spChg chg="add del mod">
          <ac:chgData name="Qi Meng" userId="1ff84326-e290-46c0-b57e-3ef12142fb43" providerId="ADAL" clId="{402D7FF6-24AB-4EF9-B455-9E6AAE86EFB6}" dt="2021-07-24T09:25:34.146" v="4589" actId="478"/>
          <ac:spMkLst>
            <pc:docMk/>
            <pc:sldMk cId="3639138052" sldId="342"/>
            <ac:spMk id="27" creationId="{B8633CCE-062B-4662-9411-F5C65CF21CDE}"/>
          </ac:spMkLst>
        </pc:spChg>
        <pc:spChg chg="add del mod">
          <ac:chgData name="Qi Meng" userId="1ff84326-e290-46c0-b57e-3ef12142fb43" providerId="ADAL" clId="{402D7FF6-24AB-4EF9-B455-9E6AAE86EFB6}" dt="2021-07-23T23:20:49.072" v="2503" actId="478"/>
          <ac:spMkLst>
            <pc:docMk/>
            <pc:sldMk cId="3639138052" sldId="342"/>
            <ac:spMk id="28" creationId="{5EBD43BA-0BD7-4F6E-B1E2-599FB4A9A1A6}"/>
          </ac:spMkLst>
        </pc:spChg>
        <pc:spChg chg="add del mod">
          <ac:chgData name="Qi Meng" userId="1ff84326-e290-46c0-b57e-3ef12142fb43" providerId="ADAL" clId="{402D7FF6-24AB-4EF9-B455-9E6AAE86EFB6}" dt="2021-07-24T09:26:45.191" v="4596" actId="478"/>
          <ac:spMkLst>
            <pc:docMk/>
            <pc:sldMk cId="3639138052" sldId="342"/>
            <ac:spMk id="28" creationId="{7634B990-3CA1-4247-A4A6-430CEB7D716F}"/>
          </ac:spMkLst>
        </pc:spChg>
        <pc:spChg chg="add del mod">
          <ac:chgData name="Qi Meng" userId="1ff84326-e290-46c0-b57e-3ef12142fb43" providerId="ADAL" clId="{402D7FF6-24AB-4EF9-B455-9E6AAE86EFB6}" dt="2021-07-24T09:26:45.191" v="4596" actId="478"/>
          <ac:spMkLst>
            <pc:docMk/>
            <pc:sldMk cId="3639138052" sldId="342"/>
            <ac:spMk id="29" creationId="{6007A3C2-7E0A-400A-B535-95DB0237B3AD}"/>
          </ac:spMkLst>
        </pc:spChg>
        <pc:spChg chg="add mod">
          <ac:chgData name="Qi Meng" userId="1ff84326-e290-46c0-b57e-3ef12142fb43" providerId="ADAL" clId="{402D7FF6-24AB-4EF9-B455-9E6AAE86EFB6}" dt="2021-07-25T16:26:40.321" v="14272" actId="1076"/>
          <ac:spMkLst>
            <pc:docMk/>
            <pc:sldMk cId="3639138052" sldId="342"/>
            <ac:spMk id="30" creationId="{B9489C06-CCB0-4EE9-A20A-B2CF77FA054D}"/>
          </ac:spMkLst>
        </pc:spChg>
        <pc:spChg chg="add mod">
          <ac:chgData name="Qi Meng" userId="1ff84326-e290-46c0-b57e-3ef12142fb43" providerId="ADAL" clId="{402D7FF6-24AB-4EF9-B455-9E6AAE86EFB6}" dt="2021-07-25T16:26:40.321" v="14272" actId="1076"/>
          <ac:spMkLst>
            <pc:docMk/>
            <pc:sldMk cId="3639138052" sldId="342"/>
            <ac:spMk id="31" creationId="{0BDCF594-79C8-4143-B63C-734286B2A64F}"/>
          </ac:spMkLst>
        </pc:spChg>
        <pc:spChg chg="add del mod">
          <ac:chgData name="Qi Meng" userId="1ff84326-e290-46c0-b57e-3ef12142fb43" providerId="ADAL" clId="{402D7FF6-24AB-4EF9-B455-9E6AAE86EFB6}" dt="2021-07-24T07:34:50.513" v="3964" actId="478"/>
          <ac:spMkLst>
            <pc:docMk/>
            <pc:sldMk cId="3639138052" sldId="342"/>
            <ac:spMk id="32" creationId="{04346B60-AA34-459A-A49A-5D9E13BCD92A}"/>
          </ac:spMkLst>
        </pc:spChg>
        <pc:spChg chg="add del mod">
          <ac:chgData name="Qi Meng" userId="1ff84326-e290-46c0-b57e-3ef12142fb43" providerId="ADAL" clId="{402D7FF6-24AB-4EF9-B455-9E6AAE86EFB6}" dt="2021-07-24T09:30:42.373" v="4773" actId="478"/>
          <ac:spMkLst>
            <pc:docMk/>
            <pc:sldMk cId="3639138052" sldId="342"/>
            <ac:spMk id="34" creationId="{55C3A0CD-5F43-4B7B-B968-7F8AF123394B}"/>
          </ac:spMkLst>
        </pc:spChg>
        <pc:spChg chg="add del">
          <ac:chgData name="Qi Meng" userId="1ff84326-e290-46c0-b57e-3ef12142fb43" providerId="ADAL" clId="{402D7FF6-24AB-4EF9-B455-9E6AAE86EFB6}" dt="2021-07-24T09:29:23.052" v="4619" actId="478"/>
          <ac:spMkLst>
            <pc:docMk/>
            <pc:sldMk cId="3639138052" sldId="342"/>
            <ac:spMk id="36" creationId="{9B7B5B1A-0FB6-4FA0-8086-0F54EA1ADEF4}"/>
          </ac:spMkLst>
        </pc:spChg>
        <pc:spChg chg="add del mod">
          <ac:chgData name="Qi Meng" userId="1ff84326-e290-46c0-b57e-3ef12142fb43" providerId="ADAL" clId="{402D7FF6-24AB-4EF9-B455-9E6AAE86EFB6}" dt="2021-07-24T09:30:41.223" v="4772" actId="478"/>
          <ac:spMkLst>
            <pc:docMk/>
            <pc:sldMk cId="3639138052" sldId="342"/>
            <ac:spMk id="37" creationId="{8B70408C-B703-4288-8C7A-219F437FF42D}"/>
          </ac:spMkLst>
        </pc:spChg>
        <pc:spChg chg="add mod">
          <ac:chgData name="Qi Meng" userId="1ff84326-e290-46c0-b57e-3ef12142fb43" providerId="ADAL" clId="{402D7FF6-24AB-4EF9-B455-9E6AAE86EFB6}" dt="2021-07-25T16:26:40.321" v="14272" actId="1076"/>
          <ac:spMkLst>
            <pc:docMk/>
            <pc:sldMk cId="3639138052" sldId="342"/>
            <ac:spMk id="41" creationId="{25BF5BB1-D803-4B52-9AC6-682ADBC616A6}"/>
          </ac:spMkLst>
        </pc:spChg>
        <pc:spChg chg="add del mod">
          <ac:chgData name="Qi Meng" userId="1ff84326-e290-46c0-b57e-3ef12142fb43" providerId="ADAL" clId="{402D7FF6-24AB-4EF9-B455-9E6AAE86EFB6}" dt="2021-07-24T09:35:01.158" v="4865" actId="478"/>
          <ac:spMkLst>
            <pc:docMk/>
            <pc:sldMk cId="3639138052" sldId="342"/>
            <ac:spMk id="43" creationId="{DDB58BD8-78A1-4189-98C8-34DF92152FB6}"/>
          </ac:spMkLst>
        </pc:spChg>
        <pc:spChg chg="add mod">
          <ac:chgData name="Qi Meng" userId="1ff84326-e290-46c0-b57e-3ef12142fb43" providerId="ADAL" clId="{402D7FF6-24AB-4EF9-B455-9E6AAE86EFB6}" dt="2021-07-25T16:26:40.321" v="14272" actId="1076"/>
          <ac:spMkLst>
            <pc:docMk/>
            <pc:sldMk cId="3639138052" sldId="342"/>
            <ac:spMk id="48" creationId="{639E1D17-B8CF-40F8-A06B-4ADD17CFF17F}"/>
          </ac:spMkLst>
        </pc:spChg>
        <pc:spChg chg="add mod">
          <ac:chgData name="Qi Meng" userId="1ff84326-e290-46c0-b57e-3ef12142fb43" providerId="ADAL" clId="{402D7FF6-24AB-4EF9-B455-9E6AAE86EFB6}" dt="2021-07-25T16:26:40.321" v="14272" actId="1076"/>
          <ac:spMkLst>
            <pc:docMk/>
            <pc:sldMk cId="3639138052" sldId="342"/>
            <ac:spMk id="49" creationId="{A4582DB2-9231-4F9E-9438-71B093292323}"/>
          </ac:spMkLst>
        </pc:spChg>
        <pc:spChg chg="add mod">
          <ac:chgData name="Qi Meng" userId="1ff84326-e290-46c0-b57e-3ef12142fb43" providerId="ADAL" clId="{402D7FF6-24AB-4EF9-B455-9E6AAE86EFB6}" dt="2021-07-25T16:26:40.321" v="14272" actId="1076"/>
          <ac:spMkLst>
            <pc:docMk/>
            <pc:sldMk cId="3639138052" sldId="342"/>
            <ac:spMk id="50" creationId="{838CF659-66A9-43E2-9C70-79451348F17D}"/>
          </ac:spMkLst>
        </pc:spChg>
        <pc:grpChg chg="del">
          <ac:chgData name="Qi Meng" userId="1ff84326-e290-46c0-b57e-3ef12142fb43" providerId="ADAL" clId="{402D7FF6-24AB-4EF9-B455-9E6AAE86EFB6}" dt="2021-07-23T09:17:33.932" v="12" actId="478"/>
          <ac:grpSpMkLst>
            <pc:docMk/>
            <pc:sldMk cId="3639138052" sldId="342"/>
            <ac:grpSpMk id="49" creationId="{5C3AB568-8149-4D55-9571-E56B3979D813}"/>
          </ac:grpSpMkLst>
        </pc:grpChg>
        <pc:cxnChg chg="add mod">
          <ac:chgData name="Qi Meng" userId="1ff84326-e290-46c0-b57e-3ef12142fb43" providerId="ADAL" clId="{402D7FF6-24AB-4EF9-B455-9E6AAE86EFB6}" dt="2021-07-25T03:48:22.532" v="13069" actId="208"/>
          <ac:cxnSpMkLst>
            <pc:docMk/>
            <pc:sldMk cId="3639138052" sldId="342"/>
            <ac:cxnSpMk id="10" creationId="{8113E4E2-188F-49C0-8BF4-506685FEE733}"/>
          </ac:cxnSpMkLst>
        </pc:cxnChg>
        <pc:cxnChg chg="add mod">
          <ac:chgData name="Qi Meng" userId="1ff84326-e290-46c0-b57e-3ef12142fb43" providerId="ADAL" clId="{402D7FF6-24AB-4EF9-B455-9E6AAE86EFB6}" dt="2021-07-25T16:26:40.321" v="14272" actId="1076"/>
          <ac:cxnSpMkLst>
            <pc:docMk/>
            <pc:sldMk cId="3639138052" sldId="342"/>
            <ac:cxnSpMk id="20" creationId="{9F11ABFA-8455-4A45-999B-86C3BFB56510}"/>
          </ac:cxnSpMkLst>
        </pc:cxnChg>
        <pc:cxnChg chg="add del">
          <ac:chgData name="Qi Meng" userId="1ff84326-e290-46c0-b57e-3ef12142fb43" providerId="ADAL" clId="{402D7FF6-24AB-4EF9-B455-9E6AAE86EFB6}" dt="2021-07-24T09:30:07.139" v="4742" actId="11529"/>
          <ac:cxnSpMkLst>
            <pc:docMk/>
            <pc:sldMk cId="3639138052" sldId="342"/>
            <ac:cxnSpMk id="39" creationId="{1182684C-76BD-42C4-95CF-04F987DDA30A}"/>
          </ac:cxnSpMkLst>
        </pc:cxnChg>
        <pc:cxnChg chg="add mod">
          <ac:chgData name="Qi Meng" userId="1ff84326-e290-46c0-b57e-3ef12142fb43" providerId="ADAL" clId="{402D7FF6-24AB-4EF9-B455-9E6AAE86EFB6}" dt="2021-07-25T16:26:40.321" v="14272" actId="1076"/>
          <ac:cxnSpMkLst>
            <pc:docMk/>
            <pc:sldMk cId="3639138052" sldId="342"/>
            <ac:cxnSpMk id="45" creationId="{338F566B-D169-476C-896F-BFCD7AF444DE}"/>
          </ac:cxnSpMkLst>
        </pc:cxnChg>
      </pc:sldChg>
      <pc:sldChg chg="del ord">
        <pc:chgData name="Qi Meng" userId="1ff84326-e290-46c0-b57e-3ef12142fb43" providerId="ADAL" clId="{402D7FF6-24AB-4EF9-B455-9E6AAE86EFB6}" dt="2021-07-25T15:52:25.960" v="14092" actId="47"/>
        <pc:sldMkLst>
          <pc:docMk/>
          <pc:sldMk cId="4031822161" sldId="343"/>
        </pc:sldMkLst>
      </pc:sldChg>
      <pc:sldChg chg="del ord">
        <pc:chgData name="Qi Meng" userId="1ff84326-e290-46c0-b57e-3ef12142fb43" providerId="ADAL" clId="{402D7FF6-24AB-4EF9-B455-9E6AAE86EFB6}" dt="2021-07-25T15:52:29.043" v="14093" actId="47"/>
        <pc:sldMkLst>
          <pc:docMk/>
          <pc:sldMk cId="205298700" sldId="344"/>
        </pc:sldMkLst>
      </pc:sldChg>
      <pc:sldChg chg="addSp delSp modSp add del mod modAnim modNotesTx">
        <pc:chgData name="Qi Meng" userId="1ff84326-e290-46c0-b57e-3ef12142fb43" providerId="ADAL" clId="{402D7FF6-24AB-4EF9-B455-9E6AAE86EFB6}" dt="2021-07-25T15:53:25.494" v="14098" actId="22"/>
        <pc:sldMkLst>
          <pc:docMk/>
          <pc:sldMk cId="1877463646" sldId="345"/>
        </pc:sldMkLst>
        <pc:spChg chg="mod">
          <ac:chgData name="Qi Meng" userId="1ff84326-e290-46c0-b57e-3ef12142fb43" providerId="ADAL" clId="{402D7FF6-24AB-4EF9-B455-9E6AAE86EFB6}" dt="2021-07-24T15:02:29.757" v="6213" actId="20577"/>
          <ac:spMkLst>
            <pc:docMk/>
            <pc:sldMk cId="1877463646" sldId="345"/>
            <ac:spMk id="2" creationId="{57BA36C0-2218-4A4C-BEEC-F80E7F4A5CDF}"/>
          </ac:spMkLst>
        </pc:spChg>
        <pc:spChg chg="del">
          <ac:chgData name="Qi Meng" userId="1ff84326-e290-46c0-b57e-3ef12142fb43" providerId="ADAL" clId="{402D7FF6-24AB-4EF9-B455-9E6AAE86EFB6}" dt="2021-07-24T07:22:02.698" v="3749" actId="478"/>
          <ac:spMkLst>
            <pc:docMk/>
            <pc:sldMk cId="1877463646" sldId="345"/>
            <ac:spMk id="3" creationId="{778FC469-0C16-42F6-8693-52B2E16F89D8}"/>
          </ac:spMkLst>
        </pc:spChg>
        <pc:spChg chg="add del mod">
          <ac:chgData name="Qi Meng" userId="1ff84326-e290-46c0-b57e-3ef12142fb43" providerId="ADAL" clId="{402D7FF6-24AB-4EF9-B455-9E6AAE86EFB6}" dt="2021-07-25T02:02:12.757" v="6303" actId="478"/>
          <ac:spMkLst>
            <pc:docMk/>
            <pc:sldMk cId="1877463646" sldId="345"/>
            <ac:spMk id="3" creationId="{8D25DAE3-7D37-4736-85BE-F51A1854A7FA}"/>
          </ac:spMkLst>
        </pc:spChg>
        <pc:spChg chg="del">
          <ac:chgData name="Qi Meng" userId="1ff84326-e290-46c0-b57e-3ef12142fb43" providerId="ADAL" clId="{402D7FF6-24AB-4EF9-B455-9E6AAE86EFB6}" dt="2021-07-24T07:22:02.698" v="3749" actId="478"/>
          <ac:spMkLst>
            <pc:docMk/>
            <pc:sldMk cId="1877463646" sldId="345"/>
            <ac:spMk id="4" creationId="{2AC0B329-0E84-4D29-8FAB-500F503AEC34}"/>
          </ac:spMkLst>
        </pc:spChg>
        <pc:spChg chg="del">
          <ac:chgData name="Qi Meng" userId="1ff84326-e290-46c0-b57e-3ef12142fb43" providerId="ADAL" clId="{402D7FF6-24AB-4EF9-B455-9E6AAE86EFB6}" dt="2021-07-24T07:22:02.698" v="3749" actId="478"/>
          <ac:spMkLst>
            <pc:docMk/>
            <pc:sldMk cId="1877463646" sldId="345"/>
            <ac:spMk id="6" creationId="{521DC29A-343A-44FA-AAF8-7CF07CB2D67A}"/>
          </ac:spMkLst>
        </pc:spChg>
        <pc:spChg chg="add">
          <ac:chgData name="Qi Meng" userId="1ff84326-e290-46c0-b57e-3ef12142fb43" providerId="ADAL" clId="{402D7FF6-24AB-4EF9-B455-9E6AAE86EFB6}" dt="2021-07-24T07:22:11.463" v="3750" actId="22"/>
          <ac:spMkLst>
            <pc:docMk/>
            <pc:sldMk cId="1877463646" sldId="345"/>
            <ac:spMk id="7" creationId="{2C40C1AE-32A5-4856-A0FE-A2F760C557C8}"/>
          </ac:spMkLst>
        </pc:spChg>
        <pc:spChg chg="add">
          <ac:chgData name="Qi Meng" userId="1ff84326-e290-46c0-b57e-3ef12142fb43" providerId="ADAL" clId="{402D7FF6-24AB-4EF9-B455-9E6AAE86EFB6}" dt="2021-07-24T07:22:11.463" v="3750" actId="22"/>
          <ac:spMkLst>
            <pc:docMk/>
            <pc:sldMk cId="1877463646" sldId="345"/>
            <ac:spMk id="8" creationId="{DF6BEA35-7695-4304-8387-165807C3D765}"/>
          </ac:spMkLst>
        </pc:spChg>
        <pc:spChg chg="add">
          <ac:chgData name="Qi Meng" userId="1ff84326-e290-46c0-b57e-3ef12142fb43" providerId="ADAL" clId="{402D7FF6-24AB-4EF9-B455-9E6AAE86EFB6}" dt="2021-07-24T07:22:11.463" v="3750" actId="22"/>
          <ac:spMkLst>
            <pc:docMk/>
            <pc:sldMk cId="1877463646" sldId="345"/>
            <ac:spMk id="9" creationId="{DF4D80A8-8F85-4A82-8EAF-E2A5A01AB24B}"/>
          </ac:spMkLst>
        </pc:spChg>
        <pc:spChg chg="add">
          <ac:chgData name="Qi Meng" userId="1ff84326-e290-46c0-b57e-3ef12142fb43" providerId="ADAL" clId="{402D7FF6-24AB-4EF9-B455-9E6AAE86EFB6}" dt="2021-07-24T07:22:11.463" v="3750" actId="22"/>
          <ac:spMkLst>
            <pc:docMk/>
            <pc:sldMk cId="1877463646" sldId="345"/>
            <ac:spMk id="10" creationId="{A34A6D9D-5E71-4784-BAD3-82C66938EC91}"/>
          </ac:spMkLst>
        </pc:spChg>
        <pc:spChg chg="add">
          <ac:chgData name="Qi Meng" userId="1ff84326-e290-46c0-b57e-3ef12142fb43" providerId="ADAL" clId="{402D7FF6-24AB-4EF9-B455-9E6AAE86EFB6}" dt="2021-07-24T07:22:11.463" v="3750" actId="22"/>
          <ac:spMkLst>
            <pc:docMk/>
            <pc:sldMk cId="1877463646" sldId="345"/>
            <ac:spMk id="11" creationId="{ABFFF078-2526-4E7D-A1FF-A2079947FF3C}"/>
          </ac:spMkLst>
        </pc:spChg>
        <pc:spChg chg="add">
          <ac:chgData name="Qi Meng" userId="1ff84326-e290-46c0-b57e-3ef12142fb43" providerId="ADAL" clId="{402D7FF6-24AB-4EF9-B455-9E6AAE86EFB6}" dt="2021-07-24T07:22:11.463" v="3750" actId="22"/>
          <ac:spMkLst>
            <pc:docMk/>
            <pc:sldMk cId="1877463646" sldId="345"/>
            <ac:spMk id="12" creationId="{FEC3A4DA-68F9-49D8-BC75-61E4D4444AD3}"/>
          </ac:spMkLst>
        </pc:spChg>
        <pc:spChg chg="add">
          <ac:chgData name="Qi Meng" userId="1ff84326-e290-46c0-b57e-3ef12142fb43" providerId="ADAL" clId="{402D7FF6-24AB-4EF9-B455-9E6AAE86EFB6}" dt="2021-07-24T07:22:11.463" v="3750" actId="22"/>
          <ac:spMkLst>
            <pc:docMk/>
            <pc:sldMk cId="1877463646" sldId="345"/>
            <ac:spMk id="15" creationId="{29ABC75F-B7F1-4EEA-8045-F975FDAA2C35}"/>
          </ac:spMkLst>
        </pc:spChg>
        <pc:spChg chg="add">
          <ac:chgData name="Qi Meng" userId="1ff84326-e290-46c0-b57e-3ef12142fb43" providerId="ADAL" clId="{402D7FF6-24AB-4EF9-B455-9E6AAE86EFB6}" dt="2021-07-24T07:22:11.463" v="3750" actId="22"/>
          <ac:spMkLst>
            <pc:docMk/>
            <pc:sldMk cId="1877463646" sldId="345"/>
            <ac:spMk id="16" creationId="{E998B15F-1C8B-465B-9B75-B1DADCBCE615}"/>
          </ac:spMkLst>
        </pc:spChg>
        <pc:spChg chg="add">
          <ac:chgData name="Qi Meng" userId="1ff84326-e290-46c0-b57e-3ef12142fb43" providerId="ADAL" clId="{402D7FF6-24AB-4EF9-B455-9E6AAE86EFB6}" dt="2021-07-24T07:22:11.463" v="3750" actId="22"/>
          <ac:spMkLst>
            <pc:docMk/>
            <pc:sldMk cId="1877463646" sldId="345"/>
            <ac:spMk id="17" creationId="{D55CB7B1-2280-4886-9CF5-01EC944241A8}"/>
          </ac:spMkLst>
        </pc:spChg>
        <pc:spChg chg="add">
          <ac:chgData name="Qi Meng" userId="1ff84326-e290-46c0-b57e-3ef12142fb43" providerId="ADAL" clId="{402D7FF6-24AB-4EF9-B455-9E6AAE86EFB6}" dt="2021-07-24T07:22:11.463" v="3750" actId="22"/>
          <ac:spMkLst>
            <pc:docMk/>
            <pc:sldMk cId="1877463646" sldId="345"/>
            <ac:spMk id="20" creationId="{FBD5C7F7-A415-4661-8452-6065248C3085}"/>
          </ac:spMkLst>
        </pc:spChg>
        <pc:spChg chg="add del mod">
          <ac:chgData name="Qi Meng" userId="1ff84326-e290-46c0-b57e-3ef12142fb43" providerId="ADAL" clId="{402D7FF6-24AB-4EF9-B455-9E6AAE86EFB6}" dt="2021-07-24T07:22:49.014" v="3757" actId="478"/>
          <ac:spMkLst>
            <pc:docMk/>
            <pc:sldMk cId="1877463646" sldId="345"/>
            <ac:spMk id="21" creationId="{CB309B57-7AE7-468E-9061-B4DEB2335340}"/>
          </ac:spMkLst>
        </pc:spChg>
        <pc:spChg chg="del">
          <ac:chgData name="Qi Meng" userId="1ff84326-e290-46c0-b57e-3ef12142fb43" providerId="ADAL" clId="{402D7FF6-24AB-4EF9-B455-9E6AAE86EFB6}" dt="2021-07-24T07:22:02.698" v="3749" actId="478"/>
          <ac:spMkLst>
            <pc:docMk/>
            <pc:sldMk cId="1877463646" sldId="345"/>
            <ac:spMk id="42" creationId="{89554017-ECCB-42A5-A562-2E80FFF10A11}"/>
          </ac:spMkLst>
        </pc:spChg>
        <pc:spChg chg="del">
          <ac:chgData name="Qi Meng" userId="1ff84326-e290-46c0-b57e-3ef12142fb43" providerId="ADAL" clId="{402D7FF6-24AB-4EF9-B455-9E6AAE86EFB6}" dt="2021-07-24T07:22:02.698" v="3749" actId="478"/>
          <ac:spMkLst>
            <pc:docMk/>
            <pc:sldMk cId="1877463646" sldId="345"/>
            <ac:spMk id="65" creationId="{9F307E4A-BF80-4361-A4BE-5F25751DCE47}"/>
          </ac:spMkLst>
        </pc:spChg>
        <pc:spChg chg="del">
          <ac:chgData name="Qi Meng" userId="1ff84326-e290-46c0-b57e-3ef12142fb43" providerId="ADAL" clId="{402D7FF6-24AB-4EF9-B455-9E6AAE86EFB6}" dt="2021-07-24T07:22:02.698" v="3749" actId="478"/>
          <ac:spMkLst>
            <pc:docMk/>
            <pc:sldMk cId="1877463646" sldId="345"/>
            <ac:spMk id="67" creationId="{0A275AA7-A3AD-4483-9825-36BD60B02F02}"/>
          </ac:spMkLst>
        </pc:spChg>
        <pc:spChg chg="del">
          <ac:chgData name="Qi Meng" userId="1ff84326-e290-46c0-b57e-3ef12142fb43" providerId="ADAL" clId="{402D7FF6-24AB-4EF9-B455-9E6AAE86EFB6}" dt="2021-07-24T07:22:02.698" v="3749" actId="478"/>
          <ac:spMkLst>
            <pc:docMk/>
            <pc:sldMk cId="1877463646" sldId="345"/>
            <ac:spMk id="70" creationId="{768317D9-81D9-4915-9CE2-874F19A45A67}"/>
          </ac:spMkLst>
        </pc:spChg>
        <pc:spChg chg="del">
          <ac:chgData name="Qi Meng" userId="1ff84326-e290-46c0-b57e-3ef12142fb43" providerId="ADAL" clId="{402D7FF6-24AB-4EF9-B455-9E6AAE86EFB6}" dt="2021-07-24T07:22:02.698" v="3749" actId="478"/>
          <ac:spMkLst>
            <pc:docMk/>
            <pc:sldMk cId="1877463646" sldId="345"/>
            <ac:spMk id="84" creationId="{8266DC6B-DF4D-4578-9AD3-06619CA4266F}"/>
          </ac:spMkLst>
        </pc:spChg>
        <pc:spChg chg="del">
          <ac:chgData name="Qi Meng" userId="1ff84326-e290-46c0-b57e-3ef12142fb43" providerId="ADAL" clId="{402D7FF6-24AB-4EF9-B455-9E6AAE86EFB6}" dt="2021-07-24T07:22:02.698" v="3749" actId="478"/>
          <ac:spMkLst>
            <pc:docMk/>
            <pc:sldMk cId="1877463646" sldId="345"/>
            <ac:spMk id="86" creationId="{D52DCA3B-6968-41A5-8A73-ECCF84D730B0}"/>
          </ac:spMkLst>
        </pc:spChg>
        <pc:spChg chg="del">
          <ac:chgData name="Qi Meng" userId="1ff84326-e290-46c0-b57e-3ef12142fb43" providerId="ADAL" clId="{402D7FF6-24AB-4EF9-B455-9E6AAE86EFB6}" dt="2021-07-24T07:22:02.698" v="3749" actId="478"/>
          <ac:spMkLst>
            <pc:docMk/>
            <pc:sldMk cId="1877463646" sldId="345"/>
            <ac:spMk id="96" creationId="{62F9D8D6-A228-4BC2-946A-5FD52908C84A}"/>
          </ac:spMkLst>
        </pc:spChg>
        <pc:spChg chg="del">
          <ac:chgData name="Qi Meng" userId="1ff84326-e290-46c0-b57e-3ef12142fb43" providerId="ADAL" clId="{402D7FF6-24AB-4EF9-B455-9E6AAE86EFB6}" dt="2021-07-24T07:22:02.698" v="3749" actId="478"/>
          <ac:spMkLst>
            <pc:docMk/>
            <pc:sldMk cId="1877463646" sldId="345"/>
            <ac:spMk id="106" creationId="{EF80E3DC-4223-44BD-8232-B31B1E27E773}"/>
          </ac:spMkLst>
        </pc:spChg>
        <pc:spChg chg="del">
          <ac:chgData name="Qi Meng" userId="1ff84326-e290-46c0-b57e-3ef12142fb43" providerId="ADAL" clId="{402D7FF6-24AB-4EF9-B455-9E6AAE86EFB6}" dt="2021-07-24T07:22:02.698" v="3749" actId="478"/>
          <ac:spMkLst>
            <pc:docMk/>
            <pc:sldMk cId="1877463646" sldId="345"/>
            <ac:spMk id="128" creationId="{920A8C5B-22C2-4AA6-B0A2-D0394604E0AA}"/>
          </ac:spMkLst>
        </pc:spChg>
        <pc:spChg chg="del">
          <ac:chgData name="Qi Meng" userId="1ff84326-e290-46c0-b57e-3ef12142fb43" providerId="ADAL" clId="{402D7FF6-24AB-4EF9-B455-9E6AAE86EFB6}" dt="2021-07-24T07:22:02.698" v="3749" actId="478"/>
          <ac:spMkLst>
            <pc:docMk/>
            <pc:sldMk cId="1877463646" sldId="345"/>
            <ac:spMk id="133" creationId="{F8F30AE6-7E25-408E-B79D-A7722A137586}"/>
          </ac:spMkLst>
        </pc:spChg>
        <pc:spChg chg="del">
          <ac:chgData name="Qi Meng" userId="1ff84326-e290-46c0-b57e-3ef12142fb43" providerId="ADAL" clId="{402D7FF6-24AB-4EF9-B455-9E6AAE86EFB6}" dt="2021-07-24T07:22:02.698" v="3749" actId="478"/>
          <ac:spMkLst>
            <pc:docMk/>
            <pc:sldMk cId="1877463646" sldId="345"/>
            <ac:spMk id="146" creationId="{EE49B117-859C-4E28-8F48-1F4DA6C32451}"/>
          </ac:spMkLst>
        </pc:spChg>
        <pc:picChg chg="add">
          <ac:chgData name="Qi Meng" userId="1ff84326-e290-46c0-b57e-3ef12142fb43" providerId="ADAL" clId="{402D7FF6-24AB-4EF9-B455-9E6AAE86EFB6}" dt="2021-07-24T07:22:11.463" v="3750" actId="22"/>
          <ac:picMkLst>
            <pc:docMk/>
            <pc:sldMk cId="1877463646" sldId="345"/>
            <ac:picMk id="5" creationId="{D0CAC48E-45B8-4302-BF86-6F45B8E68CBA}"/>
          </ac:picMkLst>
        </pc:picChg>
        <pc:picChg chg="del">
          <ac:chgData name="Qi Meng" userId="1ff84326-e290-46c0-b57e-3ef12142fb43" providerId="ADAL" clId="{402D7FF6-24AB-4EF9-B455-9E6AAE86EFB6}" dt="2021-07-24T07:22:02.698" v="3749" actId="478"/>
          <ac:picMkLst>
            <pc:docMk/>
            <pc:sldMk cId="1877463646" sldId="345"/>
            <ac:picMk id="64" creationId="{5200A6E0-55F4-47EF-B288-C9F761085C0C}"/>
          </ac:picMkLst>
        </pc:picChg>
        <pc:cxnChg chg="add mod">
          <ac:chgData name="Qi Meng" userId="1ff84326-e290-46c0-b57e-3ef12142fb43" providerId="ADAL" clId="{402D7FF6-24AB-4EF9-B455-9E6AAE86EFB6}" dt="2021-07-24T07:22:11.463" v="3750" actId="22"/>
          <ac:cxnSpMkLst>
            <pc:docMk/>
            <pc:sldMk cId="1877463646" sldId="345"/>
            <ac:cxnSpMk id="13" creationId="{643718EF-F972-4FFA-A318-6E9F60B9C818}"/>
          </ac:cxnSpMkLst>
        </pc:cxnChg>
        <pc:cxnChg chg="add mod">
          <ac:chgData name="Qi Meng" userId="1ff84326-e290-46c0-b57e-3ef12142fb43" providerId="ADAL" clId="{402D7FF6-24AB-4EF9-B455-9E6AAE86EFB6}" dt="2021-07-24T07:22:11.463" v="3750" actId="22"/>
          <ac:cxnSpMkLst>
            <pc:docMk/>
            <pc:sldMk cId="1877463646" sldId="345"/>
            <ac:cxnSpMk id="14" creationId="{DDE62A84-5213-464E-A6F0-C192CB6FD7C7}"/>
          </ac:cxnSpMkLst>
        </pc:cxnChg>
        <pc:cxnChg chg="add mod">
          <ac:chgData name="Qi Meng" userId="1ff84326-e290-46c0-b57e-3ef12142fb43" providerId="ADAL" clId="{402D7FF6-24AB-4EF9-B455-9E6AAE86EFB6}" dt="2021-07-24T07:22:11.463" v="3750" actId="22"/>
          <ac:cxnSpMkLst>
            <pc:docMk/>
            <pc:sldMk cId="1877463646" sldId="345"/>
            <ac:cxnSpMk id="18" creationId="{46A89C99-641C-42A1-B438-532301BF912E}"/>
          </ac:cxnSpMkLst>
        </pc:cxnChg>
        <pc:cxnChg chg="add mod">
          <ac:chgData name="Qi Meng" userId="1ff84326-e290-46c0-b57e-3ef12142fb43" providerId="ADAL" clId="{402D7FF6-24AB-4EF9-B455-9E6AAE86EFB6}" dt="2021-07-24T07:22:11.463" v="3750" actId="22"/>
          <ac:cxnSpMkLst>
            <pc:docMk/>
            <pc:sldMk cId="1877463646" sldId="345"/>
            <ac:cxnSpMk id="19" creationId="{E75B4AF4-5A06-4719-90B8-04066C5D9FF0}"/>
          </ac:cxnSpMkLst>
        </pc:cxnChg>
        <pc:cxnChg chg="del">
          <ac:chgData name="Qi Meng" userId="1ff84326-e290-46c0-b57e-3ef12142fb43" providerId="ADAL" clId="{402D7FF6-24AB-4EF9-B455-9E6AAE86EFB6}" dt="2021-07-24T07:22:02.698" v="3749" actId="478"/>
          <ac:cxnSpMkLst>
            <pc:docMk/>
            <pc:sldMk cId="1877463646" sldId="345"/>
            <ac:cxnSpMk id="98" creationId="{B04D432D-518E-4AE7-BD35-23FEA778D1D5}"/>
          </ac:cxnSpMkLst>
        </pc:cxnChg>
        <pc:cxnChg chg="del">
          <ac:chgData name="Qi Meng" userId="1ff84326-e290-46c0-b57e-3ef12142fb43" providerId="ADAL" clId="{402D7FF6-24AB-4EF9-B455-9E6AAE86EFB6}" dt="2021-07-24T07:22:02.698" v="3749" actId="478"/>
          <ac:cxnSpMkLst>
            <pc:docMk/>
            <pc:sldMk cId="1877463646" sldId="345"/>
            <ac:cxnSpMk id="100" creationId="{51AF2FE3-0750-43FB-B106-59EB6AB1375A}"/>
          </ac:cxnSpMkLst>
        </pc:cxnChg>
        <pc:cxnChg chg="del">
          <ac:chgData name="Qi Meng" userId="1ff84326-e290-46c0-b57e-3ef12142fb43" providerId="ADAL" clId="{402D7FF6-24AB-4EF9-B455-9E6AAE86EFB6}" dt="2021-07-24T07:22:02.698" v="3749" actId="478"/>
          <ac:cxnSpMkLst>
            <pc:docMk/>
            <pc:sldMk cId="1877463646" sldId="345"/>
            <ac:cxnSpMk id="135" creationId="{AC855E6E-5498-4B9C-ADE6-76FD877BDE8F}"/>
          </ac:cxnSpMkLst>
        </pc:cxnChg>
        <pc:cxnChg chg="del">
          <ac:chgData name="Qi Meng" userId="1ff84326-e290-46c0-b57e-3ef12142fb43" providerId="ADAL" clId="{402D7FF6-24AB-4EF9-B455-9E6AAE86EFB6}" dt="2021-07-24T07:22:02.698" v="3749" actId="478"/>
          <ac:cxnSpMkLst>
            <pc:docMk/>
            <pc:sldMk cId="1877463646" sldId="345"/>
            <ac:cxnSpMk id="140" creationId="{E9542098-806B-4478-911D-24A5F43554F0}"/>
          </ac:cxnSpMkLst>
        </pc:cxnChg>
      </pc:sldChg>
      <pc:sldChg chg="modSp add del mod">
        <pc:chgData name="Qi Meng" userId="1ff84326-e290-46c0-b57e-3ef12142fb43" providerId="ADAL" clId="{402D7FF6-24AB-4EF9-B455-9E6AAE86EFB6}" dt="2021-07-24T14:45:49.519" v="6171" actId="47"/>
        <pc:sldMkLst>
          <pc:docMk/>
          <pc:sldMk cId="2026266248" sldId="346"/>
        </pc:sldMkLst>
        <pc:graphicFrameChg chg="mod modGraphic">
          <ac:chgData name="Qi Meng" userId="1ff84326-e290-46c0-b57e-3ef12142fb43" providerId="ADAL" clId="{402D7FF6-24AB-4EF9-B455-9E6AAE86EFB6}" dt="2021-07-24T14:45:23.212" v="6146" actId="403"/>
          <ac:graphicFrameMkLst>
            <pc:docMk/>
            <pc:sldMk cId="2026266248" sldId="346"/>
            <ac:graphicFrameMk id="8" creationId="{112B77F8-73EE-4D78-A1B1-B4589AE06E30}"/>
          </ac:graphicFrameMkLst>
        </pc:graphicFrameChg>
      </pc:sldChg>
      <pc:sldChg chg="add del mod modShow">
        <pc:chgData name="Qi Meng" userId="1ff84326-e290-46c0-b57e-3ef12142fb43" providerId="ADAL" clId="{402D7FF6-24AB-4EF9-B455-9E6AAE86EFB6}" dt="2021-07-24T09:18:14.535" v="4484" actId="47"/>
        <pc:sldMkLst>
          <pc:docMk/>
          <pc:sldMk cId="1038360396" sldId="347"/>
        </pc:sldMkLst>
      </pc:sldChg>
      <pc:sldChg chg="modSp mod">
        <pc:chgData name="Qi Meng" userId="1ff84326-e290-46c0-b57e-3ef12142fb43" providerId="ADAL" clId="{402D7FF6-24AB-4EF9-B455-9E6AAE86EFB6}" dt="2021-07-24T15:00:25.099" v="6197" actId="1076"/>
        <pc:sldMkLst>
          <pc:docMk/>
          <pc:sldMk cId="403744173" sldId="348"/>
        </pc:sldMkLst>
        <pc:spChg chg="mod">
          <ac:chgData name="Qi Meng" userId="1ff84326-e290-46c0-b57e-3ef12142fb43" providerId="ADAL" clId="{402D7FF6-24AB-4EF9-B455-9E6AAE86EFB6}" dt="2021-07-24T15:00:25.099" v="6197" actId="1076"/>
          <ac:spMkLst>
            <pc:docMk/>
            <pc:sldMk cId="403744173" sldId="348"/>
            <ac:spMk id="2" creationId="{34B52EA8-3446-4D20-857A-98C465C41B98}"/>
          </ac:spMkLst>
        </pc:spChg>
      </pc:sldChg>
      <pc:sldChg chg="modSp add del mod modNotesTx">
        <pc:chgData name="Qi Meng" userId="1ff84326-e290-46c0-b57e-3ef12142fb43" providerId="ADAL" clId="{402D7FF6-24AB-4EF9-B455-9E6AAE86EFB6}" dt="2021-07-25T15:53:25.494" v="14098" actId="22"/>
        <pc:sldMkLst>
          <pc:docMk/>
          <pc:sldMk cId="341145657" sldId="349"/>
        </pc:sldMkLst>
        <pc:graphicFrameChg chg="modGraphic">
          <ac:chgData name="Qi Meng" userId="1ff84326-e290-46c0-b57e-3ef12142fb43" providerId="ADAL" clId="{402D7FF6-24AB-4EF9-B455-9E6AAE86EFB6}" dt="2021-07-25T04:13:08.165" v="13170" actId="20577"/>
          <ac:graphicFrameMkLst>
            <pc:docMk/>
            <pc:sldMk cId="341145657" sldId="349"/>
            <ac:graphicFrameMk id="8" creationId="{112B77F8-73EE-4D78-A1B1-B4589AE06E30}"/>
          </ac:graphicFrameMkLst>
        </pc:graphicFrameChg>
      </pc:sldChg>
      <pc:sldChg chg="modSp add mod">
        <pc:chgData name="Qi Meng" userId="1ff84326-e290-46c0-b57e-3ef12142fb43" providerId="ADAL" clId="{402D7FF6-24AB-4EF9-B455-9E6AAE86EFB6}" dt="2021-07-25T15:54:26.419" v="14103" actId="20577"/>
        <pc:sldMkLst>
          <pc:docMk/>
          <pc:sldMk cId="1812920696" sldId="350"/>
        </pc:sldMkLst>
        <pc:graphicFrameChg chg="modGraphic">
          <ac:chgData name="Qi Meng" userId="1ff84326-e290-46c0-b57e-3ef12142fb43" providerId="ADAL" clId="{402D7FF6-24AB-4EF9-B455-9E6AAE86EFB6}" dt="2021-07-25T15:54:26.419" v="14103" actId="20577"/>
          <ac:graphicFrameMkLst>
            <pc:docMk/>
            <pc:sldMk cId="1812920696" sldId="350"/>
            <ac:graphicFrameMk id="8" creationId="{112B77F8-73EE-4D78-A1B1-B4589AE06E30}"/>
          </ac:graphicFrameMkLst>
        </pc:graphicFrameChg>
      </pc:sldChg>
    </pc:docChg>
  </pc:docChgLst>
  <pc:docChgLst>
    <pc:chgData name="Qi Meng" userId="1ff84326-e290-46c0-b57e-3ef12142fb43" providerId="ADAL" clId="{C4D32B77-B142-493E-BF52-1B11349B2EA2}"/>
    <pc:docChg chg="undo custSel modSld">
      <pc:chgData name="Qi Meng" userId="1ff84326-e290-46c0-b57e-3ef12142fb43" providerId="ADAL" clId="{C4D32B77-B142-493E-BF52-1B11349B2EA2}" dt="2024-01-28T13:02:36.959" v="86" actId="20577"/>
      <pc:docMkLst>
        <pc:docMk/>
      </pc:docMkLst>
      <pc:sldChg chg="modSp mod">
        <pc:chgData name="Qi Meng" userId="1ff84326-e290-46c0-b57e-3ef12142fb43" providerId="ADAL" clId="{C4D32B77-B142-493E-BF52-1B11349B2EA2}" dt="2024-01-28T13:02:36.959" v="86" actId="20577"/>
        <pc:sldMkLst>
          <pc:docMk/>
          <pc:sldMk cId="1396515942" sldId="316"/>
        </pc:sldMkLst>
        <pc:spChg chg="mod">
          <ac:chgData name="Qi Meng" userId="1ff84326-e290-46c0-b57e-3ef12142fb43" providerId="ADAL" clId="{C4D32B77-B142-493E-BF52-1B11349B2EA2}" dt="2024-01-28T13:02:36.959" v="86" actId="20577"/>
          <ac:spMkLst>
            <pc:docMk/>
            <pc:sldMk cId="1396515942" sldId="316"/>
            <ac:spMk id="10" creationId="{2F1A17DE-D161-48FB-A18A-FE61F06566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117FD-4A41-4FD4-989B-ACA28BE6D8D1}"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91C31F71-4245-4FE9-9462-8C4EE9646D8D}">
      <dgm:prSet custT="1"/>
      <dgm:spPr/>
      <dgm:t>
        <a:bodyPr/>
        <a:lstStyle/>
        <a:p>
          <a:pPr algn="ctr"/>
          <a:endParaRPr lang="en-US" sz="2000"/>
        </a:p>
        <a:p>
          <a:pPr algn="ctr"/>
          <a:endParaRPr lang="en-US" sz="2000"/>
        </a:p>
        <a:p>
          <a:pPr algn="ctr"/>
          <a:r>
            <a:rPr lang="en-US" sz="2400"/>
            <a:t>Embedding Conservation Law</a:t>
          </a:r>
        </a:p>
      </dgm:t>
    </dgm:pt>
    <dgm:pt modelId="{F18F97F8-DC2D-44AD-8CB4-891902CCD677}" type="parTrans" cxnId="{40B18E6F-D4BC-44E5-8539-1DAE0ECE0A5E}">
      <dgm:prSet/>
      <dgm:spPr/>
      <dgm:t>
        <a:bodyPr/>
        <a:lstStyle/>
        <a:p>
          <a:endParaRPr lang="en-US"/>
        </a:p>
      </dgm:t>
    </dgm:pt>
    <dgm:pt modelId="{838CC0F7-B54E-4AF0-ABE5-3B20CA51053B}" type="sibTrans" cxnId="{40B18E6F-D4BC-44E5-8539-1DAE0ECE0A5E}">
      <dgm:prSet phldrT="1" phldr="0"/>
      <dgm:spPr/>
      <dgm:t>
        <a:bodyPr/>
        <a:lstStyle/>
        <a:p>
          <a:r>
            <a:rPr lang="en-US"/>
            <a:t>1</a:t>
          </a:r>
        </a:p>
      </dgm:t>
    </dgm:pt>
    <dgm:pt modelId="{043BE038-7FBF-44EB-818E-587EA0E2ED96}">
      <dgm:prSet custT="1"/>
      <dgm:spPr/>
      <dgm:t>
        <a:bodyPr/>
        <a:lstStyle/>
        <a:p>
          <a:pPr algn="l"/>
          <a:endParaRPr lang="en-US" sz="2000"/>
        </a:p>
        <a:p>
          <a:pPr algn="l"/>
          <a:endParaRPr lang="en-US" sz="2000"/>
        </a:p>
        <a:p>
          <a:pPr algn="ctr"/>
          <a:r>
            <a:rPr lang="en-US" sz="2400"/>
            <a:t>Embedding Group Symmetry</a:t>
          </a:r>
        </a:p>
      </dgm:t>
    </dgm:pt>
    <dgm:pt modelId="{25696206-2FEE-4D13-A106-FE6A426FCC4F}" type="parTrans" cxnId="{78253977-6369-429A-8068-ABDF074CF3EC}">
      <dgm:prSet/>
      <dgm:spPr/>
      <dgm:t>
        <a:bodyPr/>
        <a:lstStyle/>
        <a:p>
          <a:endParaRPr lang="en-US"/>
        </a:p>
      </dgm:t>
    </dgm:pt>
    <dgm:pt modelId="{E0D7EEC1-2CE4-45CC-B480-95A713B6BD7D}" type="sibTrans" cxnId="{78253977-6369-429A-8068-ABDF074CF3EC}">
      <dgm:prSet phldrT="2" phldr="0"/>
      <dgm:spPr/>
      <dgm:t>
        <a:bodyPr/>
        <a:lstStyle/>
        <a:p>
          <a:r>
            <a:rPr lang="en-US"/>
            <a:t>2</a:t>
          </a:r>
        </a:p>
      </dgm:t>
    </dgm:pt>
    <dgm:pt modelId="{B7E10515-093F-4B87-95E0-C12C9C5E476C}" type="pres">
      <dgm:prSet presAssocID="{972117FD-4A41-4FD4-989B-ACA28BE6D8D1}" presName="Name0" presStyleCnt="0">
        <dgm:presLayoutVars>
          <dgm:animLvl val="lvl"/>
          <dgm:resizeHandles val="exact"/>
        </dgm:presLayoutVars>
      </dgm:prSet>
      <dgm:spPr/>
    </dgm:pt>
    <dgm:pt modelId="{2F09A728-9081-4038-8096-41FB4712C033}" type="pres">
      <dgm:prSet presAssocID="{91C31F71-4245-4FE9-9462-8C4EE9646D8D}" presName="compositeNode" presStyleCnt="0">
        <dgm:presLayoutVars>
          <dgm:bulletEnabled val="1"/>
        </dgm:presLayoutVars>
      </dgm:prSet>
      <dgm:spPr/>
    </dgm:pt>
    <dgm:pt modelId="{0905AA1B-18B8-4D4A-A866-73A8F79EF7CA}" type="pres">
      <dgm:prSet presAssocID="{91C31F71-4245-4FE9-9462-8C4EE9646D8D}" presName="bgRect" presStyleLbl="bgAccFollowNode1" presStyleIdx="0" presStyleCnt="2"/>
      <dgm:spPr/>
    </dgm:pt>
    <dgm:pt modelId="{46C3DA32-4089-40E7-827D-6BEE0E307AE4}" type="pres">
      <dgm:prSet presAssocID="{838CC0F7-B54E-4AF0-ABE5-3B20CA51053B}" presName="sibTransNodeCircle" presStyleLbl="alignNode1" presStyleIdx="0" presStyleCnt="4">
        <dgm:presLayoutVars>
          <dgm:chMax val="0"/>
          <dgm:bulletEnabled/>
        </dgm:presLayoutVars>
      </dgm:prSet>
      <dgm:spPr/>
    </dgm:pt>
    <dgm:pt modelId="{9AA44E4F-CD21-4D14-939B-D38380F71D56}" type="pres">
      <dgm:prSet presAssocID="{91C31F71-4245-4FE9-9462-8C4EE9646D8D}" presName="bottomLine" presStyleLbl="alignNode1" presStyleIdx="1" presStyleCnt="4">
        <dgm:presLayoutVars/>
      </dgm:prSet>
      <dgm:spPr/>
    </dgm:pt>
    <dgm:pt modelId="{4638978A-0D2B-4F33-ADF5-87C377BF6B18}" type="pres">
      <dgm:prSet presAssocID="{91C31F71-4245-4FE9-9462-8C4EE9646D8D}" presName="nodeText" presStyleLbl="bgAccFollowNode1" presStyleIdx="0" presStyleCnt="2">
        <dgm:presLayoutVars>
          <dgm:bulletEnabled val="1"/>
        </dgm:presLayoutVars>
      </dgm:prSet>
      <dgm:spPr/>
    </dgm:pt>
    <dgm:pt modelId="{879301CD-7F44-41AD-9421-AA6D851C6BAF}" type="pres">
      <dgm:prSet presAssocID="{838CC0F7-B54E-4AF0-ABE5-3B20CA51053B}" presName="sibTrans" presStyleCnt="0"/>
      <dgm:spPr/>
    </dgm:pt>
    <dgm:pt modelId="{7680673B-9191-4EE7-A54A-2CCAFF31FBCA}" type="pres">
      <dgm:prSet presAssocID="{043BE038-7FBF-44EB-818E-587EA0E2ED96}" presName="compositeNode" presStyleCnt="0">
        <dgm:presLayoutVars>
          <dgm:bulletEnabled val="1"/>
        </dgm:presLayoutVars>
      </dgm:prSet>
      <dgm:spPr/>
    </dgm:pt>
    <dgm:pt modelId="{CFD7DEC2-C5B0-464C-92F2-F7662FDC7EE9}" type="pres">
      <dgm:prSet presAssocID="{043BE038-7FBF-44EB-818E-587EA0E2ED96}" presName="bgRect" presStyleLbl="bgAccFollowNode1" presStyleIdx="1" presStyleCnt="2"/>
      <dgm:spPr/>
    </dgm:pt>
    <dgm:pt modelId="{49C7118D-3656-4C8C-8AF8-0F0AA32040F6}" type="pres">
      <dgm:prSet presAssocID="{E0D7EEC1-2CE4-45CC-B480-95A713B6BD7D}" presName="sibTransNodeCircle" presStyleLbl="alignNode1" presStyleIdx="2" presStyleCnt="4">
        <dgm:presLayoutVars>
          <dgm:chMax val="0"/>
          <dgm:bulletEnabled/>
        </dgm:presLayoutVars>
      </dgm:prSet>
      <dgm:spPr/>
    </dgm:pt>
    <dgm:pt modelId="{378F32C7-D844-4456-A19B-16E5E658005E}" type="pres">
      <dgm:prSet presAssocID="{043BE038-7FBF-44EB-818E-587EA0E2ED96}" presName="bottomLine" presStyleLbl="alignNode1" presStyleIdx="3" presStyleCnt="4">
        <dgm:presLayoutVars/>
      </dgm:prSet>
      <dgm:spPr/>
    </dgm:pt>
    <dgm:pt modelId="{E2647212-0E74-4212-AF0C-603A3516DE08}" type="pres">
      <dgm:prSet presAssocID="{043BE038-7FBF-44EB-818E-587EA0E2ED96}" presName="nodeText" presStyleLbl="bgAccFollowNode1" presStyleIdx="1" presStyleCnt="2">
        <dgm:presLayoutVars>
          <dgm:bulletEnabled val="1"/>
        </dgm:presLayoutVars>
      </dgm:prSet>
      <dgm:spPr/>
    </dgm:pt>
  </dgm:ptLst>
  <dgm:cxnLst>
    <dgm:cxn modelId="{CCA1E44B-D021-4EB7-AC35-CAA2DE1CC14C}" type="presOf" srcId="{043BE038-7FBF-44EB-818E-587EA0E2ED96}" destId="{CFD7DEC2-C5B0-464C-92F2-F7662FDC7EE9}" srcOrd="0" destOrd="0" presId="urn:microsoft.com/office/officeart/2016/7/layout/BasicLinearProcessNumbered"/>
    <dgm:cxn modelId="{40B18E6F-D4BC-44E5-8539-1DAE0ECE0A5E}" srcId="{972117FD-4A41-4FD4-989B-ACA28BE6D8D1}" destId="{91C31F71-4245-4FE9-9462-8C4EE9646D8D}" srcOrd="0" destOrd="0" parTransId="{F18F97F8-DC2D-44AD-8CB4-891902CCD677}" sibTransId="{838CC0F7-B54E-4AF0-ABE5-3B20CA51053B}"/>
    <dgm:cxn modelId="{78253977-6369-429A-8068-ABDF074CF3EC}" srcId="{972117FD-4A41-4FD4-989B-ACA28BE6D8D1}" destId="{043BE038-7FBF-44EB-818E-587EA0E2ED96}" srcOrd="1" destOrd="0" parTransId="{25696206-2FEE-4D13-A106-FE6A426FCC4F}" sibTransId="{E0D7EEC1-2CE4-45CC-B480-95A713B6BD7D}"/>
    <dgm:cxn modelId="{C67BA87D-434A-4213-B736-7BAA2853A19C}" type="presOf" srcId="{E0D7EEC1-2CE4-45CC-B480-95A713B6BD7D}" destId="{49C7118D-3656-4C8C-8AF8-0F0AA32040F6}" srcOrd="0" destOrd="0" presId="urn:microsoft.com/office/officeart/2016/7/layout/BasicLinearProcessNumbered"/>
    <dgm:cxn modelId="{FDEACDA1-502F-4A3E-B430-88621076C560}" type="presOf" srcId="{972117FD-4A41-4FD4-989B-ACA28BE6D8D1}" destId="{B7E10515-093F-4B87-95E0-C12C9C5E476C}" srcOrd="0" destOrd="0" presId="urn:microsoft.com/office/officeart/2016/7/layout/BasicLinearProcessNumbered"/>
    <dgm:cxn modelId="{17CF50A9-336A-4353-83F1-C2D681AE7AB6}" type="presOf" srcId="{043BE038-7FBF-44EB-818E-587EA0E2ED96}" destId="{E2647212-0E74-4212-AF0C-603A3516DE08}" srcOrd="1" destOrd="0" presId="urn:microsoft.com/office/officeart/2016/7/layout/BasicLinearProcessNumbered"/>
    <dgm:cxn modelId="{E21AEFC9-D641-4659-A750-926375395CB9}" type="presOf" srcId="{91C31F71-4245-4FE9-9462-8C4EE9646D8D}" destId="{0905AA1B-18B8-4D4A-A866-73A8F79EF7CA}" srcOrd="0" destOrd="0" presId="urn:microsoft.com/office/officeart/2016/7/layout/BasicLinearProcessNumbered"/>
    <dgm:cxn modelId="{D2C6D4E9-5584-41B7-9A6B-04F2B6DB37A5}" type="presOf" srcId="{91C31F71-4245-4FE9-9462-8C4EE9646D8D}" destId="{4638978A-0D2B-4F33-ADF5-87C377BF6B18}" srcOrd="1" destOrd="0" presId="urn:microsoft.com/office/officeart/2016/7/layout/BasicLinearProcessNumbered"/>
    <dgm:cxn modelId="{43EFDCFE-CF90-4514-A21F-B7944A21DF78}" type="presOf" srcId="{838CC0F7-B54E-4AF0-ABE5-3B20CA51053B}" destId="{46C3DA32-4089-40E7-827D-6BEE0E307AE4}" srcOrd="0" destOrd="0" presId="urn:microsoft.com/office/officeart/2016/7/layout/BasicLinearProcessNumbered"/>
    <dgm:cxn modelId="{02B2D16A-3644-41F8-B0ED-B674C25B027F}" type="presParOf" srcId="{B7E10515-093F-4B87-95E0-C12C9C5E476C}" destId="{2F09A728-9081-4038-8096-41FB4712C033}" srcOrd="0" destOrd="0" presId="urn:microsoft.com/office/officeart/2016/7/layout/BasicLinearProcessNumbered"/>
    <dgm:cxn modelId="{BC596BDC-B1C8-4387-877B-8315C9D2DDF0}" type="presParOf" srcId="{2F09A728-9081-4038-8096-41FB4712C033}" destId="{0905AA1B-18B8-4D4A-A866-73A8F79EF7CA}" srcOrd="0" destOrd="0" presId="urn:microsoft.com/office/officeart/2016/7/layout/BasicLinearProcessNumbered"/>
    <dgm:cxn modelId="{57C115BC-2651-487D-952C-72C4F33C3D53}" type="presParOf" srcId="{2F09A728-9081-4038-8096-41FB4712C033}" destId="{46C3DA32-4089-40E7-827D-6BEE0E307AE4}" srcOrd="1" destOrd="0" presId="urn:microsoft.com/office/officeart/2016/7/layout/BasicLinearProcessNumbered"/>
    <dgm:cxn modelId="{776C3CDF-0711-4B99-918B-1DFAA51E4732}" type="presParOf" srcId="{2F09A728-9081-4038-8096-41FB4712C033}" destId="{9AA44E4F-CD21-4D14-939B-D38380F71D56}" srcOrd="2" destOrd="0" presId="urn:microsoft.com/office/officeart/2016/7/layout/BasicLinearProcessNumbered"/>
    <dgm:cxn modelId="{818AEFB1-0AE0-401E-B71C-7E709340CC67}" type="presParOf" srcId="{2F09A728-9081-4038-8096-41FB4712C033}" destId="{4638978A-0D2B-4F33-ADF5-87C377BF6B18}" srcOrd="3" destOrd="0" presId="urn:microsoft.com/office/officeart/2016/7/layout/BasicLinearProcessNumbered"/>
    <dgm:cxn modelId="{C2579AE0-BC76-416E-9BA2-EBBE67052FBA}" type="presParOf" srcId="{B7E10515-093F-4B87-95E0-C12C9C5E476C}" destId="{879301CD-7F44-41AD-9421-AA6D851C6BAF}" srcOrd="1" destOrd="0" presId="urn:microsoft.com/office/officeart/2016/7/layout/BasicLinearProcessNumbered"/>
    <dgm:cxn modelId="{1977B0F0-F059-43D6-920D-28B3C8719C60}" type="presParOf" srcId="{B7E10515-093F-4B87-95E0-C12C9C5E476C}" destId="{7680673B-9191-4EE7-A54A-2CCAFF31FBCA}" srcOrd="2" destOrd="0" presId="urn:microsoft.com/office/officeart/2016/7/layout/BasicLinearProcessNumbered"/>
    <dgm:cxn modelId="{736D35F2-9E11-49F6-82E3-1D37876AB097}" type="presParOf" srcId="{7680673B-9191-4EE7-A54A-2CCAFF31FBCA}" destId="{CFD7DEC2-C5B0-464C-92F2-F7662FDC7EE9}" srcOrd="0" destOrd="0" presId="urn:microsoft.com/office/officeart/2016/7/layout/BasicLinearProcessNumbered"/>
    <dgm:cxn modelId="{9FCDD2A7-8AAE-4EBA-BC49-BCC0FC543030}" type="presParOf" srcId="{7680673B-9191-4EE7-A54A-2CCAFF31FBCA}" destId="{49C7118D-3656-4C8C-8AF8-0F0AA32040F6}" srcOrd="1" destOrd="0" presId="urn:microsoft.com/office/officeart/2016/7/layout/BasicLinearProcessNumbered"/>
    <dgm:cxn modelId="{A7223835-AF60-4D88-A1A1-E6BD40F31BFC}" type="presParOf" srcId="{7680673B-9191-4EE7-A54A-2CCAFF31FBCA}" destId="{378F32C7-D844-4456-A19B-16E5E658005E}" srcOrd="2" destOrd="0" presId="urn:microsoft.com/office/officeart/2016/7/layout/BasicLinearProcessNumbered"/>
    <dgm:cxn modelId="{3F935257-BFA4-44A1-9A0A-E1A39368DFEA}" type="presParOf" srcId="{7680673B-9191-4EE7-A54A-2CCAFF31FBCA}" destId="{E2647212-0E74-4212-AF0C-603A3516DE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117FD-4A41-4FD4-989B-ACA28BE6D8D1}"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91C31F71-4245-4FE9-9462-8C4EE9646D8D}">
      <dgm:prSet custT="1"/>
      <dgm:spPr/>
      <dgm:t>
        <a:bodyPr/>
        <a:lstStyle/>
        <a:p>
          <a:pPr algn="ctr"/>
          <a:endParaRPr lang="en-US" sz="2000"/>
        </a:p>
        <a:p>
          <a:pPr algn="ctr"/>
          <a:endParaRPr lang="en-US" sz="2000"/>
        </a:p>
        <a:p>
          <a:pPr algn="ctr"/>
          <a:r>
            <a:rPr lang="en-US" sz="2400"/>
            <a:t>Embedding Conservation Law</a:t>
          </a:r>
        </a:p>
      </dgm:t>
    </dgm:pt>
    <dgm:pt modelId="{F18F97F8-DC2D-44AD-8CB4-891902CCD677}" type="parTrans" cxnId="{40B18E6F-D4BC-44E5-8539-1DAE0ECE0A5E}">
      <dgm:prSet/>
      <dgm:spPr/>
      <dgm:t>
        <a:bodyPr/>
        <a:lstStyle/>
        <a:p>
          <a:endParaRPr lang="en-US"/>
        </a:p>
      </dgm:t>
    </dgm:pt>
    <dgm:pt modelId="{838CC0F7-B54E-4AF0-ABE5-3B20CA51053B}" type="sibTrans" cxnId="{40B18E6F-D4BC-44E5-8539-1DAE0ECE0A5E}">
      <dgm:prSet phldrT="1" phldr="0"/>
      <dgm:spPr/>
      <dgm:t>
        <a:bodyPr/>
        <a:lstStyle/>
        <a:p>
          <a:r>
            <a:rPr lang="en-US"/>
            <a:t>1</a:t>
          </a:r>
        </a:p>
      </dgm:t>
    </dgm:pt>
    <dgm:pt modelId="{043BE038-7FBF-44EB-818E-587EA0E2ED96}">
      <dgm:prSet custT="1"/>
      <dgm:spPr/>
      <dgm:t>
        <a:bodyPr/>
        <a:lstStyle/>
        <a:p>
          <a:pPr algn="l"/>
          <a:endParaRPr lang="en-US" sz="2000"/>
        </a:p>
        <a:p>
          <a:pPr algn="l"/>
          <a:endParaRPr lang="en-US" sz="2000"/>
        </a:p>
        <a:p>
          <a:pPr algn="ctr"/>
          <a:r>
            <a:rPr lang="en-US" sz="2400"/>
            <a:t>Embedding Group Symmetry</a:t>
          </a:r>
        </a:p>
      </dgm:t>
    </dgm:pt>
    <dgm:pt modelId="{25696206-2FEE-4D13-A106-FE6A426FCC4F}" type="parTrans" cxnId="{78253977-6369-429A-8068-ABDF074CF3EC}">
      <dgm:prSet/>
      <dgm:spPr/>
      <dgm:t>
        <a:bodyPr/>
        <a:lstStyle/>
        <a:p>
          <a:endParaRPr lang="en-US"/>
        </a:p>
      </dgm:t>
    </dgm:pt>
    <dgm:pt modelId="{E0D7EEC1-2CE4-45CC-B480-95A713B6BD7D}" type="sibTrans" cxnId="{78253977-6369-429A-8068-ABDF074CF3EC}">
      <dgm:prSet phldrT="2" phldr="0"/>
      <dgm:spPr/>
      <dgm:t>
        <a:bodyPr/>
        <a:lstStyle/>
        <a:p>
          <a:r>
            <a:rPr lang="en-US"/>
            <a:t>2</a:t>
          </a:r>
        </a:p>
      </dgm:t>
    </dgm:pt>
    <dgm:pt modelId="{B7E10515-093F-4B87-95E0-C12C9C5E476C}" type="pres">
      <dgm:prSet presAssocID="{972117FD-4A41-4FD4-989B-ACA28BE6D8D1}" presName="Name0" presStyleCnt="0">
        <dgm:presLayoutVars>
          <dgm:animLvl val="lvl"/>
          <dgm:resizeHandles val="exact"/>
        </dgm:presLayoutVars>
      </dgm:prSet>
      <dgm:spPr/>
    </dgm:pt>
    <dgm:pt modelId="{2F09A728-9081-4038-8096-41FB4712C033}" type="pres">
      <dgm:prSet presAssocID="{91C31F71-4245-4FE9-9462-8C4EE9646D8D}" presName="compositeNode" presStyleCnt="0">
        <dgm:presLayoutVars>
          <dgm:bulletEnabled val="1"/>
        </dgm:presLayoutVars>
      </dgm:prSet>
      <dgm:spPr/>
    </dgm:pt>
    <dgm:pt modelId="{0905AA1B-18B8-4D4A-A866-73A8F79EF7CA}" type="pres">
      <dgm:prSet presAssocID="{91C31F71-4245-4FE9-9462-8C4EE9646D8D}" presName="bgRect" presStyleLbl="bgAccFollowNode1" presStyleIdx="0" presStyleCnt="2"/>
      <dgm:spPr/>
    </dgm:pt>
    <dgm:pt modelId="{46C3DA32-4089-40E7-827D-6BEE0E307AE4}" type="pres">
      <dgm:prSet presAssocID="{838CC0F7-B54E-4AF0-ABE5-3B20CA51053B}" presName="sibTransNodeCircle" presStyleLbl="alignNode1" presStyleIdx="0" presStyleCnt="4">
        <dgm:presLayoutVars>
          <dgm:chMax val="0"/>
          <dgm:bulletEnabled/>
        </dgm:presLayoutVars>
      </dgm:prSet>
      <dgm:spPr/>
    </dgm:pt>
    <dgm:pt modelId="{9AA44E4F-CD21-4D14-939B-D38380F71D56}" type="pres">
      <dgm:prSet presAssocID="{91C31F71-4245-4FE9-9462-8C4EE9646D8D}" presName="bottomLine" presStyleLbl="alignNode1" presStyleIdx="1" presStyleCnt="4">
        <dgm:presLayoutVars/>
      </dgm:prSet>
      <dgm:spPr/>
    </dgm:pt>
    <dgm:pt modelId="{4638978A-0D2B-4F33-ADF5-87C377BF6B18}" type="pres">
      <dgm:prSet presAssocID="{91C31F71-4245-4FE9-9462-8C4EE9646D8D}" presName="nodeText" presStyleLbl="bgAccFollowNode1" presStyleIdx="0" presStyleCnt="2">
        <dgm:presLayoutVars>
          <dgm:bulletEnabled val="1"/>
        </dgm:presLayoutVars>
      </dgm:prSet>
      <dgm:spPr/>
    </dgm:pt>
    <dgm:pt modelId="{879301CD-7F44-41AD-9421-AA6D851C6BAF}" type="pres">
      <dgm:prSet presAssocID="{838CC0F7-B54E-4AF0-ABE5-3B20CA51053B}" presName="sibTrans" presStyleCnt="0"/>
      <dgm:spPr/>
    </dgm:pt>
    <dgm:pt modelId="{7680673B-9191-4EE7-A54A-2CCAFF31FBCA}" type="pres">
      <dgm:prSet presAssocID="{043BE038-7FBF-44EB-818E-587EA0E2ED96}" presName="compositeNode" presStyleCnt="0">
        <dgm:presLayoutVars>
          <dgm:bulletEnabled val="1"/>
        </dgm:presLayoutVars>
      </dgm:prSet>
      <dgm:spPr/>
    </dgm:pt>
    <dgm:pt modelId="{CFD7DEC2-C5B0-464C-92F2-F7662FDC7EE9}" type="pres">
      <dgm:prSet presAssocID="{043BE038-7FBF-44EB-818E-587EA0E2ED96}" presName="bgRect" presStyleLbl="bgAccFollowNode1" presStyleIdx="1" presStyleCnt="2"/>
      <dgm:spPr/>
    </dgm:pt>
    <dgm:pt modelId="{49C7118D-3656-4C8C-8AF8-0F0AA32040F6}" type="pres">
      <dgm:prSet presAssocID="{E0D7EEC1-2CE4-45CC-B480-95A713B6BD7D}" presName="sibTransNodeCircle" presStyleLbl="alignNode1" presStyleIdx="2" presStyleCnt="4">
        <dgm:presLayoutVars>
          <dgm:chMax val="0"/>
          <dgm:bulletEnabled/>
        </dgm:presLayoutVars>
      </dgm:prSet>
      <dgm:spPr/>
    </dgm:pt>
    <dgm:pt modelId="{378F32C7-D844-4456-A19B-16E5E658005E}" type="pres">
      <dgm:prSet presAssocID="{043BE038-7FBF-44EB-818E-587EA0E2ED96}" presName="bottomLine" presStyleLbl="alignNode1" presStyleIdx="3" presStyleCnt="4">
        <dgm:presLayoutVars/>
      </dgm:prSet>
      <dgm:spPr/>
    </dgm:pt>
    <dgm:pt modelId="{E2647212-0E74-4212-AF0C-603A3516DE08}" type="pres">
      <dgm:prSet presAssocID="{043BE038-7FBF-44EB-818E-587EA0E2ED96}" presName="nodeText" presStyleLbl="bgAccFollowNode1" presStyleIdx="1" presStyleCnt="2">
        <dgm:presLayoutVars>
          <dgm:bulletEnabled val="1"/>
        </dgm:presLayoutVars>
      </dgm:prSet>
      <dgm:spPr/>
    </dgm:pt>
  </dgm:ptLst>
  <dgm:cxnLst>
    <dgm:cxn modelId="{CCA1E44B-D021-4EB7-AC35-CAA2DE1CC14C}" type="presOf" srcId="{043BE038-7FBF-44EB-818E-587EA0E2ED96}" destId="{CFD7DEC2-C5B0-464C-92F2-F7662FDC7EE9}" srcOrd="0" destOrd="0" presId="urn:microsoft.com/office/officeart/2016/7/layout/BasicLinearProcessNumbered"/>
    <dgm:cxn modelId="{40B18E6F-D4BC-44E5-8539-1DAE0ECE0A5E}" srcId="{972117FD-4A41-4FD4-989B-ACA28BE6D8D1}" destId="{91C31F71-4245-4FE9-9462-8C4EE9646D8D}" srcOrd="0" destOrd="0" parTransId="{F18F97F8-DC2D-44AD-8CB4-891902CCD677}" sibTransId="{838CC0F7-B54E-4AF0-ABE5-3B20CA51053B}"/>
    <dgm:cxn modelId="{78253977-6369-429A-8068-ABDF074CF3EC}" srcId="{972117FD-4A41-4FD4-989B-ACA28BE6D8D1}" destId="{043BE038-7FBF-44EB-818E-587EA0E2ED96}" srcOrd="1" destOrd="0" parTransId="{25696206-2FEE-4D13-A106-FE6A426FCC4F}" sibTransId="{E0D7EEC1-2CE4-45CC-B480-95A713B6BD7D}"/>
    <dgm:cxn modelId="{C67BA87D-434A-4213-B736-7BAA2853A19C}" type="presOf" srcId="{E0D7EEC1-2CE4-45CC-B480-95A713B6BD7D}" destId="{49C7118D-3656-4C8C-8AF8-0F0AA32040F6}" srcOrd="0" destOrd="0" presId="urn:microsoft.com/office/officeart/2016/7/layout/BasicLinearProcessNumbered"/>
    <dgm:cxn modelId="{FDEACDA1-502F-4A3E-B430-88621076C560}" type="presOf" srcId="{972117FD-4A41-4FD4-989B-ACA28BE6D8D1}" destId="{B7E10515-093F-4B87-95E0-C12C9C5E476C}" srcOrd="0" destOrd="0" presId="urn:microsoft.com/office/officeart/2016/7/layout/BasicLinearProcessNumbered"/>
    <dgm:cxn modelId="{17CF50A9-336A-4353-83F1-C2D681AE7AB6}" type="presOf" srcId="{043BE038-7FBF-44EB-818E-587EA0E2ED96}" destId="{E2647212-0E74-4212-AF0C-603A3516DE08}" srcOrd="1" destOrd="0" presId="urn:microsoft.com/office/officeart/2016/7/layout/BasicLinearProcessNumbered"/>
    <dgm:cxn modelId="{E21AEFC9-D641-4659-A750-926375395CB9}" type="presOf" srcId="{91C31F71-4245-4FE9-9462-8C4EE9646D8D}" destId="{0905AA1B-18B8-4D4A-A866-73A8F79EF7CA}" srcOrd="0" destOrd="0" presId="urn:microsoft.com/office/officeart/2016/7/layout/BasicLinearProcessNumbered"/>
    <dgm:cxn modelId="{D2C6D4E9-5584-41B7-9A6B-04F2B6DB37A5}" type="presOf" srcId="{91C31F71-4245-4FE9-9462-8C4EE9646D8D}" destId="{4638978A-0D2B-4F33-ADF5-87C377BF6B18}" srcOrd="1" destOrd="0" presId="urn:microsoft.com/office/officeart/2016/7/layout/BasicLinearProcessNumbered"/>
    <dgm:cxn modelId="{43EFDCFE-CF90-4514-A21F-B7944A21DF78}" type="presOf" srcId="{838CC0F7-B54E-4AF0-ABE5-3B20CA51053B}" destId="{46C3DA32-4089-40E7-827D-6BEE0E307AE4}" srcOrd="0" destOrd="0" presId="urn:microsoft.com/office/officeart/2016/7/layout/BasicLinearProcessNumbered"/>
    <dgm:cxn modelId="{02B2D16A-3644-41F8-B0ED-B674C25B027F}" type="presParOf" srcId="{B7E10515-093F-4B87-95E0-C12C9C5E476C}" destId="{2F09A728-9081-4038-8096-41FB4712C033}" srcOrd="0" destOrd="0" presId="urn:microsoft.com/office/officeart/2016/7/layout/BasicLinearProcessNumbered"/>
    <dgm:cxn modelId="{BC596BDC-B1C8-4387-877B-8315C9D2DDF0}" type="presParOf" srcId="{2F09A728-9081-4038-8096-41FB4712C033}" destId="{0905AA1B-18B8-4D4A-A866-73A8F79EF7CA}" srcOrd="0" destOrd="0" presId="urn:microsoft.com/office/officeart/2016/7/layout/BasicLinearProcessNumbered"/>
    <dgm:cxn modelId="{57C115BC-2651-487D-952C-72C4F33C3D53}" type="presParOf" srcId="{2F09A728-9081-4038-8096-41FB4712C033}" destId="{46C3DA32-4089-40E7-827D-6BEE0E307AE4}" srcOrd="1" destOrd="0" presId="urn:microsoft.com/office/officeart/2016/7/layout/BasicLinearProcessNumbered"/>
    <dgm:cxn modelId="{776C3CDF-0711-4B99-918B-1DFAA51E4732}" type="presParOf" srcId="{2F09A728-9081-4038-8096-41FB4712C033}" destId="{9AA44E4F-CD21-4D14-939B-D38380F71D56}" srcOrd="2" destOrd="0" presId="urn:microsoft.com/office/officeart/2016/7/layout/BasicLinearProcessNumbered"/>
    <dgm:cxn modelId="{818AEFB1-0AE0-401E-B71C-7E709340CC67}" type="presParOf" srcId="{2F09A728-9081-4038-8096-41FB4712C033}" destId="{4638978A-0D2B-4F33-ADF5-87C377BF6B18}" srcOrd="3" destOrd="0" presId="urn:microsoft.com/office/officeart/2016/7/layout/BasicLinearProcessNumbered"/>
    <dgm:cxn modelId="{C2579AE0-BC76-416E-9BA2-EBBE67052FBA}" type="presParOf" srcId="{B7E10515-093F-4B87-95E0-C12C9C5E476C}" destId="{879301CD-7F44-41AD-9421-AA6D851C6BAF}" srcOrd="1" destOrd="0" presId="urn:microsoft.com/office/officeart/2016/7/layout/BasicLinearProcessNumbered"/>
    <dgm:cxn modelId="{1977B0F0-F059-43D6-920D-28B3C8719C60}" type="presParOf" srcId="{B7E10515-093F-4B87-95E0-C12C9C5E476C}" destId="{7680673B-9191-4EE7-A54A-2CCAFF31FBCA}" srcOrd="2" destOrd="0" presId="urn:microsoft.com/office/officeart/2016/7/layout/BasicLinearProcessNumbered"/>
    <dgm:cxn modelId="{736D35F2-9E11-49F6-82E3-1D37876AB097}" type="presParOf" srcId="{7680673B-9191-4EE7-A54A-2CCAFF31FBCA}" destId="{CFD7DEC2-C5B0-464C-92F2-F7662FDC7EE9}" srcOrd="0" destOrd="0" presId="urn:microsoft.com/office/officeart/2016/7/layout/BasicLinearProcessNumbered"/>
    <dgm:cxn modelId="{9FCDD2A7-8AAE-4EBA-BC49-BCC0FC543030}" type="presParOf" srcId="{7680673B-9191-4EE7-A54A-2CCAFF31FBCA}" destId="{49C7118D-3656-4C8C-8AF8-0F0AA32040F6}" srcOrd="1" destOrd="0" presId="urn:microsoft.com/office/officeart/2016/7/layout/BasicLinearProcessNumbered"/>
    <dgm:cxn modelId="{A7223835-AF60-4D88-A1A1-E6BD40F31BFC}" type="presParOf" srcId="{7680673B-9191-4EE7-A54A-2CCAFF31FBCA}" destId="{378F32C7-D844-4456-A19B-16E5E658005E}" srcOrd="2" destOrd="0" presId="urn:microsoft.com/office/officeart/2016/7/layout/BasicLinearProcessNumbered"/>
    <dgm:cxn modelId="{3F935257-BFA4-44A1-9A0A-E1A39368DFEA}" type="presParOf" srcId="{7680673B-9191-4EE7-A54A-2CCAFF31FBCA}" destId="{E2647212-0E74-4212-AF0C-603A3516DE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5AA1B-18B8-4D4A-A866-73A8F79EF7CA}">
      <dsp:nvSpPr>
        <dsp:cNvPr id="0" name=""/>
        <dsp:cNvSpPr/>
      </dsp:nvSpPr>
      <dsp:spPr>
        <a:xfrm>
          <a:off x="1283" y="0"/>
          <a:ext cx="5006206" cy="39488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400" kern="1200"/>
            <a:t>Embedding Conservation Law</a:t>
          </a:r>
        </a:p>
      </dsp:txBody>
      <dsp:txXfrm>
        <a:off x="1283" y="1500572"/>
        <a:ext cx="5006206" cy="2369325"/>
      </dsp:txXfrm>
    </dsp:sp>
    <dsp:sp modelId="{46C3DA32-4089-40E7-827D-6BEE0E307AE4}">
      <dsp:nvSpPr>
        <dsp:cNvPr id="0" name=""/>
        <dsp:cNvSpPr/>
      </dsp:nvSpPr>
      <dsp:spPr>
        <a:xfrm>
          <a:off x="1912055" y="394887"/>
          <a:ext cx="1184662" cy="11846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85545" y="568377"/>
        <a:ext cx="837682" cy="837682"/>
      </dsp:txXfrm>
    </dsp:sp>
    <dsp:sp modelId="{9AA44E4F-CD21-4D14-939B-D38380F71D56}">
      <dsp:nvSpPr>
        <dsp:cNvPr id="0" name=""/>
        <dsp:cNvSpPr/>
      </dsp:nvSpPr>
      <dsp:spPr>
        <a:xfrm>
          <a:off x="1283" y="3948804"/>
          <a:ext cx="5006206"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7DEC2-C5B0-464C-92F2-F7662FDC7EE9}">
      <dsp:nvSpPr>
        <dsp:cNvPr id="0" name=""/>
        <dsp:cNvSpPr/>
      </dsp:nvSpPr>
      <dsp:spPr>
        <a:xfrm>
          <a:off x="5508110" y="0"/>
          <a:ext cx="5006206" cy="394887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89000">
            <a:lnSpc>
              <a:spcPct val="90000"/>
            </a:lnSpc>
            <a:spcBef>
              <a:spcPct val="0"/>
            </a:spcBef>
            <a:spcAft>
              <a:spcPct val="35000"/>
            </a:spcAft>
            <a:buNone/>
          </a:pPr>
          <a:endParaRPr lang="en-US" sz="2000" kern="1200"/>
        </a:p>
        <a:p>
          <a:pPr marL="0" lvl="0" indent="0" algn="l"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400" kern="1200"/>
            <a:t>Embedding Group Symmetry</a:t>
          </a:r>
        </a:p>
      </dsp:txBody>
      <dsp:txXfrm>
        <a:off x="5508110" y="1500572"/>
        <a:ext cx="5006206" cy="2369325"/>
      </dsp:txXfrm>
    </dsp:sp>
    <dsp:sp modelId="{49C7118D-3656-4C8C-8AF8-0F0AA32040F6}">
      <dsp:nvSpPr>
        <dsp:cNvPr id="0" name=""/>
        <dsp:cNvSpPr/>
      </dsp:nvSpPr>
      <dsp:spPr>
        <a:xfrm>
          <a:off x="7418881" y="394887"/>
          <a:ext cx="1184662" cy="118466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92371" y="568377"/>
        <a:ext cx="837682" cy="837682"/>
      </dsp:txXfrm>
    </dsp:sp>
    <dsp:sp modelId="{378F32C7-D844-4456-A19B-16E5E658005E}">
      <dsp:nvSpPr>
        <dsp:cNvPr id="0" name=""/>
        <dsp:cNvSpPr/>
      </dsp:nvSpPr>
      <dsp:spPr>
        <a:xfrm>
          <a:off x="5508110" y="3948804"/>
          <a:ext cx="5006206"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5AA1B-18B8-4D4A-A866-73A8F79EF7CA}">
      <dsp:nvSpPr>
        <dsp:cNvPr id="0" name=""/>
        <dsp:cNvSpPr/>
      </dsp:nvSpPr>
      <dsp:spPr>
        <a:xfrm>
          <a:off x="1283" y="0"/>
          <a:ext cx="5006206" cy="39488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400" kern="1200"/>
            <a:t>Embedding Conservation Law</a:t>
          </a:r>
        </a:p>
      </dsp:txBody>
      <dsp:txXfrm>
        <a:off x="1283" y="1500572"/>
        <a:ext cx="5006206" cy="2369325"/>
      </dsp:txXfrm>
    </dsp:sp>
    <dsp:sp modelId="{46C3DA32-4089-40E7-827D-6BEE0E307AE4}">
      <dsp:nvSpPr>
        <dsp:cNvPr id="0" name=""/>
        <dsp:cNvSpPr/>
      </dsp:nvSpPr>
      <dsp:spPr>
        <a:xfrm>
          <a:off x="1912055" y="394887"/>
          <a:ext cx="1184662" cy="11846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85545" y="568377"/>
        <a:ext cx="837682" cy="837682"/>
      </dsp:txXfrm>
    </dsp:sp>
    <dsp:sp modelId="{9AA44E4F-CD21-4D14-939B-D38380F71D56}">
      <dsp:nvSpPr>
        <dsp:cNvPr id="0" name=""/>
        <dsp:cNvSpPr/>
      </dsp:nvSpPr>
      <dsp:spPr>
        <a:xfrm>
          <a:off x="1283" y="3948804"/>
          <a:ext cx="5006206"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7DEC2-C5B0-464C-92F2-F7662FDC7EE9}">
      <dsp:nvSpPr>
        <dsp:cNvPr id="0" name=""/>
        <dsp:cNvSpPr/>
      </dsp:nvSpPr>
      <dsp:spPr>
        <a:xfrm>
          <a:off x="5508110" y="0"/>
          <a:ext cx="5006206" cy="394887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89000">
            <a:lnSpc>
              <a:spcPct val="90000"/>
            </a:lnSpc>
            <a:spcBef>
              <a:spcPct val="0"/>
            </a:spcBef>
            <a:spcAft>
              <a:spcPct val="35000"/>
            </a:spcAft>
            <a:buNone/>
          </a:pPr>
          <a:endParaRPr lang="en-US" sz="2000" kern="1200"/>
        </a:p>
        <a:p>
          <a:pPr marL="0" lvl="0" indent="0" algn="l"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400" kern="1200"/>
            <a:t>Embedding Group Symmetry</a:t>
          </a:r>
        </a:p>
      </dsp:txBody>
      <dsp:txXfrm>
        <a:off x="5508110" y="1500572"/>
        <a:ext cx="5006206" cy="2369325"/>
      </dsp:txXfrm>
    </dsp:sp>
    <dsp:sp modelId="{49C7118D-3656-4C8C-8AF8-0F0AA32040F6}">
      <dsp:nvSpPr>
        <dsp:cNvPr id="0" name=""/>
        <dsp:cNvSpPr/>
      </dsp:nvSpPr>
      <dsp:spPr>
        <a:xfrm>
          <a:off x="7418881" y="394887"/>
          <a:ext cx="1184662" cy="118466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92371" y="568377"/>
        <a:ext cx="837682" cy="837682"/>
      </dsp:txXfrm>
    </dsp:sp>
    <dsp:sp modelId="{378F32C7-D844-4456-A19B-16E5E658005E}">
      <dsp:nvSpPr>
        <dsp:cNvPr id="0" name=""/>
        <dsp:cNvSpPr/>
      </dsp:nvSpPr>
      <dsp:spPr>
        <a:xfrm>
          <a:off x="5508110" y="3948804"/>
          <a:ext cx="5006206"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8A9EE-1149-4C9A-9940-7AEDCF997E35}" type="datetimeFigureOut">
              <a:rPr lang="en-US" smtClean="0"/>
              <a:t>1/28/2024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E728C-BD7A-4BFC-86E2-CA29645B186D}" type="slidenum">
              <a:rPr lang="en-US" smtClean="0"/>
              <a:t>‹#›</a:t>
            </a:fld>
            <a:endParaRPr lang="en-US"/>
          </a:p>
        </p:txBody>
      </p:sp>
    </p:spTree>
    <p:extLst>
      <p:ext uri="{BB962C8B-B14F-4D97-AF65-F5344CB8AC3E}">
        <p14:creationId xmlns:p14="http://schemas.microsoft.com/office/powerpoint/2010/main" val="20168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Qi and I will share the progress on the generalization theory of deep learning.</a:t>
            </a:r>
          </a:p>
        </p:txBody>
      </p:sp>
      <p:sp>
        <p:nvSpPr>
          <p:cNvPr id="4" name="灯片编号占位符 3"/>
          <p:cNvSpPr>
            <a:spLocks noGrp="1"/>
          </p:cNvSpPr>
          <p:nvPr>
            <p:ph type="sldNum" sz="quarter" idx="5"/>
          </p:nvPr>
        </p:nvSpPr>
        <p:spPr/>
        <p:txBody>
          <a:bodyPr/>
          <a:lstStyle/>
          <a:p>
            <a:fld id="{200E728C-BD7A-4BFC-86E2-CA29645B186D}" type="slidenum">
              <a:rPr lang="en-US" smtClean="0"/>
              <a:t>1</a:t>
            </a:fld>
            <a:endParaRPr lang="en-US"/>
          </a:p>
        </p:txBody>
      </p:sp>
    </p:spTree>
    <p:extLst>
      <p:ext uri="{BB962C8B-B14F-4D97-AF65-F5344CB8AC3E}">
        <p14:creationId xmlns:p14="http://schemas.microsoft.com/office/powerpoint/2010/main" val="114982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part I will focus on how gradient noise connects with generalization. In the second part, Qi will introduce how the conditioning in adaptive algorithms affects the generalization of deep learning</a:t>
            </a:r>
            <a:r>
              <a:rPr lang="en-US" altLang="zh-CN"/>
              <a:t>.</a:t>
            </a:r>
            <a:endParaRPr lang="en-US"/>
          </a:p>
        </p:txBody>
      </p:sp>
      <p:sp>
        <p:nvSpPr>
          <p:cNvPr id="4" name="Slide Number Placeholder 3"/>
          <p:cNvSpPr>
            <a:spLocks noGrp="1"/>
          </p:cNvSpPr>
          <p:nvPr>
            <p:ph type="sldNum" sz="quarter" idx="5"/>
          </p:nvPr>
        </p:nvSpPr>
        <p:spPr/>
        <p:txBody>
          <a:bodyPr/>
          <a:lstStyle/>
          <a:p>
            <a:fld id="{200E728C-BD7A-4BFC-86E2-CA29645B186D}" type="slidenum">
              <a:rPr lang="en-US" smtClean="0"/>
              <a:t>17</a:t>
            </a:fld>
            <a:endParaRPr lang="en-US"/>
          </a:p>
        </p:txBody>
      </p:sp>
    </p:spTree>
    <p:extLst>
      <p:ext uri="{BB962C8B-B14F-4D97-AF65-F5344CB8AC3E}">
        <p14:creationId xmlns:p14="http://schemas.microsoft.com/office/powerpoint/2010/main" val="238538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19</a:t>
            </a:fld>
            <a:endParaRPr lang="en-US"/>
          </a:p>
        </p:txBody>
      </p:sp>
    </p:spTree>
    <p:extLst>
      <p:ext uri="{BB962C8B-B14F-4D97-AF65-F5344CB8AC3E}">
        <p14:creationId xmlns:p14="http://schemas.microsoft.com/office/powerpoint/2010/main" val="107795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20</a:t>
            </a:fld>
            <a:endParaRPr lang="en-US"/>
          </a:p>
        </p:txBody>
      </p:sp>
    </p:spTree>
    <p:extLst>
      <p:ext uri="{BB962C8B-B14F-4D97-AF65-F5344CB8AC3E}">
        <p14:creationId xmlns:p14="http://schemas.microsoft.com/office/powerpoint/2010/main" val="387675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21</a:t>
            </a:fld>
            <a:endParaRPr lang="en-US"/>
          </a:p>
        </p:txBody>
      </p:sp>
    </p:spTree>
    <p:extLst>
      <p:ext uri="{BB962C8B-B14F-4D97-AF65-F5344CB8AC3E}">
        <p14:creationId xmlns:p14="http://schemas.microsoft.com/office/powerpoint/2010/main" val="4097821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22</a:t>
            </a:fld>
            <a:endParaRPr lang="en-US"/>
          </a:p>
        </p:txBody>
      </p:sp>
    </p:spTree>
    <p:extLst>
      <p:ext uri="{BB962C8B-B14F-4D97-AF65-F5344CB8AC3E}">
        <p14:creationId xmlns:p14="http://schemas.microsoft.com/office/powerpoint/2010/main" val="400103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23</a:t>
            </a:fld>
            <a:endParaRPr lang="en-US"/>
          </a:p>
        </p:txBody>
      </p:sp>
    </p:spTree>
    <p:extLst>
      <p:ext uri="{BB962C8B-B14F-4D97-AF65-F5344CB8AC3E}">
        <p14:creationId xmlns:p14="http://schemas.microsoft.com/office/powerpoint/2010/main" val="104956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solidFill>
                <a:schemeClr val="bg1"/>
              </a:solidFill>
            </a:endParaRPr>
          </a:p>
        </p:txBody>
      </p:sp>
      <p:sp>
        <p:nvSpPr>
          <p:cNvPr id="4" name="Slide Number Placeholder 3"/>
          <p:cNvSpPr>
            <a:spLocks noGrp="1"/>
          </p:cNvSpPr>
          <p:nvPr>
            <p:ph type="sldNum" sz="quarter" idx="5"/>
          </p:nvPr>
        </p:nvSpPr>
        <p:spPr/>
        <p:txBody>
          <a:bodyPr/>
          <a:lstStyle/>
          <a:p>
            <a:fld id="{B00CEAED-0896-4F5D-9344-3D4DCD09D571}" type="slidenum">
              <a:rPr lang="en-US" smtClean="0"/>
              <a:t>24</a:t>
            </a:fld>
            <a:endParaRPr lang="en-US"/>
          </a:p>
        </p:txBody>
      </p:sp>
    </p:spTree>
    <p:extLst>
      <p:ext uri="{BB962C8B-B14F-4D97-AF65-F5344CB8AC3E}">
        <p14:creationId xmlns:p14="http://schemas.microsoft.com/office/powerpoint/2010/main" val="260764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25</a:t>
            </a:fld>
            <a:endParaRPr lang="en-US"/>
          </a:p>
        </p:txBody>
      </p:sp>
    </p:spTree>
    <p:extLst>
      <p:ext uri="{BB962C8B-B14F-4D97-AF65-F5344CB8AC3E}">
        <p14:creationId xmlns:p14="http://schemas.microsoft.com/office/powerpoint/2010/main" val="3270410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26</a:t>
            </a:fld>
            <a:endParaRPr lang="en-US"/>
          </a:p>
        </p:txBody>
      </p:sp>
    </p:spTree>
    <p:extLst>
      <p:ext uri="{BB962C8B-B14F-4D97-AF65-F5344CB8AC3E}">
        <p14:creationId xmlns:p14="http://schemas.microsoft.com/office/powerpoint/2010/main" val="4133171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28</a:t>
            </a:fld>
            <a:endParaRPr lang="en-US"/>
          </a:p>
        </p:txBody>
      </p:sp>
    </p:spTree>
    <p:extLst>
      <p:ext uri="{BB962C8B-B14F-4D97-AF65-F5344CB8AC3E}">
        <p14:creationId xmlns:p14="http://schemas.microsoft.com/office/powerpoint/2010/main" val="200581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3</a:t>
            </a:fld>
            <a:endParaRPr lang="en-US"/>
          </a:p>
        </p:txBody>
      </p:sp>
    </p:spTree>
    <p:extLst>
      <p:ext uri="{BB962C8B-B14F-4D97-AF65-F5344CB8AC3E}">
        <p14:creationId xmlns:p14="http://schemas.microsoft.com/office/powerpoint/2010/main" val="93412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briefly summarize this talk. We study how optimization interplays with generalization in deep learning.  For the gradient noise in optimizer, we prove that anisotropic  gradient noise helps generalization. For the conditioner, we prove that the conditioner with isotropic limit can guarantee with generalization. Some related works are ongoing, for example, we are studying how normalization tricks and gradient clipping interplay with the generalization.</a:t>
            </a:r>
          </a:p>
        </p:txBody>
      </p:sp>
      <p:sp>
        <p:nvSpPr>
          <p:cNvPr id="4" name="Slide Number Placeholder 3"/>
          <p:cNvSpPr>
            <a:spLocks noGrp="1"/>
          </p:cNvSpPr>
          <p:nvPr>
            <p:ph type="sldNum" sz="quarter" idx="5"/>
          </p:nvPr>
        </p:nvSpPr>
        <p:spPr/>
        <p:txBody>
          <a:bodyPr/>
          <a:lstStyle/>
          <a:p>
            <a:fld id="{200E728C-BD7A-4BFC-86E2-CA29645B186D}" type="slidenum">
              <a:rPr lang="en-US" smtClean="0"/>
              <a:t>29</a:t>
            </a:fld>
            <a:endParaRPr lang="en-US"/>
          </a:p>
        </p:txBody>
      </p:sp>
    </p:spTree>
    <p:extLst>
      <p:ext uri="{BB962C8B-B14F-4D97-AF65-F5344CB8AC3E}">
        <p14:creationId xmlns:p14="http://schemas.microsoft.com/office/powerpoint/2010/main" val="2553723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5"/>
          </p:nvPr>
        </p:nvSpPr>
        <p:spPr/>
        <p:txBody>
          <a:bodyPr/>
          <a:lstStyle/>
          <a:p>
            <a:fld id="{B00CEAED-0896-4F5D-9344-3D4DCD09D571}" type="slidenum">
              <a:rPr lang="en-US" smtClean="0"/>
              <a:t>30</a:t>
            </a:fld>
            <a:endParaRPr lang="en-US"/>
          </a:p>
        </p:txBody>
      </p:sp>
    </p:spTree>
    <p:extLst>
      <p:ext uri="{BB962C8B-B14F-4D97-AF65-F5344CB8AC3E}">
        <p14:creationId xmlns:p14="http://schemas.microsoft.com/office/powerpoint/2010/main" val="314767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6</a:t>
            </a:fld>
            <a:endParaRPr lang="en-US"/>
          </a:p>
        </p:txBody>
      </p:sp>
    </p:spTree>
    <p:extLst>
      <p:ext uri="{BB962C8B-B14F-4D97-AF65-F5344CB8AC3E}">
        <p14:creationId xmlns:p14="http://schemas.microsoft.com/office/powerpoint/2010/main" val="9341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7</a:t>
            </a:fld>
            <a:endParaRPr lang="en-US"/>
          </a:p>
        </p:txBody>
      </p:sp>
    </p:spTree>
    <p:extLst>
      <p:ext uri="{BB962C8B-B14F-4D97-AF65-F5344CB8AC3E}">
        <p14:creationId xmlns:p14="http://schemas.microsoft.com/office/powerpoint/2010/main" val="247566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8</a:t>
            </a:fld>
            <a:endParaRPr lang="en-US"/>
          </a:p>
        </p:txBody>
      </p:sp>
    </p:spTree>
    <p:extLst>
      <p:ext uri="{BB962C8B-B14F-4D97-AF65-F5344CB8AC3E}">
        <p14:creationId xmlns:p14="http://schemas.microsoft.com/office/powerpoint/2010/main" val="100883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part I will focus on how gradient noise connects with generalization. In the second part, Qi will introduce how the conditioning in adaptive algorithms affects the generalization of deep learning</a:t>
            </a:r>
            <a:r>
              <a:rPr lang="en-US" altLang="zh-CN"/>
              <a:t>.</a:t>
            </a:r>
            <a:endParaRPr lang="en-US"/>
          </a:p>
        </p:txBody>
      </p:sp>
      <p:sp>
        <p:nvSpPr>
          <p:cNvPr id="4" name="Slide Number Placeholder 3"/>
          <p:cNvSpPr>
            <a:spLocks noGrp="1"/>
          </p:cNvSpPr>
          <p:nvPr>
            <p:ph type="sldNum" sz="quarter" idx="5"/>
          </p:nvPr>
        </p:nvSpPr>
        <p:spPr/>
        <p:txBody>
          <a:bodyPr/>
          <a:lstStyle/>
          <a:p>
            <a:fld id="{200E728C-BD7A-4BFC-86E2-CA29645B186D}" type="slidenum">
              <a:rPr lang="en-US" smtClean="0"/>
              <a:t>9</a:t>
            </a:fld>
            <a:endParaRPr lang="en-US"/>
          </a:p>
        </p:txBody>
      </p:sp>
    </p:spTree>
    <p:extLst>
      <p:ext uri="{BB962C8B-B14F-4D97-AF65-F5344CB8AC3E}">
        <p14:creationId xmlns:p14="http://schemas.microsoft.com/office/powerpoint/2010/main" val="260018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10</a:t>
            </a:fld>
            <a:endParaRPr lang="en-US"/>
          </a:p>
        </p:txBody>
      </p:sp>
    </p:spTree>
    <p:extLst>
      <p:ext uri="{BB962C8B-B14F-4D97-AF65-F5344CB8AC3E}">
        <p14:creationId xmlns:p14="http://schemas.microsoft.com/office/powerpoint/2010/main" val="9341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天王星</a:t>
            </a:r>
            <a:r>
              <a:rPr lang="en-US" altLang="zh-CN"/>
              <a:t>-&gt;</a:t>
            </a:r>
            <a:r>
              <a:rPr lang="zh-CN" altLang="en-US"/>
              <a:t>海王星</a:t>
            </a:r>
            <a:endParaRPr lang="en-US"/>
          </a:p>
        </p:txBody>
      </p:sp>
      <p:sp>
        <p:nvSpPr>
          <p:cNvPr id="4" name="Slide Number Placeholder 3"/>
          <p:cNvSpPr>
            <a:spLocks noGrp="1"/>
          </p:cNvSpPr>
          <p:nvPr>
            <p:ph type="sldNum" sz="quarter" idx="5"/>
          </p:nvPr>
        </p:nvSpPr>
        <p:spPr/>
        <p:txBody>
          <a:bodyPr/>
          <a:lstStyle/>
          <a:p>
            <a:fld id="{D62E8043-DF4A-4C86-A2DB-D96FF1DCB821}" type="slidenum">
              <a:rPr lang="en-US" smtClean="0"/>
              <a:t>11</a:t>
            </a:fld>
            <a:endParaRPr lang="en-US"/>
          </a:p>
        </p:txBody>
      </p:sp>
    </p:spTree>
    <p:extLst>
      <p:ext uri="{BB962C8B-B14F-4D97-AF65-F5344CB8AC3E}">
        <p14:creationId xmlns:p14="http://schemas.microsoft.com/office/powerpoint/2010/main" val="9341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E728C-BD7A-4BFC-86E2-CA29645B186D}" type="slidenum">
              <a:rPr lang="en-US" smtClean="0"/>
              <a:t>13</a:t>
            </a:fld>
            <a:endParaRPr lang="en-US"/>
          </a:p>
        </p:txBody>
      </p:sp>
    </p:spTree>
    <p:extLst>
      <p:ext uri="{BB962C8B-B14F-4D97-AF65-F5344CB8AC3E}">
        <p14:creationId xmlns:p14="http://schemas.microsoft.com/office/powerpoint/2010/main" val="246618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E5C194-3A55-4667-8D4C-0100189CDBDF}" type="datetime1">
              <a:rPr lang="en-US" smtClean="0"/>
              <a:t>1/28/2024</a:t>
            </a:fld>
            <a:endParaRPr lang="en-US"/>
          </a:p>
        </p:txBody>
      </p:sp>
      <p:sp>
        <p:nvSpPr>
          <p:cNvPr id="5" name="Footer Placeholder 4"/>
          <p:cNvSpPr>
            <a:spLocks noGrp="1"/>
          </p:cNvSpPr>
          <p:nvPr>
            <p:ph type="ftr" sz="quarter" idx="11"/>
          </p:nvPr>
        </p:nvSpPr>
        <p:spPr/>
        <p:txBody>
          <a:bodyPr/>
          <a:lstStyle/>
          <a:p>
            <a:r>
              <a:rPr lang="en-US"/>
              <a:t>Talk at CAS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918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F9E14-68CB-4875-BDA5-9F8877A1C16E}" type="datetime1">
              <a:rPr lang="en-US" smtClean="0"/>
              <a:t>1/28/2024</a:t>
            </a:fld>
            <a:endParaRPr lang="en-US"/>
          </a:p>
        </p:txBody>
      </p:sp>
      <p:sp>
        <p:nvSpPr>
          <p:cNvPr id="5" name="Footer Placeholder 4"/>
          <p:cNvSpPr>
            <a:spLocks noGrp="1"/>
          </p:cNvSpPr>
          <p:nvPr>
            <p:ph type="ftr" sz="quarter" idx="11"/>
          </p:nvPr>
        </p:nvSpPr>
        <p:spPr/>
        <p:txBody>
          <a:bodyPr/>
          <a:lstStyle/>
          <a:p>
            <a:r>
              <a:rPr lang="en-US"/>
              <a:t>Talk at CAS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497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213D5-65D0-4402-A6F1-5C7CDB27896E}" type="datetime1">
              <a:rPr lang="en-US" smtClean="0"/>
              <a:t>1/28/2024</a:t>
            </a:fld>
            <a:endParaRPr lang="en-US"/>
          </a:p>
        </p:txBody>
      </p:sp>
      <p:sp>
        <p:nvSpPr>
          <p:cNvPr id="5" name="Footer Placeholder 4"/>
          <p:cNvSpPr>
            <a:spLocks noGrp="1"/>
          </p:cNvSpPr>
          <p:nvPr>
            <p:ph type="ftr" sz="quarter" idx="11"/>
          </p:nvPr>
        </p:nvSpPr>
        <p:spPr/>
        <p:txBody>
          <a:bodyPr/>
          <a:lstStyle/>
          <a:p>
            <a:r>
              <a:rPr lang="en-US"/>
              <a:t>Talk at CAS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106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15B286-79C4-459A-8F41-A8C521EE9FD9}" type="datetime1">
              <a:rPr lang="en-US" smtClean="0"/>
              <a:t>1/28/2024</a:t>
            </a:fld>
            <a:endParaRPr lang="en-US"/>
          </a:p>
        </p:txBody>
      </p:sp>
      <p:sp>
        <p:nvSpPr>
          <p:cNvPr id="5" name="Footer Placeholder 4"/>
          <p:cNvSpPr>
            <a:spLocks noGrp="1"/>
          </p:cNvSpPr>
          <p:nvPr>
            <p:ph type="ftr" sz="quarter" idx="11"/>
          </p:nvPr>
        </p:nvSpPr>
        <p:spPr/>
        <p:txBody>
          <a:bodyPr/>
          <a:lstStyle/>
          <a:p>
            <a:r>
              <a:rPr lang="en-US"/>
              <a:t>Talk at CAS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04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486A8-9DED-4E6C-8060-EF1AB9583091}" type="datetime1">
              <a:rPr lang="en-US" smtClean="0"/>
              <a:t>1/28/2024</a:t>
            </a:fld>
            <a:endParaRPr lang="en-US"/>
          </a:p>
        </p:txBody>
      </p:sp>
      <p:sp>
        <p:nvSpPr>
          <p:cNvPr id="5" name="Footer Placeholder 4"/>
          <p:cNvSpPr>
            <a:spLocks noGrp="1"/>
          </p:cNvSpPr>
          <p:nvPr>
            <p:ph type="ftr" sz="quarter" idx="11"/>
          </p:nvPr>
        </p:nvSpPr>
        <p:spPr/>
        <p:txBody>
          <a:bodyPr/>
          <a:lstStyle/>
          <a:p>
            <a:r>
              <a:rPr lang="en-US"/>
              <a:t>Talk at CAS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7942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CC0387-C93D-435C-95E0-DDE199D2A148}" type="datetime1">
              <a:rPr lang="en-US" smtClean="0"/>
              <a:t>1/28/2024</a:t>
            </a:fld>
            <a:endParaRPr lang="en-US"/>
          </a:p>
        </p:txBody>
      </p:sp>
      <p:sp>
        <p:nvSpPr>
          <p:cNvPr id="6" name="Footer Placeholder 5"/>
          <p:cNvSpPr>
            <a:spLocks noGrp="1"/>
          </p:cNvSpPr>
          <p:nvPr>
            <p:ph type="ftr" sz="quarter" idx="11"/>
          </p:nvPr>
        </p:nvSpPr>
        <p:spPr/>
        <p:txBody>
          <a:bodyPr/>
          <a:lstStyle/>
          <a:p>
            <a:r>
              <a:rPr lang="en-US"/>
              <a:t>Talk at CAS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7744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3E8F38-98FA-4133-8E32-FE65E9EB9A6F}" type="datetime1">
              <a:rPr lang="en-US" smtClean="0"/>
              <a:t>1/28/2024</a:t>
            </a:fld>
            <a:endParaRPr lang="en-US"/>
          </a:p>
        </p:txBody>
      </p:sp>
      <p:sp>
        <p:nvSpPr>
          <p:cNvPr id="8" name="Footer Placeholder 7"/>
          <p:cNvSpPr>
            <a:spLocks noGrp="1"/>
          </p:cNvSpPr>
          <p:nvPr>
            <p:ph type="ftr" sz="quarter" idx="11"/>
          </p:nvPr>
        </p:nvSpPr>
        <p:spPr/>
        <p:txBody>
          <a:bodyPr/>
          <a:lstStyle/>
          <a:p>
            <a:r>
              <a:rPr lang="en-US"/>
              <a:t>Talk at CAS</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216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762A8D-F1D9-4B78-9A56-9F39A07D993C}" type="datetime1">
              <a:rPr lang="en-US" smtClean="0"/>
              <a:t>1/28/2024</a:t>
            </a:fld>
            <a:endParaRPr lang="en-US"/>
          </a:p>
        </p:txBody>
      </p:sp>
      <p:sp>
        <p:nvSpPr>
          <p:cNvPr id="4" name="Footer Placeholder 3"/>
          <p:cNvSpPr>
            <a:spLocks noGrp="1"/>
          </p:cNvSpPr>
          <p:nvPr>
            <p:ph type="ftr" sz="quarter" idx="11"/>
          </p:nvPr>
        </p:nvSpPr>
        <p:spPr/>
        <p:txBody>
          <a:bodyPr/>
          <a:lstStyle/>
          <a:p>
            <a:r>
              <a:rPr lang="en-US"/>
              <a:t>Talk at CAS</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795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86BE6-5661-4DF3-869B-430A311FCD16}" type="datetime1">
              <a:rPr lang="en-US" smtClean="0"/>
              <a:t>1/28/2024</a:t>
            </a:fld>
            <a:endParaRPr lang="en-US"/>
          </a:p>
        </p:txBody>
      </p:sp>
      <p:sp>
        <p:nvSpPr>
          <p:cNvPr id="3" name="Footer Placeholder 2"/>
          <p:cNvSpPr>
            <a:spLocks noGrp="1"/>
          </p:cNvSpPr>
          <p:nvPr>
            <p:ph type="ftr" sz="quarter" idx="11"/>
          </p:nvPr>
        </p:nvSpPr>
        <p:spPr/>
        <p:txBody>
          <a:bodyPr/>
          <a:lstStyle/>
          <a:p>
            <a:r>
              <a:rPr lang="en-US"/>
              <a:t>Talk at CAS</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043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8E76E-D46D-4DEC-94D2-9E9F537AB283}" type="datetime1">
              <a:rPr lang="en-US" smtClean="0"/>
              <a:t>1/28/2024</a:t>
            </a:fld>
            <a:endParaRPr lang="en-US"/>
          </a:p>
        </p:txBody>
      </p:sp>
      <p:sp>
        <p:nvSpPr>
          <p:cNvPr id="6" name="Footer Placeholder 5"/>
          <p:cNvSpPr>
            <a:spLocks noGrp="1"/>
          </p:cNvSpPr>
          <p:nvPr>
            <p:ph type="ftr" sz="quarter" idx="11"/>
          </p:nvPr>
        </p:nvSpPr>
        <p:spPr/>
        <p:txBody>
          <a:bodyPr/>
          <a:lstStyle/>
          <a:p>
            <a:r>
              <a:rPr lang="en-US"/>
              <a:t>Talk at CAS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585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566C71-710A-4EC6-9EF4-A6AB66ED1777}" type="datetime1">
              <a:rPr lang="en-US" smtClean="0"/>
              <a:t>1/28/2024</a:t>
            </a:fld>
            <a:endParaRPr lang="en-US"/>
          </a:p>
        </p:txBody>
      </p:sp>
      <p:sp>
        <p:nvSpPr>
          <p:cNvPr id="6" name="Footer Placeholder 5"/>
          <p:cNvSpPr>
            <a:spLocks noGrp="1"/>
          </p:cNvSpPr>
          <p:nvPr>
            <p:ph type="ftr" sz="quarter" idx="11"/>
          </p:nvPr>
        </p:nvSpPr>
        <p:spPr/>
        <p:txBody>
          <a:bodyPr/>
          <a:lstStyle/>
          <a:p>
            <a:r>
              <a:rPr lang="en-US"/>
              <a:t>Talk at CAS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197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8EF61-659F-487C-ADF3-1597F7F69E5B}" type="datetime1">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Talk at CAS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225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2.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meq@microsof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标题 1">
            <a:extLst>
              <a:ext uri="{FF2B5EF4-FFF2-40B4-BE49-F238E27FC236}">
                <a16:creationId xmlns:a16="http://schemas.microsoft.com/office/drawing/2014/main" id="{28A72BA2-27B6-4327-B69C-ECF85F0B62E5}"/>
              </a:ext>
            </a:extLst>
          </p:cNvPr>
          <p:cNvSpPr>
            <a:spLocks noGrp="1"/>
          </p:cNvSpPr>
          <p:nvPr>
            <p:ph type="ctrTitle"/>
          </p:nvPr>
        </p:nvSpPr>
        <p:spPr>
          <a:xfrm>
            <a:off x="1314824" y="735106"/>
            <a:ext cx="10053763" cy="2928470"/>
          </a:xfrm>
        </p:spPr>
        <p:txBody>
          <a:bodyPr anchor="b">
            <a:normAutofit/>
          </a:bodyPr>
          <a:lstStyle/>
          <a:p>
            <a:pPr algn="l"/>
            <a:r>
              <a:rPr lang="en-US" sz="4800" b="1">
                <a:solidFill>
                  <a:srgbClr val="FFFFFF"/>
                </a:solidFill>
                <a:cs typeface="Calibri Light"/>
              </a:rPr>
              <a:t>An Efficient Lorentz Equivariant Graph Neural Network for Jet Tagging</a:t>
            </a:r>
          </a:p>
        </p:txBody>
      </p:sp>
      <p:sp>
        <p:nvSpPr>
          <p:cNvPr id="10" name="TextBox 9">
            <a:extLst>
              <a:ext uri="{FF2B5EF4-FFF2-40B4-BE49-F238E27FC236}">
                <a16:creationId xmlns:a16="http://schemas.microsoft.com/office/drawing/2014/main" id="{2F1A17DE-D161-48FB-A18A-FE61F065660D}"/>
              </a:ext>
            </a:extLst>
          </p:cNvPr>
          <p:cNvSpPr txBox="1"/>
          <p:nvPr/>
        </p:nvSpPr>
        <p:spPr>
          <a:xfrm>
            <a:off x="1401782" y="4482886"/>
            <a:ext cx="9843955" cy="1891287"/>
          </a:xfrm>
          <a:prstGeom prst="rect">
            <a:avLst/>
          </a:prstGeom>
          <a:noFill/>
        </p:spPr>
        <p:txBody>
          <a:bodyPr wrap="square" rtlCol="0">
            <a:spAutoFit/>
          </a:bodyPr>
          <a:lstStyle/>
          <a:p>
            <a:pPr>
              <a:lnSpc>
                <a:spcPct val="150000"/>
              </a:lnSpc>
            </a:pPr>
            <a:r>
              <a:rPr lang="en-US" altLang="zh-CN" sz="2000" b="1"/>
              <a:t>Qi Meng</a:t>
            </a:r>
          </a:p>
          <a:p>
            <a:pPr>
              <a:lnSpc>
                <a:spcPct val="150000"/>
              </a:lnSpc>
            </a:pPr>
            <a:r>
              <a:rPr lang="en-US" sz="2000"/>
              <a:t>Microsoft Research, AI4Science</a:t>
            </a:r>
          </a:p>
          <a:p>
            <a:pPr>
              <a:lnSpc>
                <a:spcPct val="150000"/>
              </a:lnSpc>
            </a:pPr>
            <a:r>
              <a:rPr lang="en-US" sz="2000"/>
              <a:t>Jan 29, 2024</a:t>
            </a:r>
          </a:p>
          <a:p>
            <a:pPr>
              <a:lnSpc>
                <a:spcPct val="150000"/>
              </a:lnSpc>
            </a:pPr>
            <a:endParaRPr lang="en-US" sz="2000"/>
          </a:p>
        </p:txBody>
      </p:sp>
      <p:sp>
        <p:nvSpPr>
          <p:cNvPr id="3" name="Date Placeholder 2">
            <a:extLst>
              <a:ext uri="{FF2B5EF4-FFF2-40B4-BE49-F238E27FC236}">
                <a16:creationId xmlns:a16="http://schemas.microsoft.com/office/drawing/2014/main" id="{636E6ED9-7695-49D3-B4B0-79398C2F6506}"/>
              </a:ext>
            </a:extLst>
          </p:cNvPr>
          <p:cNvSpPr>
            <a:spLocks noGrp="1"/>
          </p:cNvSpPr>
          <p:nvPr>
            <p:ph type="dt" sz="half" idx="10"/>
          </p:nvPr>
        </p:nvSpPr>
        <p:spPr/>
        <p:txBody>
          <a:bodyPr/>
          <a:lstStyle/>
          <a:p>
            <a:fld id="{3C784DDA-7E4E-4228-876E-04E3599BBB98}" type="datetime1">
              <a:rPr lang="en-US" smtClean="0"/>
              <a:t>1/28/2024</a:t>
            </a:fld>
            <a:endParaRPr lang="en-US"/>
          </a:p>
        </p:txBody>
      </p:sp>
      <p:sp>
        <p:nvSpPr>
          <p:cNvPr id="4" name="Footer Placeholder 3">
            <a:extLst>
              <a:ext uri="{FF2B5EF4-FFF2-40B4-BE49-F238E27FC236}">
                <a16:creationId xmlns:a16="http://schemas.microsoft.com/office/drawing/2014/main" id="{B85377F3-93FD-48CF-946C-CEE5532011F8}"/>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D9981BAA-2839-4058-8E00-16C7620B8740}"/>
              </a:ext>
            </a:extLst>
          </p:cNvPr>
          <p:cNvSpPr>
            <a:spLocks noGrp="1"/>
          </p:cNvSpPr>
          <p:nvPr>
            <p:ph type="sldNum" sz="quarter" idx="12"/>
          </p:nvPr>
        </p:nvSpPr>
        <p:spPr/>
        <p:txBody>
          <a:bodyPr/>
          <a:lstStyle/>
          <a:p>
            <a:fld id="{48F63A3B-78C7-47BE-AE5E-E10140E04643}" type="slidenum">
              <a:rPr lang="en-US" smtClean="0"/>
              <a:t>1</a:t>
            </a:fld>
            <a:endParaRPr lang="en-US"/>
          </a:p>
        </p:txBody>
      </p:sp>
      <p:pic>
        <p:nvPicPr>
          <p:cNvPr id="6" name="图片 3" descr="卡通画&#10;&#10;低可信度描述已自动生成">
            <a:extLst>
              <a:ext uri="{FF2B5EF4-FFF2-40B4-BE49-F238E27FC236}">
                <a16:creationId xmlns:a16="http://schemas.microsoft.com/office/drawing/2014/main" id="{88FD495F-36E1-4A53-4284-FC1EC55E3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275" y="125023"/>
            <a:ext cx="2080882" cy="480203"/>
          </a:xfrm>
          <a:prstGeom prst="rect">
            <a:avLst/>
          </a:prstGeom>
        </p:spPr>
      </p:pic>
    </p:spTree>
    <p:extLst>
      <p:ext uri="{BB962C8B-B14F-4D97-AF65-F5344CB8AC3E}">
        <p14:creationId xmlns:p14="http://schemas.microsoft.com/office/powerpoint/2010/main" val="1396515942"/>
      </p:ext>
    </p:extLst>
  </p:cSld>
  <p:clrMapOvr>
    <a:masterClrMapping/>
  </p:clrMapOvr>
  <mc:AlternateContent xmlns:mc="http://schemas.openxmlformats.org/markup-compatibility/2006">
    <mc:Choice xmlns:p14="http://schemas.microsoft.com/office/powerpoint/2010/main" Requires="p14">
      <p:transition spd="slow" p14:dur="2000" advTm="14040"/>
    </mc:Choice>
    <mc:Fallback>
      <p:transition spd="slow" advTm="140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Motivated Example: The Finding of Neptune</a:t>
            </a:r>
          </a:p>
        </p:txBody>
      </p:sp>
      <p:sp>
        <p:nvSpPr>
          <p:cNvPr id="19" name="TextBox 18">
            <a:extLst>
              <a:ext uri="{FF2B5EF4-FFF2-40B4-BE49-F238E27FC236}">
                <a16:creationId xmlns:a16="http://schemas.microsoft.com/office/drawing/2014/main" id="{50B5F3F7-D99D-43B8-BF7E-FFDBEDB1DC93}"/>
              </a:ext>
            </a:extLst>
          </p:cNvPr>
          <p:cNvSpPr txBox="1"/>
          <p:nvPr/>
        </p:nvSpPr>
        <p:spPr>
          <a:xfrm>
            <a:off x="2431583" y="4083533"/>
            <a:ext cx="7443420" cy="1015663"/>
          </a:xfrm>
          <a:prstGeom prst="rect">
            <a:avLst/>
          </a:prstGeom>
          <a:noFill/>
        </p:spPr>
        <p:txBody>
          <a:bodyPr wrap="square" rtlCol="0">
            <a:spAutoFit/>
          </a:bodyPr>
          <a:lstStyle/>
          <a:p>
            <a:r>
              <a:rPr lang="en-US" sz="2000"/>
              <a:t>Observational data -&gt; Hypothesis -&gt; New model for unknown physics</a:t>
            </a:r>
          </a:p>
          <a:p>
            <a:r>
              <a:rPr lang="en-US" sz="2000"/>
              <a:t>  </a:t>
            </a:r>
          </a:p>
          <a:p>
            <a:pPr marL="342900" indent="-342900">
              <a:buFont typeface="Arial" panose="020B0604020202020204" pitchFamily="34" charset="0"/>
              <a:buChar char="•"/>
            </a:pPr>
            <a:endParaRPr lang="en-US" sz="2000">
              <a:solidFill>
                <a:schemeClr val="bg1"/>
              </a:solidFill>
            </a:endParaRPr>
          </a:p>
        </p:txBody>
      </p:sp>
      <p:pic>
        <p:nvPicPr>
          <p:cNvPr id="8" name="Picture 7" descr="Diagram, schematic&#10;&#10;Description automatically generated">
            <a:extLst>
              <a:ext uri="{FF2B5EF4-FFF2-40B4-BE49-F238E27FC236}">
                <a16:creationId xmlns:a16="http://schemas.microsoft.com/office/drawing/2014/main" id="{AF556997-3290-4A66-B831-C2FB9CA88E08}"/>
              </a:ext>
            </a:extLst>
          </p:cNvPr>
          <p:cNvPicPr>
            <a:picLocks noChangeAspect="1"/>
          </p:cNvPicPr>
          <p:nvPr/>
        </p:nvPicPr>
        <p:blipFill>
          <a:blip r:embed="rId3"/>
          <a:stretch>
            <a:fillRect/>
          </a:stretch>
        </p:blipFill>
        <p:spPr>
          <a:xfrm>
            <a:off x="1578981" y="1991310"/>
            <a:ext cx="4836530" cy="1666518"/>
          </a:xfrm>
          <a:prstGeom prst="rect">
            <a:avLst/>
          </a:prstGeom>
        </p:spPr>
      </p:pic>
      <p:pic>
        <p:nvPicPr>
          <p:cNvPr id="9" name="Picture 8" descr="A picture containing text, person, person, clothing&#10;&#10;Description automatically generated">
            <a:extLst>
              <a:ext uri="{FF2B5EF4-FFF2-40B4-BE49-F238E27FC236}">
                <a16:creationId xmlns:a16="http://schemas.microsoft.com/office/drawing/2014/main" id="{4246CA5F-6F56-433B-8B1E-98AC71DF11F4}"/>
              </a:ext>
            </a:extLst>
          </p:cNvPr>
          <p:cNvPicPr>
            <a:picLocks noChangeAspect="1"/>
          </p:cNvPicPr>
          <p:nvPr/>
        </p:nvPicPr>
        <p:blipFill>
          <a:blip r:embed="rId4"/>
          <a:stretch>
            <a:fillRect/>
          </a:stretch>
        </p:blipFill>
        <p:spPr>
          <a:xfrm>
            <a:off x="7318576" y="1991310"/>
            <a:ext cx="2519905" cy="1396509"/>
          </a:xfrm>
          <a:prstGeom prst="rect">
            <a:avLst/>
          </a:prstGeom>
        </p:spPr>
      </p:pic>
      <p:sp>
        <p:nvSpPr>
          <p:cNvPr id="10" name="TextBox 9">
            <a:extLst>
              <a:ext uri="{FF2B5EF4-FFF2-40B4-BE49-F238E27FC236}">
                <a16:creationId xmlns:a16="http://schemas.microsoft.com/office/drawing/2014/main" id="{65DCC709-E36C-46C5-927D-D73BA740E14B}"/>
              </a:ext>
            </a:extLst>
          </p:cNvPr>
          <p:cNvSpPr txBox="1"/>
          <p:nvPr/>
        </p:nvSpPr>
        <p:spPr>
          <a:xfrm>
            <a:off x="7249610" y="3402065"/>
            <a:ext cx="3073079" cy="415498"/>
          </a:xfrm>
          <a:prstGeom prst="rect">
            <a:avLst/>
          </a:prstGeom>
          <a:noFill/>
        </p:spPr>
        <p:txBody>
          <a:bodyPr wrap="square" rtlCol="0">
            <a:spAutoFit/>
          </a:bodyPr>
          <a:lstStyle/>
          <a:p>
            <a:r>
              <a:rPr lang="en-US" sz="1050" b="0" i="0">
                <a:solidFill>
                  <a:schemeClr val="bg1"/>
                </a:solidFill>
                <a:effectLst/>
                <a:latin typeface="Lucida Sans Unicode" panose="020B0602030504020204" pitchFamily="34" charset="0"/>
              </a:rPr>
              <a:t>LEFT: </a:t>
            </a:r>
            <a:r>
              <a:rPr lang="en-US" sz="1050" b="0" i="0">
                <a:effectLst/>
                <a:latin typeface="Lucida Sans Unicode" panose="020B0602030504020204" pitchFamily="34" charset="0"/>
              </a:rPr>
              <a:t>John Couch Adams (1819-1892), </a:t>
            </a:r>
          </a:p>
          <a:p>
            <a:r>
              <a:rPr lang="en-US" sz="1050" b="0" i="0">
                <a:effectLst/>
                <a:latin typeface="Lucida Sans Unicode" panose="020B0602030504020204" pitchFamily="34" charset="0"/>
              </a:rPr>
              <a:t>RIGHT: </a:t>
            </a:r>
            <a:r>
              <a:rPr lang="en-US" sz="1050" b="0" i="0" err="1">
                <a:effectLst/>
                <a:latin typeface="Lucida Sans Unicode" panose="020B0602030504020204" pitchFamily="34" charset="0"/>
              </a:rPr>
              <a:t>Urbain</a:t>
            </a:r>
            <a:r>
              <a:rPr lang="en-US" sz="1050" b="0" i="0">
                <a:effectLst/>
                <a:latin typeface="Lucida Sans Unicode" panose="020B0602030504020204" pitchFamily="34" charset="0"/>
              </a:rPr>
              <a:t> Le Verrier (1811-1877)</a:t>
            </a:r>
            <a:endParaRPr lang="en-US" sz="1100"/>
          </a:p>
        </p:txBody>
      </p:sp>
      <p:sp>
        <p:nvSpPr>
          <p:cNvPr id="3" name="TextBox 2">
            <a:extLst>
              <a:ext uri="{FF2B5EF4-FFF2-40B4-BE49-F238E27FC236}">
                <a16:creationId xmlns:a16="http://schemas.microsoft.com/office/drawing/2014/main" id="{9A6DCAD2-94C5-47A8-AA6E-03006B87CEAA}"/>
              </a:ext>
            </a:extLst>
          </p:cNvPr>
          <p:cNvSpPr txBox="1"/>
          <p:nvPr/>
        </p:nvSpPr>
        <p:spPr>
          <a:xfrm>
            <a:off x="1075482" y="5544998"/>
            <a:ext cx="10155623" cy="707886"/>
          </a:xfrm>
          <a:prstGeom prst="rect">
            <a:avLst/>
          </a:prstGeom>
          <a:noFill/>
        </p:spPr>
        <p:txBody>
          <a:bodyPr wrap="square" rtlCol="0">
            <a:spAutoFit/>
          </a:bodyPr>
          <a:lstStyle/>
          <a:p>
            <a:pPr algn="ctr"/>
            <a:r>
              <a:rPr lang="en-US" sz="2000" i="1">
                <a:solidFill>
                  <a:schemeClr val="accent4"/>
                </a:solidFill>
              </a:rPr>
              <a:t>Nowadays, with big</a:t>
            </a:r>
            <a:r>
              <a:rPr lang="en-US" altLang="zh-CN" sz="2000" i="1">
                <a:solidFill>
                  <a:schemeClr val="accent4"/>
                </a:solidFill>
              </a:rPr>
              <a:t>ger</a:t>
            </a:r>
            <a:r>
              <a:rPr lang="en-US" sz="2000" i="1">
                <a:solidFill>
                  <a:schemeClr val="accent4"/>
                </a:solidFill>
              </a:rPr>
              <a:t> instruments, we expect a similar </a:t>
            </a:r>
            <a:r>
              <a:rPr lang="en-US" altLang="zh-CN" sz="2000" i="1">
                <a:solidFill>
                  <a:schemeClr val="accent4"/>
                </a:solidFill>
              </a:rPr>
              <a:t>and accelerated</a:t>
            </a:r>
            <a:r>
              <a:rPr lang="en-US" sz="2000" i="1">
                <a:solidFill>
                  <a:schemeClr val="accent4"/>
                </a:solidFill>
              </a:rPr>
              <a:t> trend with more observational data in the upcoming decade.</a:t>
            </a:r>
          </a:p>
        </p:txBody>
      </p:sp>
      <p:sp>
        <p:nvSpPr>
          <p:cNvPr id="12" name="TextBox 11">
            <a:extLst>
              <a:ext uri="{FF2B5EF4-FFF2-40B4-BE49-F238E27FC236}">
                <a16:creationId xmlns:a16="http://schemas.microsoft.com/office/drawing/2014/main" id="{8559D7D5-50B6-46F9-9488-CA8E221F9E46}"/>
              </a:ext>
            </a:extLst>
          </p:cNvPr>
          <p:cNvSpPr txBox="1"/>
          <p:nvPr/>
        </p:nvSpPr>
        <p:spPr>
          <a:xfrm>
            <a:off x="3419172" y="4632693"/>
            <a:ext cx="6096000" cy="369332"/>
          </a:xfrm>
          <a:prstGeom prst="rect">
            <a:avLst/>
          </a:prstGeom>
          <a:noFill/>
        </p:spPr>
        <p:txBody>
          <a:bodyPr wrap="square">
            <a:spAutoFit/>
          </a:bodyPr>
          <a:lstStyle/>
          <a:p>
            <a:r>
              <a:rPr lang="en-US" sz="1800"/>
              <a:t>Uranus (1781) -&gt; Neptune (1846)     -----   65 years!  </a:t>
            </a:r>
          </a:p>
        </p:txBody>
      </p:sp>
      <p:sp>
        <p:nvSpPr>
          <p:cNvPr id="4" name="Date Placeholder 3">
            <a:extLst>
              <a:ext uri="{FF2B5EF4-FFF2-40B4-BE49-F238E27FC236}">
                <a16:creationId xmlns:a16="http://schemas.microsoft.com/office/drawing/2014/main" id="{3B27A3CC-48BA-4A94-AA6D-97EBF042AD27}"/>
              </a:ext>
            </a:extLst>
          </p:cNvPr>
          <p:cNvSpPr>
            <a:spLocks noGrp="1"/>
          </p:cNvSpPr>
          <p:nvPr>
            <p:ph type="dt" sz="half" idx="10"/>
          </p:nvPr>
        </p:nvSpPr>
        <p:spPr/>
        <p:txBody>
          <a:bodyPr/>
          <a:lstStyle/>
          <a:p>
            <a:fld id="{068567FD-A9B2-47CC-A955-6D86DB88CEEB}" type="datetime1">
              <a:rPr lang="en-US" smtClean="0"/>
              <a:t>1/28/2024</a:t>
            </a:fld>
            <a:endParaRPr lang="en-US"/>
          </a:p>
        </p:txBody>
      </p:sp>
      <p:sp>
        <p:nvSpPr>
          <p:cNvPr id="5" name="Footer Placeholder 4">
            <a:extLst>
              <a:ext uri="{FF2B5EF4-FFF2-40B4-BE49-F238E27FC236}">
                <a16:creationId xmlns:a16="http://schemas.microsoft.com/office/drawing/2014/main" id="{10E0B906-2B85-4116-B142-583C241B50E0}"/>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9DCF3C8C-C73B-4206-940B-9951717E4813}"/>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31315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90B599-CEFB-4471-B4FD-D8994486FEB4}"/>
              </a:ext>
            </a:extLst>
          </p:cNvPr>
          <p:cNvSpPr/>
          <p:nvPr/>
        </p:nvSpPr>
        <p:spPr>
          <a:xfrm>
            <a:off x="4537129" y="2333054"/>
            <a:ext cx="3727343" cy="337863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BB7584-507E-441B-96B6-6C73810BFA11}"/>
              </a:ext>
            </a:extLst>
          </p:cNvPr>
          <p:cNvSpPr/>
          <p:nvPr/>
        </p:nvSpPr>
        <p:spPr>
          <a:xfrm>
            <a:off x="4537129" y="2335353"/>
            <a:ext cx="3348927" cy="3378630"/>
          </a:xfrm>
          <a:prstGeom prst="ellipse">
            <a:avLst/>
          </a:prstGeom>
          <a:solidFill>
            <a:schemeClr val="accent1">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Modeling the Dynamics </a:t>
            </a:r>
          </a:p>
        </p:txBody>
      </p:sp>
      <p:sp>
        <p:nvSpPr>
          <p:cNvPr id="3" name="Oval 2">
            <a:extLst>
              <a:ext uri="{FF2B5EF4-FFF2-40B4-BE49-F238E27FC236}">
                <a16:creationId xmlns:a16="http://schemas.microsoft.com/office/drawing/2014/main" id="{D8A5BD18-EE4F-4515-8C5A-51E8ADB40019}"/>
              </a:ext>
            </a:extLst>
          </p:cNvPr>
          <p:cNvSpPr/>
          <p:nvPr/>
        </p:nvSpPr>
        <p:spPr>
          <a:xfrm>
            <a:off x="4548754" y="2488037"/>
            <a:ext cx="2738034" cy="30686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9AA6EA-2FB4-4E6C-96CA-9F5E0ACCB85B}"/>
              </a:ext>
            </a:extLst>
          </p:cNvPr>
          <p:cNvSpPr txBox="1"/>
          <p:nvPr/>
        </p:nvSpPr>
        <p:spPr>
          <a:xfrm>
            <a:off x="4401520" y="3678540"/>
            <a:ext cx="3032502" cy="646331"/>
          </a:xfrm>
          <a:prstGeom prst="rect">
            <a:avLst/>
          </a:prstGeom>
          <a:noFill/>
        </p:spPr>
        <p:txBody>
          <a:bodyPr wrap="square" rtlCol="0">
            <a:spAutoFit/>
          </a:bodyPr>
          <a:lstStyle/>
          <a:p>
            <a:pPr algn="ctr"/>
            <a:r>
              <a:rPr lang="en-US"/>
              <a:t>physical constrained </a:t>
            </a:r>
          </a:p>
          <a:p>
            <a:pPr algn="ctr"/>
            <a:r>
              <a:rPr lang="en-US"/>
              <a:t>models</a:t>
            </a:r>
          </a:p>
        </p:txBody>
      </p:sp>
      <p:sp>
        <p:nvSpPr>
          <p:cNvPr id="6" name="Arrow: Down 5">
            <a:extLst>
              <a:ext uri="{FF2B5EF4-FFF2-40B4-BE49-F238E27FC236}">
                <a16:creationId xmlns:a16="http://schemas.microsoft.com/office/drawing/2014/main" id="{E179DE73-16C1-4119-94CC-7131948AF83B}"/>
              </a:ext>
            </a:extLst>
          </p:cNvPr>
          <p:cNvSpPr/>
          <p:nvPr/>
        </p:nvSpPr>
        <p:spPr>
          <a:xfrm rot="16200000">
            <a:off x="8203769" y="3713576"/>
            <a:ext cx="392623" cy="526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BA8FB1-74BE-4514-9BA8-79EB37C092D8}"/>
              </a:ext>
            </a:extLst>
          </p:cNvPr>
          <p:cNvSpPr txBox="1"/>
          <p:nvPr/>
        </p:nvSpPr>
        <p:spPr>
          <a:xfrm>
            <a:off x="8663552" y="3804027"/>
            <a:ext cx="3528448" cy="369332"/>
          </a:xfrm>
          <a:prstGeom prst="rect">
            <a:avLst/>
          </a:prstGeom>
          <a:noFill/>
        </p:spPr>
        <p:txBody>
          <a:bodyPr wrap="square" rtlCol="0">
            <a:spAutoFit/>
          </a:bodyPr>
          <a:lstStyle/>
          <a:p>
            <a:r>
              <a:rPr lang="en-US"/>
              <a:t>Augmented by black-box model </a:t>
            </a:r>
          </a:p>
        </p:txBody>
      </p:sp>
      <p:sp>
        <p:nvSpPr>
          <p:cNvPr id="10" name="Arrow: Down 9">
            <a:extLst>
              <a:ext uri="{FF2B5EF4-FFF2-40B4-BE49-F238E27FC236}">
                <a16:creationId xmlns:a16="http://schemas.microsoft.com/office/drawing/2014/main" id="{F16D751D-E996-47F0-8BEC-17D2A0FFA5AC}"/>
              </a:ext>
            </a:extLst>
          </p:cNvPr>
          <p:cNvSpPr/>
          <p:nvPr/>
        </p:nvSpPr>
        <p:spPr>
          <a:xfrm rot="5400000">
            <a:off x="7842789" y="4192672"/>
            <a:ext cx="392623" cy="727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DAE583-1FA7-4AD1-8587-9E8EA6EEA24D}"/>
              </a:ext>
            </a:extLst>
          </p:cNvPr>
          <p:cNvSpPr txBox="1"/>
          <p:nvPr/>
        </p:nvSpPr>
        <p:spPr>
          <a:xfrm>
            <a:off x="8400080" y="4383216"/>
            <a:ext cx="3528448" cy="369332"/>
          </a:xfrm>
          <a:prstGeom prst="rect">
            <a:avLst/>
          </a:prstGeom>
          <a:noFill/>
        </p:spPr>
        <p:txBody>
          <a:bodyPr wrap="square" rtlCol="0">
            <a:spAutoFit/>
          </a:bodyPr>
          <a:lstStyle/>
          <a:p>
            <a:r>
              <a:rPr lang="en-US"/>
              <a:t>The smaller, the better</a:t>
            </a:r>
          </a:p>
        </p:txBody>
      </p:sp>
      <p:sp>
        <p:nvSpPr>
          <p:cNvPr id="9" name="Date Placeholder 8">
            <a:extLst>
              <a:ext uri="{FF2B5EF4-FFF2-40B4-BE49-F238E27FC236}">
                <a16:creationId xmlns:a16="http://schemas.microsoft.com/office/drawing/2014/main" id="{98682022-7980-4973-9A10-C47C6E28D43F}"/>
              </a:ext>
            </a:extLst>
          </p:cNvPr>
          <p:cNvSpPr>
            <a:spLocks noGrp="1"/>
          </p:cNvSpPr>
          <p:nvPr>
            <p:ph type="dt" sz="half" idx="10"/>
          </p:nvPr>
        </p:nvSpPr>
        <p:spPr/>
        <p:txBody>
          <a:bodyPr/>
          <a:lstStyle/>
          <a:p>
            <a:fld id="{F568CB22-5428-471F-9BE1-FDB10EF24FA9}" type="datetime1">
              <a:rPr lang="en-US" smtClean="0"/>
              <a:t>1/28/2024</a:t>
            </a:fld>
            <a:endParaRPr lang="en-US"/>
          </a:p>
        </p:txBody>
      </p:sp>
      <p:sp>
        <p:nvSpPr>
          <p:cNvPr id="12" name="Footer Placeholder 11">
            <a:extLst>
              <a:ext uri="{FF2B5EF4-FFF2-40B4-BE49-F238E27FC236}">
                <a16:creationId xmlns:a16="http://schemas.microsoft.com/office/drawing/2014/main" id="{5BAF5723-7FA7-4607-BE8D-6630F2D2BD7C}"/>
              </a:ext>
            </a:extLst>
          </p:cNvPr>
          <p:cNvSpPr>
            <a:spLocks noGrp="1"/>
          </p:cNvSpPr>
          <p:nvPr>
            <p:ph type="ftr" sz="quarter" idx="11"/>
          </p:nvPr>
        </p:nvSpPr>
        <p:spPr/>
        <p:txBody>
          <a:bodyPr/>
          <a:lstStyle/>
          <a:p>
            <a:r>
              <a:rPr lang="en-US"/>
              <a:t>Talk at CAS</a:t>
            </a:r>
          </a:p>
        </p:txBody>
      </p:sp>
      <p:sp>
        <p:nvSpPr>
          <p:cNvPr id="13" name="Slide Number Placeholder 12">
            <a:extLst>
              <a:ext uri="{FF2B5EF4-FFF2-40B4-BE49-F238E27FC236}">
                <a16:creationId xmlns:a16="http://schemas.microsoft.com/office/drawing/2014/main" id="{FE5BF3EA-D1C7-4E2A-B3F6-295666AB2F0B}"/>
              </a:ext>
            </a:extLst>
          </p:cNvPr>
          <p:cNvSpPr>
            <a:spLocks noGrp="1"/>
          </p:cNvSpPr>
          <p:nvPr>
            <p:ph type="sldNum" sz="quarter" idx="12"/>
          </p:nvPr>
        </p:nvSpPr>
        <p:spPr>
          <a:xfrm>
            <a:off x="8595049" y="6356350"/>
            <a:ext cx="2743200" cy="365125"/>
          </a:xfrm>
        </p:spPr>
        <p:txBody>
          <a:bodyPr/>
          <a:lstStyle/>
          <a:p>
            <a:fld id="{48F63A3B-78C7-47BE-AE5E-E10140E04643}" type="slidenum">
              <a:rPr lang="en-US" smtClean="0"/>
              <a:t>11</a:t>
            </a:fld>
            <a:endParaRPr lang="en-US"/>
          </a:p>
        </p:txBody>
      </p:sp>
      <p:pic>
        <p:nvPicPr>
          <p:cNvPr id="18" name="Picture 17" descr="A picture containing chart&#10;&#10;Description automatically generated">
            <a:extLst>
              <a:ext uri="{FF2B5EF4-FFF2-40B4-BE49-F238E27FC236}">
                <a16:creationId xmlns:a16="http://schemas.microsoft.com/office/drawing/2014/main" id="{14F8D30B-29C8-40DB-A99A-A9376C8D6B60}"/>
              </a:ext>
            </a:extLst>
          </p:cNvPr>
          <p:cNvPicPr>
            <a:picLocks noChangeAspect="1"/>
          </p:cNvPicPr>
          <p:nvPr/>
        </p:nvPicPr>
        <p:blipFill>
          <a:blip r:embed="rId3"/>
          <a:stretch>
            <a:fillRect/>
          </a:stretch>
        </p:blipFill>
        <p:spPr>
          <a:xfrm>
            <a:off x="951147" y="2413942"/>
            <a:ext cx="1648794" cy="1707698"/>
          </a:xfrm>
          <a:prstGeom prst="rect">
            <a:avLst/>
          </a:prstGeom>
        </p:spPr>
      </p:pic>
      <p:pic>
        <p:nvPicPr>
          <p:cNvPr id="19" name="Picture 18" descr="Diagram&#10;&#10;Description automatically generated">
            <a:extLst>
              <a:ext uri="{FF2B5EF4-FFF2-40B4-BE49-F238E27FC236}">
                <a16:creationId xmlns:a16="http://schemas.microsoft.com/office/drawing/2014/main" id="{4E073097-40DC-4E7C-B6F7-4BB688894EF0}"/>
              </a:ext>
            </a:extLst>
          </p:cNvPr>
          <p:cNvPicPr>
            <a:picLocks noChangeAspect="1"/>
          </p:cNvPicPr>
          <p:nvPr/>
        </p:nvPicPr>
        <p:blipFill>
          <a:blip r:embed="rId4"/>
          <a:stretch>
            <a:fillRect/>
          </a:stretch>
        </p:blipFill>
        <p:spPr>
          <a:xfrm>
            <a:off x="1405198" y="2703416"/>
            <a:ext cx="1739395" cy="1713477"/>
          </a:xfrm>
          <a:prstGeom prst="rect">
            <a:avLst/>
          </a:prstGeom>
        </p:spPr>
      </p:pic>
      <p:pic>
        <p:nvPicPr>
          <p:cNvPr id="20" name="Picture 19" descr="Diagram&#10;&#10;Description automatically generated">
            <a:extLst>
              <a:ext uri="{FF2B5EF4-FFF2-40B4-BE49-F238E27FC236}">
                <a16:creationId xmlns:a16="http://schemas.microsoft.com/office/drawing/2014/main" id="{55C6C387-8C32-4F8C-AEFE-C153495A9473}"/>
              </a:ext>
            </a:extLst>
          </p:cNvPr>
          <p:cNvPicPr>
            <a:picLocks noChangeAspect="1"/>
          </p:cNvPicPr>
          <p:nvPr/>
        </p:nvPicPr>
        <p:blipFill>
          <a:blip r:embed="rId5"/>
          <a:stretch>
            <a:fillRect/>
          </a:stretch>
        </p:blipFill>
        <p:spPr>
          <a:xfrm>
            <a:off x="1884307" y="3027794"/>
            <a:ext cx="1804938" cy="1703404"/>
          </a:xfrm>
          <a:prstGeom prst="rect">
            <a:avLst/>
          </a:prstGeom>
        </p:spPr>
      </p:pic>
      <p:pic>
        <p:nvPicPr>
          <p:cNvPr id="21" name="Picture 20" descr="Chart, scatter chart&#10;&#10;Description automatically generated">
            <a:extLst>
              <a:ext uri="{FF2B5EF4-FFF2-40B4-BE49-F238E27FC236}">
                <a16:creationId xmlns:a16="http://schemas.microsoft.com/office/drawing/2014/main" id="{B2DA05A4-BC5A-42BC-86C9-D0F180A39795}"/>
              </a:ext>
            </a:extLst>
          </p:cNvPr>
          <p:cNvPicPr>
            <a:picLocks noChangeAspect="1"/>
          </p:cNvPicPr>
          <p:nvPr/>
        </p:nvPicPr>
        <p:blipFill>
          <a:blip r:embed="rId6"/>
          <a:stretch>
            <a:fillRect/>
          </a:stretch>
        </p:blipFill>
        <p:spPr>
          <a:xfrm>
            <a:off x="2340860" y="3364339"/>
            <a:ext cx="1739396" cy="1691237"/>
          </a:xfrm>
          <a:prstGeom prst="rect">
            <a:avLst/>
          </a:prstGeom>
        </p:spPr>
      </p:pic>
    </p:spTree>
    <p:extLst>
      <p:ext uri="{BB962C8B-B14F-4D97-AF65-F5344CB8AC3E}">
        <p14:creationId xmlns:p14="http://schemas.microsoft.com/office/powerpoint/2010/main" val="350529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lstStyle/>
          <a:p>
            <a:r>
              <a:rPr lang="en-US" b="1"/>
              <a:t>F</a:t>
            </a:r>
            <a:r>
              <a:rPr lang="en-US" altLang="zh-CN" b="1"/>
              <a:t>orce Decomposition</a:t>
            </a:r>
            <a:endParaRPr lang="en-US" b="1"/>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3F0A0B3-F2C8-45B0-B794-D9AEA85736E1}"/>
                  </a:ext>
                </a:extLst>
              </p:cNvPr>
              <p:cNvSpPr>
                <a:spLocks noGrp="1"/>
              </p:cNvSpPr>
              <p:nvPr>
                <p:ph idx="1"/>
              </p:nvPr>
            </p:nvSpPr>
            <p:spPr/>
            <p:txBody>
              <a:bodyPr>
                <a:normAutofit/>
              </a:bodyPr>
              <a:lstStyle/>
              <a:p>
                <a:r>
                  <a:rPr lang="en-US" sz="2000">
                    <a:solidFill>
                      <a:schemeClr val="tx1"/>
                    </a:solidFill>
                  </a:rPr>
                  <a:t>The time evolution of </a:t>
                </a:r>
                <a14:m>
                  <m:oMath xmlns:m="http://schemas.openxmlformats.org/officeDocument/2006/math">
                    <m:r>
                      <a:rPr lang="en-US" sz="2000" b="0" i="1" smtClean="0">
                        <a:solidFill>
                          <a:schemeClr val="tx1"/>
                        </a:solidFill>
                        <a:latin typeface="Cambria Math" panose="02040503050406030204" pitchFamily="18" charset="0"/>
                      </a:rPr>
                      <m:t>𝑞</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oMath>
                </a14:m>
                <a:r>
                  <a:rPr lang="en-US" sz="2000">
                    <a:solidFill>
                      <a:schemeClr val="tx1"/>
                    </a:solidFill>
                  </a:rPr>
                  <a:t> is governed by </a:t>
                </a:r>
                <a14:m>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𝑞</m:t>
                    </m:r>
                    <m:r>
                      <a:rPr lang="en-US" sz="2000" b="0" i="1" smtClean="0">
                        <a:solidFill>
                          <a:schemeClr val="tx1"/>
                        </a:solidFill>
                        <a:latin typeface="Cambria Math" panose="02040503050406030204" pitchFamily="18" charset="0"/>
                      </a:rPr>
                      <m:t>,</m:t>
                    </m:r>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oMath>
                </a14:m>
                <a:r>
                  <a:rPr lang="en-US" sz="2000">
                    <a:solidFill>
                      <a:schemeClr val="tx1"/>
                    </a:solidFill>
                  </a:rPr>
                  <a:t> according to Newton’s second law.</a:t>
                </a:r>
              </a:p>
              <a:p>
                <a:r>
                  <a:rPr lang="en-US" sz="2000">
                    <a:solidFill>
                      <a:schemeClr val="tx1"/>
                    </a:solidFill>
                  </a:rPr>
                  <a:t>We decompose the force field as</a:t>
                </a:r>
              </a:p>
              <a:p>
                <a:pPr marL="0" indent="0">
                  <a:buNone/>
                </a:pPr>
                <a:endParaRPr lang="en-US" sz="200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US" sz="2000" smtClean="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𝑡</m:t>
                          </m:r>
                        </m:e>
                      </m:d>
                      <m:r>
                        <a:rPr lang="en-US" sz="200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𝑓</m:t>
                          </m:r>
                        </m:e>
                        <m:sub>
                          <m:r>
                            <a:rPr lang="en-US" sz="2000">
                              <a:solidFill>
                                <a:schemeClr val="tx1"/>
                              </a:solidFill>
                              <a:latin typeface="Cambria Math" panose="02040503050406030204" pitchFamily="18" charset="0"/>
                            </a:rPr>
                            <m:t>𝑐</m:t>
                          </m:r>
                        </m:sub>
                      </m:sSub>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e>
                      </m:d>
                      <m:r>
                        <a:rPr lang="en-US" sz="200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𝑓</m:t>
                          </m:r>
                        </m:e>
                        <m:sub>
                          <m:r>
                            <a:rPr lang="en-US" sz="2000">
                              <a:solidFill>
                                <a:schemeClr val="tx1"/>
                              </a:solidFill>
                              <a:latin typeface="Cambria Math" panose="02040503050406030204" pitchFamily="18" charset="0"/>
                            </a:rPr>
                            <m:t>𝑛</m:t>
                          </m:r>
                        </m:sub>
                      </m:sSub>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𝑡</m:t>
                      </m:r>
                      <m:r>
                        <a:rPr lang="en-US" sz="2000">
                          <a:solidFill>
                            <a:schemeClr val="tx1"/>
                          </a:solidFill>
                          <a:latin typeface="Cambria Math" panose="02040503050406030204" pitchFamily="18" charset="0"/>
                        </a:rPr>
                        <m:t>)</m:t>
                      </m:r>
                    </m:oMath>
                  </m:oMathPara>
                </a14:m>
                <a:endParaRPr lang="en-US" sz="2000">
                  <a:solidFill>
                    <a:schemeClr val="tx1"/>
                  </a:solidFill>
                </a:endParaRPr>
              </a:p>
              <a:p>
                <a:pPr marL="0" indent="0">
                  <a:buNone/>
                </a:pPr>
                <a:endParaRPr lang="en-US" sz="2000">
                  <a:solidFill>
                    <a:schemeClr val="tx1"/>
                  </a:solidFill>
                </a:endParaRPr>
              </a:p>
              <a:p>
                <a:pPr marL="0" indent="0">
                  <a:buNone/>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r>
                  <a:rPr lang="en-US" sz="2000">
                    <a:solidFill>
                      <a:schemeClr val="tx1"/>
                    </a:solidFill>
                  </a:rPr>
                  <a:t>Force decomposition with minimal non-conservation</a:t>
                </a:r>
              </a:p>
              <a:p>
                <a:pPr marL="0" indent="0" algn="ctr">
                  <a:buNone/>
                </a:pP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𝑓</m:t>
                        </m:r>
                      </m:e>
                      <m:sub>
                        <m:r>
                          <a:rPr lang="en-US" sz="2000">
                            <a:solidFill>
                              <a:schemeClr val="tx1"/>
                            </a:solidFill>
                            <a:latin typeface="Cambria Math" panose="02040503050406030204" pitchFamily="18" charset="0"/>
                          </a:rPr>
                          <m:t>𝑐</m:t>
                        </m:r>
                      </m:sub>
                    </m:sSub>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e>
                    </m:d>
                    <m:r>
                      <a:rPr lang="en-US" sz="2000" b="0" i="0"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argmin</m:t>
                        </m:r>
                      </m:e>
                      <m:sub>
                        <m:r>
                          <m:rPr>
                            <m:sty m:val="p"/>
                          </m:rPr>
                          <a:rPr lang="en-US" sz="2000" b="0" i="0" smtClean="0">
                            <a:solidFill>
                              <a:schemeClr val="tx1"/>
                            </a:solidFill>
                            <a:latin typeface="Cambria Math" panose="02040503050406030204" pitchFamily="18" charset="0"/>
                          </a:rPr>
                          <m:t>g</m:t>
                        </m:r>
                        <m:r>
                          <a:rPr lang="en-US" sz="2000" b="0" i="1" smtClean="0">
                            <a:solidFill>
                              <a:schemeClr val="tx1"/>
                            </a:solidFill>
                            <a:latin typeface="Cambria Math" panose="02040503050406030204" pitchFamily="18" charset="0"/>
                          </a:rPr>
                          <m:t>∈</m:t>
                        </m:r>
                        <m:sSub>
                          <m:sSubPr>
                            <m:ctrlPr>
                              <a:rPr lang="en-US" sz="2000" i="1" smtClean="0">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ℱ</m:t>
                            </m:r>
                          </m:e>
                          <m:sub>
                            <m:r>
                              <a:rPr lang="en-US" sz="2000">
                                <a:solidFill>
                                  <a:schemeClr val="tx1"/>
                                </a:solidFill>
                                <a:latin typeface="Cambria Math" panose="02040503050406030204" pitchFamily="18" charset="0"/>
                              </a:rPr>
                              <m:t>𝑐</m:t>
                            </m:r>
                          </m:sub>
                        </m:sSub>
                      </m:sub>
                    </m:sSub>
                    <m:d>
                      <m:dPr>
                        <m:begChr m:val="|"/>
                        <m:endChr m:val="|"/>
                        <m:ctrlPr>
                          <a:rPr lang="en-US" sz="2000" b="0" i="1" smtClean="0">
                            <a:solidFill>
                              <a:schemeClr val="tx1"/>
                            </a:solidFill>
                            <a:latin typeface="Cambria Math" panose="02040503050406030204" pitchFamily="18" charset="0"/>
                          </a:rPr>
                        </m:ctrlPr>
                      </m:dPr>
                      <m:e>
                        <m:d>
                          <m:dPr>
                            <m:begChr m:val="|"/>
                            <m:endChr m:val="|"/>
                            <m:ctrlPr>
                              <a:rPr lang="en-US" sz="2000" b="0" i="1" smtClean="0">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𝑡</m:t>
                                </m:r>
                              </m:e>
                            </m:d>
                            <m:r>
                              <a:rPr lang="en-US" sz="2000" b="0" i="0"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g</m:t>
                            </m:r>
                            <m:d>
                              <m:dPr>
                                <m:ctrlPr>
                                  <a:rPr lang="en-US" sz="2000" b="0" i="1" smtClean="0">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e>
                            </m:d>
                          </m:e>
                        </m:d>
                      </m:e>
                    </m:d>
                  </m:oMath>
                </a14:m>
                <a:r>
                  <a:rPr lang="en-US">
                    <a:solidFill>
                      <a:schemeClr val="tx1"/>
                    </a:solidFill>
                  </a:rPr>
                  <a:t>   </a:t>
                </a:r>
                <a:r>
                  <a:rPr lang="en-US" sz="1800">
                    <a:solidFill>
                      <a:schemeClr val="tx1"/>
                    </a:solidFill>
                  </a:rPr>
                  <a:t>(Conservative component)</a:t>
                </a:r>
              </a:p>
              <a:p>
                <a:pPr marL="0" indent="0" algn="ctr">
                  <a:buNone/>
                </a:pPr>
                <a:r>
                  <a:rPr lang="en-US" sz="2000">
                    <a:solidFill>
                      <a:schemeClr val="tx1"/>
                    </a:solidFill>
                  </a:rPr>
                  <a:t>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𝑛</m:t>
                        </m:r>
                      </m:sub>
                    </m:sSub>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e>
                    </m:d>
                    <m:r>
                      <a:rPr lang="en-US" sz="2000" b="0" i="0" smtClean="0">
                        <a:solidFill>
                          <a:schemeClr val="tx1"/>
                        </a:solidFill>
                        <a:latin typeface="Cambria Math" panose="02040503050406030204" pitchFamily="18" charset="0"/>
                      </a:rPr>
                      <m:t>≔</m:t>
                    </m:r>
                    <m:r>
                      <a:rPr lang="en-US" sz="2000" smtClean="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𝑡</m:t>
                        </m:r>
                      </m:e>
                    </m:d>
                    <m:r>
                      <a:rPr lang="en-US" sz="2000" b="0" i="0" smtClean="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𝑓</m:t>
                        </m:r>
                      </m:e>
                      <m:sub>
                        <m:r>
                          <a:rPr lang="en-US" sz="2000">
                            <a:solidFill>
                              <a:schemeClr val="tx1"/>
                            </a:solidFill>
                            <a:latin typeface="Cambria Math" panose="02040503050406030204" pitchFamily="18" charset="0"/>
                          </a:rPr>
                          <m:t>𝑐</m:t>
                        </m:r>
                      </m:sub>
                    </m:sSub>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𝑞</m:t>
                        </m:r>
                        <m:r>
                          <a:rPr lang="en-US" sz="2000">
                            <a:solidFill>
                              <a:schemeClr val="tx1"/>
                            </a:solidFill>
                            <a:latin typeface="Cambria Math" panose="02040503050406030204" pitchFamily="18" charset="0"/>
                          </a:rPr>
                          <m:t>,</m:t>
                        </m:r>
                        <m:acc>
                          <m:accPr>
                            <m:chr m:val="̇"/>
                            <m:ctrlPr>
                              <a:rPr lang="en-US" sz="2000" i="1">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𝑞</m:t>
                            </m:r>
                          </m:e>
                        </m:acc>
                      </m:e>
                    </m:d>
                  </m:oMath>
                </a14:m>
                <a:r>
                  <a:rPr lang="en-US" sz="1800">
                    <a:solidFill>
                      <a:schemeClr val="tx1"/>
                    </a:solidFill>
                  </a:rPr>
                  <a:t>                            (Non-conservative component)</a:t>
                </a:r>
                <a:endParaRPr lang="en-US" sz="2000">
                  <a:solidFill>
                    <a:schemeClr val="tx1"/>
                  </a:solidFill>
                </a:endParaRPr>
              </a:p>
            </p:txBody>
          </p:sp>
        </mc:Choice>
        <mc:Fallback>
          <p:sp>
            <p:nvSpPr>
              <p:cNvPr id="3" name="Content Placeholder 2">
                <a:extLst>
                  <a:ext uri="{FF2B5EF4-FFF2-40B4-BE49-F238E27FC236}">
                    <a16:creationId xmlns:a16="http://schemas.microsoft.com/office/drawing/2014/main" id="{33F0A0B3-F2C8-45B0-B794-D9AEA85736E1}"/>
                  </a:ext>
                </a:extLst>
              </p:cNvPr>
              <p:cNvSpPr>
                <a:spLocks noGrp="1" noRot="1" noChangeAspect="1" noMove="1" noResize="1" noEditPoints="1" noAdjustHandles="1" noChangeArrowheads="1" noChangeShapeType="1" noTextEdit="1"/>
              </p:cNvSpPr>
              <p:nvPr>
                <p:ph idx="1"/>
              </p:nvPr>
            </p:nvSpPr>
            <p:spPr>
              <a:blipFill>
                <a:blip r:embed="rId2"/>
                <a:stretch>
                  <a:fillRect l="-522" t="-14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8AADBA23-A181-4168-B9FF-9F8641092DB8}"/>
                  </a:ext>
                </a:extLst>
              </p:cNvPr>
              <p:cNvSpPr txBox="1"/>
              <p:nvPr/>
            </p:nvSpPr>
            <p:spPr>
              <a:xfrm>
                <a:off x="715617" y="3500031"/>
                <a:ext cx="11179534" cy="887807"/>
              </a:xfrm>
              <a:prstGeom prst="rect">
                <a:avLst/>
              </a:prstGeom>
              <a:noFill/>
            </p:spPr>
            <p:txBody>
              <a:bodyPr wrap="square" rtlCol="0">
                <a:spAutoFit/>
              </a:bodyPr>
              <a:lstStyle/>
              <a:p>
                <a:pPr algn="ctr"/>
                <a14:m>
                  <m:oMath xmlns:m="http://schemas.openxmlformats.org/officeDocument/2006/math">
                    <m:sSub>
                      <m:sSubPr>
                        <m:ctrlPr>
                          <a:rPr lang="en-US" sz="1600" b="0" i="1" smtClean="0">
                            <a:solidFill>
                              <a:srgbClr val="FFC000"/>
                            </a:solidFill>
                            <a:latin typeface="Cambria Math" panose="02040503050406030204" pitchFamily="18" charset="0"/>
                          </a:rPr>
                        </m:ctrlPr>
                      </m:sSubPr>
                      <m:e>
                        <m:r>
                          <a:rPr lang="en-US" sz="1600" b="0" i="1" smtClean="0">
                            <a:solidFill>
                              <a:srgbClr val="FFC000"/>
                            </a:solidFill>
                            <a:latin typeface="Cambria Math" panose="02040503050406030204" pitchFamily="18" charset="0"/>
                          </a:rPr>
                          <m:t>𝑓</m:t>
                        </m:r>
                      </m:e>
                      <m:sub>
                        <m:r>
                          <a:rPr lang="en-US" sz="1600" b="0" i="1" smtClean="0">
                            <a:solidFill>
                              <a:srgbClr val="FFC000"/>
                            </a:solidFill>
                            <a:latin typeface="Cambria Math" panose="02040503050406030204" pitchFamily="18" charset="0"/>
                          </a:rPr>
                          <m:t>𝑐</m:t>
                        </m:r>
                      </m:sub>
                    </m:sSub>
                  </m:oMath>
                </a14:m>
                <a:r>
                  <a:rPr lang="en-US" sz="1600">
                    <a:solidFill>
                      <a:srgbClr val="FFC000"/>
                    </a:solidFill>
                  </a:rPr>
                  <a:t> satisfies the Euler-</a:t>
                </a:r>
                <a:r>
                  <a:rPr lang="en-US" sz="1600" err="1">
                    <a:solidFill>
                      <a:srgbClr val="FFC000"/>
                    </a:solidFill>
                  </a:rPr>
                  <a:t>Lagrangian</a:t>
                </a:r>
                <a:r>
                  <a:rPr lang="en-US" sz="1600">
                    <a:solidFill>
                      <a:srgbClr val="FFC000"/>
                    </a:solidFill>
                  </a:rPr>
                  <a:t> equation: </a:t>
                </a:r>
                <a14:m>
                  <m:oMath xmlns:m="http://schemas.openxmlformats.org/officeDocument/2006/math">
                    <m:sSub>
                      <m:sSubPr>
                        <m:ctrlPr>
                          <a:rPr lang="en-US" sz="1600" i="1">
                            <a:solidFill>
                              <a:srgbClr val="FFC000"/>
                            </a:solidFill>
                            <a:latin typeface="Cambria Math" panose="02040503050406030204" pitchFamily="18" charset="0"/>
                          </a:rPr>
                        </m:ctrlPr>
                      </m:sSubPr>
                      <m:e>
                        <m:r>
                          <a:rPr lang="en-US" sz="1600">
                            <a:solidFill>
                              <a:srgbClr val="FFC000"/>
                            </a:solidFill>
                            <a:latin typeface="Cambria Math" panose="02040503050406030204" pitchFamily="18" charset="0"/>
                          </a:rPr>
                          <m:t>𝑓</m:t>
                        </m:r>
                      </m:e>
                      <m:sub>
                        <m:r>
                          <a:rPr lang="en-US" sz="1600">
                            <a:solidFill>
                              <a:srgbClr val="FFC000"/>
                            </a:solidFill>
                            <a:latin typeface="Cambria Math" panose="02040503050406030204" pitchFamily="18" charset="0"/>
                          </a:rPr>
                          <m:t>𝑐</m:t>
                        </m:r>
                      </m:sub>
                    </m:sSub>
                    <m:r>
                      <a:rPr lang="en-US" sz="1600">
                        <a:solidFill>
                          <a:srgbClr val="FFC000"/>
                        </a:solidFill>
                        <a:latin typeface="Cambria Math" panose="02040503050406030204" pitchFamily="18" charset="0"/>
                      </a:rPr>
                      <m:t>∈</m:t>
                    </m:r>
                    <m:sSub>
                      <m:sSubPr>
                        <m:ctrlPr>
                          <a:rPr lang="en-US" sz="1600" i="1">
                            <a:solidFill>
                              <a:srgbClr val="FFC000"/>
                            </a:solidFill>
                            <a:latin typeface="Cambria Math" panose="02040503050406030204" pitchFamily="18" charset="0"/>
                          </a:rPr>
                        </m:ctrlPr>
                      </m:sSubPr>
                      <m:e>
                        <m:r>
                          <a:rPr lang="en-US" sz="1600">
                            <a:solidFill>
                              <a:srgbClr val="FFC000"/>
                            </a:solidFill>
                            <a:latin typeface="Cambria Math" panose="02040503050406030204" pitchFamily="18" charset="0"/>
                          </a:rPr>
                          <m:t>ℱ</m:t>
                        </m:r>
                      </m:e>
                      <m:sub>
                        <m:r>
                          <a:rPr lang="en-US" sz="1600">
                            <a:solidFill>
                              <a:srgbClr val="FFC000"/>
                            </a:solidFill>
                            <a:latin typeface="Cambria Math" panose="02040503050406030204" pitchFamily="18" charset="0"/>
                          </a:rPr>
                          <m:t>𝑐</m:t>
                        </m:r>
                      </m:sub>
                    </m:sSub>
                    <m:r>
                      <a:rPr lang="en-US" sz="1600">
                        <a:solidFill>
                          <a:srgbClr val="FFC000"/>
                        </a:solidFill>
                        <a:latin typeface="Cambria Math" panose="02040503050406030204" pitchFamily="18" charset="0"/>
                      </a:rPr>
                      <m:t>=</m:t>
                    </m:r>
                    <m:d>
                      <m:dPr>
                        <m:begChr m:val="{"/>
                        <m:endChr m:val="}"/>
                        <m:ctrlPr>
                          <a:rPr lang="en-US" sz="1600" i="1">
                            <a:solidFill>
                              <a:srgbClr val="FFC000"/>
                            </a:solidFill>
                            <a:latin typeface="Cambria Math" panose="02040503050406030204" pitchFamily="18" charset="0"/>
                          </a:rPr>
                        </m:ctrlPr>
                      </m:dPr>
                      <m:e>
                        <m:r>
                          <a:rPr lang="en-US" sz="1600">
                            <a:solidFill>
                              <a:srgbClr val="FFC000"/>
                            </a:solidFill>
                            <a:latin typeface="Cambria Math" panose="02040503050406030204" pitchFamily="18" charset="0"/>
                          </a:rPr>
                          <m:t>∃</m:t>
                        </m:r>
                        <m:r>
                          <a:rPr lang="en-US" sz="1600">
                            <a:solidFill>
                              <a:srgbClr val="FFC000"/>
                            </a:solidFill>
                            <a:latin typeface="Cambria Math" panose="02040503050406030204" pitchFamily="18" charset="0"/>
                          </a:rPr>
                          <m:t>ℒ</m:t>
                        </m:r>
                        <m:d>
                          <m:dPr>
                            <m:ctrlPr>
                              <a:rPr lang="en-US" sz="1600" i="1">
                                <a:solidFill>
                                  <a:srgbClr val="FFC000"/>
                                </a:solidFill>
                                <a:latin typeface="Cambria Math" panose="02040503050406030204" pitchFamily="18" charset="0"/>
                              </a:rPr>
                            </m:ctrlPr>
                          </m:dPr>
                          <m:e>
                            <m:r>
                              <a:rPr lang="en-US" sz="1600">
                                <a:solidFill>
                                  <a:srgbClr val="FFC000"/>
                                </a:solidFill>
                                <a:latin typeface="Cambria Math" panose="02040503050406030204" pitchFamily="18" charset="0"/>
                              </a:rPr>
                              <m:t>𝑞</m:t>
                            </m:r>
                            <m:r>
                              <a:rPr lang="en-US" sz="1600">
                                <a:solidFill>
                                  <a:srgbClr val="FFC000"/>
                                </a:solidFill>
                                <a:latin typeface="Cambria Math" panose="02040503050406030204" pitchFamily="18" charset="0"/>
                              </a:rPr>
                              <m:t>,</m:t>
                            </m:r>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e>
                        </m:d>
                        <m:r>
                          <a:rPr lang="en-US" sz="1600">
                            <a:solidFill>
                              <a:srgbClr val="FFC000"/>
                            </a:solidFill>
                            <a:latin typeface="Cambria Math" panose="02040503050406030204" pitchFamily="18" charset="0"/>
                          </a:rPr>
                          <m:t>:</m:t>
                        </m:r>
                        <m:sSup>
                          <m:sSupPr>
                            <m:ctrlPr>
                              <a:rPr lang="en-US" sz="1600" i="1">
                                <a:solidFill>
                                  <a:srgbClr val="FFC000"/>
                                </a:solidFill>
                                <a:latin typeface="Cambria Math" panose="02040503050406030204" pitchFamily="18" charset="0"/>
                              </a:rPr>
                            </m:ctrlPr>
                          </m:sSupPr>
                          <m:e>
                            <m:r>
                              <a:rPr lang="en-US" sz="1600">
                                <a:solidFill>
                                  <a:srgbClr val="FFC000"/>
                                </a:solidFill>
                                <a:latin typeface="Cambria Math" panose="02040503050406030204" pitchFamily="18" charset="0"/>
                              </a:rPr>
                              <m:t>𝑅</m:t>
                            </m:r>
                          </m:e>
                          <m:sup>
                            <m:r>
                              <a:rPr lang="en-US" sz="1600">
                                <a:solidFill>
                                  <a:srgbClr val="FFC000"/>
                                </a:solidFill>
                                <a:latin typeface="Cambria Math" panose="02040503050406030204" pitchFamily="18" charset="0"/>
                              </a:rPr>
                              <m:t>2</m:t>
                            </m:r>
                            <m:r>
                              <a:rPr lang="en-US" sz="1600">
                                <a:solidFill>
                                  <a:srgbClr val="FFC000"/>
                                </a:solidFill>
                                <a:latin typeface="Cambria Math" panose="02040503050406030204" pitchFamily="18" charset="0"/>
                              </a:rPr>
                              <m:t>𝑛</m:t>
                            </m:r>
                          </m:sup>
                        </m:sSup>
                        <m:r>
                          <a:rPr lang="en-US" sz="1600">
                            <a:solidFill>
                              <a:srgbClr val="FFC000"/>
                            </a:solidFill>
                            <a:latin typeface="Cambria Math" panose="02040503050406030204" pitchFamily="18" charset="0"/>
                          </a:rPr>
                          <m:t>→</m:t>
                        </m:r>
                        <m:r>
                          <a:rPr lang="en-US" sz="1600">
                            <a:solidFill>
                              <a:srgbClr val="FFC000"/>
                            </a:solidFill>
                            <a:latin typeface="Cambria Math" panose="02040503050406030204" pitchFamily="18" charset="0"/>
                          </a:rPr>
                          <m:t>𝑅</m:t>
                        </m:r>
                        <m:r>
                          <a:rPr lang="en-US" sz="1600">
                            <a:solidFill>
                              <a:srgbClr val="FFC000"/>
                            </a:solidFill>
                            <a:latin typeface="Cambria Math" panose="02040503050406030204" pitchFamily="18" charset="0"/>
                          </a:rPr>
                          <m:t>,   </m:t>
                        </m:r>
                        <m:r>
                          <a:rPr lang="en-US" sz="1600">
                            <a:solidFill>
                              <a:srgbClr val="FFC000"/>
                            </a:solidFill>
                            <a:latin typeface="Cambria Math" panose="02040503050406030204" pitchFamily="18" charset="0"/>
                          </a:rPr>
                          <m:t>𝑠</m:t>
                        </m:r>
                        <m:r>
                          <a:rPr lang="en-US" sz="1600">
                            <a:solidFill>
                              <a:srgbClr val="FFC000"/>
                            </a:solidFill>
                            <a:latin typeface="Cambria Math" panose="02040503050406030204" pitchFamily="18" charset="0"/>
                          </a:rPr>
                          <m:t>.</m:t>
                        </m:r>
                        <m:r>
                          <a:rPr lang="en-US" sz="1600">
                            <a:solidFill>
                              <a:srgbClr val="FFC000"/>
                            </a:solidFill>
                            <a:latin typeface="Cambria Math" panose="02040503050406030204" pitchFamily="18" charset="0"/>
                          </a:rPr>
                          <m:t>𝑡</m:t>
                        </m:r>
                        <m:r>
                          <a:rPr lang="en-US" sz="1600">
                            <a:solidFill>
                              <a:srgbClr val="FFC000"/>
                            </a:solidFill>
                            <a:latin typeface="Cambria Math" panose="02040503050406030204" pitchFamily="18" charset="0"/>
                          </a:rPr>
                          <m:t>.   </m:t>
                        </m:r>
                        <m:r>
                          <a:rPr lang="en-US" sz="1600">
                            <a:solidFill>
                              <a:srgbClr val="FFC000"/>
                            </a:solidFill>
                            <a:latin typeface="Cambria Math" panose="02040503050406030204" pitchFamily="18" charset="0"/>
                          </a:rPr>
                          <m:t>𝑓</m:t>
                        </m:r>
                        <m:d>
                          <m:dPr>
                            <m:ctrlPr>
                              <a:rPr lang="en-US" sz="1600" i="1">
                                <a:solidFill>
                                  <a:srgbClr val="FFC000"/>
                                </a:solidFill>
                                <a:latin typeface="Cambria Math" panose="02040503050406030204" pitchFamily="18" charset="0"/>
                              </a:rPr>
                            </m:ctrlPr>
                          </m:dPr>
                          <m:e>
                            <m:r>
                              <a:rPr lang="en-US" sz="1600">
                                <a:solidFill>
                                  <a:srgbClr val="FFC000"/>
                                </a:solidFill>
                                <a:latin typeface="Cambria Math" panose="02040503050406030204" pitchFamily="18" charset="0"/>
                              </a:rPr>
                              <m:t>𝑞</m:t>
                            </m:r>
                            <m:r>
                              <a:rPr lang="en-US" sz="1600">
                                <a:solidFill>
                                  <a:srgbClr val="FFC000"/>
                                </a:solidFill>
                                <a:latin typeface="Cambria Math" panose="02040503050406030204" pitchFamily="18" charset="0"/>
                              </a:rPr>
                              <m:t>,</m:t>
                            </m:r>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e>
                        </m:d>
                        <m:r>
                          <a:rPr lang="en-US" sz="1600">
                            <a:solidFill>
                              <a:srgbClr val="FFC000"/>
                            </a:solidFill>
                            <a:latin typeface="Cambria Math" panose="02040503050406030204" pitchFamily="18" charset="0"/>
                          </a:rPr>
                          <m:t>=</m:t>
                        </m:r>
                        <m:sSup>
                          <m:sSupPr>
                            <m:ctrlPr>
                              <a:rPr lang="en-US" sz="1600" i="1">
                                <a:solidFill>
                                  <a:srgbClr val="FFC000"/>
                                </a:solidFill>
                                <a:latin typeface="Cambria Math" panose="02040503050406030204" pitchFamily="18" charset="0"/>
                              </a:rPr>
                            </m:ctrlPr>
                          </m:sSupPr>
                          <m:e>
                            <m:d>
                              <m:dPr>
                                <m:ctrlPr>
                                  <a:rPr lang="en-US" sz="1600" i="1">
                                    <a:solidFill>
                                      <a:srgbClr val="FFC000"/>
                                    </a:solidFill>
                                    <a:latin typeface="Cambria Math" panose="02040503050406030204" pitchFamily="18" charset="0"/>
                                  </a:rPr>
                                </m:ctrlPr>
                              </m:dPr>
                              <m:e>
                                <m:sSub>
                                  <m:sSubPr>
                                    <m:ctrlPr>
                                      <a:rPr lang="en-US" sz="1600" i="1">
                                        <a:solidFill>
                                          <a:srgbClr val="FFC000"/>
                                        </a:solidFill>
                                        <a:latin typeface="Cambria Math" panose="02040503050406030204" pitchFamily="18" charset="0"/>
                                      </a:rPr>
                                    </m:ctrlPr>
                                  </m:sSubPr>
                                  <m:e>
                                    <m:r>
                                      <m:rPr>
                                        <m:sty m:val="p"/>
                                      </m:rPr>
                                      <a:rPr lang="en-US" sz="1600">
                                        <a:solidFill>
                                          <a:srgbClr val="FFC000"/>
                                        </a:solidFill>
                                        <a:latin typeface="Cambria Math" panose="02040503050406030204" pitchFamily="18" charset="0"/>
                                      </a:rPr>
                                      <m:t>∇</m:t>
                                    </m:r>
                                  </m:e>
                                  <m:sub>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sub>
                                </m:sSub>
                                <m:sSubSup>
                                  <m:sSubSupPr>
                                    <m:ctrlPr>
                                      <a:rPr lang="en-US" sz="1600" i="1">
                                        <a:solidFill>
                                          <a:srgbClr val="FFC000"/>
                                        </a:solidFill>
                                        <a:latin typeface="Cambria Math" panose="02040503050406030204" pitchFamily="18" charset="0"/>
                                      </a:rPr>
                                    </m:ctrlPr>
                                  </m:sSubSupPr>
                                  <m:e>
                                    <m:r>
                                      <m:rPr>
                                        <m:sty m:val="p"/>
                                      </m:rPr>
                                      <a:rPr lang="en-US" sz="1600">
                                        <a:solidFill>
                                          <a:srgbClr val="FFC000"/>
                                        </a:solidFill>
                                        <a:latin typeface="Cambria Math" panose="02040503050406030204" pitchFamily="18" charset="0"/>
                                      </a:rPr>
                                      <m:t>∇</m:t>
                                    </m:r>
                                  </m:e>
                                  <m:sub>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sub>
                                  <m:sup>
                                    <m:r>
                                      <a:rPr lang="en-US" sz="1600">
                                        <a:solidFill>
                                          <a:srgbClr val="FFC000"/>
                                        </a:solidFill>
                                        <a:latin typeface="Cambria Math" panose="02040503050406030204" pitchFamily="18" charset="0"/>
                                      </a:rPr>
                                      <m:t>𝑇</m:t>
                                    </m:r>
                                  </m:sup>
                                </m:sSubSup>
                                <m:r>
                                  <a:rPr lang="en-US" sz="1600">
                                    <a:solidFill>
                                      <a:srgbClr val="FFC000"/>
                                    </a:solidFill>
                                    <a:latin typeface="Cambria Math" panose="02040503050406030204" pitchFamily="18" charset="0"/>
                                  </a:rPr>
                                  <m:t>ℒ</m:t>
                                </m:r>
                              </m:e>
                            </m:d>
                          </m:e>
                          <m:sup>
                            <m:r>
                              <a:rPr lang="en-US" sz="1600">
                                <a:solidFill>
                                  <a:srgbClr val="FFC000"/>
                                </a:solidFill>
                                <a:latin typeface="Cambria Math" panose="02040503050406030204" pitchFamily="18" charset="0"/>
                              </a:rPr>
                              <m:t>𝑇</m:t>
                            </m:r>
                          </m:sup>
                        </m:sSup>
                        <m:d>
                          <m:dPr>
                            <m:ctrlPr>
                              <a:rPr lang="en-US" sz="1600" i="1">
                                <a:solidFill>
                                  <a:srgbClr val="FFC000"/>
                                </a:solidFill>
                                <a:latin typeface="Cambria Math" panose="02040503050406030204" pitchFamily="18" charset="0"/>
                              </a:rPr>
                            </m:ctrlPr>
                          </m:dPr>
                          <m:e>
                            <m:sSub>
                              <m:sSubPr>
                                <m:ctrlPr>
                                  <a:rPr lang="en-US" sz="1600" i="1">
                                    <a:solidFill>
                                      <a:srgbClr val="FFC000"/>
                                    </a:solidFill>
                                    <a:latin typeface="Cambria Math" panose="02040503050406030204" pitchFamily="18" charset="0"/>
                                  </a:rPr>
                                </m:ctrlPr>
                              </m:sSubPr>
                              <m:e>
                                <m:r>
                                  <m:rPr>
                                    <m:sty m:val="p"/>
                                  </m:rPr>
                                  <a:rPr lang="en-US" sz="1600">
                                    <a:solidFill>
                                      <a:srgbClr val="FFC000"/>
                                    </a:solidFill>
                                    <a:latin typeface="Cambria Math" panose="02040503050406030204" pitchFamily="18" charset="0"/>
                                  </a:rPr>
                                  <m:t>∇</m:t>
                                </m:r>
                              </m:e>
                              <m:sub>
                                <m:r>
                                  <a:rPr lang="en-US" sz="1600">
                                    <a:solidFill>
                                      <a:srgbClr val="FFC000"/>
                                    </a:solidFill>
                                    <a:latin typeface="Cambria Math" panose="02040503050406030204" pitchFamily="18" charset="0"/>
                                  </a:rPr>
                                  <m:t>𝑞</m:t>
                                </m:r>
                              </m:sub>
                            </m:sSub>
                            <m:r>
                              <a:rPr lang="en-US" sz="1600">
                                <a:solidFill>
                                  <a:srgbClr val="FFC000"/>
                                </a:solidFill>
                                <a:latin typeface="Cambria Math" panose="02040503050406030204" pitchFamily="18" charset="0"/>
                              </a:rPr>
                              <m:t>ℒ</m:t>
                            </m:r>
                            <m:r>
                              <a:rPr lang="en-US" sz="1600">
                                <a:solidFill>
                                  <a:srgbClr val="FFC000"/>
                                </a:solidFill>
                                <a:latin typeface="Cambria Math" panose="02040503050406030204" pitchFamily="18" charset="0"/>
                              </a:rPr>
                              <m:t>−</m:t>
                            </m:r>
                            <m:d>
                              <m:dPr>
                                <m:ctrlPr>
                                  <a:rPr lang="en-US" sz="1600" i="1">
                                    <a:solidFill>
                                      <a:srgbClr val="FFC000"/>
                                    </a:solidFill>
                                    <a:latin typeface="Cambria Math" panose="02040503050406030204" pitchFamily="18" charset="0"/>
                                  </a:rPr>
                                </m:ctrlPr>
                              </m:dPr>
                              <m:e>
                                <m:sSub>
                                  <m:sSubPr>
                                    <m:ctrlPr>
                                      <a:rPr lang="en-US" sz="1600" i="1">
                                        <a:solidFill>
                                          <a:srgbClr val="FFC000"/>
                                        </a:solidFill>
                                        <a:latin typeface="Cambria Math" panose="02040503050406030204" pitchFamily="18" charset="0"/>
                                      </a:rPr>
                                    </m:ctrlPr>
                                  </m:sSubPr>
                                  <m:e>
                                    <m:r>
                                      <m:rPr>
                                        <m:sty m:val="p"/>
                                      </m:rPr>
                                      <a:rPr lang="en-US" sz="1600">
                                        <a:solidFill>
                                          <a:srgbClr val="FFC000"/>
                                        </a:solidFill>
                                        <a:latin typeface="Cambria Math" panose="02040503050406030204" pitchFamily="18" charset="0"/>
                                      </a:rPr>
                                      <m:t>∇</m:t>
                                    </m:r>
                                  </m:e>
                                  <m:sub>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sub>
                                </m:sSub>
                                <m:sSubSup>
                                  <m:sSubSupPr>
                                    <m:ctrlPr>
                                      <a:rPr lang="en-US" sz="1600" i="1">
                                        <a:solidFill>
                                          <a:srgbClr val="FFC000"/>
                                        </a:solidFill>
                                        <a:latin typeface="Cambria Math" panose="02040503050406030204" pitchFamily="18" charset="0"/>
                                      </a:rPr>
                                    </m:ctrlPr>
                                  </m:sSubSupPr>
                                  <m:e>
                                    <m:r>
                                      <m:rPr>
                                        <m:sty m:val="p"/>
                                      </m:rPr>
                                      <a:rPr lang="en-US" sz="1600">
                                        <a:solidFill>
                                          <a:srgbClr val="FFC000"/>
                                        </a:solidFill>
                                        <a:latin typeface="Cambria Math" panose="02040503050406030204" pitchFamily="18" charset="0"/>
                                      </a:rPr>
                                      <m:t>∇</m:t>
                                    </m:r>
                                  </m:e>
                                  <m:sub>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sub>
                                  <m:sup>
                                    <m:r>
                                      <a:rPr lang="en-US" sz="1600">
                                        <a:solidFill>
                                          <a:srgbClr val="FFC000"/>
                                        </a:solidFill>
                                        <a:latin typeface="Cambria Math" panose="02040503050406030204" pitchFamily="18" charset="0"/>
                                      </a:rPr>
                                      <m:t>𝑇</m:t>
                                    </m:r>
                                  </m:sup>
                                </m:sSubSup>
                                <m:r>
                                  <a:rPr lang="en-US" sz="1600">
                                    <a:solidFill>
                                      <a:srgbClr val="FFC000"/>
                                    </a:solidFill>
                                    <a:latin typeface="Cambria Math" panose="02040503050406030204" pitchFamily="18" charset="0"/>
                                  </a:rPr>
                                  <m:t>ℒ</m:t>
                                </m:r>
                              </m:e>
                            </m:d>
                            <m:acc>
                              <m:accPr>
                                <m:chr m:val="̇"/>
                                <m:ctrlPr>
                                  <a:rPr lang="en-US" sz="1600" i="1">
                                    <a:solidFill>
                                      <a:srgbClr val="FFC000"/>
                                    </a:solidFill>
                                    <a:latin typeface="Cambria Math" panose="02040503050406030204" pitchFamily="18" charset="0"/>
                                  </a:rPr>
                                </m:ctrlPr>
                              </m:accPr>
                              <m:e>
                                <m:r>
                                  <a:rPr lang="en-US" sz="1600">
                                    <a:solidFill>
                                      <a:srgbClr val="FFC000"/>
                                    </a:solidFill>
                                    <a:latin typeface="Cambria Math" panose="02040503050406030204" pitchFamily="18" charset="0"/>
                                  </a:rPr>
                                  <m:t>𝑞</m:t>
                                </m:r>
                              </m:e>
                            </m:acc>
                          </m:e>
                        </m:d>
                      </m:e>
                    </m:d>
                  </m:oMath>
                </a14:m>
                <a:endParaRPr lang="en-US" sz="1600">
                  <a:solidFill>
                    <a:srgbClr val="FFC000"/>
                  </a:solidFill>
                </a:endParaRPr>
              </a:p>
              <a:p>
                <a:pPr algn="ctr"/>
                <a:endParaRPr lang="en-US" sz="1600">
                  <a:solidFill>
                    <a:srgbClr val="FFC000"/>
                  </a:solidFill>
                </a:endParaRPr>
              </a:p>
            </p:txBody>
          </p:sp>
        </mc:Choice>
        <mc:Fallback>
          <p:sp>
            <p:nvSpPr>
              <p:cNvPr id="27" name="TextBox 26">
                <a:extLst>
                  <a:ext uri="{FF2B5EF4-FFF2-40B4-BE49-F238E27FC236}">
                    <a16:creationId xmlns:a16="http://schemas.microsoft.com/office/drawing/2014/main" id="{8AADBA23-A181-4168-B9FF-9F8641092DB8}"/>
                  </a:ext>
                </a:extLst>
              </p:cNvPr>
              <p:cNvSpPr txBox="1">
                <a:spLocks noRot="1" noChangeAspect="1" noMove="1" noResize="1" noEditPoints="1" noAdjustHandles="1" noChangeArrowheads="1" noChangeShapeType="1" noTextEdit="1"/>
              </p:cNvSpPr>
              <p:nvPr/>
            </p:nvSpPr>
            <p:spPr>
              <a:xfrm>
                <a:off x="715617" y="3500031"/>
                <a:ext cx="11179534" cy="887807"/>
              </a:xfrm>
              <a:prstGeom prst="rect">
                <a:avLst/>
              </a:prstGeom>
              <a:blipFill>
                <a:blip r:embed="rId3"/>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8D931CAD-E51A-42D7-BD2D-858ED4814ED9}"/>
              </a:ext>
            </a:extLst>
          </p:cNvPr>
          <p:cNvCxnSpPr>
            <a:cxnSpLocks/>
          </p:cNvCxnSpPr>
          <p:nvPr/>
        </p:nvCxnSpPr>
        <p:spPr>
          <a:xfrm flipH="1">
            <a:off x="5694680" y="3246120"/>
            <a:ext cx="314960" cy="33156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072092BB-1348-4F60-9799-5FFF61875DB2}"/>
              </a:ext>
            </a:extLst>
          </p:cNvPr>
          <p:cNvSpPr>
            <a:spLocks noGrp="1"/>
          </p:cNvSpPr>
          <p:nvPr>
            <p:ph type="dt" sz="half" idx="10"/>
          </p:nvPr>
        </p:nvSpPr>
        <p:spPr/>
        <p:txBody>
          <a:bodyPr/>
          <a:lstStyle/>
          <a:p>
            <a:fld id="{89DEAF36-42A4-4A78-9BF4-758AEF1BBE2E}" type="datetime1">
              <a:rPr lang="en-US" smtClean="0"/>
              <a:t>1/28/2024</a:t>
            </a:fld>
            <a:endParaRPr lang="en-US"/>
          </a:p>
        </p:txBody>
      </p:sp>
      <p:sp>
        <p:nvSpPr>
          <p:cNvPr id="5" name="Footer Placeholder 4">
            <a:extLst>
              <a:ext uri="{FF2B5EF4-FFF2-40B4-BE49-F238E27FC236}">
                <a16:creationId xmlns:a16="http://schemas.microsoft.com/office/drawing/2014/main" id="{79D9111F-93E2-4075-92BF-4EDC8859BF6E}"/>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00C606C6-3010-4A42-9DB5-E5B905F56E5B}"/>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181467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7FEE-B13D-4920-BE59-6AE2062F2C9E}"/>
              </a:ext>
            </a:extLst>
          </p:cNvPr>
          <p:cNvSpPr>
            <a:spLocks noGrp="1"/>
          </p:cNvSpPr>
          <p:nvPr>
            <p:ph type="title"/>
          </p:nvPr>
        </p:nvSpPr>
        <p:spPr/>
        <p:txBody>
          <a:bodyPr/>
          <a:lstStyle/>
          <a:p>
            <a:r>
              <a:rPr lang="en-US" b="1"/>
              <a:t>Learning Framework of </a:t>
            </a:r>
            <a:r>
              <a:rPr lang="en-US" b="1" err="1"/>
              <a:t>NNPhD</a:t>
            </a:r>
            <a:r>
              <a:rPr lang="en-US" b="1"/>
              <a:t> </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DEDD102-68F3-407C-9503-3CE3B888B5EB}"/>
                  </a:ext>
                </a:extLst>
              </p:cNvPr>
              <p:cNvSpPr txBox="1"/>
              <p:nvPr/>
            </p:nvSpPr>
            <p:spPr>
              <a:xfrm>
                <a:off x="991923" y="4663659"/>
                <a:ext cx="11087673" cy="1762919"/>
              </a:xfrm>
              <a:prstGeom prst="rect">
                <a:avLst/>
              </a:prstGeom>
              <a:noFill/>
            </p:spPr>
            <p:txBody>
              <a:bodyPr wrap="square">
                <a:spAutoFit/>
              </a:bodyPr>
              <a:lstStyle/>
              <a:p>
                <a:pPr marL="285750" indent="-285750">
                  <a:buFont typeface="Arial" panose="020B0604020202020204" pitchFamily="34" charset="0"/>
                  <a:buChar char="•"/>
                </a:pPr>
                <a:r>
                  <a:rPr lang="en-US" sz="1800">
                    <a:solidFill>
                      <a:schemeClr val="tx1"/>
                    </a:solidFill>
                  </a:rPr>
                  <a:t>Constrained optimization: </a:t>
                </a:r>
                <a:r>
                  <a:rPr lang="en-US" sz="1800" b="1">
                    <a:solidFill>
                      <a:schemeClr val="tx1"/>
                    </a:solidFill>
                  </a:rPr>
                  <a:t> </a:t>
                </a:r>
                <a14:m>
                  <m:oMath xmlns:m="http://schemas.openxmlformats.org/officeDocument/2006/math">
                    <m:r>
                      <a:rPr lang="en-US" sz="1800" b="0" i="1" smtClean="0">
                        <a:solidFill>
                          <a:schemeClr val="tx1"/>
                        </a:solidFill>
                        <a:latin typeface="Cambria Math" panose="02040503050406030204" pitchFamily="18" charset="0"/>
                      </a:rPr>
                      <m:t>𝑚𝑖</m:t>
                    </m:r>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𝑛</m:t>
                        </m:r>
                      </m:e>
                      <m:sub>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𝑛</m:t>
                            </m:r>
                          </m:sub>
                          <m:sup>
                            <m:r>
                              <a:rPr lang="en-US" sz="1800" b="0" i="1" smtClean="0">
                                <a:solidFill>
                                  <a:schemeClr val="tx1"/>
                                </a:solidFill>
                                <a:latin typeface="Cambria Math" panose="02040503050406030204" pitchFamily="18" charset="0"/>
                              </a:rPr>
                              <m:t>𝑁𝑁</m:t>
                            </m:r>
                          </m:sup>
                        </m:sSubSup>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ℱ</m:t>
                        </m:r>
                      </m:sub>
                    </m:sSub>
                    <m:d>
                      <m:dPr>
                        <m:begChr m:val="|"/>
                        <m:endChr m:val="|"/>
                        <m:ctrlPr>
                          <a:rPr lang="en-US" sz="1800" b="0" i="1" smtClean="0">
                            <a:solidFill>
                              <a:schemeClr val="tx1"/>
                            </a:solidFill>
                            <a:latin typeface="Cambria Math" panose="02040503050406030204" pitchFamily="18" charset="0"/>
                          </a:rPr>
                        </m:ctrlPr>
                      </m:dPr>
                      <m:e>
                        <m:d>
                          <m:dPr>
                            <m:begChr m:val="|"/>
                            <m:endChr m:val="|"/>
                            <m:ctrlPr>
                              <a:rPr lang="en-US" sz="1800" b="0" i="1" smtClean="0">
                                <a:solidFill>
                                  <a:schemeClr val="tx1"/>
                                </a:solidFill>
                                <a:latin typeface="Cambria Math" panose="02040503050406030204" pitchFamily="18" charset="0"/>
                              </a:rPr>
                            </m:ctrlPr>
                          </m:dPr>
                          <m:e>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𝑛</m:t>
                                </m:r>
                              </m:sub>
                              <m:sup>
                                <m:r>
                                  <a:rPr lang="en-US" sz="1800" b="0" i="1" smtClean="0">
                                    <a:solidFill>
                                      <a:schemeClr val="tx1"/>
                                    </a:solidFill>
                                    <a:latin typeface="Cambria Math" panose="02040503050406030204" pitchFamily="18" charset="0"/>
                                  </a:rPr>
                                  <m:t>𝑁𝑁</m:t>
                                </m:r>
                              </m:sup>
                            </m:sSubSup>
                          </m:e>
                        </m:d>
                      </m:e>
                    </m:d>
                    <m:r>
                      <a:rPr lang="en-US" sz="1800" b="0" i="1" smtClean="0">
                        <a:solidFill>
                          <a:schemeClr val="tx1"/>
                        </a:solidFill>
                        <a:latin typeface="Cambria Math" panose="02040503050406030204" pitchFamily="18" charset="0"/>
                      </a:rPr>
                      <m:t>      </m:t>
                    </m:r>
                    <m:r>
                      <a:rPr lang="en-US" sz="1800" b="0" i="1" smtClean="0">
                        <a:solidFill>
                          <a:schemeClr val="tx1"/>
                        </a:solidFill>
                        <a:latin typeface="Cambria Math" panose="02040503050406030204" pitchFamily="18" charset="0"/>
                      </a:rPr>
                      <m:t>𝑠</m:t>
                    </m:r>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𝑡</m:t>
                    </m:r>
                    <m:r>
                      <a:rPr lang="en-US" sz="1800" b="0" i="1" smtClean="0">
                        <a:solidFill>
                          <a:schemeClr val="tx1"/>
                        </a:solidFill>
                        <a:latin typeface="Cambria Math" panose="02040503050406030204" pitchFamily="18" charset="0"/>
                      </a:rPr>
                      <m:t>.     </m:t>
                    </m:r>
                  </m:oMath>
                </a14:m>
                <a:r>
                  <a:rPr lang="en-US" sz="1800" b="0" i="1">
                    <a:solidFill>
                      <a:schemeClr val="tx1"/>
                    </a:solidFill>
                    <a:latin typeface="Cambria Math" panose="02040503050406030204" pitchFamily="18" charset="0"/>
                  </a:rPr>
                  <a:t>  </a:t>
                </a:r>
                <a14:m>
                  <m:oMath xmlns:m="http://schemas.openxmlformats.org/officeDocument/2006/math">
                    <m:r>
                      <a:rPr lang="en-US" sz="1800" b="0" i="1" smtClean="0">
                        <a:solidFill>
                          <a:schemeClr val="tx1"/>
                        </a:solidFill>
                        <a:latin typeface="Cambria Math" panose="02040503050406030204" pitchFamily="18" charset="0"/>
                      </a:rPr>
                      <m:t>𝐿𝑜𝑠𝑠</m:t>
                    </m:r>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𝑞</m:t>
                    </m:r>
                    <m:r>
                      <a:rPr lang="en-US" sz="1800" b="0" i="1" smtClean="0">
                        <a:solidFill>
                          <a:schemeClr val="tx1"/>
                        </a:solidFill>
                        <a:latin typeface="Cambria Math" panose="02040503050406030204" pitchFamily="18" charset="0"/>
                      </a:rPr>
                      <m:t>,</m:t>
                    </m:r>
                    <m:acc>
                      <m:accPr>
                        <m:chr m:val="̂"/>
                        <m:ctrlPr>
                          <a:rPr lang="en-US" sz="1800" b="0" i="1" smtClean="0">
                            <a:solidFill>
                              <a:schemeClr val="tx1"/>
                            </a:solidFill>
                            <a:latin typeface="Cambria Math" panose="02040503050406030204" pitchFamily="18" charset="0"/>
                          </a:rPr>
                        </m:ctrlPr>
                      </m:accPr>
                      <m:e>
                        <m:r>
                          <a:rPr lang="en-US" sz="1800" b="0" i="1" smtClean="0">
                            <a:solidFill>
                              <a:schemeClr val="tx1"/>
                            </a:solidFill>
                            <a:latin typeface="Cambria Math" panose="02040503050406030204" pitchFamily="18" charset="0"/>
                          </a:rPr>
                          <m:t>𝑞</m:t>
                        </m:r>
                      </m:e>
                    </m:acc>
                    <m:r>
                      <a:rPr lang="en-US" sz="1800" b="0" i="1" smtClean="0">
                        <a:solidFill>
                          <a:schemeClr val="tx1"/>
                        </a:solidFill>
                        <a:latin typeface="Cambria Math" panose="02040503050406030204" pitchFamily="18" charset="0"/>
                      </a:rPr>
                      <m:t>)=0</m:t>
                    </m:r>
                  </m:oMath>
                </a14:m>
                <a:r>
                  <a:rPr lang="en-US" b="0" i="1">
                    <a:solidFill>
                      <a:schemeClr val="tx1"/>
                    </a:solidFill>
                    <a:latin typeface="Cambria Math" panose="02040503050406030204" pitchFamily="18" charset="0"/>
                  </a:rPr>
                  <a:t>  </a:t>
                </a:r>
                <a:r>
                  <a:rPr lang="en-US">
                    <a:solidFill>
                      <a:schemeClr val="tx1"/>
                    </a:solidFill>
                  </a:rPr>
                  <a:t>with </a:t>
                </a:r>
                <a14:m>
                  <m:oMath xmlns:m="http://schemas.openxmlformats.org/officeDocument/2006/math">
                    <m:acc>
                      <m:accPr>
                        <m:chr m:val="̂"/>
                        <m:ctrlPr>
                          <a:rPr lang="en-US" sz="1800" b="0" i="1" smtClean="0">
                            <a:solidFill>
                              <a:schemeClr val="tx1"/>
                            </a:solidFill>
                            <a:latin typeface="Cambria Math" panose="02040503050406030204" pitchFamily="18" charset="0"/>
                          </a:rPr>
                        </m:ctrlPr>
                      </m:accPr>
                      <m:e>
                        <m:r>
                          <a:rPr lang="en-US" sz="1800" b="0" i="1" smtClean="0">
                            <a:solidFill>
                              <a:schemeClr val="tx1"/>
                            </a:solidFill>
                            <a:latin typeface="Cambria Math" panose="02040503050406030204" pitchFamily="18" charset="0"/>
                          </a:rPr>
                          <m:t>𝑞</m:t>
                        </m:r>
                      </m:e>
                    </m:acc>
                  </m:oMath>
                </a14:m>
                <a:r>
                  <a:rPr lang="en-US">
                    <a:solidFill>
                      <a:schemeClr val="tx1"/>
                    </a:solidFill>
                  </a:rPr>
                  <a:t> is predicted by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𝑓</m:t>
                        </m:r>
                      </m:e>
                      <m:sup>
                        <m:r>
                          <a:rPr lang="en-US" b="0" i="1" smtClean="0">
                            <a:solidFill>
                              <a:schemeClr val="tx1"/>
                            </a:solidFill>
                            <a:latin typeface="Cambria Math" panose="02040503050406030204" pitchFamily="18" charset="0"/>
                          </a:rPr>
                          <m:t>𝑁𝑁</m:t>
                        </m:r>
                      </m:sup>
                    </m:sSup>
                  </m:oMath>
                </a14:m>
                <a:endParaRPr lang="en-US">
                  <a:solidFill>
                    <a:schemeClr val="tx1"/>
                  </a:solidFill>
                </a:endParaRPr>
              </a:p>
              <a:p>
                <a:pPr marL="742950" lvl="1" indent="-285750">
                  <a:buFont typeface="Arial" panose="020B0604020202020204" pitchFamily="34" charset="0"/>
                  <a:buChar char="•"/>
                </a:pPr>
                <a14:m>
                  <m:oMath xmlns:m="http://schemas.openxmlformats.org/officeDocument/2006/math">
                    <m:r>
                      <a:rPr lang="en-US" sz="1400" i="1">
                        <a:solidFill>
                          <a:schemeClr val="tx1"/>
                        </a:solidFill>
                        <a:latin typeface="Cambria Math" panose="02040503050406030204" pitchFamily="18" charset="0"/>
                      </a:rPr>
                      <m:t>𝐿</m:t>
                    </m:r>
                    <m:r>
                      <a:rPr lang="en-US" sz="1400" b="0" i="1" smtClean="0">
                        <a:solidFill>
                          <a:schemeClr val="tx1"/>
                        </a:solidFill>
                        <a:latin typeface="Cambria Math" panose="02040503050406030204" pitchFamily="18" charset="0"/>
                      </a:rPr>
                      <m:t>𝑜𝑠𝑠</m:t>
                    </m:r>
                    <m:d>
                      <m:dPr>
                        <m:ctrlPr>
                          <a:rPr lang="en-US" sz="1400" b="0" i="1" smtClean="0">
                            <a:solidFill>
                              <a:schemeClr val="tx1"/>
                            </a:solidFill>
                            <a:latin typeface="Cambria Math" panose="02040503050406030204" pitchFamily="18" charset="0"/>
                          </a:rPr>
                        </m:ctrlPr>
                      </m:dPr>
                      <m:e>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𝑞</m:t>
                            </m:r>
                            <m:r>
                              <a:rPr lang="en-US" sz="1400" b="0" i="1" smtClean="0">
                                <a:solidFill>
                                  <a:schemeClr val="tx1"/>
                                </a:solidFill>
                                <a:latin typeface="Cambria Math" panose="02040503050406030204" pitchFamily="18" charset="0"/>
                              </a:rPr>
                              <m:t>,</m:t>
                            </m:r>
                            <m:acc>
                              <m:accPr>
                                <m:chr m:val="̇"/>
                                <m:ctrlPr>
                                  <a:rPr lang="en-US" sz="1400" b="0" i="1" smtClean="0">
                                    <a:solidFill>
                                      <a:schemeClr val="tx1"/>
                                    </a:solidFill>
                                    <a:latin typeface="Cambria Math" panose="02040503050406030204" pitchFamily="18" charset="0"/>
                                  </a:rPr>
                                </m:ctrlPr>
                              </m:accPr>
                              <m:e>
                                <m:r>
                                  <a:rPr lang="en-US" sz="1400" b="0" i="1" smtClean="0">
                                    <a:solidFill>
                                      <a:schemeClr val="tx1"/>
                                    </a:solidFill>
                                    <a:latin typeface="Cambria Math" panose="02040503050406030204" pitchFamily="18" charset="0"/>
                                  </a:rPr>
                                  <m:t>𝑞</m:t>
                                </m:r>
                              </m:e>
                            </m:acc>
                          </m:e>
                        </m:d>
                        <m:r>
                          <a:rPr lang="en-US" sz="1400" b="0" i="1" smtClean="0">
                            <a:solidFill>
                              <a:schemeClr val="tx1"/>
                            </a:solidFill>
                            <a:latin typeface="Cambria Math" panose="02040503050406030204" pitchFamily="18" charset="0"/>
                          </a:rPr>
                          <m:t>,</m:t>
                        </m:r>
                        <m:d>
                          <m:dPr>
                            <m:ctrlPr>
                              <a:rPr lang="en-US" sz="1400" b="0" i="1" smtClean="0">
                                <a:solidFill>
                                  <a:schemeClr val="tx1"/>
                                </a:solidFill>
                                <a:latin typeface="Cambria Math" panose="02040503050406030204" pitchFamily="18" charset="0"/>
                              </a:rPr>
                            </m:ctrlPr>
                          </m:dPr>
                          <m:e>
                            <m:acc>
                              <m:accPr>
                                <m:chr m:val="̂"/>
                                <m:ctrlPr>
                                  <a:rPr lang="en-US" sz="1400" b="0" i="1" smtClean="0">
                                    <a:solidFill>
                                      <a:schemeClr val="tx1"/>
                                    </a:solidFill>
                                    <a:latin typeface="Cambria Math" panose="02040503050406030204" pitchFamily="18" charset="0"/>
                                  </a:rPr>
                                </m:ctrlPr>
                              </m:accPr>
                              <m:e>
                                <m:r>
                                  <a:rPr lang="en-US" sz="1400" b="0" i="1" smtClean="0">
                                    <a:solidFill>
                                      <a:schemeClr val="tx1"/>
                                    </a:solidFill>
                                    <a:latin typeface="Cambria Math" panose="02040503050406030204" pitchFamily="18" charset="0"/>
                                  </a:rPr>
                                  <m:t>𝑞</m:t>
                                </m:r>
                              </m:e>
                            </m:acc>
                            <m:r>
                              <a:rPr lang="en-US" sz="1400" b="0" i="1" smtClean="0">
                                <a:solidFill>
                                  <a:schemeClr val="tx1"/>
                                </a:solidFill>
                                <a:latin typeface="Cambria Math" panose="02040503050406030204" pitchFamily="18" charset="0"/>
                              </a:rPr>
                              <m:t>,</m:t>
                            </m:r>
                            <m:acc>
                              <m:accPr>
                                <m:chr m:val="̂"/>
                                <m:ctrlPr>
                                  <a:rPr lang="en-US" sz="1400" b="0" i="1" smtClean="0">
                                    <a:solidFill>
                                      <a:schemeClr val="tx1"/>
                                    </a:solidFill>
                                    <a:latin typeface="Cambria Math" panose="02040503050406030204" pitchFamily="18" charset="0"/>
                                  </a:rPr>
                                </m:ctrlPr>
                              </m:accPr>
                              <m:e>
                                <m:acc>
                                  <m:accPr>
                                    <m:chr m:val="̇"/>
                                    <m:ctrlPr>
                                      <a:rPr lang="en-US" sz="1400" b="0" i="1" smtClean="0">
                                        <a:solidFill>
                                          <a:schemeClr val="tx1"/>
                                        </a:solidFill>
                                        <a:latin typeface="Cambria Math" panose="02040503050406030204" pitchFamily="18" charset="0"/>
                                      </a:rPr>
                                    </m:ctrlPr>
                                  </m:accPr>
                                  <m:e>
                                    <m:r>
                                      <a:rPr lang="en-US" sz="1400" b="0" i="1" smtClean="0">
                                        <a:solidFill>
                                          <a:schemeClr val="tx1"/>
                                        </a:solidFill>
                                        <a:latin typeface="Cambria Math" panose="02040503050406030204" pitchFamily="18" charset="0"/>
                                      </a:rPr>
                                      <m:t>𝑞</m:t>
                                    </m:r>
                                  </m:e>
                                </m:acc>
                              </m:e>
                            </m:acc>
                          </m:e>
                        </m:d>
                      </m:e>
                    </m:d>
                    <m:r>
                      <a:rPr lang="en-US" sz="1400" b="0" i="1" smtClean="0">
                        <a:solidFill>
                          <a:schemeClr val="tx1"/>
                        </a:solidFill>
                        <a:latin typeface="Cambria Math" panose="02040503050406030204" pitchFamily="18" charset="0"/>
                      </a:rPr>
                      <m:t>=</m:t>
                    </m:r>
                    <m:nary>
                      <m:naryPr>
                        <m:chr m:val="∑"/>
                        <m:ctrlPr>
                          <a:rPr lang="en-US" sz="1400" b="0" i="1" smtClean="0">
                            <a:solidFill>
                              <a:schemeClr val="tx1"/>
                            </a:solidFill>
                            <a:latin typeface="Cambria Math" panose="02040503050406030204" pitchFamily="18" charset="0"/>
                          </a:rPr>
                        </m:ctrlPr>
                      </m:naryPr>
                      <m:sub>
                        <m:r>
                          <a:rPr lang="en-US" sz="1400" b="0" i="1" smtClean="0">
                            <a:solidFill>
                              <a:schemeClr val="tx1"/>
                            </a:solidFill>
                            <a:latin typeface="Cambria Math" panose="02040503050406030204" pitchFamily="18" charset="0"/>
                          </a:rPr>
                          <m:t>𝑖</m:t>
                        </m:r>
                        <m:r>
                          <a:rPr lang="en-US" sz="1400" b="0" i="1" smtClean="0">
                            <a:solidFill>
                              <a:schemeClr val="tx1"/>
                            </a:solidFill>
                            <a:latin typeface="Cambria Math" panose="02040503050406030204" pitchFamily="18" charset="0"/>
                          </a:rPr>
                          <m:t>=1</m:t>
                        </m:r>
                      </m:sub>
                      <m:sup>
                        <m:r>
                          <a:rPr lang="en-US" sz="1400" b="0" i="1" smtClean="0">
                            <a:solidFill>
                              <a:schemeClr val="tx1"/>
                            </a:solidFill>
                            <a:latin typeface="Cambria Math" panose="02040503050406030204" pitchFamily="18" charset="0"/>
                          </a:rPr>
                          <m:t>𝑛</m:t>
                        </m:r>
                      </m:sup>
                      <m:e>
                        <m:r>
                          <a:rPr lang="en-US" sz="1400" b="0" i="1" smtClean="0">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m:t>
                        </m:r>
                        <m:sSup>
                          <m:sSupPr>
                            <m:ctrlPr>
                              <a:rPr lang="en-US" sz="1400" b="0" i="1" smtClean="0">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𝑞</m:t>
                            </m:r>
                          </m:e>
                          <m:sup>
                            <m:r>
                              <a:rPr lang="en-US" sz="1400" b="0" i="1" smtClean="0">
                                <a:solidFill>
                                  <a:schemeClr val="tx1"/>
                                </a:solidFill>
                                <a:latin typeface="Cambria Math" panose="02040503050406030204" pitchFamily="18" charset="0"/>
                              </a:rPr>
                              <m:t>𝑖</m:t>
                            </m:r>
                          </m:sup>
                        </m:sSup>
                        <m:r>
                          <a:rPr lang="en-US" sz="1400" b="0" i="1" smtClean="0">
                            <a:solidFill>
                              <a:schemeClr val="tx1"/>
                            </a:solidFill>
                            <a:latin typeface="Cambria Math" panose="02040503050406030204" pitchFamily="18" charset="0"/>
                          </a:rPr>
                          <m:t>−</m:t>
                        </m:r>
                        <m:sSup>
                          <m:sSupPr>
                            <m:ctrlPr>
                              <a:rPr lang="en-US" sz="1400" b="0" i="1" smtClean="0">
                                <a:solidFill>
                                  <a:schemeClr val="tx1"/>
                                </a:solidFill>
                                <a:latin typeface="Cambria Math" panose="02040503050406030204" pitchFamily="18" charset="0"/>
                              </a:rPr>
                            </m:ctrlPr>
                          </m:sSupPr>
                          <m:e>
                            <m:acc>
                              <m:accPr>
                                <m:chr m:val="̂"/>
                                <m:ctrlPr>
                                  <a:rPr lang="en-US" sz="1400" b="0" i="1" smtClean="0">
                                    <a:solidFill>
                                      <a:schemeClr val="tx1"/>
                                    </a:solidFill>
                                    <a:latin typeface="Cambria Math" panose="02040503050406030204" pitchFamily="18" charset="0"/>
                                  </a:rPr>
                                </m:ctrlPr>
                              </m:accPr>
                              <m:e>
                                <m:r>
                                  <a:rPr lang="en-US" sz="1400" b="0" i="1" smtClean="0">
                                    <a:solidFill>
                                      <a:schemeClr val="tx1"/>
                                    </a:solidFill>
                                    <a:latin typeface="Cambria Math" panose="02040503050406030204" pitchFamily="18" charset="0"/>
                                  </a:rPr>
                                  <m:t>𝑞</m:t>
                                </m:r>
                              </m:e>
                            </m:acc>
                          </m:e>
                          <m:sup>
                            <m:r>
                              <a:rPr lang="en-US" sz="1400" b="0" i="1" smtClean="0">
                                <a:solidFill>
                                  <a:schemeClr val="tx1"/>
                                </a:solidFill>
                                <a:latin typeface="Cambria Math" panose="02040503050406030204" pitchFamily="18" charset="0"/>
                              </a:rPr>
                              <m:t>𝑖</m:t>
                            </m:r>
                          </m:sup>
                        </m:sSup>
                        <m:r>
                          <a:rPr lang="en-US" sz="1400" i="1">
                            <a:solidFill>
                              <a:schemeClr val="tx1"/>
                            </a:solidFill>
                            <a:latin typeface="Cambria Math" panose="02040503050406030204" pitchFamily="18" charset="0"/>
                          </a:rPr>
                          <m:t>||+|| </m:t>
                        </m:r>
                        <m:sSup>
                          <m:sSupPr>
                            <m:ctrlPr>
                              <a:rPr lang="en-US" sz="1400" b="0" i="1" smtClean="0">
                                <a:solidFill>
                                  <a:schemeClr val="tx1"/>
                                </a:solidFill>
                                <a:latin typeface="Cambria Math" panose="02040503050406030204" pitchFamily="18" charset="0"/>
                              </a:rPr>
                            </m:ctrlPr>
                          </m:sSup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sup>
                            <m:r>
                              <a:rPr lang="en-US" sz="1400" b="0" i="1" smtClean="0">
                                <a:solidFill>
                                  <a:schemeClr val="tx1"/>
                                </a:solidFill>
                                <a:latin typeface="Cambria Math" panose="02040503050406030204" pitchFamily="18" charset="0"/>
                              </a:rPr>
                              <m:t>𝑖</m:t>
                            </m:r>
                          </m:sup>
                        </m:sSup>
                        <m:r>
                          <a:rPr lang="en-US" sz="1400" i="1">
                            <a:solidFill>
                              <a:schemeClr val="tx1"/>
                            </a:solidFill>
                            <a:latin typeface="Cambria Math" panose="02040503050406030204" pitchFamily="18" charset="0"/>
                          </a:rPr>
                          <m:t>−</m:t>
                        </m:r>
                        <m:sSup>
                          <m:sSupPr>
                            <m:ctrlPr>
                              <a:rPr lang="en-US" sz="1400" b="0" i="1" smtClean="0">
                                <a:solidFill>
                                  <a:schemeClr val="tx1"/>
                                </a:solidFill>
                                <a:latin typeface="Cambria Math" panose="02040503050406030204" pitchFamily="18" charset="0"/>
                              </a:rPr>
                            </m:ctrlPr>
                          </m:sSupPr>
                          <m:e>
                            <m:acc>
                              <m:accPr>
                                <m:chr m:val="̂"/>
                                <m:ctrlPr>
                                  <a:rPr lang="en-US" sz="1400" i="1">
                                    <a:solidFill>
                                      <a:schemeClr val="tx1"/>
                                    </a:solidFill>
                                    <a:latin typeface="Cambria Math" panose="02040503050406030204" pitchFamily="18" charset="0"/>
                                  </a:rPr>
                                </m:ctrlPr>
                              </m:acc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acc>
                          </m:e>
                          <m:sup>
                            <m:r>
                              <a:rPr lang="en-US" sz="1400" b="0" i="1" smtClean="0">
                                <a:solidFill>
                                  <a:schemeClr val="tx1"/>
                                </a:solidFill>
                                <a:latin typeface="Cambria Math" panose="02040503050406030204" pitchFamily="18" charset="0"/>
                              </a:rPr>
                              <m:t>𝑖</m:t>
                            </m:r>
                          </m:sup>
                        </m:sSup>
                        <m:r>
                          <a:rPr lang="en-US" sz="1400" i="1">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m:t>
                        </m:r>
                      </m:e>
                    </m:nary>
                  </m:oMath>
                </a14:m>
                <a:r>
                  <a:rPr lang="en-US" sz="1400">
                    <a:solidFill>
                      <a:schemeClr val="tx1"/>
                    </a:solidFill>
                  </a:rPr>
                  <a:t>  with</a:t>
                </a:r>
                <a14:m>
                  <m:oMath xmlns:m="http://schemas.openxmlformats.org/officeDocument/2006/math">
                    <m:r>
                      <a:rPr lang="en-US" sz="1400" i="1">
                        <a:solidFill>
                          <a:schemeClr val="tx1"/>
                        </a:solidFill>
                        <a:latin typeface="Cambria Math" panose="02040503050406030204" pitchFamily="18" charset="0"/>
                      </a:rPr>
                      <m:t> </m:t>
                    </m:r>
                    <m:d>
                      <m:dPr>
                        <m:ctrlPr>
                          <a:rPr lang="en-US" sz="1400" b="0" i="1" smtClean="0">
                            <a:solidFill>
                              <a:schemeClr val="tx1"/>
                            </a:solidFill>
                            <a:latin typeface="Cambria Math" panose="02040503050406030204" pitchFamily="18" charset="0"/>
                          </a:rPr>
                        </m:ctrlPr>
                      </m:d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r>
                          <a:rPr lang="en-US" sz="1400" i="1">
                            <a:solidFill>
                              <a:schemeClr val="tx1"/>
                            </a:solidFill>
                            <a:latin typeface="Cambria Math" panose="02040503050406030204" pitchFamily="18" charset="0"/>
                          </a:rPr>
                          <m:t>,</m:t>
                        </m:r>
                        <m:acc>
                          <m:accPr>
                            <m:chr m:val="̂"/>
                            <m:ctrlPr>
                              <a:rPr lang="en-US" sz="1400" i="1">
                                <a:solidFill>
                                  <a:schemeClr val="tx1"/>
                                </a:solidFill>
                                <a:latin typeface="Cambria Math" panose="02040503050406030204" pitchFamily="18" charset="0"/>
                              </a:rPr>
                            </m:ctrlPr>
                          </m:acc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acc>
                      </m:e>
                    </m:d>
                    <m:r>
                      <a:rPr lang="en-US" sz="1400" b="0" i="1"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𝑂𝐷𝐸𝑠𝑜𝑙𝑣𝑒</m:t>
                    </m:r>
                    <m:d>
                      <m:dPr>
                        <m:ctrlPr>
                          <a:rPr lang="en-US" sz="1400" b="0" i="1" dirty="0" smtClean="0">
                            <a:solidFill>
                              <a:schemeClr val="tx1"/>
                            </a:solidFill>
                            <a:latin typeface="Cambria Math" panose="02040503050406030204" pitchFamily="18" charset="0"/>
                          </a:rPr>
                        </m:ctrlPr>
                      </m:dPr>
                      <m:e>
                        <m:sSup>
                          <m:sSupPr>
                            <m:ctrlPr>
                              <a:rPr lang="en-US" sz="1400" i="1">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𝑓</m:t>
                            </m:r>
                          </m:e>
                          <m:sup>
                            <m:r>
                              <a:rPr lang="en-US" sz="1400" i="1">
                                <a:solidFill>
                                  <a:schemeClr val="tx1"/>
                                </a:solidFill>
                                <a:latin typeface="Cambria Math" panose="02040503050406030204" pitchFamily="18" charset="0"/>
                              </a:rPr>
                              <m:t>𝑁𝑁</m:t>
                            </m:r>
                          </m:sup>
                        </m:sSup>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𝑞</m:t>
                            </m:r>
                            <m:r>
                              <a:rPr lang="en-US" sz="1400" i="1">
                                <a:solidFill>
                                  <a:schemeClr val="tx1"/>
                                </a:solidFill>
                                <a:latin typeface="Cambria Math" panose="02040503050406030204" pitchFamily="18" charset="0"/>
                              </a:rPr>
                              <m:t>,</m:t>
                            </m:r>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r>
                              <a:rPr lang="en-US" sz="1400">
                                <a:solidFill>
                                  <a:schemeClr val="tx1"/>
                                </a:solidFill>
                                <a:latin typeface="Cambria Math" panose="02040503050406030204" pitchFamily="18" charset="0"/>
                              </a:rPr>
                              <m:t>,</m:t>
                            </m:r>
                            <m:r>
                              <a:rPr lang="en-US" sz="1400">
                                <a:solidFill>
                                  <a:schemeClr val="tx1"/>
                                </a:solidFill>
                                <a:latin typeface="Cambria Math" panose="02040503050406030204" pitchFamily="18" charset="0"/>
                              </a:rPr>
                              <m:t>𝑡</m:t>
                            </m:r>
                          </m:e>
                        </m:d>
                      </m:e>
                    </m:d>
                  </m:oMath>
                </a14:m>
                <a:r>
                  <a:rPr lang="en-US" sz="1400">
                    <a:solidFill>
                      <a:schemeClr val="tx1"/>
                    </a:solidFill>
                  </a:rPr>
                  <a:t>  ------  </a:t>
                </a:r>
                <a:r>
                  <a:rPr lang="en-US" sz="1600" err="1">
                    <a:solidFill>
                      <a:schemeClr val="tx1"/>
                    </a:solidFill>
                  </a:rPr>
                  <a:t>Unlable</a:t>
                </a:r>
                <a:r>
                  <a:rPr lang="en-US" sz="1600">
                    <a:solidFill>
                      <a:schemeClr val="tx1"/>
                    </a:solidFill>
                  </a:rPr>
                  <a:t> case</a:t>
                </a:r>
                <a:endParaRPr lang="en-US" sz="1400">
                  <a:solidFill>
                    <a:schemeClr val="tx1"/>
                  </a:solidFill>
                </a:endParaRPr>
              </a:p>
              <a:p>
                <a:pPr marL="742950" lvl="1" indent="-285750">
                  <a:buFont typeface="Arial" panose="020B0604020202020204" pitchFamily="34" charset="0"/>
                  <a:buChar char="•"/>
                </a:pPr>
                <a14:m>
                  <m:oMath xmlns:m="http://schemas.openxmlformats.org/officeDocument/2006/math">
                    <m:r>
                      <a:rPr lang="en-US" sz="1400" i="1" smtClean="0">
                        <a:solidFill>
                          <a:schemeClr val="tx1"/>
                        </a:solidFill>
                        <a:latin typeface="Cambria Math" panose="02040503050406030204" pitchFamily="18" charset="0"/>
                      </a:rPr>
                      <m:t>𝐿</m:t>
                    </m:r>
                    <m:r>
                      <a:rPr lang="en-US" sz="1400" b="0" i="1" smtClean="0">
                        <a:solidFill>
                          <a:schemeClr val="tx1"/>
                        </a:solidFill>
                        <a:latin typeface="Cambria Math" panose="02040503050406030204" pitchFamily="18" charset="0"/>
                      </a:rPr>
                      <m:t>𝑜𝑠𝑠</m:t>
                    </m:r>
                    <m:d>
                      <m:dPr>
                        <m:ctrlPr>
                          <a:rPr lang="en-US" sz="1400" b="0" i="1" smtClean="0">
                            <a:solidFill>
                              <a:schemeClr val="tx1"/>
                            </a:solidFill>
                            <a:latin typeface="Cambria Math" panose="02040503050406030204" pitchFamily="18" charset="0"/>
                          </a:rPr>
                        </m:ctrlPr>
                      </m:dPr>
                      <m:e>
                        <m:acc>
                          <m:accPr>
                            <m:chr m:val="̈"/>
                            <m:ctrlPr>
                              <a:rPr lang="en-US" sz="1400" b="0" i="1" smtClean="0">
                                <a:solidFill>
                                  <a:schemeClr val="tx1"/>
                                </a:solidFill>
                                <a:latin typeface="Cambria Math" panose="02040503050406030204" pitchFamily="18" charset="0"/>
                              </a:rPr>
                            </m:ctrlPr>
                          </m:accPr>
                          <m:e>
                            <m:r>
                              <a:rPr lang="en-US" sz="1400" b="0" i="1" smtClean="0">
                                <a:solidFill>
                                  <a:schemeClr val="tx1"/>
                                </a:solidFill>
                                <a:latin typeface="Cambria Math" panose="02040503050406030204" pitchFamily="18" charset="0"/>
                              </a:rPr>
                              <m:t>𝑞</m:t>
                            </m:r>
                          </m:e>
                        </m:acc>
                        <m:r>
                          <a:rPr lang="en-US" sz="1400" b="0" i="1" smtClean="0">
                            <a:solidFill>
                              <a:schemeClr val="tx1"/>
                            </a:solidFill>
                            <a:latin typeface="Cambria Math" panose="02040503050406030204" pitchFamily="18" charset="0"/>
                          </a:rPr>
                          <m:t>,</m:t>
                        </m:r>
                        <m:acc>
                          <m:accPr>
                            <m:chr m:val="̂"/>
                            <m:ctrlPr>
                              <a:rPr lang="en-US" sz="1400" b="0" i="1" smtClean="0">
                                <a:solidFill>
                                  <a:schemeClr val="tx1"/>
                                </a:solidFill>
                                <a:latin typeface="Cambria Math" panose="02040503050406030204" pitchFamily="18" charset="0"/>
                              </a:rPr>
                            </m:ctrlPr>
                          </m:acc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acc>
                      </m:e>
                    </m:d>
                    <m:r>
                      <a:rPr lang="en-US" sz="1400" b="0" i="1" smtClean="0">
                        <a:solidFill>
                          <a:schemeClr val="tx1"/>
                        </a:solidFill>
                        <a:latin typeface="Cambria Math" panose="02040503050406030204" pitchFamily="18" charset="0"/>
                      </a:rPr>
                      <m:t>=</m:t>
                    </m:r>
                    <m:nary>
                      <m:naryPr>
                        <m:chr m:val="∑"/>
                        <m:ctrlPr>
                          <a:rPr lang="en-US" sz="1400" b="0" i="1" smtClean="0">
                            <a:solidFill>
                              <a:schemeClr val="tx1"/>
                            </a:solidFill>
                            <a:latin typeface="Cambria Math" panose="02040503050406030204" pitchFamily="18" charset="0"/>
                          </a:rPr>
                        </m:ctrlPr>
                      </m:naryPr>
                      <m:sub>
                        <m:r>
                          <a:rPr lang="en-US" sz="1400" b="0" i="1" smtClean="0">
                            <a:solidFill>
                              <a:schemeClr val="tx1"/>
                            </a:solidFill>
                            <a:latin typeface="Cambria Math" panose="02040503050406030204" pitchFamily="18" charset="0"/>
                          </a:rPr>
                          <m:t>𝑖</m:t>
                        </m:r>
                        <m:r>
                          <a:rPr lang="en-US" sz="1400" b="0" i="1" smtClean="0">
                            <a:solidFill>
                              <a:schemeClr val="tx1"/>
                            </a:solidFill>
                            <a:latin typeface="Cambria Math" panose="02040503050406030204" pitchFamily="18" charset="0"/>
                          </a:rPr>
                          <m:t>=1</m:t>
                        </m:r>
                      </m:sub>
                      <m:sup>
                        <m:r>
                          <a:rPr lang="en-US" sz="1400" b="0" i="1" smtClean="0">
                            <a:solidFill>
                              <a:schemeClr val="tx1"/>
                            </a:solidFill>
                            <a:latin typeface="Cambria Math" panose="02040503050406030204" pitchFamily="18" charset="0"/>
                          </a:rPr>
                          <m:t>𝑛</m:t>
                        </m:r>
                      </m:sup>
                      <m:e>
                        <m:r>
                          <a:rPr lang="en-US" sz="1400" b="0" i="1" smtClean="0">
                            <a:solidFill>
                              <a:schemeClr val="tx1"/>
                            </a:solidFill>
                            <a:latin typeface="Cambria Math" panose="02040503050406030204" pitchFamily="18" charset="0"/>
                          </a:rPr>
                          <m:t>||</m:t>
                        </m:r>
                        <m:sSup>
                          <m:sSupPr>
                            <m:ctrlPr>
                              <a:rPr lang="en-US" sz="1400" b="0" i="1" smtClean="0">
                                <a:solidFill>
                                  <a:schemeClr val="tx1"/>
                                </a:solidFill>
                                <a:latin typeface="Cambria Math" panose="02040503050406030204" pitchFamily="18" charset="0"/>
                              </a:rPr>
                            </m:ctrlPr>
                          </m:sSup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sup>
                            <m:r>
                              <a:rPr lang="en-US" sz="1400" b="0" i="1" smtClean="0">
                                <a:solidFill>
                                  <a:schemeClr val="tx1"/>
                                </a:solidFill>
                                <a:latin typeface="Cambria Math" panose="02040503050406030204" pitchFamily="18" charset="0"/>
                              </a:rPr>
                              <m:t>𝑖</m:t>
                            </m:r>
                          </m:sup>
                        </m:sSup>
                        <m:r>
                          <a:rPr lang="en-US" sz="1400" b="0" i="1" smtClean="0">
                            <a:solidFill>
                              <a:schemeClr val="tx1"/>
                            </a:solidFill>
                            <a:latin typeface="Cambria Math" panose="02040503050406030204" pitchFamily="18" charset="0"/>
                          </a:rPr>
                          <m:t>−</m:t>
                        </m:r>
                        <m:sSup>
                          <m:sSupPr>
                            <m:ctrlPr>
                              <a:rPr lang="en-US" sz="1400" b="0" i="1" smtClean="0">
                                <a:solidFill>
                                  <a:schemeClr val="tx1"/>
                                </a:solidFill>
                                <a:latin typeface="Cambria Math" panose="02040503050406030204" pitchFamily="18" charset="0"/>
                              </a:rPr>
                            </m:ctrlPr>
                          </m:sSupPr>
                          <m:e>
                            <m:acc>
                              <m:accPr>
                                <m:chr m:val="̂"/>
                                <m:ctrlPr>
                                  <a:rPr lang="en-US" sz="1400" i="1">
                                    <a:solidFill>
                                      <a:schemeClr val="tx1"/>
                                    </a:solidFill>
                                    <a:latin typeface="Cambria Math" panose="02040503050406030204" pitchFamily="18" charset="0"/>
                                  </a:rPr>
                                </m:ctrlPr>
                              </m:accPr>
                              <m:e>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panose="02040503050406030204" pitchFamily="18" charset="0"/>
                                      </a:rPr>
                                      <m:t>𝑞</m:t>
                                    </m:r>
                                  </m:e>
                                </m:acc>
                              </m:e>
                            </m:acc>
                          </m:e>
                          <m:sup>
                            <m:r>
                              <a:rPr lang="en-US" sz="1400" b="0" i="1" smtClean="0">
                                <a:solidFill>
                                  <a:schemeClr val="tx1"/>
                                </a:solidFill>
                                <a:latin typeface="Cambria Math" panose="02040503050406030204" pitchFamily="18" charset="0"/>
                              </a:rPr>
                              <m:t>𝑖</m:t>
                            </m:r>
                          </m:sup>
                        </m:sSup>
                        <m:r>
                          <a:rPr lang="en-US" sz="1400" b="0" i="1" smtClean="0">
                            <a:solidFill>
                              <a:schemeClr val="tx1"/>
                            </a:solidFill>
                            <a:latin typeface="Cambria Math" panose="02040503050406030204" pitchFamily="18" charset="0"/>
                          </a:rPr>
                          <m:t>||</m:t>
                        </m:r>
                      </m:e>
                    </m:nary>
                  </m:oMath>
                </a14:m>
                <a:r>
                  <a:rPr lang="en-US" sz="1400">
                    <a:solidFill>
                      <a:schemeClr val="tx1"/>
                    </a:solidFill>
                  </a:rPr>
                  <a:t>        ------     </a:t>
                </a:r>
                <a:r>
                  <a:rPr lang="en-US" sz="1600">
                    <a:solidFill>
                      <a:schemeClr val="tx1"/>
                    </a:solidFill>
                  </a:rPr>
                  <a:t>labeled case</a:t>
                </a:r>
              </a:p>
              <a:p>
                <a:pPr marL="285750" indent="-285750">
                  <a:buFont typeface="Arial" panose="020B0604020202020204" pitchFamily="34" charset="0"/>
                  <a:buChar char="•"/>
                </a:pPr>
                <a:r>
                  <a:rPr lang="en-US" err="1">
                    <a:solidFill>
                      <a:schemeClr val="tx1"/>
                    </a:solidFill>
                  </a:rPr>
                  <a:t>Lagrangian</a:t>
                </a:r>
                <a:r>
                  <a:rPr lang="en-US">
                    <a:solidFill>
                      <a:schemeClr val="tx1"/>
                    </a:solidFill>
                  </a:rPr>
                  <a:t> of the constrained optimization: </a:t>
                </a:r>
                <a14:m>
                  <m:oMath xmlns:m="http://schemas.openxmlformats.org/officeDocument/2006/math">
                    <m:r>
                      <a:rPr lang="en-US" sz="1800" b="0" i="1" smtClean="0">
                        <a:solidFill>
                          <a:schemeClr val="tx1"/>
                        </a:solidFill>
                        <a:latin typeface="Cambria Math" panose="02040503050406030204" pitchFamily="18" charset="0"/>
                      </a:rPr>
                      <m:t>𝐿𝑜𝑠𝑠</m:t>
                    </m:r>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𝑞</m:t>
                        </m:r>
                        <m:r>
                          <a:rPr lang="en-US" sz="1800" b="0" i="1" smtClean="0">
                            <a:solidFill>
                              <a:schemeClr val="tx1"/>
                            </a:solidFill>
                            <a:latin typeface="Cambria Math" panose="02040503050406030204" pitchFamily="18" charset="0"/>
                          </a:rPr>
                          <m:t>,</m:t>
                        </m:r>
                        <m:acc>
                          <m:accPr>
                            <m:chr m:val="̂"/>
                            <m:ctrlPr>
                              <a:rPr lang="en-US" sz="1800" b="0" i="1" smtClean="0">
                                <a:solidFill>
                                  <a:schemeClr val="tx1"/>
                                </a:solidFill>
                                <a:latin typeface="Cambria Math" panose="02040503050406030204" pitchFamily="18" charset="0"/>
                              </a:rPr>
                            </m:ctrlPr>
                          </m:accPr>
                          <m:e>
                            <m:r>
                              <a:rPr lang="en-US" sz="1800" b="0" i="1" smtClean="0">
                                <a:solidFill>
                                  <a:schemeClr val="tx1"/>
                                </a:solidFill>
                                <a:latin typeface="Cambria Math" panose="02040503050406030204" pitchFamily="18" charset="0"/>
                              </a:rPr>
                              <m:t>𝑞</m:t>
                            </m:r>
                          </m:e>
                        </m:acc>
                      </m:e>
                    </m:d>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𝜆</m:t>
                    </m:r>
                    <m:r>
                      <a:rPr lang="en-US" sz="1800" b="0"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𝑛</m:t>
                                </m:r>
                              </m:sub>
                              <m:sup>
                                <m:r>
                                  <a:rPr lang="en-US" i="1">
                                    <a:solidFill>
                                      <a:schemeClr val="tx1"/>
                                    </a:solidFill>
                                    <a:latin typeface="Cambria Math" panose="02040503050406030204" pitchFamily="18" charset="0"/>
                                  </a:rPr>
                                  <m:t>𝑁𝑁</m:t>
                                </m:r>
                              </m:sup>
                            </m:sSubSup>
                          </m:e>
                        </m:d>
                      </m:e>
                    </m:d>
                  </m:oMath>
                </a14:m>
                <a:endParaRPr lang="en-US" sz="1400">
                  <a:solidFill>
                    <a:schemeClr val="tx1"/>
                  </a:solidFill>
                </a:endParaRPr>
              </a:p>
              <a:p>
                <a:pPr marL="285750" indent="-285750">
                  <a:buFont typeface="Arial" panose="020B0604020202020204" pitchFamily="34" charset="0"/>
                  <a:buChar char="•"/>
                </a:pPr>
                <a:r>
                  <a:rPr lang="en-US">
                    <a:solidFill>
                      <a:schemeClr val="tx1"/>
                    </a:solidFill>
                  </a:rPr>
                  <a:t>Symbolic regression: library of the symbolic basis -&gt; sparse regression, e.g., Lasso</a:t>
                </a:r>
              </a:p>
            </p:txBody>
          </p:sp>
        </mc:Choice>
        <mc:Fallback>
          <p:sp>
            <p:nvSpPr>
              <p:cNvPr id="9" name="TextBox 8">
                <a:extLst>
                  <a:ext uri="{FF2B5EF4-FFF2-40B4-BE49-F238E27FC236}">
                    <a16:creationId xmlns:a16="http://schemas.microsoft.com/office/drawing/2014/main" id="{5DEDD102-68F3-407C-9503-3CE3B888B5EB}"/>
                  </a:ext>
                </a:extLst>
              </p:cNvPr>
              <p:cNvSpPr txBox="1">
                <a:spLocks noRot="1" noChangeAspect="1" noMove="1" noResize="1" noEditPoints="1" noAdjustHandles="1" noChangeArrowheads="1" noChangeShapeType="1" noTextEdit="1"/>
              </p:cNvSpPr>
              <p:nvPr/>
            </p:nvSpPr>
            <p:spPr>
              <a:xfrm>
                <a:off x="991923" y="4663659"/>
                <a:ext cx="11087673" cy="1762919"/>
              </a:xfrm>
              <a:prstGeom prst="rect">
                <a:avLst/>
              </a:prstGeom>
              <a:blipFill>
                <a:blip r:embed="rId3"/>
                <a:stretch>
                  <a:fillRect l="-385" t="-34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A2C04474-BB0F-4A6B-A396-0A1801805995}"/>
              </a:ext>
            </a:extLst>
          </p:cNvPr>
          <p:cNvGrpSpPr/>
          <p:nvPr/>
        </p:nvGrpSpPr>
        <p:grpSpPr>
          <a:xfrm>
            <a:off x="1117599" y="1842632"/>
            <a:ext cx="8234681" cy="2614020"/>
            <a:chOff x="1117599" y="1842632"/>
            <a:chExt cx="8234681" cy="2614020"/>
          </a:xfrm>
        </p:grpSpPr>
        <p:pic>
          <p:nvPicPr>
            <p:cNvPr id="7" name="Picture 6" descr="Diagram, schematic&#10;&#10;Description automatically generated">
              <a:extLst>
                <a:ext uri="{FF2B5EF4-FFF2-40B4-BE49-F238E27FC236}">
                  <a16:creationId xmlns:a16="http://schemas.microsoft.com/office/drawing/2014/main" id="{C0414CAF-D929-4468-9130-B42BE589E6A5}"/>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117599" y="1842632"/>
              <a:ext cx="8234681" cy="2614020"/>
            </a:xfrm>
            <a:prstGeom prst="rect">
              <a:avLst/>
            </a:prstGeom>
          </p:spPr>
        </p:pic>
        <p:sp>
          <p:nvSpPr>
            <p:cNvPr id="10" name="Rectangle 9">
              <a:extLst>
                <a:ext uri="{FF2B5EF4-FFF2-40B4-BE49-F238E27FC236}">
                  <a16:creationId xmlns:a16="http://schemas.microsoft.com/office/drawing/2014/main" id="{8E47717B-535B-4A76-8648-41301F80A574}"/>
                </a:ext>
              </a:extLst>
            </p:cNvPr>
            <p:cNvSpPr/>
            <p:nvPr/>
          </p:nvSpPr>
          <p:spPr>
            <a:xfrm>
              <a:off x="8016240" y="2958624"/>
              <a:ext cx="1051560" cy="172720"/>
            </a:xfrm>
            <a:prstGeom prst="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340AB1-D0B6-4DA8-9D54-729BC81FB4D9}"/>
                </a:ext>
              </a:extLst>
            </p:cNvPr>
            <p:cNvSpPr/>
            <p:nvPr/>
          </p:nvSpPr>
          <p:spPr>
            <a:xfrm>
              <a:off x="8016240" y="4001181"/>
              <a:ext cx="1051560" cy="17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37C5BD4-7FF0-484C-9DAD-2823BA16B984}"/>
              </a:ext>
            </a:extLst>
          </p:cNvPr>
          <p:cNvSpPr/>
          <p:nvPr/>
        </p:nvSpPr>
        <p:spPr>
          <a:xfrm>
            <a:off x="8016239" y="4001181"/>
            <a:ext cx="1133547" cy="172720"/>
          </a:xfrm>
          <a:prstGeom prst="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DB0EFFD-42A5-4B94-912F-A66C5CD37223}"/>
              </a:ext>
            </a:extLst>
          </p:cNvPr>
          <p:cNvSpPr>
            <a:spLocks noGrp="1"/>
          </p:cNvSpPr>
          <p:nvPr>
            <p:ph type="dt" sz="half" idx="10"/>
          </p:nvPr>
        </p:nvSpPr>
        <p:spPr/>
        <p:txBody>
          <a:bodyPr/>
          <a:lstStyle/>
          <a:p>
            <a:fld id="{341834D1-3147-4049-B195-93078653B213}" type="datetime1">
              <a:rPr lang="en-US" smtClean="0"/>
              <a:t>1/28/2024</a:t>
            </a:fld>
            <a:endParaRPr lang="en-US"/>
          </a:p>
        </p:txBody>
      </p:sp>
      <p:sp>
        <p:nvSpPr>
          <p:cNvPr id="4" name="Footer Placeholder 3">
            <a:extLst>
              <a:ext uri="{FF2B5EF4-FFF2-40B4-BE49-F238E27FC236}">
                <a16:creationId xmlns:a16="http://schemas.microsoft.com/office/drawing/2014/main" id="{15598B26-8500-4169-A43D-FEE6A103DCA6}"/>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07BD83CD-DB10-4C98-ADC1-8E0AFF6725E9}"/>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336275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DE81-EAEE-419D-837D-C882DDC68B66}"/>
              </a:ext>
            </a:extLst>
          </p:cNvPr>
          <p:cNvSpPr>
            <a:spLocks noGrp="1"/>
          </p:cNvSpPr>
          <p:nvPr>
            <p:ph type="title"/>
          </p:nvPr>
        </p:nvSpPr>
        <p:spPr/>
        <p:txBody>
          <a:bodyPr>
            <a:normAutofit/>
          </a:bodyPr>
          <a:lstStyle/>
          <a:p>
            <a:r>
              <a:rPr lang="en-US" b="1"/>
              <a:t>Theoretical Guarantee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814737B-F4BF-4C75-915C-B83258AE3B36}"/>
                  </a:ext>
                </a:extLst>
              </p:cNvPr>
              <p:cNvSpPr>
                <a:spLocks noGrp="1"/>
              </p:cNvSpPr>
              <p:nvPr>
                <p:ph idx="1"/>
              </p:nvPr>
            </p:nvSpPr>
            <p:spPr>
              <a:xfrm>
                <a:off x="904240" y="3824767"/>
                <a:ext cx="10271759" cy="2272873"/>
              </a:xfrm>
            </p:spPr>
            <p:txBody>
              <a:bodyPr>
                <a:normAutofit/>
              </a:bodyPr>
              <a:lstStyle/>
              <a:p>
                <a:r>
                  <a:rPr lang="en-US" sz="2000">
                    <a:solidFill>
                      <a:schemeClr val="tx1"/>
                    </a:solidFill>
                  </a:rPr>
                  <a:t>Sharp phase transition at  </a:t>
                </a:r>
                <a14:m>
                  <m:oMath xmlns:m="http://schemas.openxmlformats.org/officeDocument/2006/math">
                    <m:r>
                      <a:rPr lang="en-US" sz="2000" b="0" i="1" smtClean="0">
                        <a:solidFill>
                          <a:schemeClr val="tx1"/>
                        </a:solidFill>
                        <a:latin typeface="Cambria Math" panose="02040503050406030204" pitchFamily="18" charset="0"/>
                      </a:rPr>
                      <m:t>𝜆</m:t>
                    </m:r>
                    <m:r>
                      <a:rPr lang="en-US" sz="2000" b="0" i="1" smtClean="0">
                        <a:solidFill>
                          <a:schemeClr val="tx1"/>
                        </a:solidFill>
                        <a:latin typeface="Cambria Math" panose="02040503050406030204" pitchFamily="18" charset="0"/>
                      </a:rPr>
                      <m:t>=1</m:t>
                    </m:r>
                  </m:oMath>
                </a14:m>
                <a:endParaRPr lang="en-US" sz="2000">
                  <a:solidFill>
                    <a:schemeClr val="tx1"/>
                  </a:solidFill>
                </a:endParaRPr>
              </a:p>
              <a:p>
                <a:r>
                  <a:rPr lang="en-US" sz="2000">
                    <a:solidFill>
                      <a:schemeClr val="tx1"/>
                    </a:solidFill>
                  </a:rPr>
                  <a:t>Effortless </a:t>
                </a:r>
                <a14:m>
                  <m:oMath xmlns:m="http://schemas.openxmlformats.org/officeDocument/2006/math">
                    <m:r>
                      <a:rPr lang="en-US" sz="2000" b="0" i="1" smtClean="0">
                        <a:solidFill>
                          <a:schemeClr val="tx1"/>
                        </a:solidFill>
                        <a:latin typeface="Cambria Math" panose="02040503050406030204" pitchFamily="18" charset="0"/>
                      </a:rPr>
                      <m:t>𝜆</m:t>
                    </m:r>
                  </m:oMath>
                </a14:m>
                <a:r>
                  <a:rPr lang="en-US" sz="2000">
                    <a:solidFill>
                      <a:schemeClr val="tx1"/>
                    </a:solidFill>
                  </a:rPr>
                  <a:t> tuning: Set </a:t>
                </a:r>
                <a14:m>
                  <m:oMath xmlns:m="http://schemas.openxmlformats.org/officeDocument/2006/math">
                    <m:r>
                      <a:rPr lang="en-US" sz="2000" b="0" i="1" smtClean="0">
                        <a:solidFill>
                          <a:schemeClr val="tx1"/>
                        </a:solidFill>
                        <a:latin typeface="Cambria Math" panose="02040503050406030204" pitchFamily="18" charset="0"/>
                      </a:rPr>
                      <m:t>0&lt;</m:t>
                    </m:r>
                    <m:r>
                      <a:rPr lang="en-US" sz="2000" b="0" i="1" smtClean="0">
                        <a:solidFill>
                          <a:schemeClr val="tx1"/>
                        </a:solidFill>
                        <a:latin typeface="Cambria Math" panose="02040503050406030204" pitchFamily="18" charset="0"/>
                      </a:rPr>
                      <m:t>𝜆</m:t>
                    </m:r>
                    <m:r>
                      <a:rPr lang="en-US" sz="2000" b="0" i="1" smtClean="0">
                        <a:solidFill>
                          <a:schemeClr val="tx1"/>
                        </a:solidFill>
                        <a:latin typeface="Cambria Math" panose="02040503050406030204" pitchFamily="18" charset="0"/>
                      </a:rPr>
                      <m:t>&lt;1</m:t>
                    </m:r>
                  </m:oMath>
                </a14:m>
                <a:r>
                  <a:rPr lang="en-US" sz="2000">
                    <a:solidFill>
                      <a:schemeClr val="tx1"/>
                    </a:solidFill>
                  </a:rPr>
                  <a:t> to let </a:t>
                </a:r>
                <a:r>
                  <a:rPr lang="en-US" sz="2000" err="1">
                    <a:solidFill>
                      <a:schemeClr val="tx1"/>
                    </a:solidFill>
                  </a:rPr>
                  <a:t>NNPhD</a:t>
                </a:r>
                <a:r>
                  <a:rPr lang="en-US" sz="2000">
                    <a:solidFill>
                      <a:schemeClr val="tx1"/>
                    </a:solidFill>
                  </a:rPr>
                  <a:t> learn the non-conservative component.</a:t>
                </a:r>
              </a:p>
            </p:txBody>
          </p:sp>
        </mc:Choice>
        <mc:Fallback>
          <p:sp>
            <p:nvSpPr>
              <p:cNvPr id="3" name="Content Placeholder 2">
                <a:extLst>
                  <a:ext uri="{FF2B5EF4-FFF2-40B4-BE49-F238E27FC236}">
                    <a16:creationId xmlns:a16="http://schemas.microsoft.com/office/drawing/2014/main" id="{2814737B-F4BF-4C75-915C-B83258AE3B36}"/>
                  </a:ext>
                </a:extLst>
              </p:cNvPr>
              <p:cNvSpPr>
                <a:spLocks noGrp="1" noRot="1" noChangeAspect="1" noMove="1" noResize="1" noEditPoints="1" noAdjustHandles="1" noChangeArrowheads="1" noChangeShapeType="1" noTextEdit="1"/>
              </p:cNvSpPr>
              <p:nvPr>
                <p:ph idx="1"/>
              </p:nvPr>
            </p:nvSpPr>
            <p:spPr>
              <a:xfrm>
                <a:off x="904240" y="3824767"/>
                <a:ext cx="10271759" cy="2272873"/>
              </a:xfrm>
              <a:blipFill>
                <a:blip r:embed="rId2"/>
                <a:stretch>
                  <a:fillRect l="-534" t="-26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Rounded Corners 4">
                <a:extLst>
                  <a:ext uri="{FF2B5EF4-FFF2-40B4-BE49-F238E27FC236}">
                    <a16:creationId xmlns:a16="http://schemas.microsoft.com/office/drawing/2014/main" id="{B959510D-7EB0-41D0-8CDD-7D1457CFE511}"/>
                  </a:ext>
                </a:extLst>
              </p:cNvPr>
              <p:cNvSpPr/>
              <p:nvPr/>
            </p:nvSpPr>
            <p:spPr>
              <a:xfrm>
                <a:off x="838200" y="1897583"/>
                <a:ext cx="10749280" cy="1720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Theorem 1 (Informal): Suppose </a:t>
                </a:r>
                <a14:m>
                  <m:oMath xmlns:m="http://schemas.openxmlformats.org/officeDocument/2006/math">
                    <m:sSubSup>
                      <m:sSubSupPr>
                        <m:ctrlPr>
                          <a:rPr lang="en-US" sz="2000" i="1">
                            <a:solidFill>
                              <a:schemeClr val="bg1"/>
                            </a:solidFill>
                            <a:latin typeface="Cambria Math" panose="02040503050406030204" pitchFamily="18" charset="0"/>
                          </a:rPr>
                        </m:ctrlPr>
                      </m:sSubSup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𝑐</m:t>
                        </m:r>
                      </m:sub>
                      <m:sup>
                        <m:r>
                          <a:rPr lang="en-US" sz="2000" i="1">
                            <a:solidFill>
                              <a:schemeClr val="bg1"/>
                            </a:solidFill>
                            <a:latin typeface="Cambria Math" panose="02040503050406030204" pitchFamily="18" charset="0"/>
                          </a:rPr>
                          <m:t>𝑁𝑁</m:t>
                        </m:r>
                      </m:sup>
                    </m:sSubSup>
                  </m:oMath>
                </a14:m>
                <a:r>
                  <a:rPr lang="en-US" sz="2000">
                    <a:solidFill>
                      <a:schemeClr val="bg1"/>
                    </a:solidFill>
                  </a:rPr>
                  <a:t> and </a:t>
                </a:r>
                <a14:m>
                  <m:oMath xmlns:m="http://schemas.openxmlformats.org/officeDocument/2006/math">
                    <m:sSubSup>
                      <m:sSubSupPr>
                        <m:ctrlPr>
                          <a:rPr lang="en-US" sz="2000" i="1">
                            <a:solidFill>
                              <a:schemeClr val="bg1"/>
                            </a:solidFill>
                            <a:latin typeface="Cambria Math" panose="02040503050406030204" pitchFamily="18" charset="0"/>
                          </a:rPr>
                        </m:ctrlPr>
                      </m:sSubSup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𝑛</m:t>
                        </m:r>
                      </m:sub>
                      <m:sup>
                        <m:r>
                          <a:rPr lang="en-US" sz="2000" i="1">
                            <a:solidFill>
                              <a:schemeClr val="bg1"/>
                            </a:solidFill>
                            <a:latin typeface="Cambria Math" panose="02040503050406030204" pitchFamily="18" charset="0"/>
                          </a:rPr>
                          <m:t>𝑁𝑁</m:t>
                        </m:r>
                      </m:sup>
                    </m:sSubSup>
                  </m:oMath>
                </a14:m>
                <a:r>
                  <a:rPr lang="en-US" sz="2000">
                    <a:solidFill>
                      <a:schemeClr val="bg1"/>
                    </a:solidFill>
                  </a:rPr>
                  <a:t> can represent any conservative force field and any continuous force field, and </a:t>
                </a:r>
                <a14:m>
                  <m:oMath xmlns:m="http://schemas.openxmlformats.org/officeDocument/2006/math">
                    <m:r>
                      <a:rPr lang="en-US" sz="2000" i="1">
                        <a:solidFill>
                          <a:schemeClr val="bg1"/>
                        </a:solidFill>
                        <a:latin typeface="Cambria Math" panose="02040503050406030204" pitchFamily="18" charset="0"/>
                      </a:rPr>
                      <m:t>(</m:t>
                    </m:r>
                    <m:sSubSup>
                      <m:sSubSupPr>
                        <m:ctrlPr>
                          <a:rPr lang="en-US" sz="2000" i="1">
                            <a:solidFill>
                              <a:schemeClr val="bg1"/>
                            </a:solidFill>
                            <a:latin typeface="Cambria Math" panose="02040503050406030204" pitchFamily="18" charset="0"/>
                          </a:rPr>
                        </m:ctrlPr>
                      </m:sSubSupPr>
                      <m:e>
                        <m:sSubSup>
                          <m:sSubSupPr>
                            <m:ctrlPr>
                              <a:rPr lang="en-US" sz="2000" i="1">
                                <a:solidFill>
                                  <a:schemeClr val="bg1"/>
                                </a:solidFill>
                                <a:latin typeface="Cambria Math" panose="02040503050406030204" pitchFamily="18" charset="0"/>
                              </a:rPr>
                            </m:ctrlPr>
                          </m:sSubSup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𝑐</m:t>
                            </m:r>
                          </m:sub>
                          <m:sup>
                            <m:r>
                              <a:rPr lang="en-US" sz="2000" i="1">
                                <a:solidFill>
                                  <a:schemeClr val="bg1"/>
                                </a:solidFill>
                                <a:latin typeface="Cambria Math" panose="02040503050406030204" pitchFamily="18" charset="0"/>
                              </a:rPr>
                              <m:t>∗</m:t>
                            </m:r>
                          </m:sup>
                        </m:sSubSup>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𝑛</m:t>
                        </m:r>
                      </m:sub>
                      <m:sup>
                        <m:r>
                          <a:rPr lang="en-US" sz="2000" i="1">
                            <a:solidFill>
                              <a:schemeClr val="bg1"/>
                            </a:solidFill>
                            <a:latin typeface="Cambria Math" panose="02040503050406030204" pitchFamily="18" charset="0"/>
                          </a:rPr>
                          <m:t>∗</m:t>
                        </m:r>
                      </m:sup>
                    </m:sSubSup>
                    <m:r>
                      <a:rPr lang="en-US" sz="2000" i="1">
                        <a:solidFill>
                          <a:schemeClr val="bg1"/>
                        </a:solidFill>
                        <a:latin typeface="Cambria Math" panose="02040503050406030204" pitchFamily="18" charset="0"/>
                      </a:rPr>
                      <m:t>)</m:t>
                    </m:r>
                  </m:oMath>
                </a14:m>
                <a:r>
                  <a:rPr lang="en-US" sz="2000">
                    <a:solidFill>
                      <a:schemeClr val="bg1"/>
                    </a:solidFill>
                  </a:rPr>
                  <a:t> denotes the pair that minimizes </a:t>
                </a:r>
                <a:r>
                  <a:rPr lang="en-US" sz="2000" err="1">
                    <a:solidFill>
                      <a:schemeClr val="bg1"/>
                    </a:solidFill>
                  </a:rPr>
                  <a:t>NNPhD</a:t>
                </a:r>
                <a:r>
                  <a:rPr lang="en-US" sz="2000">
                    <a:solidFill>
                      <a:schemeClr val="bg1"/>
                    </a:solidFill>
                  </a:rPr>
                  <a:t> loss. Then we have a phase transition at </a:t>
                </a:r>
                <a14:m>
                  <m:oMath xmlns:m="http://schemas.openxmlformats.org/officeDocument/2006/math">
                    <m:r>
                      <a:rPr lang="en-US" sz="2000" i="1">
                        <a:solidFill>
                          <a:schemeClr val="bg1"/>
                        </a:solidFill>
                        <a:latin typeface="Cambria Math" panose="02040503050406030204" pitchFamily="18" charset="0"/>
                      </a:rPr>
                      <m:t>𝜆</m:t>
                    </m:r>
                    <m:r>
                      <a:rPr lang="en-US" sz="2000" i="1">
                        <a:solidFill>
                          <a:schemeClr val="bg1"/>
                        </a:solidFill>
                        <a:latin typeface="Cambria Math" panose="02040503050406030204" pitchFamily="18" charset="0"/>
                      </a:rPr>
                      <m:t>=1</m:t>
                    </m:r>
                  </m:oMath>
                </a14:m>
                <a:r>
                  <a:rPr lang="en-US" sz="2000">
                    <a:solidFill>
                      <a:schemeClr val="bg1"/>
                    </a:solidFill>
                  </a:rPr>
                  <a:t>, and </a:t>
                </a:r>
                <a14:m>
                  <m:oMath xmlns:m="http://schemas.openxmlformats.org/officeDocument/2006/math">
                    <m:d>
                      <m:dPr>
                        <m:ctrlPr>
                          <a:rPr lang="en-US" sz="2000" i="1">
                            <a:solidFill>
                              <a:schemeClr val="bg1"/>
                            </a:solidFill>
                            <a:latin typeface="Cambria Math" panose="02040503050406030204" pitchFamily="18" charset="0"/>
                          </a:rPr>
                        </m:ctrlPr>
                      </m:dPr>
                      <m:e>
                        <m:sSubSup>
                          <m:sSubSupPr>
                            <m:ctrlPr>
                              <a:rPr lang="en-US" sz="2000" i="1">
                                <a:solidFill>
                                  <a:schemeClr val="bg1"/>
                                </a:solidFill>
                                <a:latin typeface="Cambria Math" panose="02040503050406030204" pitchFamily="18" charset="0"/>
                              </a:rPr>
                            </m:ctrlPr>
                          </m:sSubSup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𝑐</m:t>
                            </m:r>
                          </m:sub>
                          <m:sup>
                            <m:r>
                              <a:rPr lang="en-US" sz="2000" i="1">
                                <a:solidFill>
                                  <a:schemeClr val="bg1"/>
                                </a:solidFill>
                                <a:latin typeface="Cambria Math" panose="02040503050406030204" pitchFamily="18" charset="0"/>
                              </a:rPr>
                              <m:t>∗</m:t>
                            </m:r>
                          </m:sup>
                        </m:sSubSup>
                        <m:r>
                          <a:rPr lang="en-US" sz="2000" i="1">
                            <a:solidFill>
                              <a:schemeClr val="bg1"/>
                            </a:solidFill>
                            <a:latin typeface="Cambria Math" panose="02040503050406030204" pitchFamily="18" charset="0"/>
                          </a:rPr>
                          <m:t>,</m:t>
                        </m:r>
                        <m:sSubSup>
                          <m:sSubSupPr>
                            <m:ctrlPr>
                              <a:rPr lang="en-US" sz="2000" i="1">
                                <a:solidFill>
                                  <a:schemeClr val="bg1"/>
                                </a:solidFill>
                                <a:latin typeface="Cambria Math" panose="02040503050406030204" pitchFamily="18" charset="0"/>
                              </a:rPr>
                            </m:ctrlPr>
                          </m:sSubSup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𝑛</m:t>
                            </m:r>
                          </m:sub>
                          <m:sup>
                            <m:r>
                              <a:rPr lang="en-US" sz="2000" i="1">
                                <a:solidFill>
                                  <a:schemeClr val="bg1"/>
                                </a:solidFill>
                                <a:latin typeface="Cambria Math" panose="02040503050406030204" pitchFamily="18" charset="0"/>
                              </a:rPr>
                              <m:t>∗</m:t>
                            </m:r>
                          </m:sup>
                        </m:sSubSup>
                      </m:e>
                    </m:d>
                    <m:r>
                      <a:rPr lang="en-US" sz="2000" i="1">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𝑐</m:t>
                        </m:r>
                      </m:sub>
                    </m:sSub>
                    <m:r>
                      <a:rPr lang="en-US" sz="2000" i="1">
                        <a:solidFill>
                          <a:schemeClr val="bg1"/>
                        </a:solidFill>
                        <a:latin typeface="Cambria Math" panose="02040503050406030204" pitchFamily="18" charset="0"/>
                      </a:rPr>
                      <m:t>,0)</m:t>
                    </m:r>
                  </m:oMath>
                </a14:m>
                <a:r>
                  <a:rPr lang="en-US" sz="2000">
                    <a:solidFill>
                      <a:schemeClr val="bg1"/>
                    </a:solidFill>
                  </a:rPr>
                  <a:t> when </a:t>
                </a:r>
                <a14:m>
                  <m:oMath xmlns:m="http://schemas.openxmlformats.org/officeDocument/2006/math">
                    <m:r>
                      <a:rPr lang="en-US" sz="2000" i="1">
                        <a:solidFill>
                          <a:schemeClr val="bg1"/>
                        </a:solidFill>
                        <a:latin typeface="Cambria Math" panose="02040503050406030204" pitchFamily="18" charset="0"/>
                      </a:rPr>
                      <m:t>𝜆</m:t>
                    </m:r>
                    <m:r>
                      <a:rPr lang="en-US" sz="2000" i="1">
                        <a:solidFill>
                          <a:schemeClr val="bg1"/>
                        </a:solidFill>
                        <a:latin typeface="Cambria Math" panose="02040503050406030204" pitchFamily="18" charset="0"/>
                      </a:rPr>
                      <m:t>&gt;1</m:t>
                    </m:r>
                  </m:oMath>
                </a14:m>
                <a:r>
                  <a:rPr lang="en-US" sz="2000">
                    <a:solidFill>
                      <a:schemeClr val="bg1"/>
                    </a:solidFill>
                  </a:rPr>
                  <a:t>.</a:t>
                </a:r>
              </a:p>
            </p:txBody>
          </p:sp>
        </mc:Choice>
        <mc:Fallback>
          <p:sp>
            <p:nvSpPr>
              <p:cNvPr id="5" name="Rectangle: Rounded Corners 4">
                <a:extLst>
                  <a:ext uri="{FF2B5EF4-FFF2-40B4-BE49-F238E27FC236}">
                    <a16:creationId xmlns:a16="http://schemas.microsoft.com/office/drawing/2014/main" id="{B959510D-7EB0-41D0-8CDD-7D1457CFE511}"/>
                  </a:ext>
                </a:extLst>
              </p:cNvPr>
              <p:cNvSpPr>
                <a:spLocks noRot="1" noChangeAspect="1" noMove="1" noResize="1" noEditPoints="1" noAdjustHandles="1" noChangeArrowheads="1" noChangeShapeType="1" noTextEdit="1"/>
              </p:cNvSpPr>
              <p:nvPr/>
            </p:nvSpPr>
            <p:spPr>
              <a:xfrm>
                <a:off x="838200" y="1897583"/>
                <a:ext cx="10749280" cy="1720289"/>
              </a:xfrm>
              <a:prstGeom prst="roundRect">
                <a:avLst/>
              </a:prstGeom>
              <a:blipFill>
                <a:blip r:embed="rId3"/>
                <a:stretch>
                  <a:fillRect/>
                </a:stretch>
              </a:blipFill>
            </p:spPr>
            <p:txBody>
              <a:bodyPr/>
              <a:lstStyle/>
              <a:p>
                <a:r>
                  <a:rPr lang="en-US">
                    <a:noFill/>
                  </a:rPr>
                  <a:t> </a:t>
                </a:r>
              </a:p>
            </p:txBody>
          </p:sp>
        </mc:Fallback>
      </mc:AlternateContent>
      <p:pic>
        <p:nvPicPr>
          <p:cNvPr id="10" name="Picture 9" descr="Chart, line chart&#10;&#10;Description automatically generated">
            <a:extLst>
              <a:ext uri="{FF2B5EF4-FFF2-40B4-BE49-F238E27FC236}">
                <a16:creationId xmlns:a16="http://schemas.microsoft.com/office/drawing/2014/main" id="{3EF9588A-3F19-4345-A513-361733AEC9D8}"/>
              </a:ext>
            </a:extLst>
          </p:cNvPr>
          <p:cNvPicPr>
            <a:picLocks noChangeAspect="1"/>
          </p:cNvPicPr>
          <p:nvPr/>
        </p:nvPicPr>
        <p:blipFill>
          <a:blip r:embed="rId4"/>
          <a:stretch>
            <a:fillRect/>
          </a:stretch>
        </p:blipFill>
        <p:spPr>
          <a:xfrm>
            <a:off x="2258695" y="4849471"/>
            <a:ext cx="3222625" cy="1571650"/>
          </a:xfrm>
          <a:prstGeom prst="rect">
            <a:avLst/>
          </a:prstGeom>
        </p:spPr>
      </p:pic>
      <p:pic>
        <p:nvPicPr>
          <p:cNvPr id="12" name="Picture 11" descr="Chart, line chart, scatter chart&#10;&#10;Description automatically generated">
            <a:extLst>
              <a:ext uri="{FF2B5EF4-FFF2-40B4-BE49-F238E27FC236}">
                <a16:creationId xmlns:a16="http://schemas.microsoft.com/office/drawing/2014/main" id="{578EAEA7-84B5-46BF-9682-393759C828F6}"/>
              </a:ext>
            </a:extLst>
          </p:cNvPr>
          <p:cNvPicPr>
            <a:picLocks noChangeAspect="1"/>
          </p:cNvPicPr>
          <p:nvPr/>
        </p:nvPicPr>
        <p:blipFill>
          <a:blip r:embed="rId5"/>
          <a:stretch>
            <a:fillRect/>
          </a:stretch>
        </p:blipFill>
        <p:spPr>
          <a:xfrm>
            <a:off x="6524942" y="4842997"/>
            <a:ext cx="3086418" cy="157812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11A3F4C-289E-4AC7-BB39-840995993740}"/>
                  </a:ext>
                </a:extLst>
              </p:cNvPr>
              <p:cNvSpPr txBox="1"/>
              <p:nvPr/>
            </p:nvSpPr>
            <p:spPr>
              <a:xfrm>
                <a:off x="2682240" y="6421119"/>
                <a:ext cx="3581400" cy="307777"/>
              </a:xfrm>
              <a:prstGeom prst="rect">
                <a:avLst/>
              </a:prstGeom>
              <a:noFill/>
            </p:spPr>
            <p:txBody>
              <a:bodyPr wrap="square" rtlCol="0">
                <a:spAutoFit/>
              </a:bodyPr>
              <a:lstStyle/>
              <a:p>
                <a:r>
                  <a:rPr lang="en-US" sz="1400">
                    <a:solidFill>
                      <a:schemeClr val="tx1"/>
                    </a:solidFill>
                  </a:rPr>
                  <a:t>Sharp phase transition at </a:t>
                </a:r>
                <a14:m>
                  <m:oMath xmlns:m="http://schemas.openxmlformats.org/officeDocument/2006/math">
                    <m:r>
                      <a:rPr lang="en-US" sz="1400" b="0" i="1" smtClean="0">
                        <a:solidFill>
                          <a:schemeClr val="tx1"/>
                        </a:solidFill>
                        <a:latin typeface="Cambria Math" panose="02040503050406030204" pitchFamily="18" charset="0"/>
                      </a:rPr>
                      <m:t>𝜆</m:t>
                    </m:r>
                    <m:r>
                      <a:rPr lang="en-US" sz="1400" b="0" i="1" smtClean="0">
                        <a:solidFill>
                          <a:schemeClr val="tx1"/>
                        </a:solidFill>
                        <a:latin typeface="Cambria Math" panose="02040503050406030204" pitchFamily="18" charset="0"/>
                      </a:rPr>
                      <m:t>=1</m:t>
                    </m:r>
                  </m:oMath>
                </a14:m>
                <a:endParaRPr lang="en-US" sz="1400">
                  <a:solidFill>
                    <a:schemeClr val="tx1"/>
                  </a:solidFill>
                </a:endParaRPr>
              </a:p>
            </p:txBody>
          </p:sp>
        </mc:Choice>
        <mc:Fallback>
          <p:sp>
            <p:nvSpPr>
              <p:cNvPr id="13" name="TextBox 12">
                <a:extLst>
                  <a:ext uri="{FF2B5EF4-FFF2-40B4-BE49-F238E27FC236}">
                    <a16:creationId xmlns:a16="http://schemas.microsoft.com/office/drawing/2014/main" id="{E11A3F4C-289E-4AC7-BB39-840995993740}"/>
                  </a:ext>
                </a:extLst>
              </p:cNvPr>
              <p:cNvSpPr txBox="1">
                <a:spLocks noRot="1" noChangeAspect="1" noMove="1" noResize="1" noEditPoints="1" noAdjustHandles="1" noChangeArrowheads="1" noChangeShapeType="1" noTextEdit="1"/>
              </p:cNvSpPr>
              <p:nvPr/>
            </p:nvSpPr>
            <p:spPr>
              <a:xfrm>
                <a:off x="2682240" y="6421119"/>
                <a:ext cx="3581400" cy="307777"/>
              </a:xfrm>
              <a:prstGeom prst="rect">
                <a:avLst/>
              </a:prstGeom>
              <a:blipFill>
                <a:blip r:embed="rId6"/>
                <a:stretch>
                  <a:fillRect l="-510" t="-1961" b="-19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4EAC6A4-4FF9-45DD-A15B-B82093EA0FAB}"/>
                  </a:ext>
                </a:extLst>
              </p:cNvPr>
              <p:cNvSpPr txBox="1"/>
              <p:nvPr/>
            </p:nvSpPr>
            <p:spPr>
              <a:xfrm>
                <a:off x="6687185" y="6421119"/>
                <a:ext cx="3581400" cy="307777"/>
              </a:xfrm>
              <a:prstGeom prst="rect">
                <a:avLst/>
              </a:prstGeom>
              <a:noFill/>
            </p:spPr>
            <p:txBody>
              <a:bodyPr wrap="square" rtlCol="0">
                <a:spAutoFit/>
              </a:bodyPr>
              <a:lstStyle/>
              <a:p>
                <a:r>
                  <a:rPr lang="en-US" sz="1400">
                    <a:solidFill>
                      <a:schemeClr val="tx1"/>
                    </a:solidFill>
                  </a:rPr>
                  <a:t>Accurate prediction for  </a:t>
                </a:r>
                <a14:m>
                  <m:oMath xmlns:m="http://schemas.openxmlformats.org/officeDocument/2006/math">
                    <m:r>
                      <a:rPr lang="en-US" sz="1400" b="0" i="1" smtClean="0">
                        <a:solidFill>
                          <a:schemeClr val="tx1"/>
                        </a:solidFill>
                        <a:latin typeface="Cambria Math" panose="02040503050406030204" pitchFamily="18" charset="0"/>
                      </a:rPr>
                      <m:t>0.05&lt;</m:t>
                    </m:r>
                    <m:r>
                      <a:rPr lang="en-US" sz="1400" b="0" i="1" smtClean="0">
                        <a:solidFill>
                          <a:schemeClr val="tx1"/>
                        </a:solidFill>
                        <a:latin typeface="Cambria Math" panose="02040503050406030204" pitchFamily="18" charset="0"/>
                      </a:rPr>
                      <m:t>𝜆</m:t>
                    </m:r>
                    <m:r>
                      <a:rPr lang="en-US" sz="1400" b="0" i="1" smtClean="0">
                        <a:solidFill>
                          <a:schemeClr val="tx1"/>
                        </a:solidFill>
                        <a:latin typeface="Cambria Math" panose="02040503050406030204" pitchFamily="18" charset="0"/>
                      </a:rPr>
                      <m:t>&lt;1</m:t>
                    </m:r>
                  </m:oMath>
                </a14:m>
                <a:endParaRPr lang="en-US" sz="1400">
                  <a:solidFill>
                    <a:schemeClr val="tx1"/>
                  </a:solidFill>
                </a:endParaRPr>
              </a:p>
            </p:txBody>
          </p:sp>
        </mc:Choice>
        <mc:Fallback>
          <p:sp>
            <p:nvSpPr>
              <p:cNvPr id="15" name="TextBox 14">
                <a:extLst>
                  <a:ext uri="{FF2B5EF4-FFF2-40B4-BE49-F238E27FC236}">
                    <a16:creationId xmlns:a16="http://schemas.microsoft.com/office/drawing/2014/main" id="{E4EAC6A4-4FF9-45DD-A15B-B82093EA0FAB}"/>
                  </a:ext>
                </a:extLst>
              </p:cNvPr>
              <p:cNvSpPr txBox="1">
                <a:spLocks noRot="1" noChangeAspect="1" noMove="1" noResize="1" noEditPoints="1" noAdjustHandles="1" noChangeArrowheads="1" noChangeShapeType="1" noTextEdit="1"/>
              </p:cNvSpPr>
              <p:nvPr/>
            </p:nvSpPr>
            <p:spPr>
              <a:xfrm>
                <a:off x="6687185" y="6421119"/>
                <a:ext cx="3581400" cy="307777"/>
              </a:xfrm>
              <a:prstGeom prst="rect">
                <a:avLst/>
              </a:prstGeom>
              <a:blipFill>
                <a:blip r:embed="rId7"/>
                <a:stretch>
                  <a:fillRect l="-511" t="-1961" b="-1960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3AC930E-022E-481C-8B65-7877122F91E6}"/>
              </a:ext>
            </a:extLst>
          </p:cNvPr>
          <p:cNvSpPr>
            <a:spLocks noGrp="1"/>
          </p:cNvSpPr>
          <p:nvPr>
            <p:ph type="dt" sz="half" idx="10"/>
          </p:nvPr>
        </p:nvSpPr>
        <p:spPr/>
        <p:txBody>
          <a:bodyPr/>
          <a:lstStyle/>
          <a:p>
            <a:fld id="{BC8293D7-97D0-434D-BD83-09C5DA173B6E}" type="datetime1">
              <a:rPr lang="en-US" smtClean="0"/>
              <a:t>1/28/2024</a:t>
            </a:fld>
            <a:endParaRPr lang="en-US"/>
          </a:p>
        </p:txBody>
      </p:sp>
      <p:sp>
        <p:nvSpPr>
          <p:cNvPr id="6" name="Footer Placeholder 5">
            <a:extLst>
              <a:ext uri="{FF2B5EF4-FFF2-40B4-BE49-F238E27FC236}">
                <a16:creationId xmlns:a16="http://schemas.microsoft.com/office/drawing/2014/main" id="{185342A0-51BC-49BA-87C7-CC3FB640124D}"/>
              </a:ext>
            </a:extLst>
          </p:cNvPr>
          <p:cNvSpPr>
            <a:spLocks noGrp="1"/>
          </p:cNvSpPr>
          <p:nvPr>
            <p:ph type="ftr" sz="quarter" idx="11"/>
          </p:nvPr>
        </p:nvSpPr>
        <p:spPr/>
        <p:txBody>
          <a:bodyPr/>
          <a:lstStyle/>
          <a:p>
            <a:r>
              <a:rPr lang="en-US"/>
              <a:t>Talk at CAS</a:t>
            </a:r>
          </a:p>
        </p:txBody>
      </p:sp>
      <p:sp>
        <p:nvSpPr>
          <p:cNvPr id="7" name="Slide Number Placeholder 6">
            <a:extLst>
              <a:ext uri="{FF2B5EF4-FFF2-40B4-BE49-F238E27FC236}">
                <a16:creationId xmlns:a16="http://schemas.microsoft.com/office/drawing/2014/main" id="{EC4D78F4-421D-4244-9CAC-8CA12318426A}"/>
              </a:ext>
            </a:extLst>
          </p:cNvPr>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235167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7EA4-4125-43E5-A3CB-422F0AFA2380}"/>
              </a:ext>
            </a:extLst>
          </p:cNvPr>
          <p:cNvSpPr>
            <a:spLocks noGrp="1"/>
          </p:cNvSpPr>
          <p:nvPr>
            <p:ph type="title"/>
          </p:nvPr>
        </p:nvSpPr>
        <p:spPr/>
        <p:txBody>
          <a:bodyPr>
            <a:normAutofit/>
          </a:bodyPr>
          <a:lstStyle/>
          <a:p>
            <a:r>
              <a:rPr lang="en-US" b="1"/>
              <a:t>Experiments: Prediction Accuracy</a:t>
            </a:r>
          </a:p>
        </p:txBody>
      </p:sp>
      <p:pic>
        <p:nvPicPr>
          <p:cNvPr id="5" name="Picture 4" descr="Chart&#10;&#10;Description automatically generated with medium confidence">
            <a:extLst>
              <a:ext uri="{FF2B5EF4-FFF2-40B4-BE49-F238E27FC236}">
                <a16:creationId xmlns:a16="http://schemas.microsoft.com/office/drawing/2014/main" id="{11C4C9BA-88C9-4A8D-B2A3-6ECC75DDAEC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179273" y="2684246"/>
            <a:ext cx="7489825" cy="2712284"/>
          </a:xfrm>
          <a:prstGeom prst="rect">
            <a:avLst/>
          </a:prstGeom>
        </p:spPr>
      </p:pic>
      <p:sp>
        <p:nvSpPr>
          <p:cNvPr id="3" name="TextBox 2">
            <a:extLst>
              <a:ext uri="{FF2B5EF4-FFF2-40B4-BE49-F238E27FC236}">
                <a16:creationId xmlns:a16="http://schemas.microsoft.com/office/drawing/2014/main" id="{E7C7EEE0-6E6F-4879-9914-FC2B73C9D2EE}"/>
              </a:ext>
            </a:extLst>
          </p:cNvPr>
          <p:cNvSpPr txBox="1"/>
          <p:nvPr/>
        </p:nvSpPr>
        <p:spPr>
          <a:xfrm>
            <a:off x="2319098" y="2282173"/>
            <a:ext cx="6197600" cy="338554"/>
          </a:xfrm>
          <a:prstGeom prst="rect">
            <a:avLst/>
          </a:prstGeom>
          <a:noFill/>
        </p:spPr>
        <p:txBody>
          <a:bodyPr wrap="square" rtlCol="0">
            <a:spAutoFit/>
          </a:bodyPr>
          <a:lstStyle/>
          <a:p>
            <a:r>
              <a:rPr lang="en-US" sz="1600"/>
              <a:t>Table 1: Prediction Accuracy on d</a:t>
            </a:r>
            <a:r>
              <a:rPr lang="en-US" sz="1600" b="0" i="0">
                <a:effectLst/>
                <a:latin typeface="Arial" panose="020B0604020202020204" pitchFamily="34" charset="0"/>
              </a:rPr>
              <a:t>amped double pendulum</a:t>
            </a:r>
            <a:endParaRPr lang="en-US" sz="1600"/>
          </a:p>
        </p:txBody>
      </p:sp>
      <p:sp>
        <p:nvSpPr>
          <p:cNvPr id="6" name="TextBox 5">
            <a:extLst>
              <a:ext uri="{FF2B5EF4-FFF2-40B4-BE49-F238E27FC236}">
                <a16:creationId xmlns:a16="http://schemas.microsoft.com/office/drawing/2014/main" id="{D463E788-A19F-443F-A520-FE1B9C4E0A31}"/>
              </a:ext>
            </a:extLst>
          </p:cNvPr>
          <p:cNvSpPr txBox="1"/>
          <p:nvPr/>
        </p:nvSpPr>
        <p:spPr>
          <a:xfrm>
            <a:off x="2192098" y="5675900"/>
            <a:ext cx="8168640" cy="369332"/>
          </a:xfrm>
          <a:prstGeom prst="rect">
            <a:avLst/>
          </a:prstGeom>
          <a:noFill/>
        </p:spPr>
        <p:txBody>
          <a:bodyPr wrap="square" rtlCol="0">
            <a:spAutoFit/>
          </a:bodyPr>
          <a:lstStyle/>
          <a:p>
            <a:r>
              <a:rPr lang="en-US" i="1" err="1">
                <a:solidFill>
                  <a:schemeClr val="accent4"/>
                </a:solidFill>
              </a:rPr>
              <a:t>NNPhD</a:t>
            </a:r>
            <a:r>
              <a:rPr lang="en-US" i="1">
                <a:solidFill>
                  <a:schemeClr val="accent4"/>
                </a:solidFill>
              </a:rPr>
              <a:t> outperforms LNN and the pure </a:t>
            </a:r>
            <a:r>
              <a:rPr lang="en-US" i="1" err="1">
                <a:solidFill>
                  <a:schemeClr val="accent4"/>
                </a:solidFill>
              </a:rPr>
              <a:t>blackbox</a:t>
            </a:r>
            <a:r>
              <a:rPr lang="en-US" i="1">
                <a:solidFill>
                  <a:schemeClr val="accent4"/>
                </a:solidFill>
              </a:rPr>
              <a:t> NN model.</a:t>
            </a:r>
          </a:p>
        </p:txBody>
      </p:sp>
      <p:sp>
        <p:nvSpPr>
          <p:cNvPr id="4" name="Date Placeholder 3">
            <a:extLst>
              <a:ext uri="{FF2B5EF4-FFF2-40B4-BE49-F238E27FC236}">
                <a16:creationId xmlns:a16="http://schemas.microsoft.com/office/drawing/2014/main" id="{E3F21D4A-03EE-488B-BC29-05C93DC91DA6}"/>
              </a:ext>
            </a:extLst>
          </p:cNvPr>
          <p:cNvSpPr>
            <a:spLocks noGrp="1"/>
          </p:cNvSpPr>
          <p:nvPr>
            <p:ph type="dt" sz="half" idx="10"/>
          </p:nvPr>
        </p:nvSpPr>
        <p:spPr/>
        <p:txBody>
          <a:bodyPr/>
          <a:lstStyle/>
          <a:p>
            <a:fld id="{FCDAEDFA-D9A7-4BAC-B7FB-216E63227C0D}" type="datetime1">
              <a:rPr lang="en-US" smtClean="0"/>
              <a:t>1/28/2024</a:t>
            </a:fld>
            <a:endParaRPr lang="en-US"/>
          </a:p>
        </p:txBody>
      </p:sp>
      <p:sp>
        <p:nvSpPr>
          <p:cNvPr id="7" name="Footer Placeholder 6">
            <a:extLst>
              <a:ext uri="{FF2B5EF4-FFF2-40B4-BE49-F238E27FC236}">
                <a16:creationId xmlns:a16="http://schemas.microsoft.com/office/drawing/2014/main" id="{A4AE92BC-EC26-4E3B-921F-2D73FE5D33F5}"/>
              </a:ext>
            </a:extLst>
          </p:cNvPr>
          <p:cNvSpPr>
            <a:spLocks noGrp="1"/>
          </p:cNvSpPr>
          <p:nvPr>
            <p:ph type="ftr" sz="quarter" idx="11"/>
          </p:nvPr>
        </p:nvSpPr>
        <p:spPr/>
        <p:txBody>
          <a:bodyPr/>
          <a:lstStyle/>
          <a:p>
            <a:r>
              <a:rPr lang="en-US"/>
              <a:t>Talk at CAS</a:t>
            </a:r>
          </a:p>
        </p:txBody>
      </p:sp>
      <p:sp>
        <p:nvSpPr>
          <p:cNvPr id="8" name="Slide Number Placeholder 7">
            <a:extLst>
              <a:ext uri="{FF2B5EF4-FFF2-40B4-BE49-F238E27FC236}">
                <a16:creationId xmlns:a16="http://schemas.microsoft.com/office/drawing/2014/main" id="{8BD65A72-31C0-484A-9873-F66EF8258E78}"/>
              </a:ext>
            </a:extLst>
          </p:cNvPr>
          <p:cNvSpPr>
            <a:spLocks noGrp="1"/>
          </p:cNvSpPr>
          <p:nvPr>
            <p:ph type="sldNum" sz="quarter" idx="12"/>
          </p:nvPr>
        </p:nvSpPr>
        <p:spPr/>
        <p:txBody>
          <a:bodyPr/>
          <a:lstStyle/>
          <a:p>
            <a:fld id="{48F63A3B-78C7-47BE-AE5E-E10140E04643}" type="slidenum">
              <a:rPr lang="en-US" smtClean="0"/>
              <a:t>15</a:t>
            </a:fld>
            <a:endParaRPr lang="en-US"/>
          </a:p>
        </p:txBody>
      </p:sp>
    </p:spTree>
    <p:extLst>
      <p:ext uri="{BB962C8B-B14F-4D97-AF65-F5344CB8AC3E}">
        <p14:creationId xmlns:p14="http://schemas.microsoft.com/office/powerpoint/2010/main" val="262061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C9BB-1426-494E-A242-F2587727F56A}"/>
              </a:ext>
            </a:extLst>
          </p:cNvPr>
          <p:cNvSpPr>
            <a:spLocks noGrp="1"/>
          </p:cNvSpPr>
          <p:nvPr>
            <p:ph type="title"/>
          </p:nvPr>
        </p:nvSpPr>
        <p:spPr/>
        <p:txBody>
          <a:bodyPr>
            <a:normAutofit/>
          </a:bodyPr>
          <a:lstStyle/>
          <a:p>
            <a:r>
              <a:rPr lang="en-US" b="1"/>
              <a:t>Experiments: Discovered Symbolic Formulas </a:t>
            </a:r>
          </a:p>
        </p:txBody>
      </p:sp>
      <p:pic>
        <p:nvPicPr>
          <p:cNvPr id="7" name="Picture 6" descr="Diagram&#10;&#10;Description automatically generated">
            <a:extLst>
              <a:ext uri="{FF2B5EF4-FFF2-40B4-BE49-F238E27FC236}">
                <a16:creationId xmlns:a16="http://schemas.microsoft.com/office/drawing/2014/main" id="{9D27B6E7-0983-455C-989D-1DA4181962CF}"/>
              </a:ext>
            </a:extLst>
          </p:cNvPr>
          <p:cNvPicPr>
            <a:picLocks noChangeAspect="1"/>
          </p:cNvPicPr>
          <p:nvPr/>
        </p:nvPicPr>
        <p:blipFill>
          <a:blip r:embed="rId2">
            <a:duotone>
              <a:prstClr val="black"/>
              <a:srgbClr val="EBFFFF">
                <a:tint val="45000"/>
                <a:satMod val="400000"/>
              </a:srgbClr>
            </a:duotone>
          </a:blip>
          <a:stretch>
            <a:fillRect/>
          </a:stretch>
        </p:blipFill>
        <p:spPr>
          <a:xfrm>
            <a:off x="1450975" y="2570914"/>
            <a:ext cx="9049385" cy="2492085"/>
          </a:xfrm>
          <a:prstGeom prst="rect">
            <a:avLst/>
          </a:prstGeom>
        </p:spPr>
      </p:pic>
      <p:sp>
        <p:nvSpPr>
          <p:cNvPr id="3" name="TextBox 2">
            <a:extLst>
              <a:ext uri="{FF2B5EF4-FFF2-40B4-BE49-F238E27FC236}">
                <a16:creationId xmlns:a16="http://schemas.microsoft.com/office/drawing/2014/main" id="{A26EE52A-7F75-4A34-84AF-23D5A1469E5E}"/>
              </a:ext>
            </a:extLst>
          </p:cNvPr>
          <p:cNvSpPr txBox="1"/>
          <p:nvPr/>
        </p:nvSpPr>
        <p:spPr>
          <a:xfrm>
            <a:off x="3703320" y="2123440"/>
            <a:ext cx="6197600" cy="338554"/>
          </a:xfrm>
          <a:prstGeom prst="rect">
            <a:avLst/>
          </a:prstGeom>
          <a:noFill/>
        </p:spPr>
        <p:txBody>
          <a:bodyPr wrap="square" rtlCol="0">
            <a:spAutoFit/>
          </a:bodyPr>
          <a:lstStyle/>
          <a:p>
            <a:r>
              <a:rPr lang="en-US" sz="1600"/>
              <a:t>Table 1: S</a:t>
            </a:r>
            <a:r>
              <a:rPr lang="en-US" sz="1600" b="0" i="0">
                <a:effectLst/>
                <a:latin typeface="Arial" panose="020B0604020202020204" pitchFamily="34" charset="0"/>
              </a:rPr>
              <a:t>ymbolic Formulas Discovered by </a:t>
            </a:r>
            <a:r>
              <a:rPr lang="en-US" sz="1600" b="0" i="0" err="1">
                <a:effectLst/>
                <a:latin typeface="Arial" panose="020B0604020202020204" pitchFamily="34" charset="0"/>
              </a:rPr>
              <a:t>NNPhD</a:t>
            </a:r>
            <a:endParaRPr lang="en-US" sz="160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5E61E12-499A-4118-9215-ED8C99404803}"/>
                  </a:ext>
                </a:extLst>
              </p:cNvPr>
              <p:cNvSpPr txBox="1"/>
              <p:nvPr/>
            </p:nvSpPr>
            <p:spPr>
              <a:xfrm>
                <a:off x="4343400" y="5374640"/>
                <a:ext cx="5999480" cy="369332"/>
              </a:xfrm>
              <a:prstGeom prst="rect">
                <a:avLst/>
              </a:prstGeom>
              <a:noFill/>
            </p:spPr>
            <p:txBody>
              <a:bodyPr wrap="square" rtlCol="0">
                <a:spAutoFit/>
              </a:bodyPr>
              <a:lstStyle/>
              <a:p>
                <a:r>
                  <a:rPr lang="en-US" i="1">
                    <a:solidFill>
                      <a:schemeClr val="accent4"/>
                    </a:solidFill>
                  </a:rPr>
                  <a:t>Error of the coefficient </a:t>
                </a:r>
                <a14:m>
                  <m:oMath xmlns:m="http://schemas.openxmlformats.org/officeDocument/2006/math">
                    <m:r>
                      <a:rPr lang="en-US" b="0" i="1" smtClean="0">
                        <a:solidFill>
                          <a:schemeClr val="accent4"/>
                        </a:solidFill>
                        <a:latin typeface="Cambria Math" panose="02040503050406030204" pitchFamily="18" charset="0"/>
                        <a:ea typeface="Cambria Math" panose="02040503050406030204" pitchFamily="18" charset="0"/>
                      </a:rPr>
                      <m:t>≲</m:t>
                    </m:r>
                    <m:r>
                      <a:rPr lang="en-US" b="0" i="1" smtClean="0">
                        <a:solidFill>
                          <a:schemeClr val="accent4"/>
                        </a:solidFill>
                        <a:latin typeface="Cambria Math" panose="02040503050406030204" pitchFamily="18" charset="0"/>
                      </a:rPr>
                      <m:t>𝑂</m:t>
                    </m:r>
                    <m:r>
                      <a:rPr lang="en-US" b="0" i="1" smtClean="0">
                        <a:solidFill>
                          <a:schemeClr val="accent4"/>
                        </a:solidFill>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10</m:t>
                        </m:r>
                      </m:e>
                      <m:sup>
                        <m:r>
                          <a:rPr lang="en-US" b="0" i="1" smtClean="0">
                            <a:solidFill>
                              <a:schemeClr val="accent4"/>
                            </a:solidFill>
                            <a:latin typeface="Cambria Math" panose="02040503050406030204" pitchFamily="18" charset="0"/>
                          </a:rPr>
                          <m:t>−3</m:t>
                        </m:r>
                      </m:sup>
                    </m:sSup>
                    <m:r>
                      <a:rPr lang="en-US" b="0" i="1" smtClean="0">
                        <a:solidFill>
                          <a:schemeClr val="accent4"/>
                        </a:solidFill>
                        <a:latin typeface="Cambria Math" panose="02040503050406030204" pitchFamily="18" charset="0"/>
                      </a:rPr>
                      <m:t>)</m:t>
                    </m:r>
                  </m:oMath>
                </a14:m>
                <a:endParaRPr lang="en-US">
                  <a:solidFill>
                    <a:schemeClr val="accent4"/>
                  </a:solidFill>
                </a:endParaRPr>
              </a:p>
            </p:txBody>
          </p:sp>
        </mc:Choice>
        <mc:Fallback>
          <p:sp>
            <p:nvSpPr>
              <p:cNvPr id="4" name="TextBox 3">
                <a:extLst>
                  <a:ext uri="{FF2B5EF4-FFF2-40B4-BE49-F238E27FC236}">
                    <a16:creationId xmlns:a16="http://schemas.microsoft.com/office/drawing/2014/main" id="{B5E61E12-499A-4118-9215-ED8C99404803}"/>
                  </a:ext>
                </a:extLst>
              </p:cNvPr>
              <p:cNvSpPr txBox="1">
                <a:spLocks noRot="1" noChangeAspect="1" noMove="1" noResize="1" noEditPoints="1" noAdjustHandles="1" noChangeArrowheads="1" noChangeShapeType="1" noTextEdit="1"/>
              </p:cNvSpPr>
              <p:nvPr/>
            </p:nvSpPr>
            <p:spPr>
              <a:xfrm>
                <a:off x="4343400" y="5374640"/>
                <a:ext cx="5999480" cy="369332"/>
              </a:xfrm>
              <a:prstGeom prst="rect">
                <a:avLst/>
              </a:prstGeom>
              <a:blipFill>
                <a:blip r:embed="rId3"/>
                <a:stretch>
                  <a:fillRect l="-915" t="-10000" b="-26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1C2BEBE-BC8C-4572-A2A6-A93578E9D71E}"/>
              </a:ext>
            </a:extLst>
          </p:cNvPr>
          <p:cNvSpPr txBox="1"/>
          <p:nvPr/>
        </p:nvSpPr>
        <p:spPr>
          <a:xfrm>
            <a:off x="721822" y="5875966"/>
            <a:ext cx="10901680" cy="523220"/>
          </a:xfrm>
          <a:prstGeom prst="rect">
            <a:avLst/>
          </a:prstGeom>
          <a:noFill/>
        </p:spPr>
        <p:txBody>
          <a:bodyPr wrap="square" rtlCol="0">
            <a:spAutoFit/>
          </a:bodyPr>
          <a:lstStyle/>
          <a:p>
            <a:pPr algn="ctr"/>
            <a:r>
              <a:rPr lang="en-US" sz="1400" i="1" u="sng"/>
              <a:t>Machine-Learning Non-Conservative Dynamics for New-Physics Detection. Physical Review. E</a:t>
            </a:r>
          </a:p>
          <a:p>
            <a:pPr algn="ctr"/>
            <a:r>
              <a:rPr lang="en-US" sz="1400" i="1" u="sng"/>
              <a:t>Ziming Liu, Bohan Wang, Qi Meng, Wei Chen, Max </a:t>
            </a:r>
            <a:r>
              <a:rPr lang="en-US" sz="1400" i="1" u="sng" err="1"/>
              <a:t>Tegmark</a:t>
            </a:r>
            <a:r>
              <a:rPr lang="en-US" sz="1400" i="1" u="sng"/>
              <a:t>, Tie-Yan Liu</a:t>
            </a:r>
            <a:endParaRPr lang="en-US"/>
          </a:p>
        </p:txBody>
      </p:sp>
      <p:sp>
        <p:nvSpPr>
          <p:cNvPr id="6" name="Date Placeholder 5">
            <a:extLst>
              <a:ext uri="{FF2B5EF4-FFF2-40B4-BE49-F238E27FC236}">
                <a16:creationId xmlns:a16="http://schemas.microsoft.com/office/drawing/2014/main" id="{6DE324E5-578D-4709-88BB-1FCC3495C376}"/>
              </a:ext>
            </a:extLst>
          </p:cNvPr>
          <p:cNvSpPr>
            <a:spLocks noGrp="1"/>
          </p:cNvSpPr>
          <p:nvPr>
            <p:ph type="dt" sz="half" idx="10"/>
          </p:nvPr>
        </p:nvSpPr>
        <p:spPr/>
        <p:txBody>
          <a:bodyPr/>
          <a:lstStyle/>
          <a:p>
            <a:fld id="{0243661D-B4E1-4EB0-8807-6FA546B991ED}" type="datetime1">
              <a:rPr lang="en-US" smtClean="0"/>
              <a:t>1/28/2024</a:t>
            </a:fld>
            <a:endParaRPr lang="en-US"/>
          </a:p>
        </p:txBody>
      </p:sp>
      <p:sp>
        <p:nvSpPr>
          <p:cNvPr id="8" name="Footer Placeholder 7">
            <a:extLst>
              <a:ext uri="{FF2B5EF4-FFF2-40B4-BE49-F238E27FC236}">
                <a16:creationId xmlns:a16="http://schemas.microsoft.com/office/drawing/2014/main" id="{FFB420F8-7A47-477D-8072-54488F8561AF}"/>
              </a:ext>
            </a:extLst>
          </p:cNvPr>
          <p:cNvSpPr>
            <a:spLocks noGrp="1"/>
          </p:cNvSpPr>
          <p:nvPr>
            <p:ph type="ftr" sz="quarter" idx="11"/>
          </p:nvPr>
        </p:nvSpPr>
        <p:spPr/>
        <p:txBody>
          <a:bodyPr/>
          <a:lstStyle/>
          <a:p>
            <a:r>
              <a:rPr lang="en-US"/>
              <a:t>Talk at CAS</a:t>
            </a:r>
          </a:p>
        </p:txBody>
      </p:sp>
      <p:sp>
        <p:nvSpPr>
          <p:cNvPr id="9" name="Slide Number Placeholder 8">
            <a:extLst>
              <a:ext uri="{FF2B5EF4-FFF2-40B4-BE49-F238E27FC236}">
                <a16:creationId xmlns:a16="http://schemas.microsoft.com/office/drawing/2014/main" id="{BC72791C-6EE2-4A1E-BF8D-E91B066C9273}"/>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403238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17EBF6-4554-4EE2-B076-4307F9321B74}"/>
              </a:ext>
            </a:extLst>
          </p:cNvPr>
          <p:cNvSpPr>
            <a:spLocks noGrp="1"/>
          </p:cNvSpPr>
          <p:nvPr>
            <p:ph type="title"/>
          </p:nvPr>
        </p:nvSpPr>
        <p:spPr>
          <a:xfrm>
            <a:off x="838200" y="365125"/>
            <a:ext cx="10515600" cy="1325563"/>
          </a:xfrm>
        </p:spPr>
        <p:txBody>
          <a:bodyPr>
            <a:normAutofit/>
          </a:bodyPr>
          <a:lstStyle/>
          <a:p>
            <a:r>
              <a:rPr lang="en-US" sz="5400" b="1"/>
              <a:t>Outline</a:t>
            </a:r>
          </a:p>
        </p:txBody>
      </p:sp>
      <p:graphicFrame>
        <p:nvGraphicFramePr>
          <p:cNvPr id="8" name="Content Placeholder 2">
            <a:extLst>
              <a:ext uri="{FF2B5EF4-FFF2-40B4-BE49-F238E27FC236}">
                <a16:creationId xmlns:a16="http://schemas.microsoft.com/office/drawing/2014/main" id="{112B77F8-73EE-4D78-A1B1-B4589AE06E30}"/>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3" descr="卡通画&#10;&#10;低可信度描述已自动生成">
            <a:extLst>
              <a:ext uri="{FF2B5EF4-FFF2-40B4-BE49-F238E27FC236}">
                <a16:creationId xmlns:a16="http://schemas.microsoft.com/office/drawing/2014/main" id="{05542BF4-C600-4140-B50E-E1BB9461A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5275" y="125023"/>
            <a:ext cx="2080882" cy="480203"/>
          </a:xfrm>
          <a:prstGeom prst="rect">
            <a:avLst/>
          </a:prstGeom>
        </p:spPr>
      </p:pic>
      <p:sp>
        <p:nvSpPr>
          <p:cNvPr id="4" name="Date Placeholder 3">
            <a:extLst>
              <a:ext uri="{FF2B5EF4-FFF2-40B4-BE49-F238E27FC236}">
                <a16:creationId xmlns:a16="http://schemas.microsoft.com/office/drawing/2014/main" id="{2A46DC96-011E-4CA8-88FE-C9D006CFDDCA}"/>
              </a:ext>
            </a:extLst>
          </p:cNvPr>
          <p:cNvSpPr>
            <a:spLocks noGrp="1"/>
          </p:cNvSpPr>
          <p:nvPr>
            <p:ph type="dt" sz="half" idx="10"/>
          </p:nvPr>
        </p:nvSpPr>
        <p:spPr/>
        <p:txBody>
          <a:bodyPr/>
          <a:lstStyle/>
          <a:p>
            <a:fld id="{48A8261D-A7E4-4BAC-BB3B-C473A26D7361}" type="datetime1">
              <a:rPr lang="en-US" smtClean="0"/>
              <a:t>1/28/2024</a:t>
            </a:fld>
            <a:endParaRPr lang="en-US"/>
          </a:p>
        </p:txBody>
      </p:sp>
      <p:sp>
        <p:nvSpPr>
          <p:cNvPr id="5" name="Footer Placeholder 4">
            <a:extLst>
              <a:ext uri="{FF2B5EF4-FFF2-40B4-BE49-F238E27FC236}">
                <a16:creationId xmlns:a16="http://schemas.microsoft.com/office/drawing/2014/main" id="{C12A15DC-8F00-4B21-9942-259D7BDABF1F}"/>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70C08B05-1545-43E3-BB91-98C62E3838FC}"/>
              </a:ext>
            </a:extLst>
          </p:cNvPr>
          <p:cNvSpPr>
            <a:spLocks noGrp="1"/>
          </p:cNvSpPr>
          <p:nvPr>
            <p:ph type="sldNum" sz="quarter" idx="12"/>
          </p:nvPr>
        </p:nvSpPr>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2861511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E74-9A0A-4C29-8953-03744C241974}"/>
              </a:ext>
            </a:extLst>
          </p:cNvPr>
          <p:cNvSpPr>
            <a:spLocks noGrp="1"/>
          </p:cNvSpPr>
          <p:nvPr>
            <p:ph type="title"/>
          </p:nvPr>
        </p:nvSpPr>
        <p:spPr/>
        <p:txBody>
          <a:bodyPr>
            <a:normAutofit/>
          </a:bodyPr>
          <a:lstStyle/>
          <a:p>
            <a:r>
              <a:rPr lang="en-US" b="1"/>
              <a:t>Jet Tagging Dataset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4186487-6D45-4809-BCFA-FC009CC3AEF2}"/>
                  </a:ext>
                </a:extLst>
              </p:cNvPr>
              <p:cNvSpPr>
                <a:spLocks noGrp="1"/>
              </p:cNvSpPr>
              <p:nvPr>
                <p:ph idx="1"/>
              </p:nvPr>
            </p:nvSpPr>
            <p:spPr/>
            <p:txBody>
              <a:bodyPr>
                <a:normAutofit fontScale="92500" lnSpcReduction="10000"/>
              </a:bodyPr>
              <a:lstStyle/>
              <a:p>
                <a:r>
                  <a:rPr lang="en-US" b="1"/>
                  <a:t>Input:</a:t>
                </a:r>
                <a:r>
                  <a:rPr lang="en-US"/>
                  <a:t> Jet point cloud, each jet contain a group of 4D vectors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e>
                    </m:d>
                  </m:oMath>
                </a14:m>
                <a:r>
                  <a:rPr lang="en-US"/>
                  <a:t> up to 200 constituent particles.</a:t>
                </a:r>
              </a:p>
              <a:p>
                <a:endParaRPr lang="en-US"/>
              </a:p>
              <a:p>
                <a:r>
                  <a:rPr lang="en-US"/>
                  <a:t>Each jet contains an average of 50 particles, and</a:t>
                </a:r>
              </a:p>
              <a:p>
                <a:pPr marL="0" indent="0">
                  <a:buNone/>
                </a:pPr>
                <a:r>
                  <a:rPr lang="en-US"/>
                  <a:t>   events with less than 200 are zero-padded.</a:t>
                </a:r>
              </a:p>
              <a:p>
                <a:pPr marL="0" indent="0">
                  <a:buNone/>
                </a:pPr>
                <a:endParaRPr lang="en-US"/>
              </a:p>
              <a:p>
                <a:pPr marL="0" indent="0">
                  <a:buNone/>
                </a:pPr>
                <a:endParaRPr lang="en-US"/>
              </a:p>
              <a:p>
                <a:r>
                  <a:rPr lang="en-US" b="1"/>
                  <a:t>Label: </a:t>
                </a:r>
                <a:r>
                  <a:rPr lang="en-US" err="1"/>
                  <a:t>is_signal</a:t>
                </a:r>
                <a:r>
                  <a:rPr lang="en-US"/>
                  <a:t> = True or False</a:t>
                </a:r>
              </a:p>
              <a:p>
                <a:endParaRPr lang="en-US"/>
              </a:p>
              <a:p>
                <a:r>
                  <a:rPr lang="en-US" b="1"/>
                  <a:t>Size:</a:t>
                </a:r>
                <a:r>
                  <a:rPr lang="en-US"/>
                  <a:t> 1.2M training entries, 400k validation entries and 400k testing entries.</a:t>
                </a:r>
              </a:p>
            </p:txBody>
          </p:sp>
        </mc:Choice>
        <mc:Fallback>
          <p:sp>
            <p:nvSpPr>
              <p:cNvPr id="3" name="Content Placeholder 2">
                <a:extLst>
                  <a:ext uri="{FF2B5EF4-FFF2-40B4-BE49-F238E27FC236}">
                    <a16:creationId xmlns:a16="http://schemas.microsoft.com/office/drawing/2014/main" id="{14186487-6D45-4809-BCFA-FC009CC3AEF2}"/>
                  </a:ext>
                </a:extLst>
              </p:cNvPr>
              <p:cNvSpPr>
                <a:spLocks noGrp="1" noRot="1" noChangeAspect="1" noMove="1" noResize="1" noEditPoints="1" noAdjustHandles="1" noChangeArrowheads="1" noChangeShapeType="1" noTextEdit="1"/>
              </p:cNvSpPr>
              <p:nvPr>
                <p:ph idx="1"/>
              </p:nvPr>
            </p:nvSpPr>
            <p:spPr>
              <a:blipFill>
                <a:blip r:embed="rId2"/>
                <a:stretch>
                  <a:fillRect l="-928" t="-1961" r="-870" b="-336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363D7AD-2493-45CC-AEA8-00DA8D0FBB16}"/>
              </a:ext>
            </a:extLst>
          </p:cNvPr>
          <p:cNvSpPr>
            <a:spLocks noGrp="1"/>
          </p:cNvSpPr>
          <p:nvPr>
            <p:ph type="dt" sz="half" idx="10"/>
          </p:nvPr>
        </p:nvSpPr>
        <p:spPr/>
        <p:txBody>
          <a:bodyPr/>
          <a:lstStyle/>
          <a:p>
            <a:fld id="{7B0E8A29-DF05-458D-9778-8847CD787AF6}" type="datetime1">
              <a:rPr lang="en-US" smtClean="0"/>
              <a:t>1/28/2024</a:t>
            </a:fld>
            <a:endParaRPr lang="en-US"/>
          </a:p>
        </p:txBody>
      </p:sp>
      <p:sp>
        <p:nvSpPr>
          <p:cNvPr id="5" name="Slide Number Placeholder 4">
            <a:extLst>
              <a:ext uri="{FF2B5EF4-FFF2-40B4-BE49-F238E27FC236}">
                <a16:creationId xmlns:a16="http://schemas.microsoft.com/office/drawing/2014/main" id="{D56ABB2F-3364-43B9-9467-8B448EC11BB3}"/>
              </a:ext>
            </a:extLst>
          </p:cNvPr>
          <p:cNvSpPr>
            <a:spLocks noGrp="1"/>
          </p:cNvSpPr>
          <p:nvPr>
            <p:ph type="sldNum" sz="quarter" idx="12"/>
          </p:nvPr>
        </p:nvSpPr>
        <p:spPr/>
        <p:txBody>
          <a:bodyPr/>
          <a:lstStyle/>
          <a:p>
            <a:fld id="{98FD3A72-76AE-4A99-B054-F9432B01C9DE}" type="slidenum">
              <a:rPr lang="en-US" smtClean="0"/>
              <a:t>18</a:t>
            </a:fld>
            <a:endParaRPr lang="en-US"/>
          </a:p>
        </p:txBody>
      </p:sp>
      <p:pic>
        <p:nvPicPr>
          <p:cNvPr id="2050" name="Picture 2" descr="Chart&#10;&#10;Description automatically generated">
            <a:extLst>
              <a:ext uri="{FF2B5EF4-FFF2-40B4-BE49-F238E27FC236}">
                <a16:creationId xmlns:a16="http://schemas.microsoft.com/office/drawing/2014/main" id="{ED6A1F30-B7D7-4B2E-8EF3-BEF10B11B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928" y="2664827"/>
            <a:ext cx="2962840" cy="2251050"/>
          </a:xfrm>
          <a:prstGeom prst="rect">
            <a:avLst/>
          </a:prstGeom>
          <a:noFill/>
        </p:spPr>
      </p:pic>
      <p:sp>
        <p:nvSpPr>
          <p:cNvPr id="6" name="Footer Placeholder 5">
            <a:extLst>
              <a:ext uri="{FF2B5EF4-FFF2-40B4-BE49-F238E27FC236}">
                <a16:creationId xmlns:a16="http://schemas.microsoft.com/office/drawing/2014/main" id="{E0D9C0DB-04F5-B53B-928C-9E6B726E6C58}"/>
              </a:ext>
            </a:extLst>
          </p:cNvPr>
          <p:cNvSpPr>
            <a:spLocks noGrp="1"/>
          </p:cNvSpPr>
          <p:nvPr>
            <p:ph type="ftr" sz="quarter" idx="11"/>
          </p:nvPr>
        </p:nvSpPr>
        <p:spPr/>
        <p:txBody>
          <a:bodyPr/>
          <a:lstStyle/>
          <a:p>
            <a:r>
              <a:rPr lang="en-US"/>
              <a:t>Talk at CAS</a:t>
            </a:r>
          </a:p>
        </p:txBody>
      </p:sp>
    </p:spTree>
    <p:extLst>
      <p:ext uri="{BB962C8B-B14F-4D97-AF65-F5344CB8AC3E}">
        <p14:creationId xmlns:p14="http://schemas.microsoft.com/office/powerpoint/2010/main" val="1876659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b="1"/>
              <a:t>Data Representation</a:t>
            </a:r>
          </a:p>
        </p:txBody>
      </p:sp>
      <p:sp>
        <p:nvSpPr>
          <p:cNvPr id="46" name="TextBox 45">
            <a:extLst>
              <a:ext uri="{FF2B5EF4-FFF2-40B4-BE49-F238E27FC236}">
                <a16:creationId xmlns:a16="http://schemas.microsoft.com/office/drawing/2014/main" id="{6F611C64-A091-47C1-B5C0-A69568A0920B}"/>
              </a:ext>
            </a:extLst>
          </p:cNvPr>
          <p:cNvSpPr txBox="1"/>
          <p:nvPr/>
        </p:nvSpPr>
        <p:spPr>
          <a:xfrm>
            <a:off x="3963398" y="5460352"/>
            <a:ext cx="2459935" cy="369332"/>
          </a:xfrm>
          <a:prstGeom prst="rect">
            <a:avLst/>
          </a:prstGeom>
          <a:noFill/>
        </p:spPr>
        <p:txBody>
          <a:bodyPr wrap="square" rtlCol="0">
            <a:spAutoFit/>
          </a:bodyPr>
          <a:lstStyle/>
          <a:p>
            <a:r>
              <a:rPr lang="en-US" altLang="zh-CN">
                <a:solidFill>
                  <a:schemeClr val="tx1"/>
                </a:solidFill>
              </a:rPr>
              <a:t>Point cloud</a:t>
            </a:r>
            <a:endParaRPr lang="en-US">
              <a:solidFill>
                <a:schemeClr val="tx1"/>
              </a:solidFill>
            </a:endParaRPr>
          </a:p>
        </p:txBody>
      </p:sp>
      <p:sp>
        <p:nvSpPr>
          <p:cNvPr id="7" name="Oval 6">
            <a:extLst>
              <a:ext uri="{FF2B5EF4-FFF2-40B4-BE49-F238E27FC236}">
                <a16:creationId xmlns:a16="http://schemas.microsoft.com/office/drawing/2014/main" id="{BB4E101C-8331-4DC0-8520-D84E901AD413}"/>
              </a:ext>
            </a:extLst>
          </p:cNvPr>
          <p:cNvSpPr/>
          <p:nvPr/>
        </p:nvSpPr>
        <p:spPr>
          <a:xfrm>
            <a:off x="4776120" y="4214976"/>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401663-690D-41AC-95EF-2451DFD3CFD9}"/>
              </a:ext>
            </a:extLst>
          </p:cNvPr>
          <p:cNvSpPr/>
          <p:nvPr/>
        </p:nvSpPr>
        <p:spPr>
          <a:xfrm>
            <a:off x="5107349" y="4653135"/>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FBD35A-784A-43E7-9224-53649707F28E}"/>
              </a:ext>
            </a:extLst>
          </p:cNvPr>
          <p:cNvSpPr/>
          <p:nvPr/>
        </p:nvSpPr>
        <p:spPr>
          <a:xfrm>
            <a:off x="3964790" y="4262617"/>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D9267A-E352-42E3-9CEB-C544029658C6}"/>
              </a:ext>
            </a:extLst>
          </p:cNvPr>
          <p:cNvSpPr/>
          <p:nvPr/>
        </p:nvSpPr>
        <p:spPr>
          <a:xfrm>
            <a:off x="4338586" y="4675229"/>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9A142B-B916-446D-9F18-C764608D5457}"/>
              </a:ext>
            </a:extLst>
          </p:cNvPr>
          <p:cNvSpPr/>
          <p:nvPr/>
        </p:nvSpPr>
        <p:spPr>
          <a:xfrm>
            <a:off x="4666083" y="5258373"/>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E2218C-10BD-48CF-AB24-966C188F2007}"/>
              </a:ext>
            </a:extLst>
          </p:cNvPr>
          <p:cNvSpPr/>
          <p:nvPr/>
        </p:nvSpPr>
        <p:spPr>
          <a:xfrm>
            <a:off x="4057505" y="5116381"/>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E0B54D-0FAA-4D82-BBDE-EEFFA9AF0F11}"/>
              </a:ext>
            </a:extLst>
          </p:cNvPr>
          <p:cNvSpPr/>
          <p:nvPr/>
        </p:nvSpPr>
        <p:spPr>
          <a:xfrm rot="1270733">
            <a:off x="2660356" y="4066386"/>
            <a:ext cx="457200" cy="297180"/>
          </a:xfrm>
          <a:prstGeom prst="rightArrow">
            <a:avLst/>
          </a:prstGeom>
          <a:no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Arrow: Right 17">
            <a:extLst>
              <a:ext uri="{FF2B5EF4-FFF2-40B4-BE49-F238E27FC236}">
                <a16:creationId xmlns:a16="http://schemas.microsoft.com/office/drawing/2014/main" id="{ABDA744A-FCD3-46A0-944C-A1EA6A61D102}"/>
              </a:ext>
            </a:extLst>
          </p:cNvPr>
          <p:cNvSpPr/>
          <p:nvPr/>
        </p:nvSpPr>
        <p:spPr>
          <a:xfrm>
            <a:off x="5748201" y="4675229"/>
            <a:ext cx="457200" cy="297180"/>
          </a:xfrm>
          <a:prstGeom prst="rightArrow">
            <a:avLst/>
          </a:prstGeom>
          <a:no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0E34881A-10BD-41E3-9C8F-7BEE49FEA767}"/>
              </a:ext>
            </a:extLst>
          </p:cNvPr>
          <p:cNvPicPr>
            <a:picLocks noChangeAspect="1"/>
          </p:cNvPicPr>
          <p:nvPr/>
        </p:nvPicPr>
        <p:blipFill>
          <a:blip r:embed="rId3"/>
          <a:stretch>
            <a:fillRect/>
          </a:stretch>
        </p:blipFill>
        <p:spPr>
          <a:xfrm>
            <a:off x="6516964" y="4543614"/>
            <a:ext cx="1910912" cy="1219592"/>
          </a:xfrm>
          <a:prstGeom prst="rect">
            <a:avLst/>
          </a:prstGeom>
        </p:spPr>
      </p:pic>
      <p:sp>
        <p:nvSpPr>
          <p:cNvPr id="14" name="TextBox 13">
            <a:extLst>
              <a:ext uri="{FF2B5EF4-FFF2-40B4-BE49-F238E27FC236}">
                <a16:creationId xmlns:a16="http://schemas.microsoft.com/office/drawing/2014/main" id="{3D586BEC-D2F1-4A0D-960D-5BA6DA077759}"/>
              </a:ext>
            </a:extLst>
          </p:cNvPr>
          <p:cNvSpPr txBox="1"/>
          <p:nvPr/>
        </p:nvSpPr>
        <p:spPr>
          <a:xfrm>
            <a:off x="985279" y="2580323"/>
            <a:ext cx="2117942" cy="461665"/>
          </a:xfrm>
          <a:prstGeom prst="rect">
            <a:avLst/>
          </a:prstGeom>
          <a:noFill/>
        </p:spPr>
        <p:txBody>
          <a:bodyPr wrap="square" rtlCol="0">
            <a:spAutoFit/>
          </a:bodyPr>
          <a:lstStyle/>
          <a:p>
            <a:r>
              <a:rPr lang="en-US" sz="2400"/>
              <a:t>Jet</a:t>
            </a:r>
          </a:p>
        </p:txBody>
      </p:sp>
      <p:sp>
        <p:nvSpPr>
          <p:cNvPr id="17" name="TextBox 16">
            <a:extLst>
              <a:ext uri="{FF2B5EF4-FFF2-40B4-BE49-F238E27FC236}">
                <a16:creationId xmlns:a16="http://schemas.microsoft.com/office/drawing/2014/main" id="{7D7A4304-9472-4ADA-8DF9-0592231A02F8}"/>
              </a:ext>
            </a:extLst>
          </p:cNvPr>
          <p:cNvSpPr txBox="1"/>
          <p:nvPr/>
        </p:nvSpPr>
        <p:spPr>
          <a:xfrm>
            <a:off x="6331372" y="4021642"/>
            <a:ext cx="3246208" cy="400110"/>
          </a:xfrm>
          <a:prstGeom prst="rect">
            <a:avLst/>
          </a:prstGeom>
          <a:noFill/>
        </p:spPr>
        <p:txBody>
          <a:bodyPr wrap="square" rtlCol="0">
            <a:spAutoFit/>
          </a:bodyPr>
          <a:lstStyle/>
          <a:p>
            <a:r>
              <a:rPr lang="en-US" sz="2000"/>
              <a:t>Graph neural network</a:t>
            </a:r>
          </a:p>
        </p:txBody>
      </p:sp>
      <p:sp>
        <p:nvSpPr>
          <p:cNvPr id="23" name="Oval 22">
            <a:extLst>
              <a:ext uri="{FF2B5EF4-FFF2-40B4-BE49-F238E27FC236}">
                <a16:creationId xmlns:a16="http://schemas.microsoft.com/office/drawing/2014/main" id="{E980F591-B4E3-445D-A9A6-07E827FEEFD4}"/>
              </a:ext>
            </a:extLst>
          </p:cNvPr>
          <p:cNvSpPr/>
          <p:nvPr/>
        </p:nvSpPr>
        <p:spPr>
          <a:xfrm>
            <a:off x="5066970" y="5105769"/>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B996063-3714-4D0C-80B6-2DBB55D74A7B}"/>
              </a:ext>
            </a:extLst>
          </p:cNvPr>
          <p:cNvSpPr/>
          <p:nvPr/>
        </p:nvSpPr>
        <p:spPr>
          <a:xfrm>
            <a:off x="3816942" y="4744294"/>
            <a:ext cx="86017" cy="95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3CA5B25E-7E97-443E-BF1E-7A764D08C3C7}"/>
              </a:ext>
            </a:extLst>
          </p:cNvPr>
          <p:cNvSpPr>
            <a:spLocks noGrp="1"/>
          </p:cNvSpPr>
          <p:nvPr>
            <p:ph type="dt" sz="half" idx="10"/>
          </p:nvPr>
        </p:nvSpPr>
        <p:spPr>
          <a:xfrm>
            <a:off x="838200" y="6356350"/>
            <a:ext cx="2743200" cy="365125"/>
          </a:xfrm>
        </p:spPr>
        <p:txBody>
          <a:bodyPr/>
          <a:lstStyle/>
          <a:p>
            <a:fld id="{5C48A7DF-B7DC-44C5-B7A0-9C3C010BA70C}" type="datetime1">
              <a:rPr lang="en-US" smtClean="0"/>
              <a:t>1/28/2024</a:t>
            </a:fld>
            <a:endParaRPr lang="en-US"/>
          </a:p>
        </p:txBody>
      </p:sp>
      <p:sp>
        <p:nvSpPr>
          <p:cNvPr id="28" name="Footer Placeholder 4">
            <a:extLst>
              <a:ext uri="{FF2B5EF4-FFF2-40B4-BE49-F238E27FC236}">
                <a16:creationId xmlns:a16="http://schemas.microsoft.com/office/drawing/2014/main" id="{57E04A4A-E7EA-4105-836F-8F0309DFE512}"/>
              </a:ext>
            </a:extLst>
          </p:cNvPr>
          <p:cNvSpPr>
            <a:spLocks noGrp="1"/>
          </p:cNvSpPr>
          <p:nvPr>
            <p:ph type="ftr" sz="quarter" idx="11"/>
          </p:nvPr>
        </p:nvSpPr>
        <p:spPr>
          <a:xfrm>
            <a:off x="4038600" y="6356350"/>
            <a:ext cx="4114800" cy="365125"/>
          </a:xfrm>
        </p:spPr>
        <p:txBody>
          <a:bodyPr/>
          <a:lstStyle/>
          <a:p>
            <a:r>
              <a:rPr lang="en-US"/>
              <a:t>Talk at CAS</a:t>
            </a:r>
          </a:p>
        </p:txBody>
      </p:sp>
      <p:sp>
        <p:nvSpPr>
          <p:cNvPr id="29" name="Slide Number Placeholder 5">
            <a:extLst>
              <a:ext uri="{FF2B5EF4-FFF2-40B4-BE49-F238E27FC236}">
                <a16:creationId xmlns:a16="http://schemas.microsoft.com/office/drawing/2014/main" id="{574CB62D-5D92-485A-AF1C-E351EB717613}"/>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19</a:t>
            </a:fld>
            <a:endParaRPr lang="en-US"/>
          </a:p>
        </p:txBody>
      </p:sp>
      <p:pic>
        <p:nvPicPr>
          <p:cNvPr id="31" name="Picture 30">
            <a:extLst>
              <a:ext uri="{FF2B5EF4-FFF2-40B4-BE49-F238E27FC236}">
                <a16:creationId xmlns:a16="http://schemas.microsoft.com/office/drawing/2014/main" id="{95819C76-7F36-44CC-8EFE-D76EB6129366}"/>
              </a:ext>
            </a:extLst>
          </p:cNvPr>
          <p:cNvPicPr>
            <a:picLocks noChangeAspect="1"/>
          </p:cNvPicPr>
          <p:nvPr/>
        </p:nvPicPr>
        <p:blipFill>
          <a:blip r:embed="rId4"/>
          <a:stretch>
            <a:fillRect/>
          </a:stretch>
        </p:blipFill>
        <p:spPr>
          <a:xfrm>
            <a:off x="554143" y="3110779"/>
            <a:ext cx="1532095" cy="1383034"/>
          </a:xfrm>
          <a:prstGeom prst="rect">
            <a:avLst/>
          </a:prstGeom>
        </p:spPr>
      </p:pic>
      <p:sp>
        <p:nvSpPr>
          <p:cNvPr id="26" name="Arrow: Right 25">
            <a:extLst>
              <a:ext uri="{FF2B5EF4-FFF2-40B4-BE49-F238E27FC236}">
                <a16:creationId xmlns:a16="http://schemas.microsoft.com/office/drawing/2014/main" id="{97BE4285-D90B-4551-8F55-10B1753EEA51}"/>
              </a:ext>
            </a:extLst>
          </p:cNvPr>
          <p:cNvSpPr/>
          <p:nvPr/>
        </p:nvSpPr>
        <p:spPr>
          <a:xfrm rot="20304020">
            <a:off x="2660759" y="3020780"/>
            <a:ext cx="457200" cy="297180"/>
          </a:xfrm>
          <a:prstGeom prst="rightArrow">
            <a:avLst/>
          </a:prstGeom>
          <a:no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0" name="Picture 29">
            <a:extLst>
              <a:ext uri="{FF2B5EF4-FFF2-40B4-BE49-F238E27FC236}">
                <a16:creationId xmlns:a16="http://schemas.microsoft.com/office/drawing/2014/main" id="{892B3B93-CA8F-42AF-BF97-FC262654663F}"/>
              </a:ext>
            </a:extLst>
          </p:cNvPr>
          <p:cNvPicPr>
            <a:picLocks noChangeAspect="1"/>
          </p:cNvPicPr>
          <p:nvPr/>
        </p:nvPicPr>
        <p:blipFill>
          <a:blip r:embed="rId4"/>
          <a:stretch>
            <a:fillRect/>
          </a:stretch>
        </p:blipFill>
        <p:spPr>
          <a:xfrm>
            <a:off x="3939816" y="2283080"/>
            <a:ext cx="1116642" cy="1008001"/>
          </a:xfrm>
          <a:prstGeom prst="rect">
            <a:avLst/>
          </a:prstGeom>
        </p:spPr>
      </p:pic>
      <p:sp>
        <p:nvSpPr>
          <p:cNvPr id="3" name="TextBox 2">
            <a:extLst>
              <a:ext uri="{FF2B5EF4-FFF2-40B4-BE49-F238E27FC236}">
                <a16:creationId xmlns:a16="http://schemas.microsoft.com/office/drawing/2014/main" id="{1C544527-285B-4146-B99D-761BA6AB65F5}"/>
              </a:ext>
            </a:extLst>
          </p:cNvPr>
          <p:cNvSpPr txBox="1"/>
          <p:nvPr/>
        </p:nvSpPr>
        <p:spPr>
          <a:xfrm>
            <a:off x="4007999" y="1677589"/>
            <a:ext cx="2117942" cy="461665"/>
          </a:xfrm>
          <a:prstGeom prst="rect">
            <a:avLst/>
          </a:prstGeom>
          <a:noFill/>
        </p:spPr>
        <p:txBody>
          <a:bodyPr wrap="square" rtlCol="0">
            <a:spAutoFit/>
          </a:bodyPr>
          <a:lstStyle/>
          <a:p>
            <a:r>
              <a:rPr lang="en-US" sz="2400"/>
              <a:t>Image</a:t>
            </a:r>
          </a:p>
        </p:txBody>
      </p:sp>
      <p:sp>
        <p:nvSpPr>
          <p:cNvPr id="33" name="Arrow: Right 32">
            <a:extLst>
              <a:ext uri="{FF2B5EF4-FFF2-40B4-BE49-F238E27FC236}">
                <a16:creationId xmlns:a16="http://schemas.microsoft.com/office/drawing/2014/main" id="{3277380B-2DBD-4C6F-8715-B86466394E24}"/>
              </a:ext>
            </a:extLst>
          </p:cNvPr>
          <p:cNvSpPr/>
          <p:nvPr/>
        </p:nvSpPr>
        <p:spPr>
          <a:xfrm>
            <a:off x="5695939" y="2604545"/>
            <a:ext cx="457200" cy="297180"/>
          </a:xfrm>
          <a:prstGeom prst="rightArrow">
            <a:avLst/>
          </a:prstGeom>
          <a:no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B811344-89B8-4C86-954D-0C190F9EED6D}"/>
              </a:ext>
            </a:extLst>
          </p:cNvPr>
          <p:cNvSpPr txBox="1"/>
          <p:nvPr/>
        </p:nvSpPr>
        <p:spPr>
          <a:xfrm>
            <a:off x="6811347" y="1525070"/>
            <a:ext cx="3443466" cy="400110"/>
          </a:xfrm>
          <a:prstGeom prst="rect">
            <a:avLst/>
          </a:prstGeom>
          <a:noFill/>
        </p:spPr>
        <p:txBody>
          <a:bodyPr wrap="square" rtlCol="0">
            <a:spAutoFit/>
          </a:bodyPr>
          <a:lstStyle/>
          <a:p>
            <a:r>
              <a:rPr lang="en-US" sz="2000"/>
              <a:t>Convolutional neural network</a:t>
            </a:r>
            <a:endParaRPr lang="en-US"/>
          </a:p>
        </p:txBody>
      </p:sp>
      <p:pic>
        <p:nvPicPr>
          <p:cNvPr id="6" name="Picture 5">
            <a:extLst>
              <a:ext uri="{FF2B5EF4-FFF2-40B4-BE49-F238E27FC236}">
                <a16:creationId xmlns:a16="http://schemas.microsoft.com/office/drawing/2014/main" id="{A7376894-4571-4FD1-8175-E368E2BB4FFC}"/>
              </a:ext>
            </a:extLst>
          </p:cNvPr>
          <p:cNvPicPr>
            <a:picLocks noChangeAspect="1"/>
          </p:cNvPicPr>
          <p:nvPr/>
        </p:nvPicPr>
        <p:blipFill>
          <a:blip r:embed="rId5"/>
          <a:stretch>
            <a:fillRect/>
          </a:stretch>
        </p:blipFill>
        <p:spPr>
          <a:xfrm>
            <a:off x="6516964" y="2062883"/>
            <a:ext cx="4153816" cy="1417933"/>
          </a:xfrm>
          <a:prstGeom prst="rect">
            <a:avLst/>
          </a:prstGeom>
        </p:spPr>
      </p:pic>
      <p:pic>
        <p:nvPicPr>
          <p:cNvPr id="20" name="Picture 19">
            <a:extLst>
              <a:ext uri="{FF2B5EF4-FFF2-40B4-BE49-F238E27FC236}">
                <a16:creationId xmlns:a16="http://schemas.microsoft.com/office/drawing/2014/main" id="{591062B5-FBCE-460A-8905-D166FD548CB9}"/>
              </a:ext>
            </a:extLst>
          </p:cNvPr>
          <p:cNvPicPr>
            <a:picLocks noChangeAspect="1"/>
          </p:cNvPicPr>
          <p:nvPr/>
        </p:nvPicPr>
        <p:blipFill>
          <a:blip r:embed="rId6"/>
          <a:stretch>
            <a:fillRect/>
          </a:stretch>
        </p:blipFill>
        <p:spPr>
          <a:xfrm>
            <a:off x="8998638" y="3681161"/>
            <a:ext cx="1293815" cy="2675762"/>
          </a:xfrm>
          <a:prstGeom prst="rect">
            <a:avLst/>
          </a:prstGeom>
        </p:spPr>
      </p:pic>
      <p:sp>
        <p:nvSpPr>
          <p:cNvPr id="22" name="TextBox 21">
            <a:extLst>
              <a:ext uri="{FF2B5EF4-FFF2-40B4-BE49-F238E27FC236}">
                <a16:creationId xmlns:a16="http://schemas.microsoft.com/office/drawing/2014/main" id="{ED6D11EA-52C4-47FF-9145-542B96AD9649}"/>
              </a:ext>
            </a:extLst>
          </p:cNvPr>
          <p:cNvSpPr txBox="1"/>
          <p:nvPr/>
        </p:nvSpPr>
        <p:spPr>
          <a:xfrm>
            <a:off x="9065478" y="6338986"/>
            <a:ext cx="1684175" cy="307777"/>
          </a:xfrm>
          <a:prstGeom prst="rect">
            <a:avLst/>
          </a:prstGeom>
          <a:noFill/>
        </p:spPr>
        <p:txBody>
          <a:bodyPr wrap="square" rtlCol="0">
            <a:spAutoFit/>
          </a:bodyPr>
          <a:lstStyle/>
          <a:p>
            <a:r>
              <a:rPr lang="en-US" sz="1400"/>
              <a:t>[Qu; et al, 2020]</a:t>
            </a:r>
          </a:p>
        </p:txBody>
      </p:sp>
      <p:sp>
        <p:nvSpPr>
          <p:cNvPr id="38" name="TextBox 37">
            <a:extLst>
              <a:ext uri="{FF2B5EF4-FFF2-40B4-BE49-F238E27FC236}">
                <a16:creationId xmlns:a16="http://schemas.microsoft.com/office/drawing/2014/main" id="{BD81E0CD-47B2-42C4-818A-2C9B4110D4A6}"/>
              </a:ext>
            </a:extLst>
          </p:cNvPr>
          <p:cNvSpPr txBox="1"/>
          <p:nvPr/>
        </p:nvSpPr>
        <p:spPr>
          <a:xfrm>
            <a:off x="6205401" y="5856068"/>
            <a:ext cx="3246208" cy="400110"/>
          </a:xfrm>
          <a:prstGeom prst="rect">
            <a:avLst/>
          </a:prstGeom>
          <a:noFill/>
        </p:spPr>
        <p:txBody>
          <a:bodyPr wrap="square" rtlCol="0">
            <a:spAutoFit/>
          </a:bodyPr>
          <a:lstStyle/>
          <a:p>
            <a:r>
              <a:rPr lang="en-US" sz="2000">
                <a:solidFill>
                  <a:srgbClr val="FF0000"/>
                </a:solidFill>
              </a:rPr>
              <a:t>Permutation invariance!</a:t>
            </a:r>
          </a:p>
        </p:txBody>
      </p:sp>
    </p:spTree>
    <p:extLst>
      <p:ext uri="{BB962C8B-B14F-4D97-AF65-F5344CB8AC3E}">
        <p14:creationId xmlns:p14="http://schemas.microsoft.com/office/powerpoint/2010/main" val="1231038487"/>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8" grpId="0" animBg="1"/>
      <p:bldP spid="9" grpId="0" animBg="1"/>
      <p:bldP spid="10" grpId="0" animBg="1"/>
      <p:bldP spid="11" grpId="0" animBg="1"/>
      <p:bldP spid="12" grpId="0" animBg="1"/>
      <p:bldP spid="13" grpId="0" animBg="1"/>
      <p:bldP spid="18" grpId="0" animBg="1"/>
      <p:bldP spid="17" grpId="0"/>
      <p:bldP spid="23" grpId="0" animBg="1"/>
      <p:bldP spid="25" grpId="0" animBg="1"/>
      <p:bldP spid="26" grpId="0" animBg="1"/>
      <p:bldP spid="33"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a:t>AI for Science</a:t>
            </a:r>
            <a:endParaRPr lang="zh-CN" altLang="en-US" b="1"/>
          </a:p>
        </p:txBody>
      </p:sp>
      <p:sp>
        <p:nvSpPr>
          <p:cNvPr id="57" name="Date Placeholder 56">
            <a:extLst>
              <a:ext uri="{FF2B5EF4-FFF2-40B4-BE49-F238E27FC236}">
                <a16:creationId xmlns:a16="http://schemas.microsoft.com/office/drawing/2014/main" id="{C0A33BF6-3529-44C7-AC03-E10100075901}"/>
              </a:ext>
            </a:extLst>
          </p:cNvPr>
          <p:cNvSpPr>
            <a:spLocks noGrp="1"/>
          </p:cNvSpPr>
          <p:nvPr>
            <p:ph type="dt" sz="half" idx="10"/>
          </p:nvPr>
        </p:nvSpPr>
        <p:spPr/>
        <p:txBody>
          <a:bodyPr/>
          <a:lstStyle/>
          <a:p>
            <a:fld id="{FC7A6BD8-B8BB-42D5-B544-2DEE7C0EB19B}" type="datetime1">
              <a:rPr lang="en-US" smtClean="0"/>
              <a:t>1/28/2024</a:t>
            </a:fld>
            <a:endParaRPr lang="en-US"/>
          </a:p>
        </p:txBody>
      </p:sp>
      <p:sp>
        <p:nvSpPr>
          <p:cNvPr id="58" name="Footer Placeholder 57">
            <a:extLst>
              <a:ext uri="{FF2B5EF4-FFF2-40B4-BE49-F238E27FC236}">
                <a16:creationId xmlns:a16="http://schemas.microsoft.com/office/drawing/2014/main" id="{88A6032C-48D2-4977-AA56-3625DC8DF02D}"/>
              </a:ext>
            </a:extLst>
          </p:cNvPr>
          <p:cNvSpPr>
            <a:spLocks noGrp="1"/>
          </p:cNvSpPr>
          <p:nvPr>
            <p:ph type="ftr" sz="quarter" idx="11"/>
          </p:nvPr>
        </p:nvSpPr>
        <p:spPr/>
        <p:txBody>
          <a:bodyPr/>
          <a:lstStyle/>
          <a:p>
            <a:r>
              <a:rPr lang="en-US"/>
              <a:t>Talk at CAS</a:t>
            </a:r>
          </a:p>
        </p:txBody>
      </p:sp>
      <p:sp>
        <p:nvSpPr>
          <p:cNvPr id="59" name="Slide Number Placeholder 58">
            <a:extLst>
              <a:ext uri="{FF2B5EF4-FFF2-40B4-BE49-F238E27FC236}">
                <a16:creationId xmlns:a16="http://schemas.microsoft.com/office/drawing/2014/main" id="{79A13F30-BEB7-4314-97EC-96FFED924D33}"/>
              </a:ext>
            </a:extLst>
          </p:cNvPr>
          <p:cNvSpPr>
            <a:spLocks noGrp="1"/>
          </p:cNvSpPr>
          <p:nvPr>
            <p:ph type="sldNum" sz="quarter" idx="12"/>
          </p:nvPr>
        </p:nvSpPr>
        <p:spPr/>
        <p:txBody>
          <a:bodyPr/>
          <a:lstStyle/>
          <a:p>
            <a:fld id="{48F63A3B-78C7-47BE-AE5E-E10140E04643}" type="slidenum">
              <a:rPr lang="en-US" smtClean="0"/>
              <a:t>2</a:t>
            </a:fld>
            <a:endParaRPr lang="en-US"/>
          </a:p>
        </p:txBody>
      </p:sp>
      <p:grpSp>
        <p:nvGrpSpPr>
          <p:cNvPr id="60" name="Group 59">
            <a:extLst>
              <a:ext uri="{FF2B5EF4-FFF2-40B4-BE49-F238E27FC236}">
                <a16:creationId xmlns:a16="http://schemas.microsoft.com/office/drawing/2014/main" id="{99EC85C8-6454-4648-BA11-0E12FD93421A}"/>
              </a:ext>
            </a:extLst>
          </p:cNvPr>
          <p:cNvGrpSpPr/>
          <p:nvPr/>
        </p:nvGrpSpPr>
        <p:grpSpPr>
          <a:xfrm>
            <a:off x="1000128" y="1926191"/>
            <a:ext cx="10092462" cy="3979771"/>
            <a:chOff x="1184969" y="2238393"/>
            <a:chExt cx="10256310" cy="3934848"/>
          </a:xfrm>
        </p:grpSpPr>
        <p:sp>
          <p:nvSpPr>
            <p:cNvPr id="62" name="TextBox 61">
              <a:extLst>
                <a:ext uri="{FF2B5EF4-FFF2-40B4-BE49-F238E27FC236}">
                  <a16:creationId xmlns:a16="http://schemas.microsoft.com/office/drawing/2014/main" id="{A8E49AC5-A449-4617-A576-D095AFE01CF6}"/>
                </a:ext>
              </a:extLst>
            </p:cNvPr>
            <p:cNvSpPr txBox="1"/>
            <p:nvPr/>
          </p:nvSpPr>
          <p:spPr>
            <a:xfrm>
              <a:off x="4711837" y="5773130"/>
              <a:ext cx="3281464" cy="4001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Material Design</a:t>
              </a:r>
            </a:p>
          </p:txBody>
        </p:sp>
        <p:grpSp>
          <p:nvGrpSpPr>
            <p:cNvPr id="63" name="Group 62">
              <a:extLst>
                <a:ext uri="{FF2B5EF4-FFF2-40B4-BE49-F238E27FC236}">
                  <a16:creationId xmlns:a16="http://schemas.microsoft.com/office/drawing/2014/main" id="{73ECACAF-C507-44A8-8C86-FDBF1045F4C0}"/>
                </a:ext>
              </a:extLst>
            </p:cNvPr>
            <p:cNvGrpSpPr/>
            <p:nvPr/>
          </p:nvGrpSpPr>
          <p:grpSpPr>
            <a:xfrm>
              <a:off x="4663963" y="2238393"/>
              <a:ext cx="3234977" cy="1835150"/>
              <a:chOff x="1431098" y="1825703"/>
              <a:chExt cx="3234977" cy="1835150"/>
            </a:xfrm>
          </p:grpSpPr>
          <p:pic>
            <p:nvPicPr>
              <p:cNvPr id="72" name="Picture 71">
                <a:extLst>
                  <a:ext uri="{FF2B5EF4-FFF2-40B4-BE49-F238E27FC236}">
                    <a16:creationId xmlns:a16="http://schemas.microsoft.com/office/drawing/2014/main" id="{2A9D4774-02FA-4806-8C0A-13DE248FF730}"/>
                  </a:ext>
                </a:extLst>
              </p:cNvPr>
              <p:cNvPicPr>
                <a:picLocks noChangeAspect="1"/>
              </p:cNvPicPr>
              <p:nvPr/>
            </p:nvPicPr>
            <p:blipFill rotWithShape="1">
              <a:blip r:embed="rId2"/>
              <a:srcRect l="18109" t="9651" r="17861" b="17043"/>
              <a:stretch/>
            </p:blipFill>
            <p:spPr>
              <a:xfrm>
                <a:off x="2225318" y="1825703"/>
                <a:ext cx="1788773" cy="1530280"/>
              </a:xfrm>
              <a:prstGeom prst="rect">
                <a:avLst/>
              </a:prstGeom>
              <a:ln>
                <a:noFill/>
              </a:ln>
              <a:effectLst>
                <a:softEdge rad="112500"/>
              </a:effectLst>
            </p:spPr>
          </p:pic>
          <p:sp>
            <p:nvSpPr>
              <p:cNvPr id="73" name="TextBox 72">
                <a:extLst>
                  <a:ext uri="{FF2B5EF4-FFF2-40B4-BE49-F238E27FC236}">
                    <a16:creationId xmlns:a16="http://schemas.microsoft.com/office/drawing/2014/main" id="{AB87B64B-ED1D-49C7-93CE-E067B0FEF207}"/>
                  </a:ext>
                </a:extLst>
              </p:cNvPr>
              <p:cNvSpPr txBox="1"/>
              <p:nvPr/>
            </p:nvSpPr>
            <p:spPr>
              <a:xfrm>
                <a:off x="1431098" y="3260744"/>
                <a:ext cx="323497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Drug Discovery</a:t>
                </a:r>
              </a:p>
            </p:txBody>
          </p:sp>
        </p:grpSp>
        <p:sp>
          <p:nvSpPr>
            <p:cNvPr id="64" name="TextBox 63">
              <a:extLst>
                <a:ext uri="{FF2B5EF4-FFF2-40B4-BE49-F238E27FC236}">
                  <a16:creationId xmlns:a16="http://schemas.microsoft.com/office/drawing/2014/main" id="{A2B099A8-FB1E-449C-AEDF-AA68C08981E5}"/>
                </a:ext>
              </a:extLst>
            </p:cNvPr>
            <p:cNvSpPr txBox="1"/>
            <p:nvPr/>
          </p:nvSpPr>
          <p:spPr>
            <a:xfrm>
              <a:off x="8403853" y="3680128"/>
              <a:ext cx="293009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a:latin typeface="Calibri" panose="020F0502020204030204"/>
                </a:rPr>
                <a:t>Weather Forecasting</a:t>
              </a:r>
            </a:p>
          </p:txBody>
        </p:sp>
        <p:pic>
          <p:nvPicPr>
            <p:cNvPr id="65" name="Picture 2" descr="An aerial view of a hurricane&#10;&#10;Description automatically generated with medium confidence">
              <a:extLst>
                <a:ext uri="{FF2B5EF4-FFF2-40B4-BE49-F238E27FC236}">
                  <a16:creationId xmlns:a16="http://schemas.microsoft.com/office/drawing/2014/main" id="{1BEB439E-4295-4AE4-B52A-CDDD06119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075" y="2238393"/>
              <a:ext cx="2626153" cy="1477212"/>
            </a:xfrm>
            <a:prstGeom prst="rect">
              <a:avLst/>
            </a:prstGeom>
            <a:ln>
              <a:noFill/>
            </a:ln>
            <a:effectLst>
              <a:softEdge rad="112500"/>
            </a:effectLst>
          </p:spPr>
        </p:pic>
        <p:sp>
          <p:nvSpPr>
            <p:cNvPr id="66" name="TextBox 65">
              <a:extLst>
                <a:ext uri="{FF2B5EF4-FFF2-40B4-BE49-F238E27FC236}">
                  <a16:creationId xmlns:a16="http://schemas.microsoft.com/office/drawing/2014/main" id="{47308CA5-89E7-42D0-9AD9-1AA995D0A302}"/>
                </a:ext>
              </a:extLst>
            </p:cNvPr>
            <p:cNvSpPr txBox="1"/>
            <p:nvPr/>
          </p:nvSpPr>
          <p:spPr>
            <a:xfrm>
              <a:off x="1184969" y="5748349"/>
              <a:ext cx="3234978" cy="4001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mn-cs"/>
                </a:rPr>
                <a:t>Particle Detection</a:t>
              </a:r>
              <a:endParaRPr kumimoji="0" lang="en-GB" sz="2000" b="0" i="0" u="none" strike="noStrike" kern="1200" cap="none" spc="0" normalizeH="0" baseline="0" noProof="0">
                <a:ln>
                  <a:noFill/>
                </a:ln>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0568CC68-5F75-48B5-9271-D932F6814946}"/>
                </a:ext>
              </a:extLst>
            </p:cNvPr>
            <p:cNvSpPr txBox="1"/>
            <p:nvPr/>
          </p:nvSpPr>
          <p:spPr>
            <a:xfrm>
              <a:off x="1184969" y="3680120"/>
              <a:ext cx="323497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Geological Exploration</a:t>
              </a:r>
            </a:p>
          </p:txBody>
        </p:sp>
        <p:pic>
          <p:nvPicPr>
            <p:cNvPr id="68" name="Picture 2" descr="Background pattern&#10;&#10;Description automatically generated">
              <a:extLst>
                <a:ext uri="{FF2B5EF4-FFF2-40B4-BE49-F238E27FC236}">
                  <a16:creationId xmlns:a16="http://schemas.microsoft.com/office/drawing/2014/main" id="{CF5C47AB-63BA-40F2-B84E-066EAA333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921" y="4135730"/>
              <a:ext cx="2709737" cy="1814050"/>
            </a:xfrm>
            <a:prstGeom prst="rect">
              <a:avLst/>
            </a:prstGeom>
            <a:ln>
              <a:noFill/>
            </a:ln>
            <a:effectLst>
              <a:softEdge rad="112500"/>
            </a:effectLst>
          </p:spPr>
        </p:pic>
        <p:sp>
          <p:nvSpPr>
            <p:cNvPr id="69" name="TextBox 68">
              <a:extLst>
                <a:ext uri="{FF2B5EF4-FFF2-40B4-BE49-F238E27FC236}">
                  <a16:creationId xmlns:a16="http://schemas.microsoft.com/office/drawing/2014/main" id="{21CF8E3F-ED0A-44C8-B43E-8D11E860D003}"/>
                </a:ext>
              </a:extLst>
            </p:cNvPr>
            <p:cNvSpPr txBox="1"/>
            <p:nvPr/>
          </p:nvSpPr>
          <p:spPr>
            <a:xfrm>
              <a:off x="8206301" y="5768961"/>
              <a:ext cx="3234978" cy="4001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a:latin typeface="Calibri" panose="020F0502020204030204"/>
                </a:rPr>
                <a:t>Clean Energy</a:t>
              </a:r>
              <a:endParaRPr kumimoji="0" lang="en-GB" sz="2000" b="0" i="0" u="none" strike="noStrike" kern="1200" cap="none" spc="0" normalizeH="0" baseline="0" noProof="0">
                <a:ln>
                  <a:noFill/>
                </a:ln>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A0239C17-E4C1-4140-BF05-B8C5D293DCEF}"/>
                </a:ext>
              </a:extLst>
            </p:cNvPr>
            <p:cNvPicPr>
              <a:picLocks noChangeAspect="1"/>
            </p:cNvPicPr>
            <p:nvPr/>
          </p:nvPicPr>
          <p:blipFill>
            <a:blip r:embed="rId5"/>
            <a:stretch>
              <a:fillRect/>
            </a:stretch>
          </p:blipFill>
          <p:spPr>
            <a:xfrm>
              <a:off x="5417824" y="4214490"/>
              <a:ext cx="1829131" cy="1543040"/>
            </a:xfrm>
            <a:prstGeom prst="rect">
              <a:avLst/>
            </a:prstGeom>
            <a:ln>
              <a:noFill/>
            </a:ln>
            <a:effectLst>
              <a:softEdge rad="112500"/>
            </a:effectLst>
          </p:spPr>
        </p:pic>
        <p:pic>
          <p:nvPicPr>
            <p:cNvPr id="71" name="Picture 2" descr="A picture containing text, invertebrate, arthropod, crab&#10;&#10;Description automatically generated">
              <a:extLst>
                <a:ext uri="{FF2B5EF4-FFF2-40B4-BE49-F238E27FC236}">
                  <a16:creationId xmlns:a16="http://schemas.microsoft.com/office/drawing/2014/main" id="{227C1A82-E546-4FBB-B992-4BAA36F2F0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5674"/>
            <a:stretch/>
          </p:blipFill>
          <p:spPr bwMode="auto">
            <a:xfrm>
              <a:off x="1413965" y="2238393"/>
              <a:ext cx="2776985" cy="1530281"/>
            </a:xfrm>
            <a:prstGeom prst="rect">
              <a:avLst/>
            </a:prstGeom>
            <a:ln>
              <a:noFill/>
            </a:ln>
            <a:effectLst>
              <a:softEdge rad="112500"/>
            </a:effectLst>
          </p:spPr>
        </p:pic>
      </p:grpSp>
      <p:sp>
        <p:nvSpPr>
          <p:cNvPr id="74" name="TextBox 73">
            <a:extLst>
              <a:ext uri="{FF2B5EF4-FFF2-40B4-BE49-F238E27FC236}">
                <a16:creationId xmlns:a16="http://schemas.microsoft.com/office/drawing/2014/main" id="{51599487-6575-41DA-8589-D0A047EE5198}"/>
              </a:ext>
            </a:extLst>
          </p:cNvPr>
          <p:cNvSpPr txBox="1"/>
          <p:nvPr/>
        </p:nvSpPr>
        <p:spPr>
          <a:xfrm>
            <a:off x="1853724" y="6039382"/>
            <a:ext cx="9131992" cy="338554"/>
          </a:xfrm>
          <a:prstGeom prst="rect">
            <a:avLst/>
          </a:prstGeom>
          <a:noFill/>
        </p:spPr>
        <p:txBody>
          <a:bodyPr wrap="square">
            <a:spAutoFit/>
          </a:bodyPr>
          <a:lstStyle/>
          <a:p>
            <a:pPr algn="ctr"/>
            <a:r>
              <a:rPr lang="en-US" altLang="zh-CN" sz="1600" i="1" u="sng">
                <a:solidFill>
                  <a:schemeClr val="bg1">
                    <a:lumMod val="50000"/>
                  </a:schemeClr>
                </a:solidFill>
              </a:rPr>
              <a:t>Science is the technological foundation to solve many important problems.</a:t>
            </a:r>
            <a:endParaRPr lang="en-US" sz="1600" i="1" u="sng">
              <a:solidFill>
                <a:schemeClr val="bg1">
                  <a:lumMod val="50000"/>
                </a:schemeClr>
              </a:solidFill>
            </a:endParaRPr>
          </a:p>
        </p:txBody>
      </p:sp>
      <p:pic>
        <p:nvPicPr>
          <p:cNvPr id="3" name="Picture 2">
            <a:extLst>
              <a:ext uri="{FF2B5EF4-FFF2-40B4-BE49-F238E27FC236}">
                <a16:creationId xmlns:a16="http://schemas.microsoft.com/office/drawing/2014/main" id="{AB9CF23D-F595-435E-A258-A54F2B221C3D}"/>
              </a:ext>
            </a:extLst>
          </p:cNvPr>
          <p:cNvPicPr>
            <a:picLocks noChangeAspect="1"/>
          </p:cNvPicPr>
          <p:nvPr/>
        </p:nvPicPr>
        <p:blipFill>
          <a:blip r:embed="rId7"/>
          <a:stretch>
            <a:fillRect/>
          </a:stretch>
        </p:blipFill>
        <p:spPr>
          <a:xfrm>
            <a:off x="1356677" y="4081856"/>
            <a:ext cx="2417555" cy="1376909"/>
          </a:xfrm>
          <a:prstGeom prst="rect">
            <a:avLst/>
          </a:prstGeom>
        </p:spPr>
      </p:pic>
      <p:pic>
        <p:nvPicPr>
          <p:cNvPr id="78" name="Picture 77">
            <a:extLst>
              <a:ext uri="{FF2B5EF4-FFF2-40B4-BE49-F238E27FC236}">
                <a16:creationId xmlns:a16="http://schemas.microsoft.com/office/drawing/2014/main" id="{CD0085D7-33AC-4839-8860-E8A3271FC463}"/>
              </a:ext>
            </a:extLst>
          </p:cNvPr>
          <p:cNvPicPr>
            <a:picLocks noChangeAspect="1"/>
          </p:cNvPicPr>
          <p:nvPr/>
        </p:nvPicPr>
        <p:blipFill>
          <a:blip r:embed="rId8"/>
          <a:stretch>
            <a:fillRect/>
          </a:stretch>
        </p:blipFill>
        <p:spPr>
          <a:xfrm>
            <a:off x="1785415" y="1435028"/>
            <a:ext cx="7523462" cy="4305775"/>
          </a:xfrm>
          <a:prstGeom prst="rect">
            <a:avLst/>
          </a:prstGeom>
        </p:spPr>
      </p:pic>
      <p:pic>
        <p:nvPicPr>
          <p:cNvPr id="80" name="Picture 79">
            <a:extLst>
              <a:ext uri="{FF2B5EF4-FFF2-40B4-BE49-F238E27FC236}">
                <a16:creationId xmlns:a16="http://schemas.microsoft.com/office/drawing/2014/main" id="{223E2531-BB3A-47F5-B5F4-AECD912FDB28}"/>
              </a:ext>
            </a:extLst>
          </p:cNvPr>
          <p:cNvPicPr>
            <a:picLocks noChangeAspect="1"/>
          </p:cNvPicPr>
          <p:nvPr/>
        </p:nvPicPr>
        <p:blipFill>
          <a:blip r:embed="rId9"/>
          <a:stretch>
            <a:fillRect/>
          </a:stretch>
        </p:blipFill>
        <p:spPr>
          <a:xfrm>
            <a:off x="2483617" y="1849929"/>
            <a:ext cx="7125485" cy="4534400"/>
          </a:xfrm>
          <a:prstGeom prst="rect">
            <a:avLst/>
          </a:prstGeom>
        </p:spPr>
      </p:pic>
      <p:pic>
        <p:nvPicPr>
          <p:cNvPr id="5" name="Picture 4" descr="A screenshot of a news article&#10;&#10;Description automatically generated">
            <a:extLst>
              <a:ext uri="{FF2B5EF4-FFF2-40B4-BE49-F238E27FC236}">
                <a16:creationId xmlns:a16="http://schemas.microsoft.com/office/drawing/2014/main" id="{6F7B086B-0759-D68F-EC5F-1B3CAB6571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1536" y="2145293"/>
            <a:ext cx="7262873" cy="4280818"/>
          </a:xfrm>
          <a:prstGeom prst="rect">
            <a:avLst/>
          </a:prstGeom>
        </p:spPr>
      </p:pic>
    </p:spTree>
    <p:extLst>
      <p:ext uri="{BB962C8B-B14F-4D97-AF65-F5344CB8AC3E}">
        <p14:creationId xmlns:p14="http://schemas.microsoft.com/office/powerpoint/2010/main" val="42287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8"/>
                                        </p:tgtEl>
                                      </p:cBhvr>
                                    </p:animEffect>
                                    <p:set>
                                      <p:cBhvr>
                                        <p:cTn id="12" dur="1" fill="hold">
                                          <p:stCondLst>
                                            <p:cond delay="499"/>
                                          </p:stCondLst>
                                        </p:cTn>
                                        <p:tgtEl>
                                          <p:spTgt spid="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altLang="zh-CN" b="1"/>
              <a:t>Jet Analysis and Group Equivariance </a:t>
            </a:r>
            <a:endParaRPr lang="en-US" b="1"/>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DD2A75EA-950C-4726-B2B4-EBD7D29C77B2}"/>
                  </a:ext>
                </a:extLst>
              </p:cNvPr>
              <p:cNvSpPr txBox="1"/>
              <p:nvPr/>
            </p:nvSpPr>
            <p:spPr>
              <a:xfrm>
                <a:off x="760270" y="1894200"/>
                <a:ext cx="10852867" cy="1114792"/>
              </a:xfrm>
              <a:prstGeom prst="rect">
                <a:avLst/>
              </a:prstGeom>
              <a:noFill/>
            </p:spPr>
            <p:txBody>
              <a:bodyPr wrap="square">
                <a:spAutoFit/>
              </a:bodyPr>
              <a:lstStyle/>
              <a:p>
                <a:r>
                  <a:rPr lang="en-US" sz="2400">
                    <a:solidFill>
                      <a:schemeClr val="tx1"/>
                    </a:solidFill>
                    <a:latin typeface="Arial" panose="020B0604020202020204" pitchFamily="34" charset="0"/>
                  </a:rPr>
                  <a:t>Particles’ motion follows Quantum Chromo-dynamics (QCD): </a:t>
                </a:r>
              </a:p>
              <a:p>
                <a:pPr algn="ct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ℒ</m:t>
                        </m:r>
                      </m:e>
                      <m:sub>
                        <m:r>
                          <m:rPr>
                            <m:sty m:val="p"/>
                          </m:rPr>
                          <a:rPr lang="en-US" sz="2400" b="0" i="1">
                            <a:solidFill>
                              <a:schemeClr val="tx1"/>
                            </a:solidFill>
                            <a:latin typeface="Cambria Math" panose="02040503050406030204" pitchFamily="18" charset="0"/>
                          </a:rPr>
                          <m:t>QCD</m:t>
                        </m:r>
                      </m:sub>
                    </m:sSub>
                    <m:r>
                      <a:rPr lang="en-US" sz="2400" b="0" i="0"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 </m:t>
                    </m:r>
                    <m:sSub>
                      <m:sSubPr>
                        <m:ctrlPr>
                          <a:rPr lang="en-US" sz="2400" i="1" dirty="0" smtClean="0">
                            <a:solidFill>
                              <a:schemeClr val="tx1"/>
                            </a:solidFill>
                            <a:latin typeface="Cambria Math" panose="02040503050406030204" pitchFamily="18" charset="0"/>
                          </a:rPr>
                        </m:ctrlPr>
                      </m:sSubPr>
                      <m:e>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𝜓</m:t>
                            </m:r>
                          </m:e>
                        </m:acc>
                      </m:e>
                      <m:sub>
                        <m:r>
                          <a:rPr lang="en-US" sz="2400" b="0" i="1" dirty="0" smtClean="0">
                            <a:solidFill>
                              <a:schemeClr val="tx1"/>
                            </a:solidFill>
                            <a:latin typeface="Cambria Math" panose="02040503050406030204" pitchFamily="18" charset="0"/>
                          </a:rPr>
                          <m:t>𝑖</m:t>
                        </m:r>
                      </m:sub>
                    </m:sSub>
                    <m:d>
                      <m:dPr>
                        <m:ctrlPr>
                          <a:rPr lang="en-US" sz="2400" i="1" dirty="0" smtClean="0">
                            <a:solidFill>
                              <a:schemeClr val="tx1"/>
                            </a:solidFill>
                            <a:latin typeface="Cambria Math" panose="02040503050406030204" pitchFamily="18" charset="0"/>
                          </a:rPr>
                        </m:ctrlPr>
                      </m:dPr>
                      <m:e>
                        <m:r>
                          <a:rPr lang="en-US" sz="2400" b="0" i="1" dirty="0" smtClean="0">
                            <a:solidFill>
                              <a:schemeClr val="tx1"/>
                            </a:solidFill>
                            <a:latin typeface="Cambria Math" panose="02040503050406030204" pitchFamily="18" charset="0"/>
                          </a:rPr>
                          <m:t>𝑖</m:t>
                        </m:r>
                        <m:sSup>
                          <m:sSupPr>
                            <m:ctrlPr>
                              <a:rPr lang="en-US" sz="2400" i="1" dirty="0" smtClean="0">
                                <a:solidFill>
                                  <a:schemeClr val="tx1"/>
                                </a:solidFill>
                                <a:latin typeface="Cambria Math" panose="02040503050406030204" pitchFamily="18" charset="0"/>
                              </a:rPr>
                            </m:ctrlPr>
                          </m:sSupPr>
                          <m:e>
                            <m:r>
                              <a:rPr lang="en-US" sz="2400" b="0" i="1" dirty="0" smtClean="0">
                                <a:solidFill>
                                  <a:schemeClr val="tx1"/>
                                </a:solidFill>
                                <a:latin typeface="Cambria Math" panose="02040503050406030204" pitchFamily="18" charset="0"/>
                              </a:rPr>
                              <m:t>𝛾</m:t>
                            </m:r>
                          </m:e>
                          <m:sup>
                            <m:r>
                              <a:rPr lang="en-US" sz="2400" b="0" i="1" dirty="0" smtClean="0">
                                <a:solidFill>
                                  <a:schemeClr val="tx1"/>
                                </a:solidFill>
                                <a:latin typeface="Cambria Math" panose="02040503050406030204" pitchFamily="18" charset="0"/>
                              </a:rPr>
                              <m:t>𝜇</m:t>
                            </m:r>
                          </m:sup>
                        </m:sSup>
                        <m:sSub>
                          <m:sSubPr>
                            <m:ctrlPr>
                              <a:rPr lang="en-US" sz="2400" i="1" dirty="0" smtClean="0">
                                <a:solidFill>
                                  <a:schemeClr val="tx1"/>
                                </a:solidFill>
                                <a:latin typeface="Cambria Math" panose="02040503050406030204" pitchFamily="18" charset="0"/>
                              </a:rPr>
                            </m:ctrlPr>
                          </m:sSubPr>
                          <m:e>
                            <m:d>
                              <m:dPr>
                                <m:ctrlPr>
                                  <a:rPr lang="en-US" sz="2400" i="1" dirty="0" smtClean="0">
                                    <a:solidFill>
                                      <a:schemeClr val="tx1"/>
                                    </a:solidFill>
                                    <a:latin typeface="Cambria Math" panose="02040503050406030204" pitchFamily="18" charset="0"/>
                                  </a:rPr>
                                </m:ctrlPr>
                              </m:dPr>
                              <m:e>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𝐷</m:t>
                                    </m:r>
                                  </m:e>
                                  <m:sub>
                                    <m:r>
                                      <a:rPr lang="en-US" sz="2400" b="0" i="1" dirty="0" smtClean="0">
                                        <a:solidFill>
                                          <a:schemeClr val="tx1"/>
                                        </a:solidFill>
                                        <a:latin typeface="Cambria Math" panose="02040503050406030204" pitchFamily="18" charset="0"/>
                                      </a:rPr>
                                      <m:t>𝜇</m:t>
                                    </m:r>
                                  </m:sub>
                                </m:sSub>
                              </m:e>
                            </m:d>
                          </m:e>
                          <m:sub>
                            <m:r>
                              <a:rPr lang="en-US" sz="2400" b="0" i="1" dirty="0" smtClean="0">
                                <a:solidFill>
                                  <a:schemeClr val="tx1"/>
                                </a:solidFill>
                                <a:latin typeface="Cambria Math" panose="02040503050406030204" pitchFamily="18" charset="0"/>
                              </a:rPr>
                              <m:t>𝑖𝑗</m:t>
                            </m:r>
                          </m:sub>
                        </m:sSub>
                        <m:r>
                          <a:rPr lang="en-US" sz="2400" b="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𝑚</m:t>
                        </m:r>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𝛿</m:t>
                            </m:r>
                          </m:e>
                          <m:sub>
                            <m:r>
                              <a:rPr lang="en-US" sz="2400" b="0" i="1" dirty="0" smtClean="0">
                                <a:solidFill>
                                  <a:schemeClr val="tx1"/>
                                </a:solidFill>
                                <a:latin typeface="Cambria Math" panose="02040503050406030204" pitchFamily="18" charset="0"/>
                              </a:rPr>
                              <m:t>𝑖𝑗</m:t>
                            </m:r>
                          </m:sub>
                        </m:sSub>
                      </m:e>
                    </m:d>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𝜓</m:t>
                        </m:r>
                      </m:e>
                      <m:sub>
                        <m:r>
                          <a:rPr lang="en-US" sz="2400" b="0" i="1" dirty="0" smtClean="0">
                            <a:solidFill>
                              <a:schemeClr val="tx1"/>
                            </a:solidFill>
                            <a:latin typeface="Cambria Math" panose="02040503050406030204" pitchFamily="18" charset="0"/>
                          </a:rPr>
                          <m:t>𝑗</m:t>
                        </m:r>
                      </m:sub>
                    </m:sSub>
                    <m:r>
                      <a:rPr lang="en-US" sz="2400" b="0" i="1" dirty="0" smtClean="0">
                        <a:solidFill>
                          <a:schemeClr val="tx1"/>
                        </a:solidFill>
                        <a:latin typeface="Cambria Math" panose="02040503050406030204" pitchFamily="18" charset="0"/>
                      </a:rPr>
                      <m:t>−</m:t>
                    </m:r>
                    <m:f>
                      <m:fPr>
                        <m:ctrlPr>
                          <a:rPr lang="en-US" sz="2400" i="1" dirty="0" smtClean="0">
                            <a:solidFill>
                              <a:schemeClr val="tx1"/>
                            </a:solidFill>
                            <a:latin typeface="Cambria Math" panose="02040503050406030204" pitchFamily="18" charset="0"/>
                          </a:rPr>
                        </m:ctrlPr>
                      </m:fPr>
                      <m:num>
                        <m:r>
                          <a:rPr lang="en-US" sz="2400" b="0" i="1" dirty="0" smtClean="0">
                            <a:solidFill>
                              <a:schemeClr val="tx1"/>
                            </a:solidFill>
                            <a:latin typeface="Cambria Math" panose="02040503050406030204" pitchFamily="18" charset="0"/>
                          </a:rPr>
                          <m:t>1</m:t>
                        </m:r>
                      </m:num>
                      <m:den>
                        <m:r>
                          <a:rPr lang="en-US" sz="2400" b="0" i="1" dirty="0" smtClean="0">
                            <a:solidFill>
                              <a:schemeClr val="tx1"/>
                            </a:solidFill>
                            <a:latin typeface="Cambria Math" panose="02040503050406030204" pitchFamily="18" charset="0"/>
                          </a:rPr>
                          <m:t>4</m:t>
                        </m:r>
                      </m:den>
                    </m:f>
                    <m:sSubSup>
                      <m:sSubSupPr>
                        <m:ctrlPr>
                          <a:rPr lang="en-US" sz="2400" i="1" dirty="0" smtClean="0">
                            <a:solidFill>
                              <a:schemeClr val="tx1"/>
                            </a:solidFill>
                            <a:latin typeface="Cambria Math" panose="02040503050406030204" pitchFamily="18" charset="0"/>
                          </a:rPr>
                        </m:ctrlPr>
                      </m:sSubSupPr>
                      <m:e>
                        <m:r>
                          <a:rPr lang="en-US" sz="2400" b="0" i="1" dirty="0" smtClean="0">
                            <a:solidFill>
                              <a:schemeClr val="tx1"/>
                            </a:solidFill>
                            <a:latin typeface="Cambria Math" panose="02040503050406030204" pitchFamily="18" charset="0"/>
                          </a:rPr>
                          <m:t>𝐺</m:t>
                        </m:r>
                      </m:e>
                      <m:sub>
                        <m:r>
                          <a:rPr lang="en-US" sz="2400" b="0" i="1" dirty="0" smtClean="0">
                            <a:solidFill>
                              <a:schemeClr val="tx1"/>
                            </a:solidFill>
                            <a:latin typeface="Cambria Math" panose="02040503050406030204" pitchFamily="18" charset="0"/>
                          </a:rPr>
                          <m:t>𝜇𝜈</m:t>
                        </m:r>
                      </m:sub>
                      <m:sup>
                        <m:r>
                          <a:rPr lang="en-US" sz="2400" b="0" i="1" dirty="0" smtClean="0">
                            <a:solidFill>
                              <a:schemeClr val="tx1"/>
                            </a:solidFill>
                            <a:latin typeface="Cambria Math" panose="02040503050406030204" pitchFamily="18" charset="0"/>
                          </a:rPr>
                          <m:t>𝑎</m:t>
                        </m:r>
                      </m:sup>
                    </m:sSubSup>
                    <m:sSubSup>
                      <m:sSubSupPr>
                        <m:ctrlPr>
                          <a:rPr lang="en-US" sz="2400" i="1" dirty="0" smtClean="0">
                            <a:solidFill>
                              <a:schemeClr val="tx1"/>
                            </a:solidFill>
                            <a:latin typeface="Cambria Math" panose="02040503050406030204" pitchFamily="18" charset="0"/>
                          </a:rPr>
                        </m:ctrlPr>
                      </m:sSubSupPr>
                      <m:e>
                        <m:r>
                          <a:rPr lang="en-US" sz="2400" b="0" i="1" dirty="0" smtClean="0">
                            <a:solidFill>
                              <a:schemeClr val="tx1"/>
                            </a:solidFill>
                            <a:latin typeface="Cambria Math" panose="02040503050406030204" pitchFamily="18" charset="0"/>
                          </a:rPr>
                          <m:t>𝐺</m:t>
                        </m:r>
                      </m:e>
                      <m:sub>
                        <m:r>
                          <a:rPr lang="en-US" sz="2400" b="0" i="1" dirty="0" smtClean="0">
                            <a:solidFill>
                              <a:schemeClr val="tx1"/>
                            </a:solidFill>
                            <a:latin typeface="Cambria Math" panose="02040503050406030204" pitchFamily="18" charset="0"/>
                          </a:rPr>
                          <m:t>𝑎</m:t>
                        </m:r>
                      </m:sub>
                      <m:sup>
                        <m:r>
                          <a:rPr lang="en-US" sz="2400" b="0" i="1" dirty="0" smtClean="0">
                            <a:solidFill>
                              <a:schemeClr val="tx1"/>
                            </a:solidFill>
                            <a:latin typeface="Cambria Math" panose="02040503050406030204" pitchFamily="18" charset="0"/>
                          </a:rPr>
                          <m:t>𝜇𝜈</m:t>
                        </m:r>
                      </m:sup>
                    </m:sSubSup>
                  </m:oMath>
                </a14:m>
                <a:r>
                  <a:rPr lang="en-US" sz="2400">
                    <a:solidFill>
                      <a:schemeClr val="tx1"/>
                    </a:solidFill>
                    <a:latin typeface="Arial" panose="020B0604020202020204" pitchFamily="34" charset="0"/>
                  </a:rPr>
                  <a:t> </a:t>
                </a:r>
                <a:endParaRPr lang="en-US" sz="2400">
                  <a:solidFill>
                    <a:schemeClr val="bg1"/>
                  </a:solidFill>
                  <a:latin typeface="Arial" panose="020B0604020202020204" pitchFamily="34" charset="0"/>
                </a:endParaRPr>
              </a:p>
            </p:txBody>
          </p:sp>
        </mc:Choice>
        <mc:Fallback>
          <p:sp>
            <p:nvSpPr>
              <p:cNvPr id="18" name="TextBox 17">
                <a:extLst>
                  <a:ext uri="{FF2B5EF4-FFF2-40B4-BE49-F238E27FC236}">
                    <a16:creationId xmlns:a16="http://schemas.microsoft.com/office/drawing/2014/main" id="{DD2A75EA-950C-4726-B2B4-EBD7D29C77B2}"/>
                  </a:ext>
                </a:extLst>
              </p:cNvPr>
              <p:cNvSpPr txBox="1">
                <a:spLocks noRot="1" noChangeAspect="1" noMove="1" noResize="1" noEditPoints="1" noAdjustHandles="1" noChangeArrowheads="1" noChangeShapeType="1" noTextEdit="1"/>
              </p:cNvSpPr>
              <p:nvPr/>
            </p:nvSpPr>
            <p:spPr>
              <a:xfrm>
                <a:off x="760270" y="1894200"/>
                <a:ext cx="10852867" cy="1114792"/>
              </a:xfrm>
              <a:prstGeom prst="rect">
                <a:avLst/>
              </a:prstGeom>
              <a:blipFill>
                <a:blip r:embed="rId3"/>
                <a:stretch>
                  <a:fillRect l="-899" t="-382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5F96CDE-1151-443D-B220-603DDAFE9D1D}"/>
              </a:ext>
            </a:extLst>
          </p:cNvPr>
          <p:cNvSpPr txBox="1"/>
          <p:nvPr/>
        </p:nvSpPr>
        <p:spPr>
          <a:xfrm>
            <a:off x="3395631" y="3206616"/>
            <a:ext cx="6320947" cy="369332"/>
          </a:xfrm>
          <a:prstGeom prst="rect">
            <a:avLst/>
          </a:prstGeom>
          <a:noFill/>
        </p:spPr>
        <p:txBody>
          <a:bodyPr wrap="square">
            <a:spAutoFit/>
          </a:bodyPr>
          <a:lstStyle/>
          <a:p>
            <a:r>
              <a:rPr lang="en-US"/>
              <a:t>Physical quantities are </a:t>
            </a:r>
            <a:r>
              <a:rPr lang="en-US" altLang="zh-CN"/>
              <a:t>equivariant</a:t>
            </a:r>
            <a:r>
              <a:rPr lang="en-US"/>
              <a:t> to Lorentz Group</a:t>
            </a:r>
          </a:p>
        </p:txBody>
      </p:sp>
      <p:cxnSp>
        <p:nvCxnSpPr>
          <p:cNvPr id="17" name="Straight Arrow Connector 16">
            <a:extLst>
              <a:ext uri="{FF2B5EF4-FFF2-40B4-BE49-F238E27FC236}">
                <a16:creationId xmlns:a16="http://schemas.microsoft.com/office/drawing/2014/main" id="{FD15F78F-9B27-4281-AF1F-0940A5559BB3}"/>
              </a:ext>
            </a:extLst>
          </p:cNvPr>
          <p:cNvCxnSpPr>
            <a:cxnSpLocks/>
          </p:cNvCxnSpPr>
          <p:nvPr/>
        </p:nvCxnSpPr>
        <p:spPr>
          <a:xfrm>
            <a:off x="5873973" y="2947786"/>
            <a:ext cx="206810" cy="2265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70A5D7-ECF4-46DA-BD46-D7D125C1ABF1}"/>
              </a:ext>
            </a:extLst>
          </p:cNvPr>
          <p:cNvCxnSpPr>
            <a:cxnSpLocks/>
          </p:cNvCxnSpPr>
          <p:nvPr/>
        </p:nvCxnSpPr>
        <p:spPr>
          <a:xfrm flipH="1">
            <a:off x="6371238" y="2920918"/>
            <a:ext cx="154578" cy="2533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EE2E9D-FE8D-4FC9-B7FA-86718684C5E5}"/>
              </a:ext>
            </a:extLst>
          </p:cNvPr>
          <p:cNvGrpSpPr/>
          <p:nvPr/>
        </p:nvGrpSpPr>
        <p:grpSpPr>
          <a:xfrm>
            <a:off x="690300" y="3791910"/>
            <a:ext cx="5614890" cy="2416789"/>
            <a:chOff x="690300" y="3791910"/>
            <a:chExt cx="5614890" cy="2416789"/>
          </a:xfrm>
        </p:grpSpPr>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2E7269A-E906-4A7A-8F34-53D90813C983}"/>
                    </a:ext>
                  </a:extLst>
                </p:cNvPr>
                <p:cNvSpPr txBox="1"/>
                <p:nvPr/>
              </p:nvSpPr>
              <p:spPr>
                <a:xfrm>
                  <a:off x="690300" y="3845052"/>
                  <a:ext cx="5271632" cy="984885"/>
                </a:xfrm>
                <a:prstGeom prst="rect">
                  <a:avLst/>
                </a:prstGeom>
                <a:noFill/>
                <a:ln>
                  <a:noFill/>
                </a:ln>
              </p:spPr>
              <p:txBody>
                <a:bodyPr wrap="square" rtlCol="0">
                  <a:spAutoFit/>
                </a:bodyPr>
                <a:lstStyle/>
                <a:p>
                  <a:pPr algn="ctr"/>
                  <a:r>
                    <a:rPr lang="en-US" altLang="zh-CN" sz="2000" u="sng">
                      <a:solidFill>
                        <a:schemeClr val="tx1"/>
                      </a:solidFill>
                    </a:rPr>
                    <a:t>Lorentz group </a:t>
                  </a:r>
                  <a14:m>
                    <m:oMath xmlns:m="http://schemas.openxmlformats.org/officeDocument/2006/math">
                      <m:r>
                        <a:rPr lang="en-US" altLang="zh-CN" sz="2000" b="0" i="1" u="sng" smtClean="0">
                          <a:solidFill>
                            <a:schemeClr val="tx1"/>
                          </a:solidFill>
                          <a:latin typeface="Cambria Math" panose="02040503050406030204" pitchFamily="18" charset="0"/>
                        </a:rPr>
                        <m:t>𝐺</m:t>
                      </m:r>
                    </m:oMath>
                  </a14:m>
                  <a:endParaRPr lang="en-US" sz="2000" u="sng">
                    <a:solidFill>
                      <a:schemeClr val="tx1"/>
                    </a:solidFill>
                  </a:endParaRPr>
                </a:p>
                <a:p>
                  <a:pPr algn="ctr"/>
                  <a:endParaRPr lang="en-US" sz="500">
                    <a:solidFill>
                      <a:schemeClr val="tx1"/>
                    </a:solidFill>
                  </a:endParaRPr>
                </a:p>
                <a:p>
                  <a:pPr algn="ctr"/>
                  <a:r>
                    <a:rPr lang="en-US" sz="1600">
                      <a:solidFill>
                        <a:schemeClr val="tx1"/>
                      </a:solidFill>
                    </a:rPr>
                    <a:t>Containing all Lorentz transformations </a:t>
                  </a:r>
                  <a14:m>
                    <m:oMath xmlns:m="http://schemas.openxmlformats.org/officeDocument/2006/math">
                      <m:r>
                        <a:rPr lang="en-US" sz="1600" i="1" dirty="0" smtClean="0">
                          <a:solidFill>
                            <a:schemeClr val="tx1"/>
                          </a:solidFill>
                          <a:latin typeface="Cambria Math" panose="02040503050406030204" pitchFamily="18" charset="0"/>
                        </a:rPr>
                        <m:t>𝑔</m:t>
                      </m:r>
                    </m:oMath>
                  </a14:m>
                  <a:r>
                    <a:rPr lang="en-US" sz="1600">
                      <a:solidFill>
                        <a:schemeClr val="tx1"/>
                      </a:solidFill>
                    </a:rPr>
                    <a:t> </a:t>
                  </a:r>
                  <a:br>
                    <a:rPr lang="en-US" sz="1600">
                      <a:solidFill>
                        <a:schemeClr val="tx1"/>
                      </a:solidFill>
                    </a:rPr>
                  </a:br>
                  <a:r>
                    <a:rPr lang="en-US" sz="1600">
                      <a:solidFill>
                        <a:schemeClr val="tx1"/>
                      </a:solidFill>
                    </a:rPr>
                    <a:t>between two inertial frames</a:t>
                  </a:r>
                </a:p>
              </p:txBody>
            </p:sp>
          </mc:Choice>
          <mc:Fallback>
            <p:sp>
              <p:nvSpPr>
                <p:cNvPr id="29" name="TextBox 28">
                  <a:extLst>
                    <a:ext uri="{FF2B5EF4-FFF2-40B4-BE49-F238E27FC236}">
                      <a16:creationId xmlns:a16="http://schemas.microsoft.com/office/drawing/2014/main" id="{E2E7269A-E906-4A7A-8F34-53D90813C983}"/>
                    </a:ext>
                  </a:extLst>
                </p:cNvPr>
                <p:cNvSpPr txBox="1">
                  <a:spLocks noRot="1" noChangeAspect="1" noMove="1" noResize="1" noEditPoints="1" noAdjustHandles="1" noChangeArrowheads="1" noChangeShapeType="1" noTextEdit="1"/>
                </p:cNvSpPr>
                <p:nvPr/>
              </p:nvSpPr>
              <p:spPr>
                <a:xfrm>
                  <a:off x="690300" y="3845052"/>
                  <a:ext cx="5271632" cy="984885"/>
                </a:xfrm>
                <a:prstGeom prst="rect">
                  <a:avLst/>
                </a:prstGeom>
                <a:blipFill>
                  <a:blip r:embed="rId4"/>
                  <a:stretch>
                    <a:fillRect t="-3727" b="-621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29FB7D7E-47DD-4A0E-AF0F-7EDB11891352}"/>
                    </a:ext>
                  </a:extLst>
                </p:cNvPr>
                <p:cNvSpPr txBox="1"/>
                <p:nvPr/>
              </p:nvSpPr>
              <p:spPr>
                <a:xfrm>
                  <a:off x="899200" y="4890994"/>
                  <a:ext cx="3051131" cy="1225464"/>
                </a:xfrm>
                <a:prstGeom prst="rect">
                  <a:avLst/>
                </a:prstGeom>
                <a:noFill/>
                <a:ln>
                  <a:noFill/>
                </a:ln>
              </p:spPr>
              <p:txBody>
                <a:bodyPr wrap="square">
                  <a:spAutoFit/>
                </a:bodyPr>
                <a:lstStyle/>
                <a:p>
                  <a:r>
                    <a:rPr lang="en-US">
                      <a:solidFill>
                        <a:schemeClr val="bg1"/>
                      </a:solidFill>
                    </a:rPr>
                    <a:t> </a:t>
                  </a:r>
                  <a14:m>
                    <m:oMath xmlns:m="http://schemas.openxmlformats.org/officeDocument/2006/math">
                      <m:r>
                        <a:rPr lang="en-US" sz="1600" b="0" i="1" smtClean="0">
                          <a:solidFill>
                            <a:schemeClr val="bg1"/>
                          </a:solidFill>
                          <a:latin typeface="Cambria Math" panose="02040503050406030204" pitchFamily="18" charset="0"/>
                        </a:rPr>
                        <m:t>𝑔</m:t>
                      </m:r>
                      <m:r>
                        <a:rPr lang="en-US" sz="1600" b="0" i="1" smtClean="0">
                          <a:solidFill>
                            <a:schemeClr val="bg1"/>
                          </a:solidFill>
                          <a:latin typeface="Cambria Math" panose="02040503050406030204" pitchFamily="18" charset="0"/>
                        </a:rPr>
                        <m:t>(</m:t>
                      </m:r>
                      <m:r>
                        <a:rPr lang="en-US" sz="1600" b="0" i="1" smtClean="0">
                          <a:solidFill>
                            <a:schemeClr val="tx1"/>
                          </a:solidFill>
                          <a:latin typeface="Cambria Math" panose="02040503050406030204" pitchFamily="18" charset="0"/>
                        </a:rPr>
                        <m:t>𝑡</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𝑦</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𝑧</m:t>
                      </m:r>
                      <m:r>
                        <a:rPr lang="en-US" sz="1600" b="0" i="1" smtClean="0">
                          <a:solidFill>
                            <a:schemeClr val="tx1"/>
                          </a:solidFill>
                          <a:latin typeface="Cambria Math" panose="02040503050406030204" pitchFamily="18" charset="0"/>
                        </a:rPr>
                        <m:t>)</m:t>
                      </m:r>
                      <m:r>
                        <a:rPr lang="en-US" sz="1600" b="0" i="0" smtClean="0">
                          <a:solidFill>
                            <a:schemeClr val="tx1"/>
                          </a:solidFill>
                          <a:latin typeface="Cambria Math" panose="02040503050406030204" pitchFamily="18" charset="0"/>
                        </a:rPr>
                        <m:t>=</m:t>
                      </m:r>
                      <m:d>
                        <m:dPr>
                          <m:begChr m:val="{"/>
                          <m:endChr m:val=""/>
                          <m:ctrlPr>
                            <a:rPr lang="en-US" sz="1600" i="1" smtClean="0">
                              <a:solidFill>
                                <a:schemeClr val="tx1"/>
                              </a:solidFill>
                              <a:latin typeface="Cambria Math" panose="02040503050406030204" pitchFamily="18" charset="0"/>
                            </a:rPr>
                          </m:ctrlPr>
                        </m:dPr>
                        <m:e>
                          <m:eqArr>
                            <m:eqArrPr>
                              <m:ctrlPr>
                                <a:rPr lang="en-US" sz="1600" i="1" smtClean="0">
                                  <a:solidFill>
                                    <a:schemeClr val="tx1"/>
                                  </a:solidFill>
                                  <a:latin typeface="Cambria Math" panose="02040503050406030204" pitchFamily="18" charset="0"/>
                                </a:rPr>
                              </m:ctrlPr>
                            </m:eqArrPr>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𝑡</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𝛾</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𝑡</m:t>
                                  </m:r>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𝑣𝑥</m:t>
                                      </m:r>
                                    </m:num>
                                    <m:den>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𝑐</m:t>
                                          </m:r>
                                        </m:e>
                                        <m:sup>
                                          <m:r>
                                            <a:rPr lang="en-US" sz="1600" i="1">
                                              <a:solidFill>
                                                <a:schemeClr val="tx1"/>
                                              </a:solidFill>
                                              <a:latin typeface="Cambria Math" panose="02040503050406030204" pitchFamily="18" charset="0"/>
                                            </a:rPr>
                                            <m:t>2</m:t>
                                          </m:r>
                                        </m:sup>
                                      </m:sSup>
                                    </m:den>
                                  </m:f>
                                </m:e>
                              </m:d>
                            </m:e>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𝛾</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𝑣𝑡</m:t>
                                  </m:r>
                                </m:e>
                              </m:d>
                            </m:e>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𝑦</m:t>
                              </m:r>
                            </m:e>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𝑧</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𝑧</m:t>
                              </m:r>
                              <m:r>
                                <m:rPr>
                                  <m:nor/>
                                </m:rPr>
                                <a:rPr lang="en-US" sz="1600" i="1" dirty="0">
                                  <a:solidFill>
                                    <a:schemeClr val="tx1"/>
                                  </a:solidFill>
                                  <a:latin typeface="Arial Black" panose="020B0A04020102020204" pitchFamily="34" charset="0"/>
                                </a:rPr>
                                <m:t> </m:t>
                              </m:r>
                            </m:e>
                          </m:eqArr>
                        </m:e>
                      </m:d>
                    </m:oMath>
                  </a14:m>
                  <a:endParaRPr lang="en-US"/>
                </a:p>
              </p:txBody>
            </p:sp>
          </mc:Choice>
          <mc:Fallback>
            <p:sp>
              <p:nvSpPr>
                <p:cNvPr id="31" name="TextBox 30">
                  <a:extLst>
                    <a:ext uri="{FF2B5EF4-FFF2-40B4-BE49-F238E27FC236}">
                      <a16:creationId xmlns:a16="http://schemas.microsoft.com/office/drawing/2014/main" id="{29FB7D7E-47DD-4A0E-AF0F-7EDB11891352}"/>
                    </a:ext>
                  </a:extLst>
                </p:cNvPr>
                <p:cNvSpPr txBox="1">
                  <a:spLocks noRot="1" noChangeAspect="1" noMove="1" noResize="1" noEditPoints="1" noAdjustHandles="1" noChangeArrowheads="1" noChangeShapeType="1" noTextEdit="1"/>
                </p:cNvSpPr>
                <p:nvPr/>
              </p:nvSpPr>
              <p:spPr>
                <a:xfrm>
                  <a:off x="899200" y="4890994"/>
                  <a:ext cx="3051131" cy="1225464"/>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24E97BC0-A345-4017-AC00-06D9558170BE}"/>
                    </a:ext>
                  </a:extLst>
                </p:cNvPr>
                <p:cNvSpPr txBox="1"/>
                <p:nvPr/>
              </p:nvSpPr>
              <p:spPr>
                <a:xfrm>
                  <a:off x="4131417" y="5091771"/>
                  <a:ext cx="2173773" cy="861774"/>
                </a:xfrm>
                <a:prstGeom prst="rect">
                  <a:avLst/>
                </a:prstGeom>
                <a:noFill/>
                <a:ln>
                  <a:noFill/>
                </a:ln>
              </p:spPr>
              <p:txBody>
                <a:bodyPr wrap="square" rtlCol="0">
                  <a:spAutoFit/>
                </a:bodyPr>
                <a:lstStyle/>
                <a:p>
                  <a14:m>
                    <m:oMath xmlns:m="http://schemas.openxmlformats.org/officeDocument/2006/math">
                      <m:r>
                        <a:rPr lang="en-US" sz="1600" b="0" i="1" smtClean="0">
                          <a:solidFill>
                            <a:schemeClr val="tx1"/>
                          </a:solidFill>
                          <a:latin typeface="Cambria Math" panose="02040503050406030204" pitchFamily="18" charset="0"/>
                        </a:rPr>
                        <m:t>𝑐</m:t>
                      </m:r>
                      <m:r>
                        <a:rPr lang="en-US" sz="1600" b="0" i="1" smtClean="0">
                          <a:solidFill>
                            <a:schemeClr val="tx1"/>
                          </a:solidFill>
                          <a:latin typeface="Cambria Math" panose="02040503050406030204" pitchFamily="18" charset="0"/>
                        </a:rPr>
                        <m:t>−</m:t>
                      </m:r>
                    </m:oMath>
                  </a14:m>
                  <a:r>
                    <a:rPr lang="en-US" sz="1600">
                      <a:solidFill>
                        <a:schemeClr val="tx1"/>
                      </a:solidFill>
                    </a:rPr>
                    <a:t> light speed</a:t>
                  </a:r>
                </a:p>
                <a:p>
                  <a14:m>
                    <m:oMath xmlns:m="http://schemas.openxmlformats.org/officeDocument/2006/math">
                      <m:r>
                        <a:rPr lang="en-US" sz="1600" b="0" i="1" smtClean="0">
                          <a:solidFill>
                            <a:schemeClr val="tx1"/>
                          </a:solidFill>
                          <a:latin typeface="Cambria Math" panose="02040503050406030204" pitchFamily="18" charset="0"/>
                        </a:rPr>
                        <m:t>𝑣</m:t>
                      </m:r>
                      <m:r>
                        <a:rPr lang="en-US" sz="1600" b="0" i="1" smtClean="0">
                          <a:solidFill>
                            <a:schemeClr val="tx1"/>
                          </a:solidFill>
                          <a:latin typeface="Cambria Math" panose="02040503050406030204" pitchFamily="18" charset="0"/>
                        </a:rPr>
                        <m:t>−</m:t>
                      </m:r>
                    </m:oMath>
                  </a14:m>
                  <a:r>
                    <a:rPr lang="en-US" sz="1600">
                      <a:solidFill>
                        <a:schemeClr val="tx1"/>
                      </a:solidFill>
                    </a:rPr>
                    <a:t> velocity</a:t>
                  </a:r>
                </a:p>
                <a:p>
                  <a14:m>
                    <m:oMath xmlns:m="http://schemas.openxmlformats.org/officeDocument/2006/math">
                      <m:r>
                        <a:rPr lang="en-US" sz="1600" b="0" i="1" smtClean="0">
                          <a:solidFill>
                            <a:schemeClr val="tx1"/>
                          </a:solidFill>
                          <a:latin typeface="Cambria Math" panose="02040503050406030204" pitchFamily="18" charset="0"/>
                        </a:rPr>
                        <m:t>𝛾</m:t>
                      </m:r>
                      <m:r>
                        <a:rPr lang="en-US" sz="1600" b="0" i="1" smtClean="0">
                          <a:solidFill>
                            <a:schemeClr val="tx1"/>
                          </a:solidFill>
                          <a:latin typeface="Cambria Math" panose="02040503050406030204" pitchFamily="18" charset="0"/>
                        </a:rPr>
                        <m:t>=</m:t>
                      </m:r>
                    </m:oMath>
                  </a14:m>
                  <a:r>
                    <a:rPr lang="en-US" sz="1600">
                      <a:solidFill>
                        <a:schemeClr val="tx1"/>
                      </a:solidFill>
                    </a:rPr>
                    <a:t> boost factor</a:t>
                  </a:r>
                  <a:endParaRPr lang="en-US" sz="1600">
                    <a:solidFill>
                      <a:schemeClr val="bg1"/>
                    </a:solidFill>
                  </a:endParaRPr>
                </a:p>
              </p:txBody>
            </p:sp>
          </mc:Choice>
          <mc:Fallback>
            <p:sp>
              <p:nvSpPr>
                <p:cNvPr id="33" name="TextBox 32">
                  <a:extLst>
                    <a:ext uri="{FF2B5EF4-FFF2-40B4-BE49-F238E27FC236}">
                      <a16:creationId xmlns:a16="http://schemas.microsoft.com/office/drawing/2014/main" id="{24E97BC0-A345-4017-AC00-06D9558170BE}"/>
                    </a:ext>
                  </a:extLst>
                </p:cNvPr>
                <p:cNvSpPr txBox="1">
                  <a:spLocks noRot="1" noChangeAspect="1" noMove="1" noResize="1" noEditPoints="1" noAdjustHandles="1" noChangeArrowheads="1" noChangeShapeType="1" noTextEdit="1"/>
                </p:cNvSpPr>
                <p:nvPr/>
              </p:nvSpPr>
              <p:spPr>
                <a:xfrm>
                  <a:off x="4131417" y="5091771"/>
                  <a:ext cx="2173773" cy="861774"/>
                </a:xfrm>
                <a:prstGeom prst="rect">
                  <a:avLst/>
                </a:prstGeom>
                <a:blipFill>
                  <a:blip r:embed="rId6"/>
                  <a:stretch>
                    <a:fillRect t="-2113" b="-4225"/>
                  </a:stretch>
                </a:blipFill>
                <a:ln>
                  <a:noFill/>
                </a:ln>
              </p:spPr>
              <p:txBody>
                <a:bodyPr/>
                <a:lstStyle/>
                <a:p>
                  <a:r>
                    <a:rPr lang="en-US">
                      <a:noFill/>
                    </a:rPr>
                    <a:t> </a:t>
                  </a:r>
                </a:p>
              </p:txBody>
            </p:sp>
          </mc:Fallback>
        </mc:AlternateContent>
        <p:sp>
          <p:nvSpPr>
            <p:cNvPr id="39" name="Rectangle: Rounded Corners 38">
              <a:extLst>
                <a:ext uri="{FF2B5EF4-FFF2-40B4-BE49-F238E27FC236}">
                  <a16:creationId xmlns:a16="http://schemas.microsoft.com/office/drawing/2014/main" id="{90B24319-780E-4B2D-BB01-1F70B1955C7D}"/>
                </a:ext>
              </a:extLst>
            </p:cNvPr>
            <p:cNvSpPr/>
            <p:nvPr/>
          </p:nvSpPr>
          <p:spPr>
            <a:xfrm>
              <a:off x="690300" y="3791910"/>
              <a:ext cx="5183673" cy="2416789"/>
            </a:xfrm>
            <a:prstGeom prst="roundRect">
              <a:avLst>
                <a:gd name="adj" fmla="val 8658"/>
              </a:avLst>
            </a:pr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a:extLst>
              <a:ext uri="{FF2B5EF4-FFF2-40B4-BE49-F238E27FC236}">
                <a16:creationId xmlns:a16="http://schemas.microsoft.com/office/drawing/2014/main" id="{F58E29DC-1B6E-4751-98D7-D3E0D78A3F57}"/>
              </a:ext>
            </a:extLst>
          </p:cNvPr>
          <p:cNvGrpSpPr/>
          <p:nvPr/>
        </p:nvGrpSpPr>
        <p:grpSpPr>
          <a:xfrm>
            <a:off x="6321566" y="3773572"/>
            <a:ext cx="5183673" cy="2435127"/>
            <a:chOff x="6321566" y="3773572"/>
            <a:chExt cx="5183673" cy="2435127"/>
          </a:xfrm>
        </p:grpSpPr>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1FC75218-D777-40CE-A4DB-2C2E69BDDB96}"/>
                    </a:ext>
                  </a:extLst>
                </p:cNvPr>
                <p:cNvSpPr txBox="1"/>
                <p:nvPr/>
              </p:nvSpPr>
              <p:spPr>
                <a:xfrm>
                  <a:off x="6470558" y="5177428"/>
                  <a:ext cx="4977241" cy="779893"/>
                </a:xfrm>
                <a:prstGeom prst="rect">
                  <a:avLst/>
                </a:prstGeom>
                <a:noFill/>
              </p:spPr>
              <p:txBody>
                <a:bodyPr wrap="square" rtlCol="0">
                  <a:spAutoFit/>
                </a:bodyPr>
                <a:lstStyle/>
                <a:p>
                  <a:pPr algn="ct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𝐹</m:t>
                          </m:r>
                        </m:e>
                        <m:sub>
                          <m:r>
                            <a:rPr lang="en-US" sz="2000" b="0" i="1" smtClean="0">
                              <a:solidFill>
                                <a:schemeClr val="tx1"/>
                              </a:solidFill>
                              <a:latin typeface="Cambria Math" panose="02040503050406030204" pitchFamily="18" charset="0"/>
                            </a:rPr>
                            <m:t>𝐺</m:t>
                          </m:r>
                        </m:sub>
                      </m:sSub>
                      <m:d>
                        <m:dPr>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𝑔</m:t>
                              </m:r>
                            </m:sub>
                          </m:sSub>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𝑥</m:t>
                          </m:r>
                        </m:e>
                      </m:d>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𝑆</m:t>
                          </m:r>
                        </m:e>
                        <m:sub>
                          <m:r>
                            <a:rPr lang="en-US" sz="2000" b="0" i="1" smtClean="0">
                              <a:solidFill>
                                <a:schemeClr val="tx1"/>
                              </a:solidFill>
                              <a:latin typeface="Cambria Math" panose="02040503050406030204" pitchFamily="18" charset="0"/>
                            </a:rPr>
                            <m:t>𝑔</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𝐹</m:t>
                          </m:r>
                        </m:e>
                        <m:sub>
                          <m:r>
                            <a:rPr lang="en-US" sz="2000" b="0" i="1" smtClean="0">
                              <a:solidFill>
                                <a:schemeClr val="tx1"/>
                              </a:solidFill>
                              <a:latin typeface="Cambria Math" panose="02040503050406030204" pitchFamily="18" charset="0"/>
                            </a:rPr>
                            <m:t>𝐺</m:t>
                          </m:r>
                        </m:sub>
                      </m:sSub>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𝑥</m:t>
                          </m:r>
                        </m:e>
                      </m:d>
                      <m:r>
                        <a:rPr lang="en-US" sz="2000" b="0" i="1" smtClean="0">
                          <a:solidFill>
                            <a:schemeClr val="tx1"/>
                          </a:solidFill>
                          <a:latin typeface="Cambria Math" panose="02040503050406030204" pitchFamily="18" charset="0"/>
                        </a:rPr>
                        <m:t>;</m:t>
                      </m:r>
                    </m:oMath>
                  </a14:m>
                  <a:r>
                    <a:rPr lang="en-US" sz="2000">
                      <a:solidFill>
                        <a:schemeClr val="tx1"/>
                      </a:solidFill>
                    </a:rPr>
                    <a:t>  </a:t>
                  </a:r>
                </a:p>
                <a:p>
                  <a:pPr algn="ctr"/>
                  <a14:m>
                    <m:oMath xmlns:m="http://schemas.openxmlformats.org/officeDocument/2006/math">
                      <m:sSub>
                        <m:sSubPr>
                          <m:ctrlPr>
                            <a:rPr lang="en-US" sz="2000" b="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𝑇</m:t>
                          </m:r>
                        </m:e>
                        <m:sub>
                          <m:r>
                            <a:rPr lang="en-US" sz="2000" b="0" i="1" dirty="0" smtClean="0">
                              <a:solidFill>
                                <a:schemeClr val="tx1"/>
                              </a:solidFill>
                              <a:latin typeface="Cambria Math" panose="02040503050406030204" pitchFamily="18" charset="0"/>
                            </a:rPr>
                            <m:t>𝑔</m:t>
                          </m:r>
                        </m:sub>
                      </m:sSub>
                      <m:r>
                        <a:rPr lang="en-US" sz="2000" b="0" i="1" dirty="0" smtClean="0">
                          <a:solidFill>
                            <a:schemeClr val="tx1"/>
                          </a:solidFill>
                          <a:latin typeface="Cambria Math" panose="02040503050406030204" pitchFamily="18" charset="0"/>
                        </a:rPr>
                        <m:t>(⋅), </m:t>
                      </m:r>
                      <m:sSub>
                        <m:sSubPr>
                          <m:ctrlPr>
                            <a:rPr lang="en-US" sz="2000" b="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𝑆</m:t>
                          </m:r>
                        </m:e>
                        <m:sub>
                          <m:r>
                            <a:rPr lang="en-US" sz="2000" b="0" i="1" dirty="0" smtClean="0">
                              <a:solidFill>
                                <a:schemeClr val="tx1"/>
                              </a:solidFill>
                              <a:latin typeface="Cambria Math" panose="02040503050406030204" pitchFamily="18" charset="0"/>
                            </a:rPr>
                            <m:t>𝑔</m:t>
                          </m:r>
                        </m:sub>
                      </m:sSub>
                      <m:r>
                        <a:rPr lang="en-US" sz="2000" b="0" i="1" dirty="0" smtClean="0">
                          <a:solidFill>
                            <a:schemeClr val="tx1"/>
                          </a:solidFill>
                          <a:latin typeface="Cambria Math" panose="02040503050406030204" pitchFamily="18" charset="0"/>
                        </a:rPr>
                        <m:t>(⋅)</m:t>
                      </m:r>
                    </m:oMath>
                  </a14:m>
                  <a:r>
                    <a:rPr lang="en-US" sz="2000">
                      <a:solidFill>
                        <a:schemeClr val="tx1"/>
                      </a:solidFill>
                    </a:rPr>
                    <a:t> are group actions, </a:t>
                  </a:r>
                  <a14:m>
                    <m:oMath xmlns:m="http://schemas.openxmlformats.org/officeDocument/2006/math">
                      <m:r>
                        <a:rPr lang="en-US" sz="2000" b="0" i="1" smtClean="0">
                          <a:solidFill>
                            <a:schemeClr val="tx1"/>
                          </a:solidFill>
                          <a:latin typeface="Cambria Math" panose="02040503050406030204" pitchFamily="18" charset="0"/>
                        </a:rPr>
                        <m:t>𝑔</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𝐺</m:t>
                      </m:r>
                    </m:oMath>
                  </a14:m>
                  <a:r>
                    <a:rPr lang="en-US" sz="2000">
                      <a:solidFill>
                        <a:schemeClr val="tx1"/>
                      </a:solidFill>
                    </a:rPr>
                    <a:t>.</a:t>
                  </a:r>
                </a:p>
              </p:txBody>
            </p:sp>
          </mc:Choice>
          <mc:Fallback>
            <p:sp>
              <p:nvSpPr>
                <p:cNvPr id="35" name="TextBox 34">
                  <a:extLst>
                    <a:ext uri="{FF2B5EF4-FFF2-40B4-BE49-F238E27FC236}">
                      <a16:creationId xmlns:a16="http://schemas.microsoft.com/office/drawing/2014/main" id="{1FC75218-D777-40CE-A4DB-2C2E69BDDB96}"/>
                    </a:ext>
                  </a:extLst>
                </p:cNvPr>
                <p:cNvSpPr txBox="1">
                  <a:spLocks noRot="1" noChangeAspect="1" noMove="1" noResize="1" noEditPoints="1" noAdjustHandles="1" noChangeArrowheads="1" noChangeShapeType="1" noTextEdit="1"/>
                </p:cNvSpPr>
                <p:nvPr/>
              </p:nvSpPr>
              <p:spPr>
                <a:xfrm>
                  <a:off x="6470558" y="5177428"/>
                  <a:ext cx="4977241" cy="779893"/>
                </a:xfrm>
                <a:prstGeom prst="rect">
                  <a:avLst/>
                </a:prstGeom>
                <a:blipFill>
                  <a:blip r:embed="rId7"/>
                  <a:stretch>
                    <a:fillRect b="-101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55B1F894-8250-4EF4-ADBC-37AA9ECF344E}"/>
                    </a:ext>
                  </a:extLst>
                </p:cNvPr>
                <p:cNvSpPr txBox="1"/>
                <p:nvPr/>
              </p:nvSpPr>
              <p:spPr>
                <a:xfrm>
                  <a:off x="6486934" y="3916142"/>
                  <a:ext cx="4846226" cy="1123384"/>
                </a:xfrm>
                <a:prstGeom prst="rect">
                  <a:avLst/>
                </a:prstGeom>
                <a:noFill/>
              </p:spPr>
              <p:txBody>
                <a:bodyPr wrap="square">
                  <a:spAutoFit/>
                </a:bodyPr>
                <a:lstStyle/>
                <a:p>
                  <a:pPr algn="ctr"/>
                  <a:r>
                    <a:rPr lang="en-US" altLang="zh-CN" sz="2000" u="sng">
                      <a:solidFill>
                        <a:schemeClr val="tx1"/>
                      </a:solidFill>
                    </a:rPr>
                    <a:t>Equivariant mapping </a:t>
                  </a:r>
                  <a14:m>
                    <m:oMath xmlns:m="http://schemas.openxmlformats.org/officeDocument/2006/math">
                      <m:sSub>
                        <m:sSubPr>
                          <m:ctrlPr>
                            <a:rPr lang="en-US" altLang="zh-CN" sz="2000" b="0" i="1" u="sng" smtClean="0">
                              <a:solidFill>
                                <a:schemeClr val="tx1"/>
                              </a:solidFill>
                              <a:latin typeface="Cambria Math" panose="02040503050406030204" pitchFamily="18" charset="0"/>
                            </a:rPr>
                          </m:ctrlPr>
                        </m:sSubPr>
                        <m:e>
                          <m:r>
                            <a:rPr lang="en-US" altLang="zh-CN" sz="2000" b="0" i="1" u="sng" smtClean="0">
                              <a:solidFill>
                                <a:schemeClr val="tx1"/>
                              </a:solidFill>
                              <a:latin typeface="Cambria Math" panose="02040503050406030204" pitchFamily="18" charset="0"/>
                            </a:rPr>
                            <m:t>𝐹</m:t>
                          </m:r>
                        </m:e>
                        <m:sub>
                          <m:r>
                            <a:rPr lang="en-US" altLang="zh-CN" sz="2000" b="0" i="1" u="sng" smtClean="0">
                              <a:solidFill>
                                <a:schemeClr val="tx1"/>
                              </a:solidFill>
                              <a:latin typeface="Cambria Math" panose="02040503050406030204" pitchFamily="18" charset="0"/>
                            </a:rPr>
                            <m:t>𝐺</m:t>
                          </m:r>
                        </m:sub>
                      </m:sSub>
                    </m:oMath>
                  </a14:m>
                  <a:r>
                    <a:rPr lang="en-US" altLang="zh-CN" sz="2000" u="sng">
                      <a:solidFill>
                        <a:schemeClr val="tx1"/>
                      </a:solidFill>
                    </a:rPr>
                    <a:t> to Lorentz group </a:t>
                  </a:r>
                  <a14:m>
                    <m:oMath xmlns:m="http://schemas.openxmlformats.org/officeDocument/2006/math">
                      <m:r>
                        <a:rPr lang="en-US" altLang="zh-CN" sz="2000" i="1" u="sng" dirty="0" smtClean="0">
                          <a:solidFill>
                            <a:schemeClr val="tx1"/>
                          </a:solidFill>
                          <a:latin typeface="Cambria Math" panose="02040503050406030204" pitchFamily="18" charset="0"/>
                        </a:rPr>
                        <m:t>𝐺</m:t>
                      </m:r>
                    </m:oMath>
                  </a14:m>
                  <a:r>
                    <a:rPr lang="en-US" altLang="zh-CN" sz="2000" u="sng">
                      <a:solidFill>
                        <a:schemeClr val="tx1"/>
                      </a:solidFill>
                    </a:rPr>
                    <a:t>: </a:t>
                  </a:r>
                </a:p>
                <a:p>
                  <a:pPr algn="ctr"/>
                  <a:endParaRPr lang="en-US" altLang="zh-CN" sz="500">
                    <a:solidFill>
                      <a:schemeClr val="tx1"/>
                    </a:solidFill>
                  </a:endParaRPr>
                </a:p>
                <a:p>
                  <a:pPr algn="ctr"/>
                  <a:r>
                    <a:rPr lang="en-US" altLang="zh-CN" sz="1400">
                      <a:solidFill>
                        <a:schemeClr val="tx1"/>
                      </a:solidFill>
                    </a:rPr>
                    <a:t>Lorentz transformation on input </a:t>
                  </a:r>
                  <a:r>
                    <a:rPr lang="en-US" altLang="zh-CN" sz="1400">
                      <a:solidFill>
                        <a:schemeClr val="tx1"/>
                      </a:solidFill>
                      <a:sym typeface="Wingdings" panose="05000000000000000000" pitchFamily="2" charset="2"/>
                    </a:rPr>
                    <a:t> output </a:t>
                  </a:r>
                  <a:r>
                    <a:rPr lang="en-US" altLang="zh-CN" sz="1400">
                      <a:solidFill>
                        <a:schemeClr val="tx1"/>
                      </a:solidFill>
                    </a:rPr>
                    <a:t>transformed by group action of the same Lorentz transformation </a:t>
                  </a:r>
                </a:p>
                <a:p>
                  <a:pPr algn="ctr"/>
                  <a:r>
                    <a:rPr lang="en-US" altLang="zh-CN" sz="1400">
                      <a:solidFill>
                        <a:schemeClr val="tx1"/>
                      </a:solidFill>
                    </a:rPr>
                    <a:t>(retaining the linearity to group actions)</a:t>
                  </a:r>
                  <a:endParaRPr lang="zh-CN" altLang="en-US">
                    <a:solidFill>
                      <a:schemeClr val="bg1">
                        <a:lumMod val="50000"/>
                      </a:schemeClr>
                    </a:solidFill>
                  </a:endParaRPr>
                </a:p>
              </p:txBody>
            </p:sp>
          </mc:Choice>
          <mc:Fallback>
            <p:sp>
              <p:nvSpPr>
                <p:cNvPr id="37" name="TextBox 36">
                  <a:extLst>
                    <a:ext uri="{FF2B5EF4-FFF2-40B4-BE49-F238E27FC236}">
                      <a16:creationId xmlns:a16="http://schemas.microsoft.com/office/drawing/2014/main" id="{55B1F894-8250-4EF4-ADBC-37AA9ECF344E}"/>
                    </a:ext>
                  </a:extLst>
                </p:cNvPr>
                <p:cNvSpPr txBox="1">
                  <a:spLocks noRot="1" noChangeAspect="1" noMove="1" noResize="1" noEditPoints="1" noAdjustHandles="1" noChangeArrowheads="1" noChangeShapeType="1" noTextEdit="1"/>
                </p:cNvSpPr>
                <p:nvPr/>
              </p:nvSpPr>
              <p:spPr>
                <a:xfrm>
                  <a:off x="6486934" y="3916142"/>
                  <a:ext cx="4846226" cy="1123384"/>
                </a:xfrm>
                <a:prstGeom prst="rect">
                  <a:avLst/>
                </a:prstGeom>
                <a:blipFill>
                  <a:blip r:embed="rId8"/>
                  <a:stretch>
                    <a:fillRect t="-2703" r="-1006" b="-4865"/>
                  </a:stretch>
                </a:blipFill>
              </p:spPr>
              <p:txBody>
                <a:bodyPr/>
                <a:lstStyle/>
                <a:p>
                  <a:r>
                    <a:rPr lang="en-US">
                      <a:noFill/>
                    </a:rPr>
                    <a:t> </a:t>
                  </a:r>
                </a:p>
              </p:txBody>
            </p:sp>
          </mc:Fallback>
        </mc:AlternateContent>
        <p:sp>
          <p:nvSpPr>
            <p:cNvPr id="41" name="Rectangle: Rounded Corners 40">
              <a:extLst>
                <a:ext uri="{FF2B5EF4-FFF2-40B4-BE49-F238E27FC236}">
                  <a16:creationId xmlns:a16="http://schemas.microsoft.com/office/drawing/2014/main" id="{A5491353-96ED-4095-AAE8-A8C7852D044B}"/>
                </a:ext>
              </a:extLst>
            </p:cNvPr>
            <p:cNvSpPr/>
            <p:nvPr/>
          </p:nvSpPr>
          <p:spPr>
            <a:xfrm>
              <a:off x="6321566" y="3773572"/>
              <a:ext cx="5183673" cy="2435127"/>
            </a:xfrm>
            <a:prstGeom prst="roundRect">
              <a:avLst>
                <a:gd name="adj" fmla="val 8658"/>
              </a:avLst>
            </a:pr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E0FCC1CD-90FA-4382-9FCC-3C1078BA1592}"/>
              </a:ext>
            </a:extLst>
          </p:cNvPr>
          <p:cNvSpPr txBox="1"/>
          <p:nvPr/>
        </p:nvSpPr>
        <p:spPr>
          <a:xfrm>
            <a:off x="1336040" y="2435679"/>
            <a:ext cx="1793240" cy="369332"/>
          </a:xfrm>
          <a:prstGeom prst="rect">
            <a:avLst/>
          </a:prstGeom>
          <a:noFill/>
        </p:spPr>
        <p:txBody>
          <a:bodyPr wrap="square">
            <a:spAutoFit/>
          </a:bodyPr>
          <a:lstStyle/>
          <a:p>
            <a:r>
              <a:rPr lang="en-US" altLang="zh-CN"/>
              <a:t>Lagrange density </a:t>
            </a:r>
            <a:endParaRPr lang="en-US"/>
          </a:p>
        </p:txBody>
      </p:sp>
      <p:sp>
        <p:nvSpPr>
          <p:cNvPr id="3" name="Date Placeholder 2">
            <a:extLst>
              <a:ext uri="{FF2B5EF4-FFF2-40B4-BE49-F238E27FC236}">
                <a16:creationId xmlns:a16="http://schemas.microsoft.com/office/drawing/2014/main" id="{23E54D6D-FFEC-49DB-B004-6692B8ABDE67}"/>
              </a:ext>
            </a:extLst>
          </p:cNvPr>
          <p:cNvSpPr>
            <a:spLocks noGrp="1"/>
          </p:cNvSpPr>
          <p:nvPr>
            <p:ph type="dt" sz="half" idx="10"/>
          </p:nvPr>
        </p:nvSpPr>
        <p:spPr/>
        <p:txBody>
          <a:bodyPr/>
          <a:lstStyle/>
          <a:p>
            <a:fld id="{91F9C4D1-BF44-4A7F-9DFC-5F0CF713E2EA}" type="datetime1">
              <a:rPr lang="en-US" smtClean="0"/>
              <a:t>1/28/2024</a:t>
            </a:fld>
            <a:endParaRPr lang="en-US"/>
          </a:p>
        </p:txBody>
      </p:sp>
      <p:sp>
        <p:nvSpPr>
          <p:cNvPr id="5" name="Footer Placeholder 4">
            <a:extLst>
              <a:ext uri="{FF2B5EF4-FFF2-40B4-BE49-F238E27FC236}">
                <a16:creationId xmlns:a16="http://schemas.microsoft.com/office/drawing/2014/main" id="{85C9F29C-3051-421B-B7F3-62D775B7CFF8}"/>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6301AE87-449A-43EB-8189-6AEBFBCA4456}"/>
              </a:ext>
            </a:extLst>
          </p:cNvPr>
          <p:cNvSpPr>
            <a:spLocks noGrp="1"/>
          </p:cNvSpPr>
          <p:nvPr>
            <p:ph type="sldNum" sz="quarter" idx="12"/>
          </p:nvPr>
        </p:nvSpPr>
        <p:spPr/>
        <p:txBody>
          <a:bodyPr/>
          <a:lstStyle/>
          <a:p>
            <a:fld id="{48F63A3B-78C7-47BE-AE5E-E10140E04643}" type="slidenum">
              <a:rPr lang="en-US" smtClean="0"/>
              <a:t>20</a:t>
            </a:fld>
            <a:endParaRPr lang="en-US"/>
          </a:p>
        </p:txBody>
      </p:sp>
    </p:spTree>
    <p:extLst>
      <p:ext uri="{BB962C8B-B14F-4D97-AF65-F5344CB8AC3E}">
        <p14:creationId xmlns:p14="http://schemas.microsoft.com/office/powerpoint/2010/main" val="840407875"/>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altLang="zh-CN" b="1"/>
              <a:t>Problems with Existing GNN Models</a:t>
            </a:r>
            <a:endParaRPr lang="en-US" b="1"/>
          </a:p>
        </p:txBody>
      </p:sp>
      <p:sp>
        <p:nvSpPr>
          <p:cNvPr id="24" name="TextBox 23">
            <a:extLst>
              <a:ext uri="{FF2B5EF4-FFF2-40B4-BE49-F238E27FC236}">
                <a16:creationId xmlns:a16="http://schemas.microsoft.com/office/drawing/2014/main" id="{5BD686D2-3B88-42A1-97A6-FA4D52DC8716}"/>
              </a:ext>
            </a:extLst>
          </p:cNvPr>
          <p:cNvSpPr txBox="1"/>
          <p:nvPr/>
        </p:nvSpPr>
        <p:spPr>
          <a:xfrm>
            <a:off x="504517" y="4915816"/>
            <a:ext cx="5451751" cy="800219"/>
          </a:xfrm>
          <a:prstGeom prst="rect">
            <a:avLst/>
          </a:prstGeom>
          <a:noFill/>
        </p:spPr>
        <p:txBody>
          <a:bodyPr wrap="square" rtlCol="0">
            <a:spAutoFit/>
          </a:bodyPr>
          <a:lstStyle/>
          <a:p>
            <a:pPr algn="ctr"/>
            <a:r>
              <a:rPr lang="en-US"/>
              <a:t>GNN models are NOT equivariant to Lorentz group </a:t>
            </a:r>
            <a:r>
              <a:rPr lang="en-US" sz="1400" i="1">
                <a:solidFill>
                  <a:schemeClr val="bg1">
                    <a:lumMod val="65000"/>
                  </a:schemeClr>
                </a:solidFill>
              </a:rPr>
              <a:t>Traditional message passing process involves activation functions </a:t>
            </a:r>
            <a:br>
              <a:rPr lang="en-US" sz="1400" i="1">
                <a:solidFill>
                  <a:schemeClr val="bg1">
                    <a:lumMod val="65000"/>
                  </a:schemeClr>
                </a:solidFill>
              </a:rPr>
            </a:br>
            <a:r>
              <a:rPr lang="en-US" sz="1400" i="1">
                <a:solidFill>
                  <a:schemeClr val="bg1">
                    <a:lumMod val="65000"/>
                  </a:schemeClr>
                </a:solidFill>
              </a:rPr>
              <a:t>like </a:t>
            </a:r>
            <a:r>
              <a:rPr lang="en-US" sz="1400" i="1" err="1">
                <a:solidFill>
                  <a:schemeClr val="bg1">
                    <a:lumMod val="65000"/>
                  </a:schemeClr>
                </a:solidFill>
              </a:rPr>
              <a:t>ReLU</a:t>
            </a:r>
            <a:r>
              <a:rPr lang="en-US" sz="1400" i="1">
                <a:solidFill>
                  <a:schemeClr val="bg1">
                    <a:lumMod val="65000"/>
                  </a:schemeClr>
                </a:solidFill>
              </a:rPr>
              <a:t>, which do not retain the linearity of group actions. </a:t>
            </a:r>
          </a:p>
        </p:txBody>
      </p:sp>
      <p:sp>
        <p:nvSpPr>
          <p:cNvPr id="37" name="Rectangle 36">
            <a:extLst>
              <a:ext uri="{FF2B5EF4-FFF2-40B4-BE49-F238E27FC236}">
                <a16:creationId xmlns:a16="http://schemas.microsoft.com/office/drawing/2014/main" id="{03E920E8-8954-4675-9427-E1D329087F3A}"/>
              </a:ext>
            </a:extLst>
          </p:cNvPr>
          <p:cNvSpPr/>
          <p:nvPr/>
        </p:nvSpPr>
        <p:spPr>
          <a:xfrm>
            <a:off x="5872163" y="2322733"/>
            <a:ext cx="5872162" cy="461665"/>
          </a:xfrm>
          <a:prstGeom prst="rect">
            <a:avLst/>
          </a:prstGeom>
          <a:noFill/>
        </p:spPr>
        <p:txBody>
          <a:bodyPr wrap="square" lIns="91440" tIns="45720" rIns="91440" bIns="45720">
            <a:spAutoFit/>
          </a:bodyPr>
          <a:lstStyle/>
          <a:p>
            <a:pPr algn="ctr"/>
            <a:r>
              <a:rPr lang="en-US" sz="2400" u="sng">
                <a:ln w="0"/>
                <a:effectLst>
                  <a:outerShdw blurRad="38100" dist="19050" dir="2700000" algn="tl" rotWithShape="0">
                    <a:schemeClr val="dk1">
                      <a:alpha val="40000"/>
                    </a:schemeClr>
                  </a:outerShdw>
                </a:effectLst>
              </a:rPr>
              <a:t>Tensor Field Network/ SE(3) Transformer</a:t>
            </a:r>
            <a:endParaRPr lang="en-US" sz="2400" b="0" u="sng" cap="none" spc="0">
              <a:ln w="0"/>
              <a:effectLst>
                <a:outerShdw blurRad="38100" dist="19050" dir="2700000" algn="tl" rotWithShape="0">
                  <a:schemeClr val="dk1">
                    <a:alpha val="40000"/>
                  </a:schemeClr>
                </a:outerShdw>
              </a:effectLst>
            </a:endParaRPr>
          </a:p>
        </p:txBody>
      </p:sp>
      <p:sp>
        <p:nvSpPr>
          <p:cNvPr id="38" name="TextBox 37">
            <a:extLst>
              <a:ext uri="{FF2B5EF4-FFF2-40B4-BE49-F238E27FC236}">
                <a16:creationId xmlns:a16="http://schemas.microsoft.com/office/drawing/2014/main" id="{EA1A5BED-AC08-4C01-B365-6D2927B86CE5}"/>
              </a:ext>
            </a:extLst>
          </p:cNvPr>
          <p:cNvSpPr txBox="1"/>
          <p:nvPr/>
        </p:nvSpPr>
        <p:spPr>
          <a:xfrm>
            <a:off x="6096001" y="4915816"/>
            <a:ext cx="5591482" cy="800219"/>
          </a:xfrm>
          <a:prstGeom prst="rect">
            <a:avLst/>
          </a:prstGeom>
          <a:noFill/>
        </p:spPr>
        <p:txBody>
          <a:bodyPr wrap="square" rtlCol="0">
            <a:spAutoFit/>
          </a:bodyPr>
          <a:lstStyle/>
          <a:p>
            <a:pPr algn="ctr"/>
            <a:r>
              <a:rPr lang="en-US"/>
              <a:t>SE(3) operators are NOT equivariant to Lorentz group</a:t>
            </a:r>
          </a:p>
          <a:p>
            <a:pPr algn="ctr"/>
            <a:r>
              <a:rPr lang="en-US" sz="1400" i="1">
                <a:solidFill>
                  <a:schemeClr val="bg1">
                    <a:lumMod val="65000"/>
                  </a:schemeClr>
                </a:solidFill>
              </a:rPr>
              <a:t>Specially designed bases like spherical harmonics </a:t>
            </a:r>
            <a:br>
              <a:rPr lang="en-US" sz="1400" i="1">
                <a:solidFill>
                  <a:schemeClr val="bg1">
                    <a:lumMod val="65000"/>
                  </a:schemeClr>
                </a:solidFill>
              </a:rPr>
            </a:br>
            <a:r>
              <a:rPr lang="en-US" sz="1400" i="1">
                <a:solidFill>
                  <a:schemeClr val="bg1">
                    <a:lumMod val="65000"/>
                  </a:schemeClr>
                </a:solidFill>
              </a:rPr>
              <a:t>work for Euclidean space but not Lorentz group in the 4d spacetime.</a:t>
            </a:r>
          </a:p>
        </p:txBody>
      </p:sp>
      <p:sp>
        <p:nvSpPr>
          <p:cNvPr id="39" name="TextBox 38">
            <a:extLst>
              <a:ext uri="{FF2B5EF4-FFF2-40B4-BE49-F238E27FC236}">
                <a16:creationId xmlns:a16="http://schemas.microsoft.com/office/drawing/2014/main" id="{295F41E2-619C-47A8-B950-D6B3629001EA}"/>
              </a:ext>
            </a:extLst>
          </p:cNvPr>
          <p:cNvSpPr txBox="1"/>
          <p:nvPr/>
        </p:nvSpPr>
        <p:spPr>
          <a:xfrm>
            <a:off x="1648167" y="2319745"/>
            <a:ext cx="3164453" cy="461665"/>
          </a:xfrm>
          <a:prstGeom prst="rect">
            <a:avLst/>
          </a:prstGeom>
          <a:noFill/>
        </p:spPr>
        <p:txBody>
          <a:bodyPr wrap="square">
            <a:spAutoFit/>
          </a:bodyPr>
          <a:lstStyle/>
          <a:p>
            <a:r>
              <a:rPr lang="en-US" altLang="zh-CN" sz="2400" u="sng"/>
              <a:t>Graph Neural Networks</a:t>
            </a:r>
          </a:p>
        </p:txBody>
      </p:sp>
      <p:pic>
        <p:nvPicPr>
          <p:cNvPr id="4" name="Picture 3">
            <a:extLst>
              <a:ext uri="{FF2B5EF4-FFF2-40B4-BE49-F238E27FC236}">
                <a16:creationId xmlns:a16="http://schemas.microsoft.com/office/drawing/2014/main" id="{D4021E78-E49C-4CE1-8462-F1B44D7985CA}"/>
              </a:ext>
            </a:extLst>
          </p:cNvPr>
          <p:cNvPicPr>
            <a:picLocks noChangeAspect="1"/>
          </p:cNvPicPr>
          <p:nvPr/>
        </p:nvPicPr>
        <p:blipFill>
          <a:blip r:embed="rId3"/>
          <a:stretch>
            <a:fillRect/>
          </a:stretch>
        </p:blipFill>
        <p:spPr>
          <a:xfrm>
            <a:off x="2101685" y="2897292"/>
            <a:ext cx="2539959" cy="1621066"/>
          </a:xfrm>
          <a:prstGeom prst="rect">
            <a:avLst/>
          </a:prstGeom>
        </p:spPr>
      </p:pic>
      <p:pic>
        <p:nvPicPr>
          <p:cNvPr id="7" name="Picture 6">
            <a:extLst>
              <a:ext uri="{FF2B5EF4-FFF2-40B4-BE49-F238E27FC236}">
                <a16:creationId xmlns:a16="http://schemas.microsoft.com/office/drawing/2014/main" id="{557BF46E-17C0-49AB-AF29-A951C88D15A6}"/>
              </a:ext>
            </a:extLst>
          </p:cNvPr>
          <p:cNvPicPr>
            <a:picLocks noChangeAspect="1"/>
          </p:cNvPicPr>
          <p:nvPr/>
        </p:nvPicPr>
        <p:blipFill>
          <a:blip r:embed="rId4"/>
          <a:stretch>
            <a:fillRect/>
          </a:stretch>
        </p:blipFill>
        <p:spPr>
          <a:xfrm>
            <a:off x="7319354" y="3211660"/>
            <a:ext cx="715344" cy="753706"/>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2232199-E3FD-485E-9EE8-3549E20758C6}"/>
                  </a:ext>
                </a:extLst>
              </p:cNvPr>
              <p:cNvSpPr txBox="1"/>
              <p:nvPr/>
            </p:nvSpPr>
            <p:spPr>
              <a:xfrm>
                <a:off x="6704508" y="4025859"/>
                <a:ext cx="2221423" cy="396391"/>
              </a:xfrm>
              <a:prstGeom prst="rect">
                <a:avLst/>
              </a:prstGeom>
              <a:noFill/>
            </p:spPr>
            <p:txBody>
              <a:bodyPr wrap="square" rtlCol="0">
                <a:spAutoFit/>
              </a:bodyPr>
              <a:lstStyle/>
              <a:p>
                <a:r>
                  <a:rPr lang="en-US" sz="1100">
                    <a:solidFill>
                      <a:schemeClr val="tx1"/>
                    </a:solidFill>
                  </a:rPr>
                  <a:t>Spherical harmonics </a:t>
                </a:r>
                <a14:m>
                  <m:oMath xmlns:m="http://schemas.openxmlformats.org/officeDocument/2006/math">
                    <m:sSub>
                      <m:sSubPr>
                        <m:ctrlPr>
                          <a:rPr lang="en-US" sz="1100" b="0" i="1" smtClean="0">
                            <a:solidFill>
                              <a:schemeClr val="tx1"/>
                            </a:solidFill>
                            <a:latin typeface="Cambria Math" panose="02040503050406030204" pitchFamily="18" charset="0"/>
                          </a:rPr>
                        </m:ctrlPr>
                      </m:sSubPr>
                      <m:e>
                        <m:r>
                          <a:rPr lang="en-US" sz="1100" b="0" i="1" smtClean="0">
                            <a:solidFill>
                              <a:schemeClr val="tx1"/>
                            </a:solidFill>
                            <a:latin typeface="Cambria Math" panose="02040503050406030204" pitchFamily="18" charset="0"/>
                          </a:rPr>
                          <m:t>𝑌</m:t>
                        </m:r>
                      </m:e>
                      <m:sub>
                        <m:r>
                          <a:rPr lang="en-US" sz="1100" b="0" i="1" smtClean="0">
                            <a:solidFill>
                              <a:schemeClr val="tx1"/>
                            </a:solidFill>
                            <a:latin typeface="Cambria Math" panose="02040503050406030204" pitchFamily="18" charset="0"/>
                          </a:rPr>
                          <m:t>𝐽𝑀</m:t>
                        </m:r>
                      </m:sub>
                    </m:sSub>
                    <m:d>
                      <m:dPr>
                        <m:ctrlPr>
                          <a:rPr lang="en-US" sz="1100" b="0" i="1" smtClean="0">
                            <a:solidFill>
                              <a:schemeClr val="tx1"/>
                            </a:solidFill>
                            <a:latin typeface="Cambria Math" panose="02040503050406030204" pitchFamily="18" charset="0"/>
                          </a:rPr>
                        </m:ctrlPr>
                      </m:dPr>
                      <m:e>
                        <m:f>
                          <m:fPr>
                            <m:ctrlPr>
                              <a:rPr lang="en-US" sz="1100" b="0" i="1" smtClean="0">
                                <a:solidFill>
                                  <a:schemeClr val="tx1"/>
                                </a:solidFill>
                                <a:latin typeface="Cambria Math" panose="02040503050406030204" pitchFamily="18" charset="0"/>
                              </a:rPr>
                            </m:ctrlPr>
                          </m:fPr>
                          <m:num>
                            <m:r>
                              <a:rPr lang="en-US" sz="1100" b="0" i="1" smtClean="0">
                                <a:solidFill>
                                  <a:schemeClr val="tx1"/>
                                </a:solidFill>
                                <a:latin typeface="Cambria Math" panose="02040503050406030204" pitchFamily="18" charset="0"/>
                              </a:rPr>
                              <m:t>𝑥</m:t>
                            </m:r>
                          </m:num>
                          <m:den>
                            <m:d>
                              <m:dPr>
                                <m:begChr m:val="|"/>
                                <m:endChr m:val="|"/>
                                <m:ctrlPr>
                                  <a:rPr lang="en-US" sz="1100" b="0" i="1" smtClean="0">
                                    <a:solidFill>
                                      <a:schemeClr val="tx1"/>
                                    </a:solidFill>
                                    <a:latin typeface="Cambria Math" panose="02040503050406030204" pitchFamily="18" charset="0"/>
                                  </a:rPr>
                                </m:ctrlPr>
                              </m:dPr>
                              <m:e>
                                <m:d>
                                  <m:dPr>
                                    <m:begChr m:val="|"/>
                                    <m:endChr m:val="|"/>
                                    <m:ctrlPr>
                                      <a:rPr lang="en-US" sz="1100" b="0" i="1" smtClean="0">
                                        <a:solidFill>
                                          <a:schemeClr val="tx1"/>
                                        </a:solidFill>
                                        <a:latin typeface="Cambria Math" panose="02040503050406030204" pitchFamily="18" charset="0"/>
                                      </a:rPr>
                                    </m:ctrlPr>
                                  </m:dPr>
                                  <m:e>
                                    <m:r>
                                      <a:rPr lang="en-US" sz="1100" b="0" i="1" smtClean="0">
                                        <a:solidFill>
                                          <a:schemeClr val="tx1"/>
                                        </a:solidFill>
                                        <a:latin typeface="Cambria Math" panose="02040503050406030204" pitchFamily="18" charset="0"/>
                                      </a:rPr>
                                      <m:t>𝑥</m:t>
                                    </m:r>
                                  </m:e>
                                </m:d>
                              </m:e>
                            </m:d>
                          </m:den>
                        </m:f>
                      </m:e>
                    </m:d>
                  </m:oMath>
                </a14:m>
                <a:endParaRPr lang="en-US" sz="1100">
                  <a:solidFill>
                    <a:schemeClr val="tx1"/>
                  </a:solidFill>
                </a:endParaRPr>
              </a:p>
            </p:txBody>
          </p:sp>
        </mc:Choice>
        <mc:Fallback>
          <p:sp>
            <p:nvSpPr>
              <p:cNvPr id="8" name="TextBox 7">
                <a:extLst>
                  <a:ext uri="{FF2B5EF4-FFF2-40B4-BE49-F238E27FC236}">
                    <a16:creationId xmlns:a16="http://schemas.microsoft.com/office/drawing/2014/main" id="{92232199-E3FD-485E-9EE8-3549E20758C6}"/>
                  </a:ext>
                </a:extLst>
              </p:cNvPr>
              <p:cNvSpPr txBox="1">
                <a:spLocks noRot="1" noChangeAspect="1" noMove="1" noResize="1" noEditPoints="1" noAdjustHandles="1" noChangeArrowheads="1" noChangeShapeType="1" noTextEdit="1"/>
              </p:cNvSpPr>
              <p:nvPr/>
            </p:nvSpPr>
            <p:spPr>
              <a:xfrm>
                <a:off x="6704508" y="4025859"/>
                <a:ext cx="2221423" cy="3963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3893456-8AD2-4DDB-8861-69CBB8CF4CDA}"/>
                  </a:ext>
                </a:extLst>
              </p:cNvPr>
              <p:cNvSpPr txBox="1"/>
              <p:nvPr/>
            </p:nvSpPr>
            <p:spPr>
              <a:xfrm>
                <a:off x="9835459" y="3276938"/>
                <a:ext cx="785247" cy="430887"/>
              </a:xfrm>
              <a:prstGeom prst="rect">
                <a:avLst/>
              </a:prstGeom>
              <a:noFill/>
            </p:spPr>
            <p:txBody>
              <a:bodyPr wrap="square" rtlCol="0">
                <a:spAutoFit/>
              </a:bodyPr>
              <a:lstStyle/>
              <a:p>
                <a:r>
                  <a:rPr lang="en-US" sz="1050">
                    <a:solidFill>
                      <a:schemeClr val="bg1"/>
                    </a:solidFill>
                  </a:rPr>
                  <a:t>J  M  </a:t>
                </a:r>
                <a14:m>
                  <m:oMath xmlns:m="http://schemas.openxmlformats.org/officeDocument/2006/math">
                    <m:r>
                      <a:rPr lang="en-US" sz="1050" b="0" i="1" smtClean="0">
                        <a:solidFill>
                          <a:schemeClr val="bg1"/>
                        </a:solidFill>
                        <a:latin typeface="Cambria Math" panose="02040503050406030204" pitchFamily="18" charset="0"/>
                      </a:rPr>
                      <m:t>⋯</m:t>
                    </m:r>
                  </m:oMath>
                </a14:m>
                <a:endParaRPr lang="en-US" sz="1050">
                  <a:solidFill>
                    <a:schemeClr val="bg1"/>
                  </a:solidFill>
                </a:endParaRPr>
              </a:p>
              <a:p>
                <a:r>
                  <a:rPr lang="en-US" sz="1050">
                    <a:solidFill>
                      <a:schemeClr val="tx1"/>
                    </a:solidFill>
                  </a:rPr>
                  <a:t>J  M  </a:t>
                </a:r>
                <a14:m>
                  <m:oMath xmlns:m="http://schemas.openxmlformats.org/officeDocument/2006/math">
                    <m:r>
                      <a:rPr lang="en-US" sz="1050" b="0" i="1" smtClean="0">
                        <a:solidFill>
                          <a:schemeClr val="tx1"/>
                        </a:solidFill>
                        <a:latin typeface="Cambria Math" panose="02040503050406030204" pitchFamily="18" charset="0"/>
                      </a:rPr>
                      <m:t>⋯</m:t>
                    </m:r>
                  </m:oMath>
                </a14:m>
                <a:endParaRPr lang="en-US" sz="1050">
                  <a:solidFill>
                    <a:schemeClr val="tx1"/>
                  </a:solidFill>
                </a:endParaRPr>
              </a:p>
            </p:txBody>
          </p:sp>
        </mc:Choice>
        <mc:Fallback>
          <p:sp>
            <p:nvSpPr>
              <p:cNvPr id="9" name="TextBox 8">
                <a:extLst>
                  <a:ext uri="{FF2B5EF4-FFF2-40B4-BE49-F238E27FC236}">
                    <a16:creationId xmlns:a16="http://schemas.microsoft.com/office/drawing/2014/main" id="{43893456-8AD2-4DDB-8861-69CBB8CF4CDA}"/>
                  </a:ext>
                </a:extLst>
              </p:cNvPr>
              <p:cNvSpPr txBox="1">
                <a:spLocks noRot="1" noChangeAspect="1" noMove="1" noResize="1" noEditPoints="1" noAdjustHandles="1" noChangeArrowheads="1" noChangeShapeType="1" noTextEdit="1"/>
              </p:cNvSpPr>
              <p:nvPr/>
            </p:nvSpPr>
            <p:spPr>
              <a:xfrm>
                <a:off x="9835459" y="3276938"/>
                <a:ext cx="785247" cy="430887"/>
              </a:xfrm>
              <a:prstGeom prst="rect">
                <a:avLst/>
              </a:prstGeom>
              <a:blipFill>
                <a:blip r:embed="rId6"/>
                <a:stretch>
                  <a:fillRect b="-571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FEA1913-11C1-4F57-8E5C-B1B3616597C7}"/>
              </a:ext>
            </a:extLst>
          </p:cNvPr>
          <p:cNvSpPr/>
          <p:nvPr/>
        </p:nvSpPr>
        <p:spPr>
          <a:xfrm>
            <a:off x="9821256" y="3332973"/>
            <a:ext cx="697424" cy="325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7D7549-4B92-483C-888A-AEC7BCD150D3}"/>
              </a:ext>
            </a:extLst>
          </p:cNvPr>
          <p:cNvSpPr/>
          <p:nvPr/>
        </p:nvSpPr>
        <p:spPr>
          <a:xfrm>
            <a:off x="9252984" y="3658183"/>
            <a:ext cx="568271" cy="4811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2C3254-F362-47E8-B580-B69FA820C8EC}"/>
              </a:ext>
            </a:extLst>
          </p:cNvPr>
          <p:cNvSpPr/>
          <p:nvPr/>
        </p:nvSpPr>
        <p:spPr>
          <a:xfrm>
            <a:off x="9821256" y="3653464"/>
            <a:ext cx="697424" cy="487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0FAFFEC-93BB-493D-A969-1A139731459E}"/>
                  </a:ext>
                </a:extLst>
              </p:cNvPr>
              <p:cNvSpPr txBox="1"/>
              <p:nvPr/>
            </p:nvSpPr>
            <p:spPr>
              <a:xfrm>
                <a:off x="9240061" y="3638011"/>
                <a:ext cx="697424" cy="461665"/>
              </a:xfrm>
              <a:prstGeom prst="rect">
                <a:avLst/>
              </a:prstGeom>
              <a:noFill/>
            </p:spPr>
            <p:txBody>
              <a:bodyPr wrap="square" rtlCol="0">
                <a:spAutoFit/>
              </a:bodyPr>
              <a:lstStyle/>
              <a:p>
                <a14:m>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𝑚</m:t>
                        </m:r>
                      </m:e>
                      <m:sub>
                        <m:r>
                          <a:rPr lang="en-US" sz="1200" b="0" i="1" smtClean="0">
                            <a:solidFill>
                              <a:schemeClr val="tx1"/>
                            </a:solidFill>
                            <a:latin typeface="Cambria Math" panose="02040503050406030204" pitchFamily="18" charset="0"/>
                          </a:rPr>
                          <m:t>1</m:t>
                        </m:r>
                      </m:sub>
                    </m:sSub>
                  </m:oMath>
                </a14:m>
                <a:r>
                  <a:rPr lang="en-US" sz="1200">
                    <a:solidFill>
                      <a:schemeClr val="tx1"/>
                    </a:solidFill>
                  </a:rPr>
                  <a:t>  </a:t>
                </a:r>
                <a14:m>
                  <m:oMath xmlns:m="http://schemas.openxmlformats.org/officeDocument/2006/math">
                    <m:sSub>
                      <m:sSubPr>
                        <m:ctrlPr>
                          <a:rPr lang="en-US" sz="1200" b="0" i="1" dirty="0" smtClean="0">
                            <a:solidFill>
                              <a:schemeClr val="tx1"/>
                            </a:solidFill>
                            <a:latin typeface="Cambria Math" panose="02040503050406030204" pitchFamily="18" charset="0"/>
                          </a:rPr>
                        </m:ctrlPr>
                      </m:sSubPr>
                      <m:e>
                        <m:r>
                          <a:rPr lang="en-US" sz="1200" b="0" i="1" dirty="0" smtClean="0">
                            <a:solidFill>
                              <a:schemeClr val="tx1"/>
                            </a:solidFill>
                            <a:latin typeface="Cambria Math" panose="02040503050406030204" pitchFamily="18" charset="0"/>
                          </a:rPr>
                          <m:t>𝑚</m:t>
                        </m:r>
                      </m:e>
                      <m:sub>
                        <m:r>
                          <a:rPr lang="en-US" sz="1200" b="0" i="1" dirty="0" smtClean="0">
                            <a:solidFill>
                              <a:schemeClr val="tx1"/>
                            </a:solidFill>
                            <a:latin typeface="Cambria Math" panose="02040503050406030204" pitchFamily="18" charset="0"/>
                          </a:rPr>
                          <m:t>2</m:t>
                        </m:r>
                      </m:sub>
                    </m:sSub>
                  </m:oMath>
                </a14:m>
                <a:endParaRPr lang="en-US" sz="1200">
                  <a:solidFill>
                    <a:schemeClr val="tx1"/>
                  </a:solidFill>
                </a:endParaRPr>
              </a:p>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oMath>
                  </m:oMathPara>
                </a14:m>
                <a:endParaRPr lang="en-US" sz="1200">
                  <a:solidFill>
                    <a:schemeClr val="bg1"/>
                  </a:solidFill>
                </a:endParaRPr>
              </a:p>
            </p:txBody>
          </p:sp>
        </mc:Choice>
        <mc:Fallback>
          <p:sp>
            <p:nvSpPr>
              <p:cNvPr id="13" name="TextBox 12">
                <a:extLst>
                  <a:ext uri="{FF2B5EF4-FFF2-40B4-BE49-F238E27FC236}">
                    <a16:creationId xmlns:a16="http://schemas.microsoft.com/office/drawing/2014/main" id="{E0FAFFEC-93BB-493D-A969-1A139731459E}"/>
                  </a:ext>
                </a:extLst>
              </p:cNvPr>
              <p:cNvSpPr txBox="1">
                <a:spLocks noRot="1" noChangeAspect="1" noMove="1" noResize="1" noEditPoints="1" noAdjustHandles="1" noChangeArrowheads="1" noChangeShapeType="1" noTextEdit="1"/>
              </p:cNvSpPr>
              <p:nvPr/>
            </p:nvSpPr>
            <p:spPr>
              <a:xfrm>
                <a:off x="9240061" y="3638011"/>
                <a:ext cx="697424" cy="461665"/>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F614684-0508-48AD-BC94-CB552A5E74F5}"/>
              </a:ext>
            </a:extLst>
          </p:cNvPr>
          <p:cNvSpPr txBox="1"/>
          <p:nvPr/>
        </p:nvSpPr>
        <p:spPr>
          <a:xfrm>
            <a:off x="9777341" y="3787570"/>
            <a:ext cx="901484" cy="261610"/>
          </a:xfrm>
          <a:prstGeom prst="rect">
            <a:avLst/>
          </a:prstGeom>
          <a:noFill/>
        </p:spPr>
        <p:txBody>
          <a:bodyPr wrap="square" rtlCol="0">
            <a:spAutoFit/>
          </a:bodyPr>
          <a:lstStyle/>
          <a:p>
            <a:r>
              <a:rPr lang="en-US" sz="1050"/>
              <a:t>coefficients</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374DEAB-6770-457F-BF94-773F6D358E7A}"/>
                  </a:ext>
                </a:extLst>
              </p:cNvPr>
              <p:cNvSpPr txBox="1"/>
              <p:nvPr/>
            </p:nvSpPr>
            <p:spPr>
              <a:xfrm>
                <a:off x="8767372" y="4144901"/>
                <a:ext cx="2221423" cy="298351"/>
              </a:xfrm>
              <a:prstGeom prst="rect">
                <a:avLst/>
              </a:prstGeom>
              <a:noFill/>
            </p:spPr>
            <p:txBody>
              <a:bodyPr wrap="square" rtlCol="0">
                <a:spAutoFit/>
              </a:bodyPr>
              <a:lstStyle/>
              <a:p>
                <a:r>
                  <a:rPr lang="en-US" sz="1100">
                    <a:solidFill>
                      <a:schemeClr val="tx1"/>
                    </a:solidFill>
                  </a:rPr>
                  <a:t>Clebsch-Gordon Coefficient </a:t>
                </a:r>
                <a14:m>
                  <m:oMath xmlns:m="http://schemas.openxmlformats.org/officeDocument/2006/math">
                    <m:sSubSup>
                      <m:sSubSupPr>
                        <m:ctrlPr>
                          <a:rPr lang="en-US" sz="1100" b="0" i="1" smtClean="0">
                            <a:solidFill>
                              <a:schemeClr val="tx1"/>
                            </a:solidFill>
                            <a:latin typeface="Cambria Math" panose="02040503050406030204" pitchFamily="18" charset="0"/>
                          </a:rPr>
                        </m:ctrlPr>
                      </m:sSubSupPr>
                      <m:e>
                        <m:r>
                          <a:rPr lang="en-US" sz="1100" b="0" i="1" smtClean="0">
                            <a:solidFill>
                              <a:schemeClr val="tx1"/>
                            </a:solidFill>
                            <a:latin typeface="Cambria Math" panose="02040503050406030204" pitchFamily="18" charset="0"/>
                          </a:rPr>
                          <m:t>𝑄</m:t>
                        </m:r>
                      </m:e>
                      <m:sub>
                        <m:r>
                          <a:rPr lang="en-US" sz="1100" b="0" i="1" smtClean="0">
                            <a:solidFill>
                              <a:schemeClr val="tx1"/>
                            </a:solidFill>
                            <a:latin typeface="Cambria Math" panose="02040503050406030204" pitchFamily="18" charset="0"/>
                          </a:rPr>
                          <m:t>𝐽𝑀</m:t>
                        </m:r>
                      </m:sub>
                      <m:sup>
                        <m:sSub>
                          <m:sSubPr>
                            <m:ctrlPr>
                              <a:rPr lang="en-US" sz="1100" b="0" i="1" smtClean="0">
                                <a:solidFill>
                                  <a:schemeClr val="tx1"/>
                                </a:solidFill>
                                <a:latin typeface="Cambria Math" panose="02040503050406030204" pitchFamily="18" charset="0"/>
                              </a:rPr>
                            </m:ctrlPr>
                          </m:sSubPr>
                          <m:e>
                            <m:r>
                              <a:rPr lang="en-US" sz="1100" b="0" i="1" smtClean="0">
                                <a:solidFill>
                                  <a:schemeClr val="tx1"/>
                                </a:solidFill>
                                <a:latin typeface="Cambria Math" panose="02040503050406030204" pitchFamily="18" charset="0"/>
                              </a:rPr>
                              <m:t>𝑚</m:t>
                            </m:r>
                          </m:e>
                          <m:sub>
                            <m:r>
                              <a:rPr lang="en-US" sz="1100" b="0" i="1" smtClean="0">
                                <a:solidFill>
                                  <a:schemeClr val="tx1"/>
                                </a:solidFill>
                                <a:latin typeface="Cambria Math" panose="02040503050406030204" pitchFamily="18" charset="0"/>
                              </a:rPr>
                              <m:t>1</m:t>
                            </m:r>
                          </m:sub>
                        </m:sSub>
                        <m:sSub>
                          <m:sSubPr>
                            <m:ctrlPr>
                              <a:rPr lang="en-US" sz="1100" b="0" i="1" smtClean="0">
                                <a:solidFill>
                                  <a:schemeClr val="tx1"/>
                                </a:solidFill>
                                <a:latin typeface="Cambria Math" panose="02040503050406030204" pitchFamily="18" charset="0"/>
                              </a:rPr>
                            </m:ctrlPr>
                          </m:sSubPr>
                          <m:e>
                            <m:r>
                              <a:rPr lang="en-US" sz="1100" b="0" i="1" smtClean="0">
                                <a:solidFill>
                                  <a:schemeClr val="tx1"/>
                                </a:solidFill>
                                <a:latin typeface="Cambria Math" panose="02040503050406030204" pitchFamily="18" charset="0"/>
                              </a:rPr>
                              <m:t>𝑚</m:t>
                            </m:r>
                          </m:e>
                          <m:sub>
                            <m:r>
                              <a:rPr lang="en-US" sz="1100" b="0" i="1" smtClean="0">
                                <a:solidFill>
                                  <a:schemeClr val="tx1"/>
                                </a:solidFill>
                                <a:latin typeface="Cambria Math" panose="02040503050406030204" pitchFamily="18" charset="0"/>
                              </a:rPr>
                              <m:t>2</m:t>
                            </m:r>
                          </m:sub>
                        </m:sSub>
                      </m:sup>
                    </m:sSubSup>
                  </m:oMath>
                </a14:m>
                <a:endParaRPr lang="en-US" sz="1100">
                  <a:solidFill>
                    <a:schemeClr val="tx1"/>
                  </a:solidFill>
                </a:endParaRPr>
              </a:p>
            </p:txBody>
          </p:sp>
        </mc:Choice>
        <mc:Fallback>
          <p:sp>
            <p:nvSpPr>
              <p:cNvPr id="15" name="TextBox 14">
                <a:extLst>
                  <a:ext uri="{FF2B5EF4-FFF2-40B4-BE49-F238E27FC236}">
                    <a16:creationId xmlns:a16="http://schemas.microsoft.com/office/drawing/2014/main" id="{B374DEAB-6770-457F-BF94-773F6D358E7A}"/>
                  </a:ext>
                </a:extLst>
              </p:cNvPr>
              <p:cNvSpPr txBox="1">
                <a:spLocks noRot="1" noChangeAspect="1" noMove="1" noResize="1" noEditPoints="1" noAdjustHandles="1" noChangeArrowheads="1" noChangeShapeType="1" noTextEdit="1"/>
              </p:cNvSpPr>
              <p:nvPr/>
            </p:nvSpPr>
            <p:spPr>
              <a:xfrm>
                <a:off x="8767372" y="4144901"/>
                <a:ext cx="2221423" cy="298351"/>
              </a:xfrm>
              <a:prstGeom prst="rect">
                <a:avLst/>
              </a:prstGeom>
              <a:blipFill>
                <a:blip r:embed="rId8"/>
                <a:stretch>
                  <a:fillRect b="-6122"/>
                </a:stretch>
              </a:blipFill>
            </p:spPr>
            <p:txBody>
              <a:bodyPr/>
              <a:lstStyle/>
              <a:p>
                <a:r>
                  <a:rPr lang="en-US">
                    <a:noFill/>
                  </a:rPr>
                  <a:t> </a:t>
                </a:r>
              </a:p>
            </p:txBody>
          </p:sp>
        </mc:Fallback>
      </mc:AlternateContent>
      <p:sp>
        <p:nvSpPr>
          <p:cNvPr id="19" name="Date Placeholder 3">
            <a:extLst>
              <a:ext uri="{FF2B5EF4-FFF2-40B4-BE49-F238E27FC236}">
                <a16:creationId xmlns:a16="http://schemas.microsoft.com/office/drawing/2014/main" id="{C29639D1-A470-4694-B5A3-A9B4A13C24C7}"/>
              </a:ext>
            </a:extLst>
          </p:cNvPr>
          <p:cNvSpPr>
            <a:spLocks noGrp="1"/>
          </p:cNvSpPr>
          <p:nvPr>
            <p:ph type="dt" sz="half" idx="10"/>
          </p:nvPr>
        </p:nvSpPr>
        <p:spPr>
          <a:xfrm>
            <a:off x="838200" y="6356350"/>
            <a:ext cx="2743200" cy="365125"/>
          </a:xfrm>
        </p:spPr>
        <p:txBody>
          <a:bodyPr/>
          <a:lstStyle/>
          <a:p>
            <a:fld id="{A429B847-C487-4917-BC93-302AA0BF6199}" type="datetime1">
              <a:rPr lang="en-US" smtClean="0"/>
              <a:t>1/28/2024</a:t>
            </a:fld>
            <a:endParaRPr lang="en-US"/>
          </a:p>
        </p:txBody>
      </p:sp>
      <p:sp>
        <p:nvSpPr>
          <p:cNvPr id="20" name="Footer Placeholder 4">
            <a:extLst>
              <a:ext uri="{FF2B5EF4-FFF2-40B4-BE49-F238E27FC236}">
                <a16:creationId xmlns:a16="http://schemas.microsoft.com/office/drawing/2014/main" id="{10D228F7-AD4A-438D-9B15-2870FA6F154D}"/>
              </a:ext>
            </a:extLst>
          </p:cNvPr>
          <p:cNvSpPr>
            <a:spLocks noGrp="1"/>
          </p:cNvSpPr>
          <p:nvPr>
            <p:ph type="ftr" sz="quarter" idx="11"/>
          </p:nvPr>
        </p:nvSpPr>
        <p:spPr>
          <a:xfrm>
            <a:off x="4038600" y="6356350"/>
            <a:ext cx="4114800" cy="365125"/>
          </a:xfrm>
        </p:spPr>
        <p:txBody>
          <a:bodyPr/>
          <a:lstStyle/>
          <a:p>
            <a:r>
              <a:rPr lang="en-US"/>
              <a:t>Talk at CAS</a:t>
            </a:r>
          </a:p>
        </p:txBody>
      </p:sp>
      <p:sp>
        <p:nvSpPr>
          <p:cNvPr id="21" name="Slide Number Placeholder 5">
            <a:extLst>
              <a:ext uri="{FF2B5EF4-FFF2-40B4-BE49-F238E27FC236}">
                <a16:creationId xmlns:a16="http://schemas.microsoft.com/office/drawing/2014/main" id="{CB75AD6C-CC69-467E-88C7-C6B49CDE4CF2}"/>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3509928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a:xfrm>
            <a:off x="838200" y="365125"/>
            <a:ext cx="10515600" cy="1696940"/>
          </a:xfrm>
        </p:spPr>
        <p:txBody>
          <a:bodyPr>
            <a:normAutofit/>
          </a:bodyPr>
          <a:lstStyle/>
          <a:p>
            <a:r>
              <a:rPr lang="en-US" altLang="zh-CN" b="1"/>
              <a:t>LGN – Lorentz Group Equivariant NN</a:t>
            </a:r>
            <a:br>
              <a:rPr lang="en-US" altLang="zh-CN" b="1"/>
            </a:br>
            <a:r>
              <a:rPr lang="en-US" altLang="zh-CN" sz="2400" b="1"/>
              <a:t>[</a:t>
            </a:r>
            <a:r>
              <a:rPr lang="en-US" sz="2400" b="1" err="1"/>
              <a:t>Bogatskiy</a:t>
            </a:r>
            <a:r>
              <a:rPr lang="en-US" sz="2400" b="1"/>
              <a:t>, </a:t>
            </a:r>
            <a:r>
              <a:rPr lang="en-US" altLang="zh-CN" sz="2400" b="1"/>
              <a:t>ICML’21]</a:t>
            </a:r>
            <a:endParaRPr lang="en-US" b="1"/>
          </a:p>
        </p:txBody>
      </p:sp>
      <p:sp>
        <p:nvSpPr>
          <p:cNvPr id="19" name="Date Placeholder 3">
            <a:extLst>
              <a:ext uri="{FF2B5EF4-FFF2-40B4-BE49-F238E27FC236}">
                <a16:creationId xmlns:a16="http://schemas.microsoft.com/office/drawing/2014/main" id="{C29639D1-A470-4694-B5A3-A9B4A13C24C7}"/>
              </a:ext>
            </a:extLst>
          </p:cNvPr>
          <p:cNvSpPr>
            <a:spLocks noGrp="1"/>
          </p:cNvSpPr>
          <p:nvPr>
            <p:ph type="dt" sz="half" idx="10"/>
          </p:nvPr>
        </p:nvSpPr>
        <p:spPr>
          <a:xfrm>
            <a:off x="838200" y="6356350"/>
            <a:ext cx="2743200" cy="365125"/>
          </a:xfrm>
        </p:spPr>
        <p:txBody>
          <a:bodyPr/>
          <a:lstStyle/>
          <a:p>
            <a:fld id="{02913B07-CE49-4123-A929-865E312ABE35}" type="datetime1">
              <a:rPr lang="en-US" smtClean="0"/>
              <a:t>1/28/2024</a:t>
            </a:fld>
            <a:endParaRPr lang="en-US"/>
          </a:p>
        </p:txBody>
      </p:sp>
      <p:sp>
        <p:nvSpPr>
          <p:cNvPr id="20" name="Footer Placeholder 4">
            <a:extLst>
              <a:ext uri="{FF2B5EF4-FFF2-40B4-BE49-F238E27FC236}">
                <a16:creationId xmlns:a16="http://schemas.microsoft.com/office/drawing/2014/main" id="{10D228F7-AD4A-438D-9B15-2870FA6F154D}"/>
              </a:ext>
            </a:extLst>
          </p:cNvPr>
          <p:cNvSpPr>
            <a:spLocks noGrp="1"/>
          </p:cNvSpPr>
          <p:nvPr>
            <p:ph type="ftr" sz="quarter" idx="11"/>
          </p:nvPr>
        </p:nvSpPr>
        <p:spPr>
          <a:xfrm>
            <a:off x="4038600" y="6356350"/>
            <a:ext cx="4114800" cy="365125"/>
          </a:xfrm>
        </p:spPr>
        <p:txBody>
          <a:bodyPr/>
          <a:lstStyle/>
          <a:p>
            <a:r>
              <a:rPr lang="en-US"/>
              <a:t>Talk at CAS</a:t>
            </a:r>
          </a:p>
        </p:txBody>
      </p:sp>
      <p:sp>
        <p:nvSpPr>
          <p:cNvPr id="21" name="Slide Number Placeholder 5">
            <a:extLst>
              <a:ext uri="{FF2B5EF4-FFF2-40B4-BE49-F238E27FC236}">
                <a16:creationId xmlns:a16="http://schemas.microsoft.com/office/drawing/2014/main" id="{CB75AD6C-CC69-467E-88C7-C6B49CDE4CF2}"/>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22</a:t>
            </a:fld>
            <a:endParaRPr lang="en-US"/>
          </a:p>
        </p:txBody>
      </p:sp>
      <p:pic>
        <p:nvPicPr>
          <p:cNvPr id="6" name="Picture 5">
            <a:extLst>
              <a:ext uri="{FF2B5EF4-FFF2-40B4-BE49-F238E27FC236}">
                <a16:creationId xmlns:a16="http://schemas.microsoft.com/office/drawing/2014/main" id="{8904E7D6-791F-434A-BBED-1D35822E268D}"/>
              </a:ext>
            </a:extLst>
          </p:cNvPr>
          <p:cNvPicPr>
            <a:picLocks noChangeAspect="1"/>
          </p:cNvPicPr>
          <p:nvPr/>
        </p:nvPicPr>
        <p:blipFill>
          <a:blip r:embed="rId3"/>
          <a:stretch>
            <a:fillRect/>
          </a:stretch>
        </p:blipFill>
        <p:spPr>
          <a:xfrm>
            <a:off x="2701376" y="2252299"/>
            <a:ext cx="6648965" cy="737493"/>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E405340-B01A-4528-9C04-F951BACEB35B}"/>
                  </a:ext>
                </a:extLst>
              </p:cNvPr>
              <p:cNvSpPr txBox="1"/>
              <p:nvPr/>
            </p:nvSpPr>
            <p:spPr>
              <a:xfrm>
                <a:off x="2084614" y="3189356"/>
                <a:ext cx="9035143" cy="1268681"/>
              </a:xfrm>
              <a:prstGeom prst="rect">
                <a:avLst/>
              </a:prstGeom>
              <a:noFill/>
            </p:spPr>
            <p:txBody>
              <a:bodyPr wrap="square" rtlCol="0">
                <a:spAutoFit/>
              </a:bodyPr>
              <a:lstStyle/>
              <a:p>
                <a:r>
                  <a:rPr lang="en-US"/>
                  <a:t>Input layer:</a:t>
                </a:r>
              </a:p>
              <a:p>
                <a:r>
                  <a:rPr lang="en-US"/>
                  <a:t>CG layer: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𝑖</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𝑖</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𝑙</m:t>
                                </m:r>
                              </m:e>
                            </m:d>
                          </m:sup>
                        </m:sSubSup>
                        <m:r>
                          <a:rPr lang="en-US" b="0" i="1" smtClean="0">
                            <a:latin typeface="Cambria Math" panose="02040503050406030204" pitchFamily="18" charset="0"/>
                          </a:rPr>
                          <m:t>⊕</m:t>
                        </m:r>
                        <m:r>
                          <a:rPr lang="en-US" b="0" i="1" smtClean="0">
                            <a:latin typeface="Cambria Math" panose="02040503050406030204" pitchFamily="18" charset="0"/>
                          </a:rPr>
                          <m:t>𝐶𝐺</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𝑖</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𝑙</m:t>
                                        </m:r>
                                      </m:e>
                                    </m:d>
                                  </m:sup>
                                </m:sSubSup>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𝐶𝐺</m:t>
                        </m:r>
                        <m:d>
                          <m:dPr>
                            <m:begChr m:val="["/>
                            <m:endChr m:val="]"/>
                            <m:ctrlPr>
                              <a:rPr lang="en-US" b="0" i="1" smtClean="0">
                                <a:latin typeface="Cambria Math" panose="02040503050406030204" pitchFamily="18" charset="0"/>
                              </a:rPr>
                            </m:ctrlPr>
                          </m:dPr>
                          <m:e>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𝑗</m:t>
                                </m:r>
                              </m:sub>
                              <m:sup/>
                              <m:e>
                                <m:r>
                                  <a:rPr lang="en-US" b="0" i="1" smtClean="0">
                                    <a:latin typeface="Cambria Math" panose="02040503050406030204" pitchFamily="18" charset="0"/>
                                  </a:rPr>
                                  <m:t>𝜙</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𝑖𝑗</m:t>
                                        </m:r>
                                      </m:sub>
                                      <m:sup>
                                        <m:r>
                                          <a:rPr lang="en-US" b="0" i="1" smtClean="0">
                                            <a:latin typeface="Cambria Math" panose="02040503050406030204" pitchFamily="18" charset="0"/>
                                          </a:rPr>
                                          <m:t>2</m:t>
                                        </m:r>
                                      </m:sup>
                                    </m:sSubSup>
                                  </m:e>
                                </m:d>
                              </m:e>
                            </m:nary>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𝑖</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𝑙</m:t>
                                    </m:r>
                                  </m:e>
                                </m:d>
                              </m:sup>
                            </m:sSubSup>
                          </m:e>
                        </m:d>
                      </m:e>
                    </m:d>
                  </m:oMath>
                </a14:m>
                <a:r>
                  <a:rPr lang="en-US" b="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𝑗</m:t>
                        </m:r>
                      </m:sub>
                    </m:sSub>
                  </m:oMath>
                </a14:m>
                <a:endParaRPr lang="en-US" b="0"/>
              </a:p>
              <a:p>
                <a:r>
                  <a:rPr lang="en-US" b="0"/>
                  <a:t>MLP layer: apply to the scalars</a:t>
                </a:r>
              </a:p>
            </p:txBody>
          </p:sp>
        </mc:Choice>
        <mc:Fallback>
          <p:sp>
            <p:nvSpPr>
              <p:cNvPr id="16" name="TextBox 15">
                <a:extLst>
                  <a:ext uri="{FF2B5EF4-FFF2-40B4-BE49-F238E27FC236}">
                    <a16:creationId xmlns:a16="http://schemas.microsoft.com/office/drawing/2014/main" id="{AE405340-B01A-4528-9C04-F951BACEB35B}"/>
                  </a:ext>
                </a:extLst>
              </p:cNvPr>
              <p:cNvSpPr txBox="1">
                <a:spLocks noRot="1" noChangeAspect="1" noMove="1" noResize="1" noEditPoints="1" noAdjustHandles="1" noChangeArrowheads="1" noChangeShapeType="1" noTextEdit="1"/>
              </p:cNvSpPr>
              <p:nvPr/>
            </p:nvSpPr>
            <p:spPr>
              <a:xfrm>
                <a:off x="2084614" y="3189356"/>
                <a:ext cx="9035143" cy="1268681"/>
              </a:xfrm>
              <a:prstGeom prst="rect">
                <a:avLst/>
              </a:prstGeom>
              <a:blipFill>
                <a:blip r:embed="rId4"/>
                <a:stretch>
                  <a:fillRect l="-607" t="-2404"/>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6E6569AC-AE3B-4672-850B-6D3240C24A95}"/>
              </a:ext>
            </a:extLst>
          </p:cNvPr>
          <p:cNvPicPr>
            <a:picLocks noChangeAspect="1"/>
          </p:cNvPicPr>
          <p:nvPr/>
        </p:nvPicPr>
        <p:blipFill>
          <a:blip r:embed="rId5"/>
          <a:stretch>
            <a:fillRect/>
          </a:stretch>
        </p:blipFill>
        <p:spPr>
          <a:xfrm>
            <a:off x="3482209" y="3210586"/>
            <a:ext cx="1210311" cy="311991"/>
          </a:xfrm>
          <a:prstGeom prst="rect">
            <a:avLst/>
          </a:prstGeom>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1D6B95A-D15E-49D3-B43C-A44796A8E813}"/>
                  </a:ext>
                </a:extLst>
              </p:cNvPr>
              <p:cNvSpPr txBox="1"/>
              <p:nvPr/>
            </p:nvSpPr>
            <p:spPr>
              <a:xfrm>
                <a:off x="5187043" y="3198451"/>
                <a:ext cx="5932714" cy="348813"/>
              </a:xfrm>
              <a:prstGeom prst="rect">
                <a:avLst/>
              </a:prstGeom>
              <a:noFill/>
            </p:spPr>
            <p:txBody>
              <a:bodyPr wrap="square" rtlCol="0">
                <a:spAutoFit/>
              </a:bodyPr>
              <a:lstStyle/>
              <a:p>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𝑇</m:t>
                        </m:r>
                      </m:e>
                      <m:sup>
                        <m:r>
                          <a:rPr lang="en-US" sz="1600" b="0" i="1" smtClean="0">
                            <a:latin typeface="Cambria Math" panose="02040503050406030204" pitchFamily="18" charset="0"/>
                          </a:rPr>
                          <m:t>(0,0) </m:t>
                        </m:r>
                      </m:sup>
                    </m:sSup>
                    <m:r>
                      <a:rPr lang="en-US" sz="1600" b="0" i="1" smtClean="0">
                        <a:latin typeface="Cambria Math" panose="02040503050406030204" pitchFamily="18" charset="0"/>
                      </a:rPr>
                      <m:t>:</m:t>
                    </m:r>
                  </m:oMath>
                </a14:m>
                <a:r>
                  <a:rPr lang="en-US" sz="1600"/>
                  <a:t> scalars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𝑇</m:t>
                        </m:r>
                      </m:e>
                      <m:sup>
                        <m:r>
                          <a:rPr lang="en-US" sz="1600" b="0" i="1" smtClean="0">
                            <a:latin typeface="Cambria Math" panose="02040503050406030204" pitchFamily="18" charset="0"/>
                          </a:rPr>
                          <m:t>(1,1)</m:t>
                        </m:r>
                      </m:sup>
                    </m:sSup>
                  </m:oMath>
                </a14:m>
                <a:r>
                  <a:rPr lang="en-US" sz="1600"/>
                  <a:t>: energy-momentum 4 vector, denoted as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𝑖</m:t>
                        </m:r>
                      </m:sub>
                    </m:sSub>
                  </m:oMath>
                </a14:m>
                <a:endParaRPr lang="en-US"/>
              </a:p>
            </p:txBody>
          </p:sp>
        </mc:Choice>
        <mc:Fallback>
          <p:sp>
            <p:nvSpPr>
              <p:cNvPr id="23" name="TextBox 22">
                <a:extLst>
                  <a:ext uri="{FF2B5EF4-FFF2-40B4-BE49-F238E27FC236}">
                    <a16:creationId xmlns:a16="http://schemas.microsoft.com/office/drawing/2014/main" id="{A1D6B95A-D15E-49D3-B43C-A44796A8E813}"/>
                  </a:ext>
                </a:extLst>
              </p:cNvPr>
              <p:cNvSpPr txBox="1">
                <a:spLocks noRot="1" noChangeAspect="1" noMove="1" noResize="1" noEditPoints="1" noAdjustHandles="1" noChangeArrowheads="1" noChangeShapeType="1" noTextEdit="1"/>
              </p:cNvSpPr>
              <p:nvPr/>
            </p:nvSpPr>
            <p:spPr>
              <a:xfrm>
                <a:off x="5187043" y="3198451"/>
                <a:ext cx="5932714" cy="348813"/>
              </a:xfrm>
              <a:prstGeom prst="rect">
                <a:avLst/>
              </a:prstGeom>
              <a:blipFill>
                <a:blip r:embed="rId6"/>
                <a:stretch>
                  <a:fillRect t="-1754" b="-22807"/>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4BBC972C-CA31-4FF4-AE75-EDE70F559D1D}"/>
              </a:ext>
            </a:extLst>
          </p:cNvPr>
          <p:cNvPicPr>
            <a:picLocks noChangeAspect="1"/>
          </p:cNvPicPr>
          <p:nvPr/>
        </p:nvPicPr>
        <p:blipFill>
          <a:blip r:embed="rId7"/>
          <a:stretch>
            <a:fillRect/>
          </a:stretch>
        </p:blipFill>
        <p:spPr>
          <a:xfrm>
            <a:off x="3765457" y="3139852"/>
            <a:ext cx="4487469" cy="3073234"/>
          </a:xfrm>
          <a:prstGeom prst="rect">
            <a:avLst/>
          </a:prstGeom>
        </p:spPr>
      </p:pic>
      <p:sp>
        <p:nvSpPr>
          <p:cNvPr id="22" name="Rectangle: Rounded Corners 21">
            <a:extLst>
              <a:ext uri="{FF2B5EF4-FFF2-40B4-BE49-F238E27FC236}">
                <a16:creationId xmlns:a16="http://schemas.microsoft.com/office/drawing/2014/main" id="{588D65F9-ADBB-4576-87FA-4B4935093931}"/>
              </a:ext>
            </a:extLst>
          </p:cNvPr>
          <p:cNvSpPr/>
          <p:nvPr/>
        </p:nvSpPr>
        <p:spPr>
          <a:xfrm>
            <a:off x="838200" y="4888105"/>
            <a:ext cx="10678886" cy="132556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a:t>Can we design general Lorentz group equivariant models that are universal in approximation and efficiency in computation? </a:t>
            </a:r>
            <a:endParaRPr lang="en-US" altLang="zh-CN" sz="3200"/>
          </a:p>
        </p:txBody>
      </p:sp>
    </p:spTree>
    <p:extLst>
      <p:ext uri="{BB962C8B-B14F-4D97-AF65-F5344CB8AC3E}">
        <p14:creationId xmlns:p14="http://schemas.microsoft.com/office/powerpoint/2010/main" val="29800894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a:xfrm>
            <a:off x="448655" y="347273"/>
            <a:ext cx="12026210" cy="1325563"/>
          </a:xfrm>
        </p:spPr>
        <p:txBody>
          <a:bodyPr>
            <a:normAutofit/>
          </a:bodyPr>
          <a:lstStyle/>
          <a:p>
            <a:r>
              <a:rPr lang="en-US" altLang="zh-CN" b="1" err="1"/>
              <a:t>LorentzNet</a:t>
            </a:r>
            <a:r>
              <a:rPr lang="en-US" altLang="zh-CN" b="1"/>
              <a:t>: Equivariant Mapping for Lorentz Group</a:t>
            </a:r>
            <a:endParaRPr lang="en-US" b="1"/>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7295410-603B-4C08-B160-CA5650AB254E}"/>
                  </a:ext>
                </a:extLst>
              </p:cNvPr>
              <p:cNvSpPr txBox="1"/>
              <p:nvPr/>
            </p:nvSpPr>
            <p:spPr>
              <a:xfrm>
                <a:off x="1131571" y="5061033"/>
                <a:ext cx="10286999" cy="1325235"/>
              </a:xfrm>
              <a:prstGeom prst="rect">
                <a:avLst/>
              </a:prstGeom>
              <a:noFill/>
            </p:spPr>
            <p:txBody>
              <a:bodyPr wrap="square" rtlCol="0">
                <a:spAutoFit/>
              </a:bodyPr>
              <a:lstStyle/>
              <a:p>
                <a:pPr algn="ctr">
                  <a:lnSpc>
                    <a:spcPct val="90000"/>
                  </a:lnSpc>
                  <a:spcBef>
                    <a:spcPts val="1000"/>
                  </a:spcBef>
                </a:pPr>
                <a:r>
                  <a:rPr lang="en-US" sz="2000">
                    <a:solidFill>
                      <a:schemeClr val="tx1"/>
                    </a:solidFill>
                  </a:rPr>
                  <a:t>Energy-momentum 4d Vector: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𝑣</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𝐸</m:t>
                        </m:r>
                      </m:e>
                      <m:sup>
                        <m:r>
                          <a:rPr lang="en-US" sz="2000" i="1">
                            <a:solidFill>
                              <a:schemeClr val="tx1"/>
                            </a:solidFill>
                            <a:latin typeface="Cambria Math" panose="02040503050406030204" pitchFamily="18" charset="0"/>
                          </a:rPr>
                          <m:t>𝑖</m:t>
                        </m:r>
                      </m:sup>
                    </m:sSup>
                    <m:r>
                      <a:rPr lang="en-US" sz="2000" i="1">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i="1">
                            <a:solidFill>
                              <a:schemeClr val="tx1"/>
                            </a:solidFill>
                            <a:latin typeface="Cambria Math" panose="02040503050406030204" pitchFamily="18" charset="0"/>
                          </a:rPr>
                          <m:t>𝑥</m:t>
                        </m:r>
                      </m:sub>
                      <m:sup>
                        <m:r>
                          <a:rPr lang="en-US" sz="2000" i="1">
                            <a:solidFill>
                              <a:schemeClr val="tx1"/>
                            </a:solidFill>
                            <a:latin typeface="Cambria Math" panose="02040503050406030204" pitchFamily="18" charset="0"/>
                          </a:rPr>
                          <m:t>𝑖</m:t>
                        </m:r>
                      </m:sup>
                    </m:sSubSup>
                    <m:r>
                      <a:rPr lang="en-US" sz="2000" i="1">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i="1">
                            <a:solidFill>
                              <a:schemeClr val="tx1"/>
                            </a:solidFill>
                            <a:latin typeface="Cambria Math" panose="02040503050406030204" pitchFamily="18" charset="0"/>
                          </a:rPr>
                          <m:t>𝑦</m:t>
                        </m:r>
                      </m:sub>
                      <m:sup>
                        <m:r>
                          <a:rPr lang="en-US" sz="2000" i="1">
                            <a:solidFill>
                              <a:schemeClr val="tx1"/>
                            </a:solidFill>
                            <a:latin typeface="Cambria Math" panose="02040503050406030204" pitchFamily="18" charset="0"/>
                          </a:rPr>
                          <m:t>𝑖</m:t>
                        </m:r>
                      </m:sup>
                    </m:sSubSup>
                    <m:r>
                      <a:rPr lang="en-US" sz="2000" i="1">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i="1">
                            <a:solidFill>
                              <a:schemeClr val="tx1"/>
                            </a:solidFill>
                            <a:latin typeface="Cambria Math" panose="02040503050406030204" pitchFamily="18" charset="0"/>
                          </a:rPr>
                          <m:t>𝑧</m:t>
                        </m:r>
                      </m:sub>
                      <m:sup>
                        <m:r>
                          <a:rPr lang="en-US" sz="2000" i="1">
                            <a:solidFill>
                              <a:schemeClr val="tx1"/>
                            </a:solidFill>
                            <a:latin typeface="Cambria Math" panose="02040503050406030204" pitchFamily="18" charset="0"/>
                          </a:rPr>
                          <m:t>𝑖</m:t>
                        </m:r>
                      </m:sup>
                    </m:sSubSup>
                    <m:r>
                      <a:rPr lang="en-US" sz="2000" b="0" i="0" smtClean="0">
                        <a:solidFill>
                          <a:schemeClr val="tx1"/>
                        </a:solidFill>
                        <a:latin typeface="Cambria Math" panose="02040503050406030204" pitchFamily="18" charset="0"/>
                      </a:rPr>
                      <m:t>)</m:t>
                    </m:r>
                  </m:oMath>
                </a14:m>
                <a:endParaRPr lang="en-US" sz="2000">
                  <a:solidFill>
                    <a:schemeClr val="tx1"/>
                  </a:solidFill>
                </a:endParaRPr>
              </a:p>
              <a:p>
                <a:pPr algn="ctr">
                  <a:lnSpc>
                    <a:spcPct val="90000"/>
                  </a:lnSpc>
                  <a:spcBef>
                    <a:spcPts val="1000"/>
                  </a:spcBef>
                </a:pPr>
                <a:r>
                  <a:rPr lang="en-US" sz="2000" err="1">
                    <a:solidFill>
                      <a:schemeClr val="tx1"/>
                    </a:solidFill>
                  </a:rPr>
                  <a:t>Minkowski</a:t>
                </a:r>
                <a:r>
                  <a:rPr lang="en-US" sz="2000">
                    <a:solidFill>
                      <a:schemeClr val="tx1"/>
                    </a:solidFill>
                  </a:rPr>
                  <a:t> Inner Product: </a:t>
                </a:r>
                <a14:m>
                  <m:oMath xmlns:m="http://schemas.openxmlformats.org/officeDocument/2006/math">
                    <m:sSub>
                      <m:sSubPr>
                        <m:ctrlPr>
                          <a:rPr lang="en-US" sz="2000" b="0" i="1" smtClean="0">
                            <a:solidFill>
                              <a:schemeClr val="tx1"/>
                            </a:solidFill>
                            <a:latin typeface="Cambria Math" panose="02040503050406030204" pitchFamily="18" charset="0"/>
                          </a:rPr>
                        </m:ctrlPr>
                      </m:sSubPr>
                      <m:e>
                        <m:d>
                          <m:dPr>
                            <m:begChr m:val="⟨"/>
                            <m:endChr m:val="⟩"/>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𝑣</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𝑣</m:t>
                                </m:r>
                              </m:e>
                              <m:sub>
                                <m:r>
                                  <a:rPr lang="en-US" sz="2000" b="0" i="1" smtClean="0">
                                    <a:solidFill>
                                      <a:schemeClr val="tx1"/>
                                    </a:solidFill>
                                    <a:latin typeface="Cambria Math" panose="02040503050406030204" pitchFamily="18" charset="0"/>
                                  </a:rPr>
                                  <m:t>𝑗</m:t>
                                </m:r>
                              </m:sub>
                            </m:sSub>
                          </m:e>
                        </m:d>
                      </m:e>
                      <m:sub>
                        <m:r>
                          <a:rPr lang="en-US" sz="2000" b="0" i="1" smtClean="0">
                            <a:solidFill>
                              <a:schemeClr val="tx1"/>
                            </a:solidFill>
                            <a:latin typeface="Cambria Math" panose="02040503050406030204" pitchFamily="18" charset="0"/>
                          </a:rPr>
                          <m:t>𝑀</m:t>
                        </m:r>
                      </m:sub>
                    </m:sSub>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𝐸</m:t>
                        </m:r>
                      </m:e>
                      <m:sup>
                        <m:r>
                          <a:rPr lang="en-US" sz="2000" b="0" i="1" smtClean="0">
                            <a:solidFill>
                              <a:schemeClr val="tx1"/>
                            </a:solidFill>
                            <a:latin typeface="Cambria Math" panose="02040503050406030204" pitchFamily="18" charset="0"/>
                          </a:rPr>
                          <m:t>𝑖</m:t>
                        </m:r>
                      </m:sup>
                    </m:sSup>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𝐸</m:t>
                        </m:r>
                      </m:e>
                      <m:sup>
                        <m:r>
                          <a:rPr lang="en-US" sz="2000" b="0" i="1" smtClean="0">
                            <a:solidFill>
                              <a:schemeClr val="tx1"/>
                            </a:solidFill>
                            <a:latin typeface="Cambria Math" panose="02040503050406030204" pitchFamily="18" charset="0"/>
                          </a:rPr>
                          <m:t>𝑗</m:t>
                        </m:r>
                      </m:sup>
                    </m:sSup>
                    <m:r>
                      <a:rPr lang="en-US" sz="2000" b="0" i="1" smtClean="0">
                        <a:solidFill>
                          <a:schemeClr val="tx1"/>
                        </a:solidFill>
                        <a:latin typeface="Cambria Math" panose="02040503050406030204" pitchFamily="18" charset="0"/>
                      </a:rPr>
                      <m:t>−</m:t>
                    </m:r>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𝑥</m:t>
                        </m:r>
                      </m:sub>
                      <m:sup>
                        <m:r>
                          <a:rPr lang="en-US" sz="2000" b="0" i="1" smtClean="0">
                            <a:solidFill>
                              <a:schemeClr val="tx1"/>
                            </a:solidFill>
                            <a:latin typeface="Cambria Math" panose="02040503050406030204" pitchFamily="18" charset="0"/>
                          </a:rPr>
                          <m:t>𝑖</m:t>
                        </m:r>
                      </m:sup>
                    </m:sSubSup>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𝑥</m:t>
                        </m:r>
                      </m:sub>
                      <m:sup>
                        <m:r>
                          <a:rPr lang="en-US" sz="2000" b="0" i="1" smtClean="0">
                            <a:solidFill>
                              <a:schemeClr val="tx1"/>
                            </a:solidFill>
                            <a:latin typeface="Cambria Math" panose="02040503050406030204" pitchFamily="18" charset="0"/>
                          </a:rPr>
                          <m:t>𝑗</m:t>
                        </m:r>
                      </m:sup>
                    </m:sSubSup>
                    <m:r>
                      <a:rPr lang="en-US" sz="2000" b="0" i="1" smtClean="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𝑦</m:t>
                        </m:r>
                      </m:sub>
                      <m:sup>
                        <m:r>
                          <a:rPr lang="en-US" sz="2000" i="1">
                            <a:solidFill>
                              <a:schemeClr val="tx1"/>
                            </a:solidFill>
                            <a:latin typeface="Cambria Math" panose="02040503050406030204" pitchFamily="18" charset="0"/>
                          </a:rPr>
                          <m:t>𝑖</m:t>
                        </m:r>
                      </m:sup>
                    </m:sSubSup>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𝑦</m:t>
                        </m:r>
                      </m:sub>
                      <m:sup>
                        <m:r>
                          <a:rPr lang="en-US" sz="2000" i="1">
                            <a:solidFill>
                              <a:schemeClr val="tx1"/>
                            </a:solidFill>
                            <a:latin typeface="Cambria Math" panose="02040503050406030204" pitchFamily="18" charset="0"/>
                          </a:rPr>
                          <m:t>𝑗</m:t>
                        </m:r>
                      </m:sup>
                    </m:sSubSup>
                    <m:r>
                      <a:rPr lang="en-US" sz="2000" b="0" i="1" smtClean="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𝑧</m:t>
                        </m:r>
                      </m:sub>
                      <m:sup>
                        <m:r>
                          <a:rPr lang="en-US" sz="2000" i="1">
                            <a:solidFill>
                              <a:schemeClr val="tx1"/>
                            </a:solidFill>
                            <a:latin typeface="Cambria Math" panose="02040503050406030204" pitchFamily="18" charset="0"/>
                          </a:rPr>
                          <m:t>𝑖</m:t>
                        </m:r>
                      </m:sup>
                    </m:sSubSup>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𝑝</m:t>
                        </m:r>
                      </m:e>
                      <m:sub>
                        <m:r>
                          <a:rPr lang="en-US" sz="2000" b="0" i="1" smtClean="0">
                            <a:solidFill>
                              <a:schemeClr val="tx1"/>
                            </a:solidFill>
                            <a:latin typeface="Cambria Math" panose="02040503050406030204" pitchFamily="18" charset="0"/>
                          </a:rPr>
                          <m:t>𝑧</m:t>
                        </m:r>
                      </m:sub>
                      <m:sup>
                        <m:r>
                          <a:rPr lang="en-US" sz="2000" i="1">
                            <a:solidFill>
                              <a:schemeClr val="tx1"/>
                            </a:solidFill>
                            <a:latin typeface="Cambria Math" panose="02040503050406030204" pitchFamily="18" charset="0"/>
                          </a:rPr>
                          <m:t>𝑗</m:t>
                        </m:r>
                      </m:sup>
                    </m:sSubSup>
                  </m:oMath>
                </a14:m>
                <a:endParaRPr lang="en-US" sz="2000">
                  <a:solidFill>
                    <a:schemeClr val="tx1"/>
                  </a:solidFill>
                </a:endParaRPr>
              </a:p>
              <a:p>
                <a:pPr>
                  <a:lnSpc>
                    <a:spcPct val="90000"/>
                  </a:lnSpc>
                  <a:spcBef>
                    <a:spcPts val="1000"/>
                  </a:spcBef>
                </a:pPr>
                <a:endParaRPr lang="en-US" sz="2000">
                  <a:solidFill>
                    <a:schemeClr val="bg1"/>
                  </a:solidFill>
                </a:endParaRPr>
              </a:p>
            </p:txBody>
          </p:sp>
        </mc:Choice>
        <mc:Fallback>
          <p:sp>
            <p:nvSpPr>
              <p:cNvPr id="7" name="TextBox 6">
                <a:extLst>
                  <a:ext uri="{FF2B5EF4-FFF2-40B4-BE49-F238E27FC236}">
                    <a16:creationId xmlns:a16="http://schemas.microsoft.com/office/drawing/2014/main" id="{87295410-603B-4C08-B160-CA5650AB254E}"/>
                  </a:ext>
                </a:extLst>
              </p:cNvPr>
              <p:cNvSpPr txBox="1">
                <a:spLocks noRot="1" noChangeAspect="1" noMove="1" noResize="1" noEditPoints="1" noAdjustHandles="1" noChangeArrowheads="1" noChangeShapeType="1" noTextEdit="1"/>
              </p:cNvSpPr>
              <p:nvPr/>
            </p:nvSpPr>
            <p:spPr>
              <a:xfrm>
                <a:off x="1131571" y="5061033"/>
                <a:ext cx="10286999" cy="1325235"/>
              </a:xfrm>
              <a:prstGeom prst="rect">
                <a:avLst/>
              </a:prstGeom>
              <a:blipFill>
                <a:blip r:embed="rId3"/>
                <a:stretch>
                  <a:fillRect t="-275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5317419-C7BE-43BE-AF6D-D895D1DB264D}"/>
              </a:ext>
            </a:extLst>
          </p:cNvPr>
          <p:cNvSpPr txBox="1"/>
          <p:nvPr/>
        </p:nvSpPr>
        <p:spPr>
          <a:xfrm>
            <a:off x="4038600" y="2657691"/>
            <a:ext cx="4351564" cy="369332"/>
          </a:xfrm>
          <a:prstGeom prst="rect">
            <a:avLst/>
          </a:prstGeom>
          <a:noFill/>
        </p:spPr>
        <p:txBody>
          <a:bodyPr wrap="square" rtlCol="0">
            <a:spAutoFit/>
          </a:bodyPr>
          <a:lstStyle/>
          <a:p>
            <a:pPr algn="ctr"/>
            <a:r>
              <a:rPr lang="en-US" u="sng"/>
              <a:t>Lorentz Group</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36EBC87-F39C-468D-AC26-DF2FD50C84F0}"/>
                  </a:ext>
                </a:extLst>
              </p:cNvPr>
              <p:cNvSpPr txBox="1"/>
              <p:nvPr/>
            </p:nvSpPr>
            <p:spPr>
              <a:xfrm>
                <a:off x="3391753" y="3112371"/>
                <a:ext cx="5408494" cy="1613455"/>
              </a:xfrm>
              <a:prstGeom prst="rect">
                <a:avLst/>
              </a:prstGeom>
              <a:noFill/>
              <a:ln w="19050">
                <a:solidFill>
                  <a:schemeClr val="accent6"/>
                </a:solidFill>
              </a:ln>
            </p:spPr>
            <p:txBody>
              <a:bodyPr wrap="square" rtlCol="0">
                <a:spAutoFit/>
              </a:bodyPr>
              <a:lstStyle/>
              <a:p>
                <a:r>
                  <a:rPr lang="en-US" altLang="zh-CN">
                    <a:solidFill>
                      <a:schemeClr val="tx1"/>
                    </a:solidFill>
                  </a:rPr>
                  <a:t>Given </a:t>
                </a:r>
                <a14:m>
                  <m:oMath xmlns:m="http://schemas.openxmlformats.org/officeDocument/2006/math">
                    <m:r>
                      <a:rPr lang="en-US" altLang="zh-CN">
                        <a:solidFill>
                          <a:schemeClr val="tx1"/>
                        </a:solidFill>
                        <a:latin typeface="Cambria Math" panose="02040503050406030204" pitchFamily="18" charset="0"/>
                      </a:rPr>
                      <m:t>𝑓</m:t>
                    </m: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1</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𝑛</m:t>
                            </m:r>
                          </m:sub>
                        </m:sSub>
                      </m:e>
                    </m:d>
                    <m:r>
                      <a:rPr lang="en-US" altLang="zh-CN" b="0" i="1" smtClean="0">
                        <a:solidFill>
                          <a:schemeClr val="tx1"/>
                        </a:solidFill>
                        <a:latin typeface="Cambria Math" panose="02040503050406030204" pitchFamily="18" charset="0"/>
                      </a:rPr>
                      <m:t>:</m:t>
                    </m:r>
                    <m:sSup>
                      <m:sSupPr>
                        <m:ctrlPr>
                          <a:rPr lang="en-US" altLang="zh-CN" b="0" i="1" smtClean="0">
                            <a:solidFill>
                              <a:schemeClr val="tx1"/>
                            </a:solidFill>
                            <a:latin typeface="Cambria Math" panose="02040503050406030204" pitchFamily="18" charset="0"/>
                            <a:ea typeface="Cambria Math" panose="02040503050406030204" pitchFamily="18" charset="0"/>
                          </a:rPr>
                        </m:ctrlPr>
                      </m:sSupPr>
                      <m:e>
                        <m:d>
                          <m:dPr>
                            <m:ctrlPr>
                              <a:rPr lang="en-US" altLang="zh-CN" b="0" i="1" smtClean="0">
                                <a:solidFill>
                                  <a:schemeClr val="tx1"/>
                                </a:solidFill>
                                <a:latin typeface="Cambria Math" panose="02040503050406030204" pitchFamily="18" charset="0"/>
                                <a:ea typeface="Cambria Math" panose="02040503050406030204" pitchFamily="18" charset="0"/>
                              </a:rPr>
                            </m:ctrlPr>
                          </m:dPr>
                          <m:e>
                            <m:sSup>
                              <m:sSupPr>
                                <m:ctrlPr>
                                  <a:rPr lang="en-US" altLang="zh-CN" b="0" i="1" smtClean="0">
                                    <a:solidFill>
                                      <a:schemeClr val="tx1"/>
                                    </a:solidFill>
                                    <a:latin typeface="Cambria Math" panose="02040503050406030204" pitchFamily="18" charset="0"/>
                                    <a:ea typeface="Cambria Math" panose="02040503050406030204" pitchFamily="18" charset="0"/>
                                  </a:rPr>
                                </m:ctrlPr>
                              </m:sSupPr>
                              <m:e>
                                <m:r>
                                  <a:rPr lang="en-US" altLang="zh-CN" b="0" i="1" smtClean="0">
                                    <a:solidFill>
                                      <a:schemeClr val="tx1"/>
                                    </a:solidFill>
                                    <a:latin typeface="Cambria Math" panose="02040503050406030204" pitchFamily="18" charset="0"/>
                                    <a:ea typeface="Cambria Math" panose="02040503050406030204" pitchFamily="18" charset="0"/>
                                  </a:rPr>
                                  <m:t>ℝ</m:t>
                                </m:r>
                              </m:e>
                              <m:sup>
                                <m:r>
                                  <a:rPr lang="en-US" altLang="zh-CN" b="0" i="1" smtClean="0">
                                    <a:solidFill>
                                      <a:schemeClr val="tx1"/>
                                    </a:solidFill>
                                    <a:latin typeface="Cambria Math" panose="02040503050406030204" pitchFamily="18" charset="0"/>
                                    <a:ea typeface="Cambria Math" panose="02040503050406030204" pitchFamily="18" charset="0"/>
                                  </a:rPr>
                                  <m:t>4</m:t>
                                </m:r>
                              </m:sup>
                            </m:sSup>
                          </m:e>
                        </m:d>
                      </m:e>
                      <m:sup>
                        <m:r>
                          <a:rPr lang="en-US" altLang="zh-CN" b="0" i="1" smtClean="0">
                            <a:solidFill>
                              <a:schemeClr val="tx1"/>
                            </a:solidFill>
                            <a:latin typeface="Cambria Math" panose="02040503050406030204" pitchFamily="18" charset="0"/>
                          </a:rPr>
                          <m:t>𝑛</m:t>
                        </m:r>
                      </m:sup>
                    </m:sSup>
                    <m:r>
                      <a:rPr lang="en-US" altLang="zh-CN" b="0" i="1" smtClean="0">
                        <a:solidFill>
                          <a:schemeClr val="tx1"/>
                        </a:solidFill>
                        <a:latin typeface="Cambria Math" panose="02040503050406030204" pitchFamily="18" charset="0"/>
                      </a:rPr>
                      <m:t>→</m:t>
                    </m:r>
                    <m:sSup>
                      <m:sSupPr>
                        <m:ctrlPr>
                          <a:rPr lang="en-US" altLang="zh-CN" b="0" i="1" smtClean="0">
                            <a:solidFill>
                              <a:schemeClr val="tx1"/>
                            </a:solidFill>
                            <a:latin typeface="Cambria Math" panose="02040503050406030204" pitchFamily="18" charset="0"/>
                            <a:ea typeface="Cambria Math" panose="02040503050406030204" pitchFamily="18" charset="0"/>
                          </a:rPr>
                        </m:ctrlPr>
                      </m:sSupPr>
                      <m:e>
                        <m:r>
                          <a:rPr lang="en-US" altLang="zh-CN" b="0" i="1" smtClean="0">
                            <a:solidFill>
                              <a:schemeClr val="tx1"/>
                            </a:solidFill>
                            <a:latin typeface="Cambria Math" panose="02040503050406030204" pitchFamily="18" charset="0"/>
                            <a:ea typeface="Cambria Math" panose="02040503050406030204" pitchFamily="18" charset="0"/>
                          </a:rPr>
                          <m:t>ℝ</m:t>
                        </m:r>
                      </m:e>
                      <m:sup>
                        <m:r>
                          <a:rPr lang="en-US" altLang="zh-CN" b="0" i="1" smtClean="0">
                            <a:solidFill>
                              <a:schemeClr val="tx1"/>
                            </a:solidFill>
                            <a:latin typeface="Cambria Math" panose="02040503050406030204" pitchFamily="18" charset="0"/>
                            <a:ea typeface="Cambria Math" panose="02040503050406030204" pitchFamily="18" charset="0"/>
                          </a:rPr>
                          <m:t>4</m:t>
                        </m:r>
                      </m:sup>
                    </m:sSup>
                  </m:oMath>
                </a14:m>
                <a:r>
                  <a:rPr lang="en-US" altLang="zh-CN">
                    <a:solidFill>
                      <a:schemeClr val="tx1"/>
                    </a:solidFill>
                  </a:rPr>
                  <a:t>, </a:t>
                </a:r>
                <a14:m>
                  <m:oMath xmlns:m="http://schemas.openxmlformats.org/officeDocument/2006/math">
                    <m:r>
                      <a:rPr lang="en-US" altLang="zh-CN">
                        <a:solidFill>
                          <a:schemeClr val="tx1"/>
                        </a:solidFill>
                        <a:latin typeface="Cambria Math" panose="02040503050406030204" pitchFamily="18" charset="0"/>
                      </a:rPr>
                      <m:t>𝑓</m:t>
                    </m: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1</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𝑛</m:t>
                            </m:r>
                          </m:sub>
                        </m:sSub>
                      </m:e>
                    </m:d>
                  </m:oMath>
                </a14:m>
                <a:r>
                  <a:rPr lang="en-US" altLang="zh-CN">
                    <a:solidFill>
                      <a:schemeClr val="tx1"/>
                    </a:solidFill>
                  </a:rPr>
                  <a:t> is Lorentz equivariant if and only if  </a:t>
                </a:r>
              </a:p>
              <a:p>
                <a:r>
                  <a:rPr lang="en-US" altLang="zh-CN">
                    <a:solidFill>
                      <a:schemeClr val="tx1"/>
                    </a:solidFill>
                  </a:rPr>
                  <a:t>         </a:t>
                </a:r>
                <a14:m>
                  <m:oMath xmlns:m="http://schemas.openxmlformats.org/officeDocument/2006/math">
                    <m:r>
                      <a:rPr lang="en-US" altLang="zh-CN">
                        <a:solidFill>
                          <a:schemeClr val="tx1"/>
                        </a:solidFill>
                        <a:latin typeface="Cambria Math" panose="02040503050406030204" pitchFamily="18" charset="0"/>
                      </a:rPr>
                      <m:t>𝑓</m:t>
                    </m: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1</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𝑛</m:t>
                            </m:r>
                          </m:sub>
                        </m:sSub>
                      </m:e>
                    </m:d>
                    <m:r>
                      <a:rPr lang="en-US" altLang="zh-CN">
                        <a:solidFill>
                          <a:schemeClr val="tx1"/>
                        </a:solidFill>
                        <a:latin typeface="Cambria Math" panose="02040503050406030204" pitchFamily="18" charset="0"/>
                      </a:rPr>
                      <m:t>=</m:t>
                    </m:r>
                    <m:nary>
                      <m:naryPr>
                        <m:chr m:val="∑"/>
                        <m:ctrlPr>
                          <a:rPr lang="en-US" altLang="zh-CN" i="1">
                            <a:solidFill>
                              <a:schemeClr val="tx1"/>
                            </a:solidFill>
                            <a:latin typeface="Cambria Math" panose="02040503050406030204" pitchFamily="18" charset="0"/>
                          </a:rPr>
                        </m:ctrlPr>
                      </m:naryPr>
                      <m:sub>
                        <m:r>
                          <m:rPr>
                            <m:brk m:alnAt="23"/>
                          </m:rPr>
                          <a:rPr lang="en-US" altLang="zh-CN">
                            <a:solidFill>
                              <a:schemeClr val="tx1"/>
                            </a:solidFill>
                            <a:latin typeface="Cambria Math" panose="02040503050406030204" pitchFamily="18" charset="0"/>
                          </a:rPr>
                          <m:t>𝑘</m:t>
                        </m:r>
                        <m:r>
                          <a:rPr lang="en-US" altLang="zh-CN">
                            <a:solidFill>
                              <a:schemeClr val="tx1"/>
                            </a:solidFill>
                            <a:latin typeface="Cambria Math" panose="02040503050406030204" pitchFamily="18" charset="0"/>
                          </a:rPr>
                          <m:t>=1</m:t>
                        </m:r>
                      </m:sub>
                      <m:sup>
                        <m:r>
                          <a:rPr lang="en-US" altLang="zh-CN">
                            <a:solidFill>
                              <a:schemeClr val="tx1"/>
                            </a:solidFill>
                            <a:latin typeface="Cambria Math" panose="02040503050406030204" pitchFamily="18" charset="0"/>
                          </a:rPr>
                          <m:t>𝑛</m:t>
                        </m:r>
                      </m:sup>
                      <m:e>
                        <m:sSub>
                          <m:sSubPr>
                            <m:ctrlPr>
                              <a:rPr lang="en-US" altLang="zh-CN" i="1" smtClean="0">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𝑔</m:t>
                            </m:r>
                          </m:e>
                          <m:sub>
                            <m:r>
                              <a:rPr lang="en-US" altLang="zh-CN">
                                <a:solidFill>
                                  <a:schemeClr val="tx1"/>
                                </a:solidFill>
                                <a:latin typeface="Cambria Math" panose="02040503050406030204" pitchFamily="18" charset="0"/>
                              </a:rPr>
                              <m:t>𝑘</m:t>
                            </m:r>
                          </m:sub>
                        </m:sSub>
                        <m:d>
                          <m:dPr>
                            <m:ctrlPr>
                              <a:rPr lang="en-US" altLang="zh-CN" i="1" smtClean="0">
                                <a:solidFill>
                                  <a:schemeClr val="tx1"/>
                                </a:solidFill>
                                <a:latin typeface="Cambria Math" panose="02040503050406030204" pitchFamily="18" charset="0"/>
                              </a:rPr>
                            </m:ctrlPr>
                          </m:dPr>
                          <m:e>
                            <m:sSubSup>
                              <m:sSubSupPr>
                                <m:ctrlPr>
                                  <a:rPr lang="en-US" altLang="zh-CN" b="0" i="1" smtClean="0">
                                    <a:solidFill>
                                      <a:schemeClr val="tx1"/>
                                    </a:solidFill>
                                    <a:latin typeface="Cambria Math" panose="02040503050406030204" pitchFamily="18" charset="0"/>
                                  </a:rPr>
                                </m:ctrlPr>
                              </m:sSubSupPr>
                              <m:e>
                                <m:d>
                                  <m:dPr>
                                    <m:begChr m:val="{"/>
                                    <m:endChr m:val="}"/>
                                    <m:ctrlPr>
                                      <a:rPr lang="en-US" altLang="zh-CN" b="0" i="1" smtClean="0">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d>
                                          <m:dPr>
                                            <m:begChr m:val="⟨"/>
                                            <m:endChr m:val="⟩"/>
                                            <m:ctrlPr>
                                              <a:rPr lang="en-US" altLang="zh-CN" b="0" i="1" smtClean="0">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𝑣</m:t>
                                                </m:r>
                                              </m:e>
                                              <m:sub>
                                                <m:r>
                                                  <a:rPr lang="en-US" altLang="zh-CN" b="0" i="1" smtClean="0">
                                                    <a:solidFill>
                                                      <a:schemeClr val="tx1"/>
                                                    </a:solidFill>
                                                    <a:latin typeface="Cambria Math" panose="02040503050406030204" pitchFamily="18" charset="0"/>
                                                  </a:rPr>
                                                  <m:t>𝑖</m:t>
                                                </m:r>
                                              </m:sub>
                                            </m:sSub>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𝑣</m:t>
                                                </m:r>
                                              </m:e>
                                              <m:sub>
                                                <m:r>
                                                  <a:rPr lang="en-US" altLang="zh-CN" b="0" i="1" smtClean="0">
                                                    <a:solidFill>
                                                      <a:schemeClr val="tx1"/>
                                                    </a:solidFill>
                                                    <a:latin typeface="Cambria Math" panose="02040503050406030204" pitchFamily="18" charset="0"/>
                                                  </a:rPr>
                                                  <m:t>𝑗</m:t>
                                                </m:r>
                                              </m:sub>
                                            </m:sSub>
                                          </m:e>
                                        </m:d>
                                      </m:e>
                                      <m:sub>
                                        <m:r>
                                          <a:rPr lang="en-US" altLang="zh-CN" b="0" i="1" smtClean="0">
                                            <a:solidFill>
                                              <a:schemeClr val="tx1"/>
                                            </a:solidFill>
                                            <a:latin typeface="Cambria Math" panose="02040503050406030204" pitchFamily="18" charset="0"/>
                                          </a:rPr>
                                          <m:t>𝑀</m:t>
                                        </m:r>
                                      </m:sub>
                                    </m:sSub>
                                  </m:e>
                                </m:d>
                              </m:e>
                              <m:sub>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r>
                                  <a:rPr lang="en-US" altLang="zh-CN" b="0" i="1" smtClean="0">
                                    <a:solidFill>
                                      <a:schemeClr val="tx1"/>
                                    </a:solidFill>
                                    <a:latin typeface="Cambria Math" panose="02040503050406030204" pitchFamily="18" charset="0"/>
                                  </a:rPr>
                                  <m:t>=1</m:t>
                                </m:r>
                              </m:sub>
                              <m:sup>
                                <m:r>
                                  <a:rPr lang="en-US" altLang="zh-CN" b="0" i="1" smtClean="0">
                                    <a:solidFill>
                                      <a:schemeClr val="tx1"/>
                                    </a:solidFill>
                                    <a:latin typeface="Cambria Math" panose="02040503050406030204" pitchFamily="18" charset="0"/>
                                  </a:rPr>
                                  <m:t>𝑛</m:t>
                                </m:r>
                              </m:sup>
                            </m:sSubSup>
                          </m:e>
                        </m:d>
                        <m:sSub>
                          <m:sSubPr>
                            <m:ctrlPr>
                              <a:rPr lang="en-US" altLang="zh-CN" i="1" smtClean="0">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𝑣</m:t>
                            </m:r>
                          </m:e>
                          <m:sub>
                            <m:r>
                              <a:rPr lang="en-US" altLang="zh-CN">
                                <a:solidFill>
                                  <a:schemeClr val="tx1"/>
                                </a:solidFill>
                                <a:latin typeface="Cambria Math" panose="02040503050406030204" pitchFamily="18" charset="0"/>
                              </a:rPr>
                              <m:t>𝑘</m:t>
                            </m:r>
                          </m:sub>
                        </m:sSub>
                      </m:e>
                    </m:nary>
                    <m:r>
                      <a:rPr lang="en-US" altLang="zh-CN" b="0" i="1" smtClean="0">
                        <a:solidFill>
                          <a:schemeClr val="tx1"/>
                        </a:solidFill>
                        <a:latin typeface="Cambria Math" panose="02040503050406030204" pitchFamily="18" charset="0"/>
                      </a:rPr>
                      <m:t> </m:t>
                    </m:r>
                  </m:oMath>
                </a14:m>
                <a:r>
                  <a:rPr lang="en-US">
                    <a:solidFill>
                      <a:schemeClr val="tx1"/>
                    </a:solidFill>
                  </a:rPr>
                  <a:t>,</a:t>
                </a:r>
              </a:p>
              <a:p>
                <a:r>
                  <a:rPr lang="en-US">
                    <a:solidFill>
                      <a:schemeClr val="tx1"/>
                    </a:solidFill>
                  </a:rPr>
                  <a:t>where </a:t>
                </a:r>
                <a14:m>
                  <m:oMath xmlns:m="http://schemas.openxmlformats.org/officeDocument/2006/math">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m:t>
                            </m:r>
                          </m:e>
                        </m:d>
                      </m:e>
                      <m:sub>
                        <m:r>
                          <a:rPr lang="en-US" b="0" i="1" smtClean="0">
                            <a:solidFill>
                              <a:schemeClr val="tx1"/>
                            </a:solidFill>
                            <a:latin typeface="Cambria Math" panose="02040503050406030204" pitchFamily="18" charset="0"/>
                          </a:rPr>
                          <m:t>𝑀</m:t>
                        </m:r>
                      </m:sub>
                    </m:sSub>
                  </m:oMath>
                </a14:m>
                <a:r>
                  <a:rPr lang="en-US">
                    <a:solidFill>
                      <a:schemeClr val="tx1"/>
                    </a:solidFill>
                  </a:rPr>
                  <a:t> is the </a:t>
                </a:r>
                <a:r>
                  <a:rPr lang="en-US" err="1">
                    <a:solidFill>
                      <a:schemeClr val="tx1"/>
                    </a:solidFill>
                  </a:rPr>
                  <a:t>Minkowski</a:t>
                </a:r>
                <a:r>
                  <a:rPr lang="en-US">
                    <a:solidFill>
                      <a:schemeClr val="tx1"/>
                    </a:solidFill>
                  </a:rPr>
                  <a:t> inner product.  </a:t>
                </a:r>
                <a:endParaRPr lang="en-US">
                  <a:solidFill>
                    <a:schemeClr val="bg1"/>
                  </a:solidFill>
                </a:endParaRPr>
              </a:p>
            </p:txBody>
          </p:sp>
        </mc:Choice>
        <mc:Fallback>
          <p:sp>
            <p:nvSpPr>
              <p:cNvPr id="10" name="TextBox 9">
                <a:extLst>
                  <a:ext uri="{FF2B5EF4-FFF2-40B4-BE49-F238E27FC236}">
                    <a16:creationId xmlns:a16="http://schemas.microsoft.com/office/drawing/2014/main" id="{036EBC87-F39C-468D-AC26-DF2FD50C84F0}"/>
                  </a:ext>
                </a:extLst>
              </p:cNvPr>
              <p:cNvSpPr txBox="1">
                <a:spLocks noRot="1" noChangeAspect="1" noMove="1" noResize="1" noEditPoints="1" noAdjustHandles="1" noChangeArrowheads="1" noChangeShapeType="1" noTextEdit="1"/>
              </p:cNvSpPr>
              <p:nvPr/>
            </p:nvSpPr>
            <p:spPr>
              <a:xfrm>
                <a:off x="3391753" y="3112371"/>
                <a:ext cx="5408494" cy="1613455"/>
              </a:xfrm>
              <a:prstGeom prst="rect">
                <a:avLst/>
              </a:prstGeom>
              <a:blipFill>
                <a:blip r:embed="rId4"/>
                <a:stretch>
                  <a:fillRect l="-786" t="-1873"/>
                </a:stretch>
              </a:blipFill>
              <a:ln w="19050">
                <a:solidFill>
                  <a:schemeClr val="accent6"/>
                </a:solid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3897C825-0175-4CD3-B99F-4539367BE54E}"/>
              </a:ext>
            </a:extLst>
          </p:cNvPr>
          <p:cNvSpPr txBox="1"/>
          <p:nvPr/>
        </p:nvSpPr>
        <p:spPr>
          <a:xfrm>
            <a:off x="3388360" y="1888677"/>
            <a:ext cx="6146800" cy="369332"/>
          </a:xfrm>
          <a:prstGeom prst="rect">
            <a:avLst/>
          </a:prstGeom>
          <a:noFill/>
        </p:spPr>
        <p:txBody>
          <a:bodyPr wrap="square">
            <a:spAutoFit/>
          </a:bodyPr>
          <a:lstStyle/>
          <a:p>
            <a:r>
              <a:rPr lang="en-US" altLang="zh-CN" u="sng">
                <a:ea typeface="等线"/>
              </a:rPr>
              <a:t>Universal Approximation Theory of Equivariant Mapping</a:t>
            </a:r>
            <a:endParaRPr lang="en-US" u="sng"/>
          </a:p>
        </p:txBody>
      </p:sp>
      <p:sp>
        <p:nvSpPr>
          <p:cNvPr id="14" name="Date Placeholder 3">
            <a:extLst>
              <a:ext uri="{FF2B5EF4-FFF2-40B4-BE49-F238E27FC236}">
                <a16:creationId xmlns:a16="http://schemas.microsoft.com/office/drawing/2014/main" id="{B1381737-7F60-4A11-902E-5EFAC7C74D02}"/>
              </a:ext>
            </a:extLst>
          </p:cNvPr>
          <p:cNvSpPr>
            <a:spLocks noGrp="1"/>
          </p:cNvSpPr>
          <p:nvPr>
            <p:ph type="dt" sz="half" idx="10"/>
          </p:nvPr>
        </p:nvSpPr>
        <p:spPr>
          <a:xfrm>
            <a:off x="838200" y="6356350"/>
            <a:ext cx="2743200" cy="365125"/>
          </a:xfrm>
        </p:spPr>
        <p:txBody>
          <a:bodyPr/>
          <a:lstStyle/>
          <a:p>
            <a:fld id="{568568A8-FDFD-407F-B866-10CAC22947D9}" type="datetime1">
              <a:rPr lang="en-US" smtClean="0"/>
              <a:t>1/28/2024</a:t>
            </a:fld>
            <a:endParaRPr lang="en-US"/>
          </a:p>
        </p:txBody>
      </p:sp>
      <p:sp>
        <p:nvSpPr>
          <p:cNvPr id="16" name="Footer Placeholder 4">
            <a:extLst>
              <a:ext uri="{FF2B5EF4-FFF2-40B4-BE49-F238E27FC236}">
                <a16:creationId xmlns:a16="http://schemas.microsoft.com/office/drawing/2014/main" id="{7C001779-87A2-4D91-B4BA-B836600AC72F}"/>
              </a:ext>
            </a:extLst>
          </p:cNvPr>
          <p:cNvSpPr>
            <a:spLocks noGrp="1"/>
          </p:cNvSpPr>
          <p:nvPr>
            <p:ph type="ftr" sz="quarter" idx="11"/>
          </p:nvPr>
        </p:nvSpPr>
        <p:spPr>
          <a:xfrm>
            <a:off x="4038600" y="6356350"/>
            <a:ext cx="4114800" cy="365125"/>
          </a:xfrm>
        </p:spPr>
        <p:txBody>
          <a:bodyPr/>
          <a:lstStyle/>
          <a:p>
            <a:r>
              <a:rPr lang="en-US"/>
              <a:t>Talk at CAS</a:t>
            </a:r>
          </a:p>
        </p:txBody>
      </p:sp>
      <p:sp>
        <p:nvSpPr>
          <p:cNvPr id="17" name="Slide Number Placeholder 5">
            <a:extLst>
              <a:ext uri="{FF2B5EF4-FFF2-40B4-BE49-F238E27FC236}">
                <a16:creationId xmlns:a16="http://schemas.microsoft.com/office/drawing/2014/main" id="{C1C04D5F-C3B5-46A3-A00D-174FDC6BD00C}"/>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391581681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17">
            <a:extLst>
              <a:ext uri="{FF2B5EF4-FFF2-40B4-BE49-F238E27FC236}">
                <a16:creationId xmlns:a16="http://schemas.microsoft.com/office/drawing/2014/main" id="{05954655-62A2-4260-817F-1FAC33B20D9A}"/>
              </a:ext>
            </a:extLst>
          </p:cNvPr>
          <p:cNvSpPr txBox="1"/>
          <p:nvPr/>
        </p:nvSpPr>
        <p:spPr>
          <a:xfrm>
            <a:off x="8870283" y="5172321"/>
            <a:ext cx="3401779" cy="307777"/>
          </a:xfrm>
          <a:prstGeom prst="rect">
            <a:avLst/>
          </a:prstGeom>
          <a:noFill/>
        </p:spPr>
        <p:txBody>
          <a:bodyPr wrap="square" rtlCol="0">
            <a:spAutoFit/>
          </a:bodyPr>
          <a:lstStyle/>
          <a:p>
            <a:r>
              <a:rPr lang="en-US" sz="1400">
                <a:solidFill>
                  <a:schemeClr val="bg1"/>
                </a:solidFill>
              </a:rPr>
              <a:t>Scalar augmentation</a:t>
            </a:r>
            <a:endParaRPr lang="en-US" sz="1600">
              <a:solidFill>
                <a:schemeClr val="bg1"/>
              </a:solidFill>
            </a:endParaRPr>
          </a:p>
        </p:txBody>
      </p:sp>
      <p:sp>
        <p:nvSpPr>
          <p:cNvPr id="15" name="TextBox 14">
            <a:extLst>
              <a:ext uri="{FF2B5EF4-FFF2-40B4-BE49-F238E27FC236}">
                <a16:creationId xmlns:a16="http://schemas.microsoft.com/office/drawing/2014/main" id="{AF8A52FC-4F49-400D-98D2-627924C63555}"/>
              </a:ext>
            </a:extLst>
          </p:cNvPr>
          <p:cNvSpPr txBox="1"/>
          <p:nvPr/>
        </p:nvSpPr>
        <p:spPr>
          <a:xfrm>
            <a:off x="8894596" y="5509237"/>
            <a:ext cx="3150127" cy="338554"/>
          </a:xfrm>
          <a:prstGeom prst="rect">
            <a:avLst/>
          </a:prstGeom>
          <a:noFill/>
        </p:spPr>
        <p:txBody>
          <a:bodyPr wrap="square" rtlCol="0">
            <a:spAutoFit/>
          </a:bodyPr>
          <a:lstStyle/>
          <a:p>
            <a:r>
              <a:rPr lang="en-US" sz="1600">
                <a:solidFill>
                  <a:schemeClr val="bg1"/>
                </a:solidFill>
              </a:rPr>
              <a:t>MLP</a:t>
            </a:r>
          </a:p>
        </p:txBody>
      </p:sp>
      <p:sp>
        <p:nvSpPr>
          <p:cNvPr id="66" name="Title 1">
            <a:extLst>
              <a:ext uri="{FF2B5EF4-FFF2-40B4-BE49-F238E27FC236}">
                <a16:creationId xmlns:a16="http://schemas.microsoft.com/office/drawing/2014/main" id="{4DE94FDD-2015-4CF3-925A-8BA92AA06D94}"/>
              </a:ext>
            </a:extLst>
          </p:cNvPr>
          <p:cNvSpPr>
            <a:spLocks noGrp="1"/>
          </p:cNvSpPr>
          <p:nvPr>
            <p:ph type="title"/>
          </p:nvPr>
        </p:nvSpPr>
        <p:spPr>
          <a:xfrm>
            <a:off x="375313" y="365125"/>
            <a:ext cx="11566478" cy="1325563"/>
          </a:xfrm>
        </p:spPr>
        <p:txBody>
          <a:bodyPr/>
          <a:lstStyle/>
          <a:p>
            <a:r>
              <a:rPr lang="en-US" altLang="zh-CN" b="1" err="1"/>
              <a:t>LorentzNet</a:t>
            </a:r>
            <a:r>
              <a:rPr lang="en-US" altLang="zh-CN" b="1"/>
              <a:t>: Message Passing in </a:t>
            </a:r>
            <a:r>
              <a:rPr lang="en-US" altLang="zh-CN" b="1" err="1"/>
              <a:t>Minkowski</a:t>
            </a:r>
            <a:r>
              <a:rPr lang="en-US" altLang="zh-CN" b="1"/>
              <a:t> Space</a:t>
            </a:r>
            <a:endParaRPr lang="en-US" b="1"/>
          </a:p>
        </p:txBody>
      </p:sp>
      <p:sp>
        <p:nvSpPr>
          <p:cNvPr id="12" name="Date Placeholder 1">
            <a:extLst>
              <a:ext uri="{FF2B5EF4-FFF2-40B4-BE49-F238E27FC236}">
                <a16:creationId xmlns:a16="http://schemas.microsoft.com/office/drawing/2014/main" id="{4D3CB522-0D86-45A2-BF96-F96D28B01CFD}"/>
              </a:ext>
            </a:extLst>
          </p:cNvPr>
          <p:cNvSpPr>
            <a:spLocks noGrp="1"/>
          </p:cNvSpPr>
          <p:nvPr>
            <p:ph type="dt" sz="half" idx="10"/>
          </p:nvPr>
        </p:nvSpPr>
        <p:spPr>
          <a:xfrm>
            <a:off x="838200" y="6356350"/>
            <a:ext cx="2743200" cy="365125"/>
          </a:xfrm>
        </p:spPr>
        <p:txBody>
          <a:bodyPr/>
          <a:lstStyle/>
          <a:p>
            <a:fld id="{6844E8AE-8616-4ACE-A81E-4B1ED6CB9D64}" type="datetime1">
              <a:rPr lang="en-US" smtClean="0"/>
              <a:t>1/28/2024</a:t>
            </a:fld>
            <a:endParaRPr lang="en-US"/>
          </a:p>
        </p:txBody>
      </p:sp>
      <p:sp>
        <p:nvSpPr>
          <p:cNvPr id="13" name="Footer Placeholder 5">
            <a:extLst>
              <a:ext uri="{FF2B5EF4-FFF2-40B4-BE49-F238E27FC236}">
                <a16:creationId xmlns:a16="http://schemas.microsoft.com/office/drawing/2014/main" id="{314B874B-2211-466C-AF89-66712F060040}"/>
              </a:ext>
            </a:extLst>
          </p:cNvPr>
          <p:cNvSpPr>
            <a:spLocks noGrp="1"/>
          </p:cNvSpPr>
          <p:nvPr>
            <p:ph type="ftr" sz="quarter" idx="11"/>
          </p:nvPr>
        </p:nvSpPr>
        <p:spPr>
          <a:xfrm>
            <a:off x="4038600" y="6356350"/>
            <a:ext cx="4114800" cy="365125"/>
          </a:xfrm>
        </p:spPr>
        <p:txBody>
          <a:bodyPr/>
          <a:lstStyle/>
          <a:p>
            <a:r>
              <a:rPr lang="en-US"/>
              <a:t>Talk at CAS</a:t>
            </a:r>
          </a:p>
        </p:txBody>
      </p:sp>
      <p:sp>
        <p:nvSpPr>
          <p:cNvPr id="14" name="Slide Number Placeholder 6">
            <a:extLst>
              <a:ext uri="{FF2B5EF4-FFF2-40B4-BE49-F238E27FC236}">
                <a16:creationId xmlns:a16="http://schemas.microsoft.com/office/drawing/2014/main" id="{AFCBFD7A-CB97-46D2-9641-A57081A31B6A}"/>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24</a:t>
            </a:fld>
            <a:endParaRPr lang="en-US"/>
          </a:p>
        </p:txBody>
      </p:sp>
      <p:pic>
        <p:nvPicPr>
          <p:cNvPr id="5" name="Picture 4">
            <a:extLst>
              <a:ext uri="{FF2B5EF4-FFF2-40B4-BE49-F238E27FC236}">
                <a16:creationId xmlns:a16="http://schemas.microsoft.com/office/drawing/2014/main" id="{2C29B037-2893-4E4E-834B-8336F6CCB181}"/>
              </a:ext>
            </a:extLst>
          </p:cNvPr>
          <p:cNvPicPr>
            <a:picLocks noChangeAspect="1"/>
          </p:cNvPicPr>
          <p:nvPr/>
        </p:nvPicPr>
        <p:blipFill>
          <a:blip r:embed="rId3"/>
          <a:stretch>
            <a:fillRect/>
          </a:stretch>
        </p:blipFill>
        <p:spPr>
          <a:xfrm>
            <a:off x="3652239" y="1986608"/>
            <a:ext cx="7880397" cy="3861183"/>
          </a:xfrm>
          <a:prstGeom prst="rect">
            <a:avLst/>
          </a:prstGeom>
        </p:spPr>
      </p:pic>
      <p:pic>
        <p:nvPicPr>
          <p:cNvPr id="7" name="Picture 6">
            <a:extLst>
              <a:ext uri="{FF2B5EF4-FFF2-40B4-BE49-F238E27FC236}">
                <a16:creationId xmlns:a16="http://schemas.microsoft.com/office/drawing/2014/main" id="{FAE97873-3A07-42B1-891F-453AA0EA3A56}"/>
              </a:ext>
            </a:extLst>
          </p:cNvPr>
          <p:cNvPicPr>
            <a:picLocks noChangeAspect="1"/>
          </p:cNvPicPr>
          <p:nvPr/>
        </p:nvPicPr>
        <p:blipFill>
          <a:blip r:embed="rId4"/>
          <a:stretch>
            <a:fillRect/>
          </a:stretch>
        </p:blipFill>
        <p:spPr>
          <a:xfrm>
            <a:off x="702307" y="3038054"/>
            <a:ext cx="3234309" cy="1828088"/>
          </a:xfrm>
          <a:prstGeom prst="rect">
            <a:avLst/>
          </a:prstGeom>
        </p:spPr>
      </p:pic>
    </p:spTree>
    <p:extLst>
      <p:ext uri="{BB962C8B-B14F-4D97-AF65-F5344CB8AC3E}">
        <p14:creationId xmlns:p14="http://schemas.microsoft.com/office/powerpoint/2010/main" val="2089798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altLang="zh-CN" b="1"/>
              <a:t>Experimental Results</a:t>
            </a:r>
            <a:endParaRPr lang="en-US" b="1"/>
          </a:p>
        </p:txBody>
      </p:sp>
      <p:sp>
        <p:nvSpPr>
          <p:cNvPr id="10" name="Date Placeholder 1">
            <a:extLst>
              <a:ext uri="{FF2B5EF4-FFF2-40B4-BE49-F238E27FC236}">
                <a16:creationId xmlns:a16="http://schemas.microsoft.com/office/drawing/2014/main" id="{1503B249-514D-4530-AF6F-442CBFE4CD6C}"/>
              </a:ext>
            </a:extLst>
          </p:cNvPr>
          <p:cNvSpPr>
            <a:spLocks noGrp="1"/>
          </p:cNvSpPr>
          <p:nvPr>
            <p:ph type="dt" sz="half" idx="10"/>
          </p:nvPr>
        </p:nvSpPr>
        <p:spPr>
          <a:xfrm>
            <a:off x="838200" y="6356350"/>
            <a:ext cx="2743200" cy="365125"/>
          </a:xfrm>
        </p:spPr>
        <p:txBody>
          <a:bodyPr/>
          <a:lstStyle/>
          <a:p>
            <a:fld id="{D1BCF25A-8CBB-4B1A-B3FE-1CAB260B5C0F}" type="datetime1">
              <a:rPr lang="en-US" smtClean="0"/>
              <a:t>1/28/2024</a:t>
            </a:fld>
            <a:endParaRPr lang="en-US"/>
          </a:p>
        </p:txBody>
      </p:sp>
      <p:sp>
        <p:nvSpPr>
          <p:cNvPr id="12" name="Footer Placeholder 5">
            <a:extLst>
              <a:ext uri="{FF2B5EF4-FFF2-40B4-BE49-F238E27FC236}">
                <a16:creationId xmlns:a16="http://schemas.microsoft.com/office/drawing/2014/main" id="{9DB5B5DF-BE67-4FB6-BF66-BF8556F5838E}"/>
              </a:ext>
            </a:extLst>
          </p:cNvPr>
          <p:cNvSpPr>
            <a:spLocks noGrp="1"/>
          </p:cNvSpPr>
          <p:nvPr>
            <p:ph type="ftr" sz="quarter" idx="11"/>
          </p:nvPr>
        </p:nvSpPr>
        <p:spPr>
          <a:xfrm>
            <a:off x="4038600" y="6356350"/>
            <a:ext cx="4114800" cy="365125"/>
          </a:xfrm>
        </p:spPr>
        <p:txBody>
          <a:bodyPr/>
          <a:lstStyle/>
          <a:p>
            <a:r>
              <a:rPr lang="en-US"/>
              <a:t>Talk at CAS</a:t>
            </a:r>
          </a:p>
        </p:txBody>
      </p:sp>
      <p:sp>
        <p:nvSpPr>
          <p:cNvPr id="14" name="Slide Number Placeholder 6">
            <a:extLst>
              <a:ext uri="{FF2B5EF4-FFF2-40B4-BE49-F238E27FC236}">
                <a16:creationId xmlns:a16="http://schemas.microsoft.com/office/drawing/2014/main" id="{D30628F7-ECF9-4782-BA69-BF07DD37E331}"/>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25</a:t>
            </a:fld>
            <a:endParaRPr lang="en-US"/>
          </a:p>
        </p:txBody>
      </p:sp>
      <p:pic>
        <p:nvPicPr>
          <p:cNvPr id="7" name="Picture 6">
            <a:extLst>
              <a:ext uri="{FF2B5EF4-FFF2-40B4-BE49-F238E27FC236}">
                <a16:creationId xmlns:a16="http://schemas.microsoft.com/office/drawing/2014/main" id="{F440149A-C22B-4B3A-9DC6-3186BCF9F364}"/>
              </a:ext>
            </a:extLst>
          </p:cNvPr>
          <p:cNvPicPr>
            <a:picLocks noChangeAspect="1"/>
          </p:cNvPicPr>
          <p:nvPr/>
        </p:nvPicPr>
        <p:blipFill>
          <a:blip r:embed="rId3"/>
          <a:stretch>
            <a:fillRect/>
          </a:stretch>
        </p:blipFill>
        <p:spPr>
          <a:xfrm>
            <a:off x="2105543" y="1771819"/>
            <a:ext cx="8377399" cy="2332189"/>
          </a:xfrm>
          <a:prstGeom prst="rect">
            <a:avLst/>
          </a:prstGeom>
        </p:spPr>
      </p:pic>
      <p:pic>
        <p:nvPicPr>
          <p:cNvPr id="17" name="Picture 16">
            <a:extLst>
              <a:ext uri="{FF2B5EF4-FFF2-40B4-BE49-F238E27FC236}">
                <a16:creationId xmlns:a16="http://schemas.microsoft.com/office/drawing/2014/main" id="{4DC1ED47-54CC-4BE9-B094-EE5C668D542D}"/>
              </a:ext>
            </a:extLst>
          </p:cNvPr>
          <p:cNvPicPr>
            <a:picLocks noChangeAspect="1"/>
          </p:cNvPicPr>
          <p:nvPr/>
        </p:nvPicPr>
        <p:blipFill>
          <a:blip r:embed="rId4"/>
          <a:stretch>
            <a:fillRect/>
          </a:stretch>
        </p:blipFill>
        <p:spPr>
          <a:xfrm>
            <a:off x="2149311" y="4235238"/>
            <a:ext cx="8447892" cy="1880977"/>
          </a:xfrm>
          <a:prstGeom prst="rect">
            <a:avLst/>
          </a:prstGeom>
        </p:spPr>
      </p:pic>
    </p:spTree>
    <p:extLst>
      <p:ext uri="{BB962C8B-B14F-4D97-AF65-F5344CB8AC3E}">
        <p14:creationId xmlns:p14="http://schemas.microsoft.com/office/powerpoint/2010/main" val="3549292816"/>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altLang="zh-CN" b="1"/>
              <a:t>Experimental Results</a:t>
            </a:r>
            <a:endParaRPr lang="en-US" b="1"/>
          </a:p>
        </p:txBody>
      </p:sp>
      <p:sp>
        <p:nvSpPr>
          <p:cNvPr id="4" name="TextBox 3">
            <a:extLst>
              <a:ext uri="{FF2B5EF4-FFF2-40B4-BE49-F238E27FC236}">
                <a16:creationId xmlns:a16="http://schemas.microsoft.com/office/drawing/2014/main" id="{C5C217FF-9BC2-4ED8-B645-3F4FDCA1B4A0}"/>
              </a:ext>
            </a:extLst>
          </p:cNvPr>
          <p:cNvSpPr txBox="1"/>
          <p:nvPr/>
        </p:nvSpPr>
        <p:spPr>
          <a:xfrm>
            <a:off x="2209800" y="2249675"/>
            <a:ext cx="4073047" cy="369332"/>
          </a:xfrm>
          <a:prstGeom prst="rect">
            <a:avLst/>
          </a:prstGeom>
          <a:noFill/>
        </p:spPr>
        <p:txBody>
          <a:bodyPr wrap="square" rtlCol="0">
            <a:spAutoFit/>
          </a:bodyPr>
          <a:lstStyle/>
          <a:p>
            <a:r>
              <a:rPr lang="en-US"/>
              <a:t>Robustness test under Lorentz boosts</a:t>
            </a:r>
          </a:p>
        </p:txBody>
      </p:sp>
      <p:pic>
        <p:nvPicPr>
          <p:cNvPr id="13" name="Picture 12">
            <a:extLst>
              <a:ext uri="{FF2B5EF4-FFF2-40B4-BE49-F238E27FC236}">
                <a16:creationId xmlns:a16="http://schemas.microsoft.com/office/drawing/2014/main" id="{8A30B8F6-2B4A-4188-B245-ECC5195C977C}"/>
              </a:ext>
            </a:extLst>
          </p:cNvPr>
          <p:cNvPicPr>
            <a:picLocks noChangeAspect="1"/>
          </p:cNvPicPr>
          <p:nvPr/>
        </p:nvPicPr>
        <p:blipFill>
          <a:blip r:embed="rId3"/>
          <a:stretch>
            <a:fillRect/>
          </a:stretch>
        </p:blipFill>
        <p:spPr>
          <a:xfrm>
            <a:off x="2416454" y="2669322"/>
            <a:ext cx="3108887" cy="2831074"/>
          </a:xfrm>
          <a:prstGeom prst="rect">
            <a:avLst/>
          </a:prstGeom>
        </p:spPr>
      </p:pic>
      <p:sp>
        <p:nvSpPr>
          <p:cNvPr id="10" name="Date Placeholder 1">
            <a:extLst>
              <a:ext uri="{FF2B5EF4-FFF2-40B4-BE49-F238E27FC236}">
                <a16:creationId xmlns:a16="http://schemas.microsoft.com/office/drawing/2014/main" id="{1503B249-514D-4530-AF6F-442CBFE4CD6C}"/>
              </a:ext>
            </a:extLst>
          </p:cNvPr>
          <p:cNvSpPr>
            <a:spLocks noGrp="1"/>
          </p:cNvSpPr>
          <p:nvPr>
            <p:ph type="dt" sz="half" idx="10"/>
          </p:nvPr>
        </p:nvSpPr>
        <p:spPr>
          <a:xfrm>
            <a:off x="838200" y="6356350"/>
            <a:ext cx="2743200" cy="365125"/>
          </a:xfrm>
        </p:spPr>
        <p:txBody>
          <a:bodyPr/>
          <a:lstStyle/>
          <a:p>
            <a:fld id="{AAA8A9FD-2FE2-457B-AEA1-702EB2970B4C}" type="datetime1">
              <a:rPr lang="en-US" smtClean="0"/>
              <a:t>1/28/2024</a:t>
            </a:fld>
            <a:endParaRPr lang="en-US"/>
          </a:p>
        </p:txBody>
      </p:sp>
      <p:sp>
        <p:nvSpPr>
          <p:cNvPr id="12" name="Footer Placeholder 5">
            <a:extLst>
              <a:ext uri="{FF2B5EF4-FFF2-40B4-BE49-F238E27FC236}">
                <a16:creationId xmlns:a16="http://schemas.microsoft.com/office/drawing/2014/main" id="{9DB5B5DF-BE67-4FB6-BF66-BF8556F5838E}"/>
              </a:ext>
            </a:extLst>
          </p:cNvPr>
          <p:cNvSpPr>
            <a:spLocks noGrp="1"/>
          </p:cNvSpPr>
          <p:nvPr>
            <p:ph type="ftr" sz="quarter" idx="11"/>
          </p:nvPr>
        </p:nvSpPr>
        <p:spPr>
          <a:xfrm>
            <a:off x="4038600" y="6356350"/>
            <a:ext cx="4114800" cy="365125"/>
          </a:xfrm>
        </p:spPr>
        <p:txBody>
          <a:bodyPr/>
          <a:lstStyle/>
          <a:p>
            <a:r>
              <a:rPr lang="en-US"/>
              <a:t>Talk at CAS</a:t>
            </a:r>
          </a:p>
        </p:txBody>
      </p:sp>
      <p:sp>
        <p:nvSpPr>
          <p:cNvPr id="14" name="Slide Number Placeholder 6">
            <a:extLst>
              <a:ext uri="{FF2B5EF4-FFF2-40B4-BE49-F238E27FC236}">
                <a16:creationId xmlns:a16="http://schemas.microsoft.com/office/drawing/2014/main" id="{D30628F7-ECF9-4782-BA69-BF07DD37E331}"/>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26</a:t>
            </a:fld>
            <a:endParaRPr lang="en-US"/>
          </a:p>
        </p:txBody>
      </p:sp>
      <p:pic>
        <p:nvPicPr>
          <p:cNvPr id="5" name="Picture 4">
            <a:extLst>
              <a:ext uri="{FF2B5EF4-FFF2-40B4-BE49-F238E27FC236}">
                <a16:creationId xmlns:a16="http://schemas.microsoft.com/office/drawing/2014/main" id="{97A9DC9D-D74B-4D31-A293-240D5468F608}"/>
              </a:ext>
            </a:extLst>
          </p:cNvPr>
          <p:cNvPicPr>
            <a:picLocks noChangeAspect="1"/>
          </p:cNvPicPr>
          <p:nvPr/>
        </p:nvPicPr>
        <p:blipFill>
          <a:blip r:embed="rId4"/>
          <a:stretch>
            <a:fillRect/>
          </a:stretch>
        </p:blipFill>
        <p:spPr>
          <a:xfrm>
            <a:off x="6676333" y="2755491"/>
            <a:ext cx="3411679" cy="265873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A390462-9E34-4468-95AD-6102B58EF15F}"/>
                  </a:ext>
                </a:extLst>
              </p:cNvPr>
              <p:cNvSpPr txBox="1"/>
              <p:nvPr/>
            </p:nvSpPr>
            <p:spPr>
              <a:xfrm>
                <a:off x="6439677" y="2276718"/>
                <a:ext cx="4562734" cy="369332"/>
              </a:xfrm>
              <a:prstGeom prst="rect">
                <a:avLst/>
              </a:prstGeom>
              <a:noFill/>
            </p:spPr>
            <p:txBody>
              <a:bodyPr wrap="square" rtlCol="0">
                <a:spAutoFit/>
              </a:bodyPr>
              <a:lstStyle/>
              <a:p>
                <a:r>
                  <a:rPr lang="en-US">
                    <a:solidFill>
                      <a:schemeClr val="tx1"/>
                    </a:solidFill>
                  </a:rPr>
                  <a:t>background rejection </a:t>
                </a:r>
                <a14:m>
                  <m:oMath xmlns:m="http://schemas.openxmlformats.org/officeDocument/2006/math">
                    <m:r>
                      <a:rPr lang="en-US" b="0" i="1" smtClean="0">
                        <a:solidFill>
                          <a:schemeClr val="tx1"/>
                        </a:solidFill>
                        <a:latin typeface="Cambria Math" panose="02040503050406030204" pitchFamily="18" charset="0"/>
                      </a:rPr>
                      <m:t>1/</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𝜖</m:t>
                        </m:r>
                      </m:e>
                      <m:sub>
                        <m:r>
                          <a:rPr lang="en-US" b="0" i="1" smtClean="0">
                            <a:solidFill>
                              <a:schemeClr val="tx1"/>
                            </a:solidFill>
                            <a:latin typeface="Cambria Math" panose="02040503050406030204" pitchFamily="18" charset="0"/>
                          </a:rPr>
                          <m:t>𝐵</m:t>
                        </m:r>
                      </m:sub>
                    </m:sSub>
                  </m:oMath>
                </a14:m>
                <a:r>
                  <a:rPr lang="en-US">
                    <a:solidFill>
                      <a:schemeClr val="tx1"/>
                    </a:solidFill>
                  </a:rPr>
                  <a:t> (higher is better)</a:t>
                </a:r>
                <a:endParaRPr lang="en-US"/>
              </a:p>
            </p:txBody>
          </p:sp>
        </mc:Choice>
        <mc:Fallback>
          <p:sp>
            <p:nvSpPr>
              <p:cNvPr id="6" name="TextBox 5">
                <a:extLst>
                  <a:ext uri="{FF2B5EF4-FFF2-40B4-BE49-F238E27FC236}">
                    <a16:creationId xmlns:a16="http://schemas.microsoft.com/office/drawing/2014/main" id="{0A390462-9E34-4468-95AD-6102B58EF15F}"/>
                  </a:ext>
                </a:extLst>
              </p:cNvPr>
              <p:cNvSpPr txBox="1">
                <a:spLocks noRot="1" noChangeAspect="1" noMove="1" noResize="1" noEditPoints="1" noAdjustHandles="1" noChangeArrowheads="1" noChangeShapeType="1" noTextEdit="1"/>
              </p:cNvSpPr>
              <p:nvPr/>
            </p:nvSpPr>
            <p:spPr>
              <a:xfrm>
                <a:off x="6439677" y="2276718"/>
                <a:ext cx="4562734" cy="369332"/>
              </a:xfrm>
              <a:prstGeom prst="rect">
                <a:avLst/>
              </a:prstGeom>
              <a:blipFill>
                <a:blip r:embed="rId5"/>
                <a:stretch>
                  <a:fillRect l="-1068"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499842658"/>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A04B-6111-BB0D-2AD0-FA9AE92F289C}"/>
              </a:ext>
            </a:extLst>
          </p:cNvPr>
          <p:cNvSpPr>
            <a:spLocks noGrp="1"/>
          </p:cNvSpPr>
          <p:nvPr>
            <p:ph type="title"/>
          </p:nvPr>
        </p:nvSpPr>
        <p:spPr/>
        <p:txBody>
          <a:bodyPr/>
          <a:lstStyle/>
          <a:p>
            <a:r>
              <a:rPr lang="en-US" altLang="zh-CN" b="1"/>
              <a:t>Impact</a:t>
            </a:r>
            <a:endParaRPr lang="en-US"/>
          </a:p>
        </p:txBody>
      </p:sp>
      <p:sp>
        <p:nvSpPr>
          <p:cNvPr id="4" name="Date Placeholder 3">
            <a:extLst>
              <a:ext uri="{FF2B5EF4-FFF2-40B4-BE49-F238E27FC236}">
                <a16:creationId xmlns:a16="http://schemas.microsoft.com/office/drawing/2014/main" id="{7F91AAE0-BDA2-8175-63D8-428427D270B2}"/>
              </a:ext>
            </a:extLst>
          </p:cNvPr>
          <p:cNvSpPr>
            <a:spLocks noGrp="1"/>
          </p:cNvSpPr>
          <p:nvPr>
            <p:ph type="dt" sz="half" idx="10"/>
          </p:nvPr>
        </p:nvSpPr>
        <p:spPr/>
        <p:txBody>
          <a:bodyPr/>
          <a:lstStyle/>
          <a:p>
            <a:fld id="{E815B286-79C4-459A-8F41-A8C521EE9FD9}" type="datetime1">
              <a:rPr lang="en-US" smtClean="0"/>
              <a:t>1/28/2024</a:t>
            </a:fld>
            <a:endParaRPr lang="en-US"/>
          </a:p>
        </p:txBody>
      </p:sp>
      <p:sp>
        <p:nvSpPr>
          <p:cNvPr id="5" name="Footer Placeholder 4">
            <a:extLst>
              <a:ext uri="{FF2B5EF4-FFF2-40B4-BE49-F238E27FC236}">
                <a16:creationId xmlns:a16="http://schemas.microsoft.com/office/drawing/2014/main" id="{C9E6D239-5BC7-9BDA-4392-3CD26D45E046}"/>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9E68872C-91C7-8F4E-8E27-8018C70EBBF0}"/>
              </a:ext>
            </a:extLst>
          </p:cNvPr>
          <p:cNvSpPr>
            <a:spLocks noGrp="1"/>
          </p:cNvSpPr>
          <p:nvPr>
            <p:ph type="sldNum" sz="quarter" idx="12"/>
          </p:nvPr>
        </p:nvSpPr>
        <p:spPr/>
        <p:txBody>
          <a:bodyPr/>
          <a:lstStyle/>
          <a:p>
            <a:fld id="{48F63A3B-78C7-47BE-AE5E-E10140E04643}" type="slidenum">
              <a:rPr lang="en-US" smtClean="0"/>
              <a:t>27</a:t>
            </a:fld>
            <a:endParaRPr lang="en-US"/>
          </a:p>
        </p:txBody>
      </p:sp>
      <p:pic>
        <p:nvPicPr>
          <p:cNvPr id="7" name="Picture 6">
            <a:extLst>
              <a:ext uri="{FF2B5EF4-FFF2-40B4-BE49-F238E27FC236}">
                <a16:creationId xmlns:a16="http://schemas.microsoft.com/office/drawing/2014/main" id="{8AFF429B-6461-DF67-DD8D-BAEB63B7D6A2}"/>
              </a:ext>
            </a:extLst>
          </p:cNvPr>
          <p:cNvPicPr>
            <a:picLocks noChangeAspect="1"/>
          </p:cNvPicPr>
          <p:nvPr/>
        </p:nvPicPr>
        <p:blipFill>
          <a:blip r:embed="rId2"/>
          <a:stretch>
            <a:fillRect/>
          </a:stretch>
        </p:blipFill>
        <p:spPr>
          <a:xfrm>
            <a:off x="323712" y="2104349"/>
            <a:ext cx="5613814" cy="3025193"/>
          </a:xfrm>
          <a:prstGeom prst="rect">
            <a:avLst/>
          </a:prstGeom>
        </p:spPr>
      </p:pic>
      <p:pic>
        <p:nvPicPr>
          <p:cNvPr id="8" name="Picture 7">
            <a:extLst>
              <a:ext uri="{FF2B5EF4-FFF2-40B4-BE49-F238E27FC236}">
                <a16:creationId xmlns:a16="http://schemas.microsoft.com/office/drawing/2014/main" id="{100A7A55-E1A6-2F3C-E889-BA97C6AD2E19}"/>
              </a:ext>
            </a:extLst>
          </p:cNvPr>
          <p:cNvPicPr>
            <a:picLocks noChangeAspect="1"/>
          </p:cNvPicPr>
          <p:nvPr/>
        </p:nvPicPr>
        <p:blipFill>
          <a:blip r:embed="rId3"/>
          <a:stretch>
            <a:fillRect/>
          </a:stretch>
        </p:blipFill>
        <p:spPr>
          <a:xfrm>
            <a:off x="6323029" y="2230019"/>
            <a:ext cx="5495194" cy="2699210"/>
          </a:xfrm>
          <a:prstGeom prst="rect">
            <a:avLst/>
          </a:prstGeom>
        </p:spPr>
      </p:pic>
      <p:sp>
        <p:nvSpPr>
          <p:cNvPr id="9" name="TextBox 8">
            <a:extLst>
              <a:ext uri="{FF2B5EF4-FFF2-40B4-BE49-F238E27FC236}">
                <a16:creationId xmlns:a16="http://schemas.microsoft.com/office/drawing/2014/main" id="{85FF5041-6E53-71B6-D580-8D62F1B3717F}"/>
              </a:ext>
            </a:extLst>
          </p:cNvPr>
          <p:cNvSpPr txBox="1"/>
          <p:nvPr/>
        </p:nvSpPr>
        <p:spPr>
          <a:xfrm>
            <a:off x="1276788" y="5356123"/>
            <a:ext cx="4030680" cy="369332"/>
          </a:xfrm>
          <a:prstGeom prst="rect">
            <a:avLst/>
          </a:prstGeom>
          <a:noFill/>
        </p:spPr>
        <p:txBody>
          <a:bodyPr wrap="square">
            <a:spAutoFit/>
          </a:bodyPr>
          <a:lstStyle/>
          <a:p>
            <a:r>
              <a:rPr lang="zh-CN" altLang="en-US">
                <a:solidFill>
                  <a:srgbClr val="FF0000"/>
                </a:solidFill>
                <a:latin typeface="微软雅黑" panose="020B0503020204020204" pitchFamily="34" charset="-122"/>
                <a:ea typeface="微软雅黑" panose="020B0503020204020204" pitchFamily="34" charset="-122"/>
              </a:rPr>
              <a:t>被高能物理方向</a:t>
            </a:r>
            <a:r>
              <a:rPr lang="en-US" altLang="zh-CN">
                <a:solidFill>
                  <a:srgbClr val="FF0000"/>
                </a:solidFill>
                <a:latin typeface="微软雅黑" panose="020B0503020204020204" pitchFamily="34" charset="-122"/>
                <a:ea typeface="微软雅黑" panose="020B0503020204020204" pitchFamily="34" charset="-122"/>
              </a:rPr>
              <a:t>2022</a:t>
            </a:r>
            <a:r>
              <a:rPr lang="zh-CN" altLang="en-US">
                <a:solidFill>
                  <a:srgbClr val="FF0000"/>
                </a:solidFill>
                <a:latin typeface="微软雅黑" panose="020B0503020204020204" pitchFamily="34" charset="-122"/>
                <a:ea typeface="微软雅黑" panose="020B0503020204020204" pitchFamily="34" charset="-122"/>
              </a:rPr>
              <a:t>年度白皮书引用</a:t>
            </a:r>
            <a:endParaRPr lang="en-US"/>
          </a:p>
        </p:txBody>
      </p:sp>
      <p:sp>
        <p:nvSpPr>
          <p:cNvPr id="10" name="TextBox 9">
            <a:extLst>
              <a:ext uri="{FF2B5EF4-FFF2-40B4-BE49-F238E27FC236}">
                <a16:creationId xmlns:a16="http://schemas.microsoft.com/office/drawing/2014/main" id="{640E486D-3BDA-2048-90FC-8AE03C4BE73B}"/>
              </a:ext>
            </a:extLst>
          </p:cNvPr>
          <p:cNvSpPr txBox="1"/>
          <p:nvPr/>
        </p:nvSpPr>
        <p:spPr>
          <a:xfrm>
            <a:off x="7226091" y="5351809"/>
            <a:ext cx="4030680" cy="369332"/>
          </a:xfrm>
          <a:prstGeom prst="rect">
            <a:avLst/>
          </a:prstGeom>
          <a:noFill/>
        </p:spPr>
        <p:txBody>
          <a:bodyPr wrap="square">
            <a:spAutoFit/>
          </a:bodyPr>
          <a:lstStyle/>
          <a:p>
            <a:r>
              <a:rPr lang="zh-CN" altLang="en-US">
                <a:solidFill>
                  <a:srgbClr val="FF0000"/>
                </a:solidFill>
                <a:latin typeface="微软雅黑" panose="020B0503020204020204" pitchFamily="34" charset="-122"/>
                <a:ea typeface="微软雅黑" panose="020B0503020204020204" pitchFamily="34" charset="-122"/>
              </a:rPr>
              <a:t>高能物理</a:t>
            </a:r>
            <a:r>
              <a:rPr lang="en-US" altLang="zh-CN">
                <a:solidFill>
                  <a:srgbClr val="FF0000"/>
                </a:solidFill>
                <a:latin typeface="微软雅黑" panose="020B0503020204020204" pitchFamily="34" charset="-122"/>
                <a:ea typeface="微软雅黑" panose="020B0503020204020204" pitchFamily="34" charset="-122"/>
              </a:rPr>
              <a:t>Boost 2022</a:t>
            </a:r>
            <a:r>
              <a:rPr lang="zh-CN" altLang="en-US">
                <a:solidFill>
                  <a:srgbClr val="FF0000"/>
                </a:solidFill>
                <a:latin typeface="微软雅黑" panose="020B0503020204020204" pitchFamily="34" charset="-122"/>
                <a:ea typeface="微软雅黑" panose="020B0503020204020204" pitchFamily="34" charset="-122"/>
              </a:rPr>
              <a:t>会议作学术报告</a:t>
            </a:r>
            <a:endParaRPr lang="en-US"/>
          </a:p>
        </p:txBody>
      </p:sp>
    </p:spTree>
    <p:extLst>
      <p:ext uri="{BB962C8B-B14F-4D97-AF65-F5344CB8AC3E}">
        <p14:creationId xmlns:p14="http://schemas.microsoft.com/office/powerpoint/2010/main" val="5767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altLang="zh-CN" b="1"/>
              <a:t>Open Problems</a:t>
            </a:r>
            <a:endParaRPr lang="en-US" b="1"/>
          </a:p>
        </p:txBody>
      </p:sp>
      <p:sp>
        <p:nvSpPr>
          <p:cNvPr id="10" name="Date Placeholder 1">
            <a:extLst>
              <a:ext uri="{FF2B5EF4-FFF2-40B4-BE49-F238E27FC236}">
                <a16:creationId xmlns:a16="http://schemas.microsoft.com/office/drawing/2014/main" id="{1503B249-514D-4530-AF6F-442CBFE4CD6C}"/>
              </a:ext>
            </a:extLst>
          </p:cNvPr>
          <p:cNvSpPr>
            <a:spLocks noGrp="1"/>
          </p:cNvSpPr>
          <p:nvPr>
            <p:ph type="dt" sz="half" idx="10"/>
          </p:nvPr>
        </p:nvSpPr>
        <p:spPr>
          <a:xfrm>
            <a:off x="838200" y="6356350"/>
            <a:ext cx="2743200" cy="365125"/>
          </a:xfrm>
        </p:spPr>
        <p:txBody>
          <a:bodyPr/>
          <a:lstStyle/>
          <a:p>
            <a:fld id="{B01B3CD8-BD81-48CD-BC31-50423215264B}" type="datetime1">
              <a:rPr lang="en-US" smtClean="0"/>
              <a:t>1/28/2024</a:t>
            </a:fld>
            <a:endParaRPr lang="en-US"/>
          </a:p>
        </p:txBody>
      </p:sp>
      <p:sp>
        <p:nvSpPr>
          <p:cNvPr id="12" name="Footer Placeholder 5">
            <a:extLst>
              <a:ext uri="{FF2B5EF4-FFF2-40B4-BE49-F238E27FC236}">
                <a16:creationId xmlns:a16="http://schemas.microsoft.com/office/drawing/2014/main" id="{9DB5B5DF-BE67-4FB6-BF66-BF8556F5838E}"/>
              </a:ext>
            </a:extLst>
          </p:cNvPr>
          <p:cNvSpPr>
            <a:spLocks noGrp="1"/>
          </p:cNvSpPr>
          <p:nvPr>
            <p:ph type="ftr" sz="quarter" idx="11"/>
          </p:nvPr>
        </p:nvSpPr>
        <p:spPr>
          <a:xfrm>
            <a:off x="4038600" y="6356350"/>
            <a:ext cx="4114800" cy="365125"/>
          </a:xfrm>
        </p:spPr>
        <p:txBody>
          <a:bodyPr/>
          <a:lstStyle/>
          <a:p>
            <a:r>
              <a:rPr lang="en-US"/>
              <a:t>Talk at CAS</a:t>
            </a:r>
          </a:p>
        </p:txBody>
      </p:sp>
      <p:sp>
        <p:nvSpPr>
          <p:cNvPr id="14" name="Slide Number Placeholder 6">
            <a:extLst>
              <a:ext uri="{FF2B5EF4-FFF2-40B4-BE49-F238E27FC236}">
                <a16:creationId xmlns:a16="http://schemas.microsoft.com/office/drawing/2014/main" id="{D30628F7-ECF9-4782-BA69-BF07DD37E331}"/>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28</a:t>
            </a:fld>
            <a:endParaRPr lang="en-US"/>
          </a:p>
        </p:txBody>
      </p:sp>
      <p:sp>
        <p:nvSpPr>
          <p:cNvPr id="18" name="Content Placeholder 5">
            <a:extLst>
              <a:ext uri="{FF2B5EF4-FFF2-40B4-BE49-F238E27FC236}">
                <a16:creationId xmlns:a16="http://schemas.microsoft.com/office/drawing/2014/main" id="{79F7E50D-0284-44D3-B25F-6C6978858345}"/>
              </a:ext>
            </a:extLst>
          </p:cNvPr>
          <p:cNvSpPr>
            <a:spLocks noGrp="1"/>
          </p:cNvSpPr>
          <p:nvPr>
            <p:ph idx="1"/>
          </p:nvPr>
        </p:nvSpPr>
        <p:spPr>
          <a:xfrm>
            <a:off x="838200" y="1904879"/>
            <a:ext cx="10515600" cy="4121149"/>
          </a:xfrm>
        </p:spPr>
        <p:txBody>
          <a:bodyPr/>
          <a:lstStyle/>
          <a:p>
            <a:r>
              <a:rPr lang="en-US" altLang="zh-CN"/>
              <a:t>For AI techniques</a:t>
            </a:r>
          </a:p>
          <a:p>
            <a:pPr lvl="1"/>
            <a:r>
              <a:rPr lang="en-US" altLang="zh-CN"/>
              <a:t>Interpretability</a:t>
            </a:r>
          </a:p>
          <a:p>
            <a:pPr lvl="1"/>
            <a:r>
              <a:rPr lang="en-US" altLang="zh-CN"/>
              <a:t>Evaluation criterion</a:t>
            </a:r>
          </a:p>
          <a:p>
            <a:pPr lvl="1"/>
            <a:r>
              <a:rPr lang="en-US" altLang="zh-CN"/>
              <a:t>Controllability </a:t>
            </a:r>
          </a:p>
          <a:p>
            <a:pPr lvl="1"/>
            <a:r>
              <a:rPr lang="en-US" altLang="zh-CN"/>
              <a:t>Transferability </a:t>
            </a:r>
          </a:p>
          <a:p>
            <a:r>
              <a:rPr lang="en-US" altLang="zh-CN"/>
              <a:t>For application in physics</a:t>
            </a:r>
          </a:p>
          <a:p>
            <a:pPr lvl="1"/>
            <a:r>
              <a:rPr lang="en-US" altLang="zh-CN"/>
              <a:t>Open problems in physics, with a large amount of data</a:t>
            </a:r>
          </a:p>
          <a:p>
            <a:pPr lvl="1"/>
            <a:endParaRPr lang="en-US" altLang="zh-CN"/>
          </a:p>
        </p:txBody>
      </p:sp>
    </p:spTree>
    <p:extLst>
      <p:ext uri="{BB962C8B-B14F-4D97-AF65-F5344CB8AC3E}">
        <p14:creationId xmlns:p14="http://schemas.microsoft.com/office/powerpoint/2010/main" val="1665816292"/>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36C0-2218-4A4C-BEEC-F80E7F4A5CDF}"/>
              </a:ext>
            </a:extLst>
          </p:cNvPr>
          <p:cNvSpPr>
            <a:spLocks noGrp="1"/>
          </p:cNvSpPr>
          <p:nvPr>
            <p:ph type="title"/>
          </p:nvPr>
        </p:nvSpPr>
        <p:spPr>
          <a:xfrm>
            <a:off x="4928755" y="1966801"/>
            <a:ext cx="2334490" cy="1325563"/>
          </a:xfrm>
        </p:spPr>
        <p:txBody>
          <a:bodyPr/>
          <a:lstStyle/>
          <a:p>
            <a:r>
              <a:rPr lang="en-US" b="1"/>
              <a:t> Thanks!</a:t>
            </a:r>
          </a:p>
        </p:txBody>
      </p:sp>
      <p:pic>
        <p:nvPicPr>
          <p:cNvPr id="31" name="图片 3" descr="卡通画&#10;&#10;低可信度描述已自动生成">
            <a:extLst>
              <a:ext uri="{FF2B5EF4-FFF2-40B4-BE49-F238E27FC236}">
                <a16:creationId xmlns:a16="http://schemas.microsoft.com/office/drawing/2014/main" id="{AAF8F921-80A4-49F6-9C48-A95CE1947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275" y="125023"/>
            <a:ext cx="2080882" cy="480203"/>
          </a:xfrm>
          <a:prstGeom prst="rect">
            <a:avLst/>
          </a:prstGeom>
        </p:spPr>
      </p:pic>
      <p:sp>
        <p:nvSpPr>
          <p:cNvPr id="8" name="TextBox 7">
            <a:extLst>
              <a:ext uri="{FF2B5EF4-FFF2-40B4-BE49-F238E27FC236}">
                <a16:creationId xmlns:a16="http://schemas.microsoft.com/office/drawing/2014/main" id="{9C7E44EC-0BCA-49A5-A51A-DFB90ED1F26B}"/>
              </a:ext>
            </a:extLst>
          </p:cNvPr>
          <p:cNvSpPr txBox="1"/>
          <p:nvPr/>
        </p:nvSpPr>
        <p:spPr>
          <a:xfrm>
            <a:off x="1214580" y="3158436"/>
            <a:ext cx="9582727" cy="1692771"/>
          </a:xfrm>
          <a:prstGeom prst="rect">
            <a:avLst/>
          </a:prstGeom>
          <a:noFill/>
        </p:spPr>
        <p:txBody>
          <a:bodyPr wrap="square" rtlCol="0">
            <a:spAutoFit/>
          </a:bodyPr>
          <a:lstStyle/>
          <a:p>
            <a:pPr algn="ctr"/>
            <a:endParaRPr lang="en-US">
              <a:hlinkClick r:id="rId4">
                <a:extLst>
                  <a:ext uri="{A12FA001-AC4F-418D-AE19-62706E023703}">
                    <ahyp:hlinkClr xmlns:ahyp="http://schemas.microsoft.com/office/drawing/2018/hyperlinkcolor" val="tx"/>
                  </a:ext>
                </a:extLst>
              </a:hlinkClick>
            </a:endParaRPr>
          </a:p>
          <a:p>
            <a:pPr algn="ctr"/>
            <a:r>
              <a:rPr lang="en-US"/>
              <a:t>Contact: </a:t>
            </a:r>
            <a:r>
              <a:rPr lang="en-US">
                <a:hlinkClick r:id="rId4"/>
              </a:rPr>
              <a:t>meq@microsoft.com</a:t>
            </a:r>
            <a:endParaRPr lang="en-US"/>
          </a:p>
          <a:p>
            <a:pPr algn="ctr"/>
            <a:endParaRPr lang="en-US"/>
          </a:p>
          <a:p>
            <a:pPr algn="ctr"/>
            <a:r>
              <a:rPr lang="en-US"/>
              <a:t>Special thanks to collaborators: </a:t>
            </a:r>
          </a:p>
          <a:p>
            <a:pPr algn="ctr"/>
            <a:r>
              <a:rPr lang="en-US" sz="1600"/>
              <a:t>Ziming Liu (MIT), Bohan Wang (USTC), Shiqi Gong (UCAS), Weitao Du (USTC), </a:t>
            </a:r>
          </a:p>
          <a:p>
            <a:pPr algn="ctr"/>
            <a:r>
              <a:rPr lang="en-US" sz="1600"/>
              <a:t>Congqiao Li (PKU), </a:t>
            </a:r>
            <a:r>
              <a:rPr lang="en-US" sz="1600" err="1"/>
              <a:t>Huilin</a:t>
            </a:r>
            <a:r>
              <a:rPr lang="en-US" sz="1600"/>
              <a:t> Qu (CERN), Jue Zhang (MSRA), Max </a:t>
            </a:r>
            <a:r>
              <a:rPr lang="en-US" sz="1600" err="1"/>
              <a:t>Tegmark</a:t>
            </a:r>
            <a:r>
              <a:rPr lang="en-US" sz="1600"/>
              <a:t> (MIT), Tie-Yan Liu (MSR)</a:t>
            </a:r>
            <a:endParaRPr lang="en-US"/>
          </a:p>
        </p:txBody>
      </p:sp>
      <p:sp>
        <p:nvSpPr>
          <p:cNvPr id="3" name="Date Placeholder 2">
            <a:extLst>
              <a:ext uri="{FF2B5EF4-FFF2-40B4-BE49-F238E27FC236}">
                <a16:creationId xmlns:a16="http://schemas.microsoft.com/office/drawing/2014/main" id="{D563CC48-8854-4A4D-A5FB-230BF4CA1ECA}"/>
              </a:ext>
            </a:extLst>
          </p:cNvPr>
          <p:cNvSpPr>
            <a:spLocks noGrp="1"/>
          </p:cNvSpPr>
          <p:nvPr>
            <p:ph type="dt" sz="half" idx="10"/>
          </p:nvPr>
        </p:nvSpPr>
        <p:spPr/>
        <p:txBody>
          <a:bodyPr/>
          <a:lstStyle/>
          <a:p>
            <a:fld id="{7A2C0C82-DBA8-475F-BFD3-32999591484D}" type="datetime1">
              <a:rPr lang="en-US" smtClean="0"/>
              <a:t>1/28/2024</a:t>
            </a:fld>
            <a:endParaRPr lang="en-US"/>
          </a:p>
        </p:txBody>
      </p:sp>
      <p:sp>
        <p:nvSpPr>
          <p:cNvPr id="4" name="Footer Placeholder 3">
            <a:extLst>
              <a:ext uri="{FF2B5EF4-FFF2-40B4-BE49-F238E27FC236}">
                <a16:creationId xmlns:a16="http://schemas.microsoft.com/office/drawing/2014/main" id="{9C1359FA-E529-40EF-A993-CC9475BE1F39}"/>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767B4880-3834-463D-8E76-1D3D03675C97}"/>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321333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Big Data Era</a:t>
            </a:r>
          </a:p>
        </p:txBody>
      </p:sp>
      <p:pic>
        <p:nvPicPr>
          <p:cNvPr id="4" name="Picture 3" descr="A picture containing indoor&#10;&#10;Description automatically generated">
            <a:extLst>
              <a:ext uri="{FF2B5EF4-FFF2-40B4-BE49-F238E27FC236}">
                <a16:creationId xmlns:a16="http://schemas.microsoft.com/office/drawing/2014/main" id="{224A17A9-2C2A-4745-B68C-B20E7E60D39B}"/>
              </a:ext>
            </a:extLst>
          </p:cNvPr>
          <p:cNvPicPr>
            <a:picLocks noChangeAspect="1"/>
          </p:cNvPicPr>
          <p:nvPr/>
        </p:nvPicPr>
        <p:blipFill>
          <a:blip r:embed="rId3"/>
          <a:stretch>
            <a:fillRect/>
          </a:stretch>
        </p:blipFill>
        <p:spPr>
          <a:xfrm>
            <a:off x="2159972" y="1951961"/>
            <a:ext cx="3236725" cy="2311946"/>
          </a:xfrm>
          <a:prstGeom prst="rect">
            <a:avLst/>
          </a:prstGeom>
        </p:spPr>
      </p:pic>
      <p:sp>
        <p:nvSpPr>
          <p:cNvPr id="5" name="TextBox 4">
            <a:extLst>
              <a:ext uri="{FF2B5EF4-FFF2-40B4-BE49-F238E27FC236}">
                <a16:creationId xmlns:a16="http://schemas.microsoft.com/office/drawing/2014/main" id="{4A592977-0CF5-4262-9AFC-AA7A65C76685}"/>
              </a:ext>
            </a:extLst>
          </p:cNvPr>
          <p:cNvSpPr txBox="1"/>
          <p:nvPr/>
        </p:nvSpPr>
        <p:spPr>
          <a:xfrm>
            <a:off x="2303136" y="4316375"/>
            <a:ext cx="3019750" cy="261610"/>
          </a:xfrm>
          <a:prstGeom prst="rect">
            <a:avLst/>
          </a:prstGeom>
          <a:noFill/>
        </p:spPr>
        <p:txBody>
          <a:bodyPr wrap="square" rtlCol="0">
            <a:spAutoFit/>
          </a:bodyPr>
          <a:lstStyle/>
          <a:p>
            <a:r>
              <a:rPr lang="en-US" sz="1100" b="1" i="0">
                <a:effectLst/>
                <a:latin typeface="Arial" panose="020B0604020202020204" pitchFamily="34" charset="0"/>
              </a:rPr>
              <a:t>Large Synoptic Survey Telescope (LSST)</a:t>
            </a:r>
            <a:endParaRPr lang="en-US" sz="1100"/>
          </a:p>
        </p:txBody>
      </p:sp>
      <p:sp>
        <p:nvSpPr>
          <p:cNvPr id="13" name="TextBox 12">
            <a:extLst>
              <a:ext uri="{FF2B5EF4-FFF2-40B4-BE49-F238E27FC236}">
                <a16:creationId xmlns:a16="http://schemas.microsoft.com/office/drawing/2014/main" id="{EB6F84A2-C2F5-41CC-9559-3D52744918B3}"/>
              </a:ext>
            </a:extLst>
          </p:cNvPr>
          <p:cNvSpPr txBox="1"/>
          <p:nvPr/>
        </p:nvSpPr>
        <p:spPr>
          <a:xfrm>
            <a:off x="1880464" y="4690200"/>
            <a:ext cx="4215536" cy="584775"/>
          </a:xfrm>
          <a:prstGeom prst="rect">
            <a:avLst/>
          </a:prstGeom>
          <a:noFill/>
        </p:spPr>
        <p:txBody>
          <a:bodyPr wrap="square">
            <a:spAutoFit/>
          </a:bodyPr>
          <a:lstStyle/>
          <a:p>
            <a:r>
              <a:rPr lang="en-US" sz="1600"/>
              <a:t>LSST will produce 2 TB data per night and will ultimately produce 100 PB of images!</a:t>
            </a:r>
          </a:p>
        </p:txBody>
      </p:sp>
      <p:sp>
        <p:nvSpPr>
          <p:cNvPr id="3" name="Date Placeholder 2">
            <a:extLst>
              <a:ext uri="{FF2B5EF4-FFF2-40B4-BE49-F238E27FC236}">
                <a16:creationId xmlns:a16="http://schemas.microsoft.com/office/drawing/2014/main" id="{C73BDE54-6234-4948-BD7F-54B537BDCFDA}"/>
              </a:ext>
            </a:extLst>
          </p:cNvPr>
          <p:cNvSpPr>
            <a:spLocks noGrp="1"/>
          </p:cNvSpPr>
          <p:nvPr>
            <p:ph type="dt" sz="half" idx="10"/>
          </p:nvPr>
        </p:nvSpPr>
        <p:spPr/>
        <p:txBody>
          <a:bodyPr/>
          <a:lstStyle/>
          <a:p>
            <a:fld id="{2554BF12-1F7B-43A6-9DF5-2145F2E632B5}" type="datetime1">
              <a:rPr lang="en-US" smtClean="0"/>
              <a:t>1/28/2024</a:t>
            </a:fld>
            <a:endParaRPr lang="en-US"/>
          </a:p>
        </p:txBody>
      </p:sp>
      <p:sp>
        <p:nvSpPr>
          <p:cNvPr id="6" name="Footer Placeholder 5">
            <a:extLst>
              <a:ext uri="{FF2B5EF4-FFF2-40B4-BE49-F238E27FC236}">
                <a16:creationId xmlns:a16="http://schemas.microsoft.com/office/drawing/2014/main" id="{C9BE23CF-B90B-4DC8-9F02-57092A97842F}"/>
              </a:ext>
            </a:extLst>
          </p:cNvPr>
          <p:cNvSpPr>
            <a:spLocks noGrp="1"/>
          </p:cNvSpPr>
          <p:nvPr>
            <p:ph type="ftr" sz="quarter" idx="11"/>
          </p:nvPr>
        </p:nvSpPr>
        <p:spPr/>
        <p:txBody>
          <a:bodyPr/>
          <a:lstStyle/>
          <a:p>
            <a:r>
              <a:rPr lang="en-US"/>
              <a:t>Talk at CAS</a:t>
            </a:r>
          </a:p>
        </p:txBody>
      </p:sp>
      <p:sp>
        <p:nvSpPr>
          <p:cNvPr id="7" name="Slide Number Placeholder 6">
            <a:extLst>
              <a:ext uri="{FF2B5EF4-FFF2-40B4-BE49-F238E27FC236}">
                <a16:creationId xmlns:a16="http://schemas.microsoft.com/office/drawing/2014/main" id="{44F42469-C788-4345-B80E-C5888B147C90}"/>
              </a:ext>
            </a:extLst>
          </p:cNvPr>
          <p:cNvSpPr>
            <a:spLocks noGrp="1"/>
          </p:cNvSpPr>
          <p:nvPr>
            <p:ph type="sldNum" sz="quarter" idx="12"/>
          </p:nvPr>
        </p:nvSpPr>
        <p:spPr/>
        <p:txBody>
          <a:bodyPr/>
          <a:lstStyle/>
          <a:p>
            <a:fld id="{48F63A3B-78C7-47BE-AE5E-E10140E04643}" type="slidenum">
              <a:rPr lang="en-US" smtClean="0"/>
              <a:t>3</a:t>
            </a:fld>
            <a:endParaRPr lang="en-US"/>
          </a:p>
        </p:txBody>
      </p:sp>
      <p:sp>
        <p:nvSpPr>
          <p:cNvPr id="15" name="TextBox 14">
            <a:extLst>
              <a:ext uri="{FF2B5EF4-FFF2-40B4-BE49-F238E27FC236}">
                <a16:creationId xmlns:a16="http://schemas.microsoft.com/office/drawing/2014/main" id="{A433D35F-16F9-4FBE-856B-5A66ECD16B39}"/>
              </a:ext>
            </a:extLst>
          </p:cNvPr>
          <p:cNvSpPr txBox="1"/>
          <p:nvPr/>
        </p:nvSpPr>
        <p:spPr>
          <a:xfrm>
            <a:off x="5955783" y="4562988"/>
            <a:ext cx="5272655" cy="830997"/>
          </a:xfrm>
          <a:prstGeom prst="rect">
            <a:avLst/>
          </a:prstGeom>
          <a:noFill/>
        </p:spPr>
        <p:txBody>
          <a:bodyPr wrap="square" rtlCol="0">
            <a:spAutoFit/>
          </a:bodyPr>
          <a:lstStyle/>
          <a:p>
            <a:pPr algn="ctr"/>
            <a:r>
              <a:rPr lang="en-US" sz="1600"/>
              <a:t>The rate of experiments at LHC has reached hundreds of millions of collisions per second, which means tens of gigabytes of data will be produced each year.</a:t>
            </a:r>
          </a:p>
        </p:txBody>
      </p:sp>
      <p:sp>
        <p:nvSpPr>
          <p:cNvPr id="17" name="TextBox 16">
            <a:extLst>
              <a:ext uri="{FF2B5EF4-FFF2-40B4-BE49-F238E27FC236}">
                <a16:creationId xmlns:a16="http://schemas.microsoft.com/office/drawing/2014/main" id="{776D70F4-30F1-4492-A7D2-5A1134A217B0}"/>
              </a:ext>
            </a:extLst>
          </p:cNvPr>
          <p:cNvSpPr txBox="1"/>
          <p:nvPr/>
        </p:nvSpPr>
        <p:spPr>
          <a:xfrm>
            <a:off x="7183298" y="4301378"/>
            <a:ext cx="3019750" cy="261610"/>
          </a:xfrm>
          <a:prstGeom prst="rect">
            <a:avLst/>
          </a:prstGeom>
          <a:noFill/>
        </p:spPr>
        <p:txBody>
          <a:bodyPr wrap="square" rtlCol="0">
            <a:spAutoFit/>
          </a:bodyPr>
          <a:lstStyle/>
          <a:p>
            <a:pPr algn="ctr"/>
            <a:r>
              <a:rPr lang="en-US" sz="1100" b="1">
                <a:latin typeface="Arial" panose="020B0604020202020204" pitchFamily="34" charset="0"/>
              </a:rPr>
              <a:t>Large Hadron Collider (LHC)</a:t>
            </a:r>
          </a:p>
        </p:txBody>
      </p:sp>
      <p:pic>
        <p:nvPicPr>
          <p:cNvPr id="21" name="Picture 20">
            <a:extLst>
              <a:ext uri="{FF2B5EF4-FFF2-40B4-BE49-F238E27FC236}">
                <a16:creationId xmlns:a16="http://schemas.microsoft.com/office/drawing/2014/main" id="{407B3EB4-B964-493E-84CF-E2F2689ACDA7}"/>
              </a:ext>
            </a:extLst>
          </p:cNvPr>
          <p:cNvPicPr>
            <a:picLocks noChangeAspect="1"/>
          </p:cNvPicPr>
          <p:nvPr/>
        </p:nvPicPr>
        <p:blipFill>
          <a:blip r:embed="rId4"/>
          <a:stretch>
            <a:fillRect/>
          </a:stretch>
        </p:blipFill>
        <p:spPr>
          <a:xfrm>
            <a:off x="6953955" y="1951959"/>
            <a:ext cx="3420070" cy="2311947"/>
          </a:xfrm>
          <a:prstGeom prst="rect">
            <a:avLst/>
          </a:prstGeom>
        </p:spPr>
      </p:pic>
    </p:spTree>
    <p:extLst>
      <p:ext uri="{BB962C8B-B14F-4D97-AF65-F5344CB8AC3E}">
        <p14:creationId xmlns:p14="http://schemas.microsoft.com/office/powerpoint/2010/main" val="1619885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452E-A033-4F42-BBAD-7C516F22EAEA}"/>
              </a:ext>
            </a:extLst>
          </p:cNvPr>
          <p:cNvSpPr>
            <a:spLocks noGrp="1"/>
          </p:cNvSpPr>
          <p:nvPr>
            <p:ph type="title"/>
          </p:nvPr>
        </p:nvSpPr>
        <p:spPr/>
        <p:txBody>
          <a:bodyPr>
            <a:normAutofit/>
          </a:bodyPr>
          <a:lstStyle/>
          <a:p>
            <a:r>
              <a:rPr lang="en-US" b="1"/>
              <a:t>Math Modeling</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D8A5622-5125-4AC4-9BF1-34C8C1153B48}"/>
                  </a:ext>
                </a:extLst>
              </p:cNvPr>
              <p:cNvSpPr txBox="1"/>
              <p:nvPr/>
            </p:nvSpPr>
            <p:spPr>
              <a:xfrm>
                <a:off x="1478305" y="2078956"/>
                <a:ext cx="9422516" cy="439736"/>
              </a:xfrm>
              <a:prstGeom prst="rect">
                <a:avLst/>
              </a:prstGeom>
              <a:noFill/>
            </p:spPr>
            <p:txBody>
              <a:bodyPr wrap="none" rtlCol="0">
                <a:spAutoFit/>
              </a:bodyPr>
              <a:lstStyle/>
              <a:p>
                <a:pPr lvl="0">
                  <a:defRPr/>
                </a:pPr>
                <a:r>
                  <a:rPr kumimoji="0" lang="en-US" altLang="zh-CN" sz="20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Differential Equation </a:t>
                </a:r>
                <a14:m>
                  <m:oMath xmlns:m="http://schemas.openxmlformats.org/officeDocument/2006/math">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ea typeface="Cambria Math" panose="02040503050406030204" pitchFamily="18" charset="0"/>
                          </a:rPr>
                          <m:t>ℒ</m:t>
                        </m:r>
                      </m:e>
                      <m:sub>
                        <m:r>
                          <a:rPr lang="en-US" altLang="zh-CN" sz="2000" b="0" i="1" dirty="0" smtClean="0">
                            <a:latin typeface="Cambria Math" panose="02040503050406030204" pitchFamily="18" charset="0"/>
                          </a:rPr>
                          <m:t>𝜃</m:t>
                        </m:r>
                      </m:sub>
                    </m:sSub>
                    <m:d>
                      <m:dPr>
                        <m:ctrlPr>
                          <a:rPr lang="en-US" altLang="zh-CN" sz="2000" i="1" dirty="0">
                            <a:latin typeface="Cambria Math" panose="02040503050406030204" pitchFamily="18" charset="0"/>
                          </a:rPr>
                        </m:ctrlPr>
                      </m:dPr>
                      <m:e>
                        <m:r>
                          <a:rPr lang="en-US" altLang="zh-CN" sz="2000" i="1" dirty="0">
                            <a:latin typeface="Cambria Math" panose="02040503050406030204" pitchFamily="18" charset="0"/>
                          </a:rPr>
                          <m:t>𝑢</m:t>
                        </m:r>
                        <m:d>
                          <m:dPr>
                            <m:ctrlPr>
                              <a:rPr lang="en-US" altLang="zh-CN" sz="2000" i="1" dirty="0">
                                <a:latin typeface="Cambria Math" panose="02040503050406030204" pitchFamily="18" charset="0"/>
                              </a:rPr>
                            </m:ctrlPr>
                          </m:dPr>
                          <m:e>
                            <m:r>
                              <a:rPr lang="en-US" altLang="zh-CN" sz="2000" i="1" dirty="0" err="1">
                                <a:latin typeface="Cambria Math" panose="02040503050406030204" pitchFamily="18" charset="0"/>
                              </a:rPr>
                              <m:t>𝑥</m:t>
                            </m:r>
                            <m:r>
                              <a:rPr lang="en-US" altLang="zh-CN" sz="2000" i="1" dirty="0" err="1">
                                <a:latin typeface="Cambria Math" panose="02040503050406030204" pitchFamily="18" charset="0"/>
                              </a:rPr>
                              <m:t>,</m:t>
                            </m:r>
                            <m:r>
                              <a:rPr lang="en-US" altLang="zh-CN" sz="2000" i="1" dirty="0" err="1">
                                <a:latin typeface="Cambria Math" panose="02040503050406030204" pitchFamily="18" charset="0"/>
                              </a:rPr>
                              <m:t>𝑡</m:t>
                            </m:r>
                          </m:e>
                        </m:d>
                      </m:e>
                    </m:d>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𝑓</m:t>
                    </m:r>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𝑥</m:t>
                    </m:r>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oMath>
                </a14:m>
                <a:r>
                  <a:rPr kumimoji="0" lang="zh-CN" altLang="en-US" sz="20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  </a:t>
                </a:r>
                <a14:m>
                  <m:oMath xmlns:m="http://schemas.openxmlformats.org/officeDocument/2006/math">
                    <m:r>
                      <a:rPr lang="en-US" altLang="zh-CN" sz="2000" i="1" dirty="0" smtClean="0">
                        <a:latin typeface="Cambria Math" panose="02040503050406030204" pitchFamily="18" charset="0"/>
                        <a:ea typeface="Cambria Math" panose="02040503050406030204" pitchFamily="18" charset="0"/>
                      </a:rPr>
                      <m:t>ℬ</m:t>
                    </m:r>
                    <m:d>
                      <m:dPr>
                        <m:ctrlPr>
                          <a:rPr lang="en-US" altLang="zh-CN" sz="2000" i="1" dirty="0">
                            <a:latin typeface="Cambria Math" panose="02040503050406030204" pitchFamily="18" charset="0"/>
                          </a:rPr>
                        </m:ctrlPr>
                      </m:dPr>
                      <m:e>
                        <m:r>
                          <a:rPr lang="zh-CN" altLang="en-US" sz="2000" i="1" dirty="0" smtClean="0">
                            <a:latin typeface="Cambria Math" panose="02040503050406030204" pitchFamily="18" charset="0"/>
                          </a:rPr>
                          <m:t>𝒯</m:t>
                        </m:r>
                        <m:r>
                          <a:rPr lang="en-US" altLang="zh-CN" sz="2000" i="1" dirty="0">
                            <a:latin typeface="Cambria Math" panose="02040503050406030204" pitchFamily="18" charset="0"/>
                          </a:rPr>
                          <m:t>𝑢</m:t>
                        </m:r>
                        <m:d>
                          <m:dPr>
                            <m:ctrlPr>
                              <a:rPr lang="en-US" altLang="zh-CN" sz="2000" i="1" dirty="0">
                                <a:latin typeface="Cambria Math" panose="02040503050406030204" pitchFamily="18" charset="0"/>
                              </a:rPr>
                            </m:ctrlPr>
                          </m:dPr>
                          <m:e>
                            <m:r>
                              <a:rPr lang="en-US" altLang="zh-CN" sz="2000" i="1" dirty="0" err="1">
                                <a:latin typeface="Cambria Math" panose="02040503050406030204" pitchFamily="18" charset="0"/>
                              </a:rPr>
                              <m:t>𝑥</m:t>
                            </m:r>
                            <m:r>
                              <a:rPr lang="en-US" altLang="zh-CN" sz="2000" i="1" dirty="0" err="1">
                                <a:latin typeface="Cambria Math" panose="02040503050406030204" pitchFamily="18" charset="0"/>
                              </a:rPr>
                              <m:t>,</m:t>
                            </m:r>
                            <m:r>
                              <a:rPr lang="en-US" altLang="zh-CN" sz="2000" i="1" dirty="0" err="1">
                                <a:latin typeface="Cambria Math" panose="02040503050406030204" pitchFamily="18" charset="0"/>
                              </a:rPr>
                              <m:t>𝑡</m:t>
                            </m:r>
                          </m:e>
                        </m:d>
                      </m:e>
                    </m:d>
                    <m:r>
                      <a:rPr lang="en-US" altLang="zh-CN" sz="2000" i="1" dirty="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i="1" dirty="0">
                            <a:latin typeface="Cambria Math" panose="02040503050406030204" pitchFamily="18" charset="0"/>
                          </a:rPr>
                          <m:t>𝑓</m:t>
                        </m:r>
                      </m:e>
                      <m:sub>
                        <m:r>
                          <a:rPr lang="en-US" altLang="zh-CN" sz="2000" b="0" i="1" dirty="0" smtClean="0">
                            <a:latin typeface="Cambria Math" panose="02040503050406030204" pitchFamily="18" charset="0"/>
                          </a:rPr>
                          <m:t>𝑏</m:t>
                        </m:r>
                      </m:sub>
                    </m:sSub>
                    <m:d>
                      <m:dPr>
                        <m:ctrlPr>
                          <a:rPr lang="en-US" altLang="zh-CN" sz="2000" b="0" i="1" dirty="0">
                            <a:latin typeface="Cambria Math" panose="02040503050406030204" pitchFamily="18" charset="0"/>
                          </a:rPr>
                        </m:ctrlPr>
                      </m:dPr>
                      <m:e>
                        <m:r>
                          <a:rPr lang="en-US" altLang="zh-CN" sz="2000" i="1" dirty="0">
                            <a:latin typeface="Cambria Math" panose="02040503050406030204" pitchFamily="18" charset="0"/>
                          </a:rPr>
                          <m:t>𝑥</m:t>
                        </m:r>
                        <m:r>
                          <a:rPr lang="en-US" altLang="zh-CN" sz="2000" i="1" dirty="0">
                            <a:latin typeface="Cambria Math" panose="02040503050406030204" pitchFamily="18" charset="0"/>
                          </a:rPr>
                          <m:t>,</m:t>
                        </m:r>
                        <m:r>
                          <a:rPr lang="en-US" altLang="zh-CN" sz="2000" i="1" dirty="0">
                            <a:latin typeface="Cambria Math" panose="02040503050406030204" pitchFamily="18" charset="0"/>
                          </a:rPr>
                          <m:t>𝑡</m:t>
                        </m:r>
                      </m:e>
                    </m:d>
                    <m:r>
                      <a:rPr lang="en-US" altLang="zh-CN" sz="2000" b="0" i="1" dirty="0" smtClean="0">
                        <a:latin typeface="Cambria Math" panose="02040503050406030204" pitchFamily="18" charset="0"/>
                      </a:rPr>
                      <m:t>,  </m:t>
                    </m:r>
                    <m:d>
                      <m:dPr>
                        <m:ctrlPr>
                          <a:rPr lang="en-US" altLang="zh-CN" sz="2000" b="0" i="1" dirty="0" smtClean="0">
                            <a:latin typeface="Cambria Math" panose="02040503050406030204" pitchFamily="18" charset="0"/>
                          </a:rPr>
                        </m:ctrlPr>
                      </m:dPr>
                      <m:e>
                        <m:r>
                          <a:rPr lang="en-US" altLang="zh-CN" sz="2000" b="0" i="1" dirty="0" smtClean="0">
                            <a:latin typeface="Cambria Math" panose="02040503050406030204" pitchFamily="18" charset="0"/>
                          </a:rPr>
                          <m:t>𝑥</m:t>
                        </m:r>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𝑡</m:t>
                        </m:r>
                      </m:e>
                    </m:d>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𝐷</m:t>
                    </m:r>
                    <m:r>
                      <a:rPr lang="en-US" altLang="zh-CN" sz="2000" b="0" i="1" dirty="0" smtClean="0">
                        <a:latin typeface="Cambria Math" panose="02040503050406030204" pitchFamily="18" charset="0"/>
                      </a:rPr>
                      <m:t>×[0,</m:t>
                    </m:r>
                    <m:r>
                      <a:rPr lang="en-US" altLang="zh-CN" sz="2000" b="0" i="1" dirty="0" smtClean="0">
                        <a:latin typeface="Cambria Math" panose="02040503050406030204" pitchFamily="18" charset="0"/>
                      </a:rPr>
                      <m:t>𝑇</m:t>
                    </m:r>
                    <m:r>
                      <a:rPr lang="en-US" altLang="zh-CN" sz="2000" b="0" i="1" dirty="0" smtClean="0">
                        <a:latin typeface="Cambria Math" panose="02040503050406030204" pitchFamily="18" charset="0"/>
                      </a:rPr>
                      <m:t>]</m:t>
                    </m:r>
                  </m:oMath>
                </a14:m>
                <a:r>
                  <a:rPr kumimoji="0" lang="zh-CN" altLang="en-US" sz="20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 </a:t>
                </a:r>
              </a:p>
            </p:txBody>
          </p:sp>
        </mc:Choice>
        <mc:Fallback>
          <p:sp>
            <p:nvSpPr>
              <p:cNvPr id="12" name="TextBox 11">
                <a:extLst>
                  <a:ext uri="{FF2B5EF4-FFF2-40B4-BE49-F238E27FC236}">
                    <a16:creationId xmlns:a16="http://schemas.microsoft.com/office/drawing/2014/main" id="{BD8A5622-5125-4AC4-9BF1-34C8C1153B48}"/>
                  </a:ext>
                </a:extLst>
              </p:cNvPr>
              <p:cNvSpPr txBox="1">
                <a:spLocks noRot="1" noChangeAspect="1" noMove="1" noResize="1" noEditPoints="1" noAdjustHandles="1" noChangeArrowheads="1" noChangeShapeType="1" noTextEdit="1"/>
              </p:cNvSpPr>
              <p:nvPr/>
            </p:nvSpPr>
            <p:spPr>
              <a:xfrm>
                <a:off x="1478305" y="2078956"/>
                <a:ext cx="9422516" cy="439736"/>
              </a:xfrm>
              <a:prstGeom prst="rect">
                <a:avLst/>
              </a:prstGeom>
              <a:blipFill>
                <a:blip r:embed="rId3"/>
                <a:stretch>
                  <a:fillRect l="-712" t="-1389" b="-20833"/>
                </a:stretch>
              </a:blipFill>
            </p:spPr>
            <p:txBody>
              <a:bodyPr/>
              <a:lstStyle/>
              <a:p>
                <a:r>
                  <a:rPr lang="en-US">
                    <a:noFill/>
                  </a:rPr>
                  <a:t> </a:t>
                </a:r>
              </a:p>
            </p:txBody>
          </p:sp>
        </mc:Fallback>
      </mc:AlternateContent>
      <p:sp>
        <p:nvSpPr>
          <p:cNvPr id="14" name="Left Brace 13">
            <a:extLst>
              <a:ext uri="{FF2B5EF4-FFF2-40B4-BE49-F238E27FC236}">
                <a16:creationId xmlns:a16="http://schemas.microsoft.com/office/drawing/2014/main" id="{1745640D-F80B-4FB1-AC9B-44AEDC539448}"/>
              </a:ext>
            </a:extLst>
          </p:cNvPr>
          <p:cNvSpPr/>
          <p:nvPr/>
        </p:nvSpPr>
        <p:spPr>
          <a:xfrm rot="5400000">
            <a:off x="5821975" y="-743336"/>
            <a:ext cx="385866" cy="7102574"/>
          </a:xfrm>
          <a:prstGeom prst="leftBrace">
            <a:avLst/>
          </a:prstGeom>
          <a:noFill/>
          <a:ln>
            <a:solidFill>
              <a:schemeClr val="tx1"/>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765767D-B4D7-4F90-9DA3-1F8222ED44AD}"/>
                  </a:ext>
                </a:extLst>
              </p:cNvPr>
              <p:cNvSpPr txBox="1"/>
              <p:nvPr/>
            </p:nvSpPr>
            <p:spPr>
              <a:xfrm>
                <a:off x="8004144" y="3135729"/>
                <a:ext cx="347665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sng"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Property Prediction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Given data</a:t>
                </a:r>
                <a:r>
                  <a:rPr kumimoji="0" lang="en-US" altLang="zh-CN" sz="1600" b="0" i="1" u="none" strike="noStrike" kern="1200" cap="none" spc="0" normalizeH="0" baseline="0" noProof="0">
                    <a:ln>
                      <a:noFill/>
                    </a:ln>
                    <a:solidFill>
                      <a:schemeClr val="tx1"/>
                    </a:solidFill>
                    <a:effectLst/>
                    <a:uLnTx/>
                    <a:uFillTx/>
                    <a:latin typeface="Cambria Math" panose="02040503050406030204" pitchFamily="18" charset="0"/>
                    <a:ea typeface="等线" panose="02010600030101010101" pitchFamily="2" charset="-122"/>
                    <a:cs typeface="+mn-cs"/>
                  </a:rPr>
                  <a:t>, </a:t>
                </a:r>
                <a:r>
                  <a:rPr kumimoji="0" lang="en-US" altLang="zh-CN" sz="16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rPr>
                  <a:t>Predict </a:t>
                </a:r>
                <a14:m>
                  <m:oMath xmlns:m="http://schemas.openxmlformats.org/officeDocument/2006/math">
                    <m:d>
                      <m:d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𝑥</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𝑡</m:t>
                        </m:r>
                      </m:e>
                    </m:d>
                    <m:r>
                      <a:rPr kumimoji="0" lang="en-US" altLang="zh-CN" sz="16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𝐺</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𝑢</m:t>
                    </m:r>
                    <m:d>
                      <m:d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𝑥</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𝑇</m:t>
                        </m:r>
                      </m:e>
                    </m:d>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oMath>
                </a14:m>
                <a:endParaRPr kumimoji="0" lang="en-US" altLang="zh-CN" sz="16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mc:Choice>
        <mc:Fallback>
          <p:sp>
            <p:nvSpPr>
              <p:cNvPr id="17" name="TextBox 16">
                <a:extLst>
                  <a:ext uri="{FF2B5EF4-FFF2-40B4-BE49-F238E27FC236}">
                    <a16:creationId xmlns:a16="http://schemas.microsoft.com/office/drawing/2014/main" id="{D765767D-B4D7-4F90-9DA3-1F8222ED44AD}"/>
                  </a:ext>
                </a:extLst>
              </p:cNvPr>
              <p:cNvSpPr txBox="1">
                <a:spLocks noRot="1" noChangeAspect="1" noMove="1" noResize="1" noEditPoints="1" noAdjustHandles="1" noChangeArrowheads="1" noChangeShapeType="1" noTextEdit="1"/>
              </p:cNvSpPr>
              <p:nvPr/>
            </p:nvSpPr>
            <p:spPr>
              <a:xfrm>
                <a:off x="8004144" y="3135729"/>
                <a:ext cx="3476656" cy="615553"/>
              </a:xfrm>
              <a:prstGeom prst="rect">
                <a:avLst/>
              </a:prstGeom>
              <a:blipFill>
                <a:blip r:embed="rId4"/>
                <a:stretch>
                  <a:fillRect t="-4950" b="-11881"/>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4B6AA754-1689-4E81-AF39-87ABE6898677}"/>
              </a:ext>
            </a:extLst>
          </p:cNvPr>
          <p:cNvGrpSpPr/>
          <p:nvPr/>
        </p:nvGrpSpPr>
        <p:grpSpPr>
          <a:xfrm>
            <a:off x="4531134" y="3006007"/>
            <a:ext cx="6668266" cy="2229178"/>
            <a:chOff x="4561853" y="2626260"/>
            <a:chExt cx="6668266" cy="2229178"/>
          </a:xfrm>
        </p:grpSpPr>
        <p:sp>
          <p:nvSpPr>
            <p:cNvPr id="19" name="TextBox 18">
              <a:extLst>
                <a:ext uri="{FF2B5EF4-FFF2-40B4-BE49-F238E27FC236}">
                  <a16:creationId xmlns:a16="http://schemas.microsoft.com/office/drawing/2014/main" id="{6E3F353C-8FEB-40F3-87E8-C81A94B1305A}"/>
                </a:ext>
              </a:extLst>
            </p:cNvPr>
            <p:cNvSpPr txBox="1"/>
            <p:nvPr/>
          </p:nvSpPr>
          <p:spPr>
            <a:xfrm>
              <a:off x="9045548" y="4486106"/>
              <a:ext cx="21845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Jet tagging</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4C4DF8C-B8FB-4558-A0CD-4CA0E30A4435}"/>
                    </a:ext>
                  </a:extLst>
                </p:cNvPr>
                <p:cNvSpPr txBox="1"/>
                <p:nvPr/>
              </p:nvSpPr>
              <p:spPr>
                <a:xfrm>
                  <a:off x="4561853" y="2626260"/>
                  <a:ext cx="2895664" cy="1164486"/>
                </a:xfrm>
                <a:prstGeom prst="rect">
                  <a:avLst/>
                </a:prstGeom>
                <a:noFill/>
              </p:spPr>
              <p:txBody>
                <a:bodyPr wrap="none" rtlCol="0">
                  <a:spAutoFit/>
                </a:bodyPr>
                <a:lstStyle/>
                <a:p>
                  <a:pPr algn="ctr">
                    <a:defRPr/>
                  </a:pPr>
                  <a:r>
                    <a:rPr lang="en-US" altLang="zh-CN" u="sng">
                      <a:latin typeface="Calibri" panose="020F0502020204030204"/>
                      <a:ea typeface="等线" panose="02010600030101010101" pitchFamily="2" charset="-122"/>
                    </a:rPr>
                    <a:t>Operator Learning </a:t>
                  </a:r>
                </a:p>
                <a:p>
                  <a:pPr algn="ctr">
                    <a:defRPr/>
                  </a:pPr>
                  <a:r>
                    <a:rPr lang="en-US" altLang="zh-CN" u="sng">
                      <a:latin typeface="Calibri" panose="020F0502020204030204"/>
                      <a:ea typeface="等线" panose="02010600030101010101" pitchFamily="2" charset="-122"/>
                    </a:rPr>
                    <a:t>(Solution of a family of PDEs)</a:t>
                  </a:r>
                </a:p>
                <a:p>
                  <a:pPr lvl="0" algn="ctr">
                    <a:defRPr/>
                  </a:pPr>
                  <a:r>
                    <a:rPr lang="en-US" altLang="zh-CN" sz="1600"/>
                    <a:t>Learn </a:t>
                  </a:r>
                  <a14:m>
                    <m:oMath xmlns:m="http://schemas.openxmlformats.org/officeDocument/2006/math">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𝜃</m:t>
                      </m:r>
                      <m:d>
                        <m:d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ctrlPr>
                        </m:d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𝑥</m:t>
                          </m:r>
                        </m:e>
                      </m:d>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m:t>
                      </m:r>
                      <m:sSub>
                        <m:sSub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ctrlPr>
                        </m:sSub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𝑢</m:t>
                          </m:r>
                        </m:e>
                        <m:sub>
                          <m:sSub>
                            <m:sSub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ctrlPr>
                            </m:sSub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𝑃</m:t>
                              </m:r>
                            </m:e>
                            <m:sub>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𝜃</m:t>
                              </m:r>
                            </m:sub>
                          </m:sSub>
                        </m:sub>
                      </m:sSub>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𝑥</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mn-cs"/>
                        </a:rPr>
                        <m:t>)</m:t>
                      </m:r>
                    </m:oMath>
                  </a14:m>
                  <a:endParaRPr kumimoji="0" lang="en-US" altLang="zh-CN" sz="1600" b="0" i="1" u="none" strike="noStrike" kern="1200" cap="none" spc="0" normalizeH="0" baseline="0" noProof="0">
                    <a:ln>
                      <a:noFill/>
                    </a:ln>
                    <a:solidFill>
                      <a:schemeClr val="tx1"/>
                    </a:solidFill>
                    <a:effectLst/>
                    <a:uLnTx/>
                    <a:uFillTx/>
                    <a:latin typeface="Cambria Math" panose="02040503050406030204" pitchFamily="18" charset="0"/>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a:latin typeface="Calibri" panose="020F0502020204030204"/>
                    <a:ea typeface="等线" panose="02010600030101010101" pitchFamily="2" charset="-122"/>
                  </a:endParaRPr>
                </a:p>
              </p:txBody>
            </p:sp>
          </mc:Choice>
          <mc:Fallback>
            <p:sp>
              <p:nvSpPr>
                <p:cNvPr id="20" name="TextBox 19">
                  <a:extLst>
                    <a:ext uri="{FF2B5EF4-FFF2-40B4-BE49-F238E27FC236}">
                      <a16:creationId xmlns:a16="http://schemas.microsoft.com/office/drawing/2014/main" id="{B4C4DF8C-B8FB-4558-A0CD-4CA0E30A4435}"/>
                    </a:ext>
                  </a:extLst>
                </p:cNvPr>
                <p:cNvSpPr txBox="1">
                  <a:spLocks noRot="1" noChangeAspect="1" noMove="1" noResize="1" noEditPoints="1" noAdjustHandles="1" noChangeArrowheads="1" noChangeShapeType="1" noTextEdit="1"/>
                </p:cNvSpPr>
                <p:nvPr/>
              </p:nvSpPr>
              <p:spPr>
                <a:xfrm>
                  <a:off x="4561853" y="2626260"/>
                  <a:ext cx="2895664" cy="1164486"/>
                </a:xfrm>
                <a:prstGeom prst="rect">
                  <a:avLst/>
                </a:prstGeom>
                <a:blipFill>
                  <a:blip r:embed="rId5"/>
                  <a:stretch>
                    <a:fillRect l="-1474" t="-2618" r="-168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51BA786D-1C8A-40F1-A4F5-1681EF341AB0}"/>
                </a:ext>
              </a:extLst>
            </p:cNvPr>
            <p:cNvPicPr>
              <a:picLocks noChangeAspect="1"/>
            </p:cNvPicPr>
            <p:nvPr/>
          </p:nvPicPr>
          <p:blipFill>
            <a:blip r:embed="rId6"/>
            <a:stretch>
              <a:fillRect/>
            </a:stretch>
          </p:blipFill>
          <p:spPr>
            <a:xfrm>
              <a:off x="8926213" y="3616871"/>
              <a:ext cx="1445758" cy="823426"/>
            </a:xfrm>
            <a:prstGeom prst="rect">
              <a:avLst/>
            </a:prstGeom>
          </p:spPr>
        </p:pic>
      </p:grpSp>
      <p:grpSp>
        <p:nvGrpSpPr>
          <p:cNvPr id="22" name="Group 21">
            <a:extLst>
              <a:ext uri="{FF2B5EF4-FFF2-40B4-BE49-F238E27FC236}">
                <a16:creationId xmlns:a16="http://schemas.microsoft.com/office/drawing/2014/main" id="{5B692AD3-5C4B-40B0-ADEC-3D525AD44162}"/>
              </a:ext>
            </a:extLst>
          </p:cNvPr>
          <p:cNvGrpSpPr/>
          <p:nvPr/>
        </p:nvGrpSpPr>
        <p:grpSpPr>
          <a:xfrm>
            <a:off x="1222043" y="2974658"/>
            <a:ext cx="2886848" cy="2260527"/>
            <a:chOff x="8487564" y="2551457"/>
            <a:chExt cx="2886848" cy="2260527"/>
          </a:xfrm>
        </p:grpSpPr>
        <p:pic>
          <p:nvPicPr>
            <p:cNvPr id="23" name="Picture 22">
              <a:extLst>
                <a:ext uri="{FF2B5EF4-FFF2-40B4-BE49-F238E27FC236}">
                  <a16:creationId xmlns:a16="http://schemas.microsoft.com/office/drawing/2014/main" id="{D328A491-103D-472E-99C8-D09CB0DCF7F7}"/>
                </a:ext>
              </a:extLst>
            </p:cNvPr>
            <p:cNvPicPr>
              <a:picLocks noChangeAspect="1"/>
            </p:cNvPicPr>
            <p:nvPr/>
          </p:nvPicPr>
          <p:blipFill>
            <a:blip r:embed="rId7"/>
            <a:stretch>
              <a:fillRect/>
            </a:stretch>
          </p:blipFill>
          <p:spPr>
            <a:xfrm>
              <a:off x="9008392" y="3637893"/>
              <a:ext cx="1441500" cy="919172"/>
            </a:xfrm>
            <a:prstGeom prst="rect">
              <a:avLst/>
            </a:prstGeom>
            <a:ln>
              <a:noFill/>
            </a:ln>
            <a:effectLst>
              <a:softEdge rad="112500"/>
            </a:effectLst>
          </p:spPr>
        </p:pic>
        <p:sp>
          <p:nvSpPr>
            <p:cNvPr id="24" name="TextBox 23">
              <a:extLst>
                <a:ext uri="{FF2B5EF4-FFF2-40B4-BE49-F238E27FC236}">
                  <a16:creationId xmlns:a16="http://schemas.microsoft.com/office/drawing/2014/main" id="{180306C8-FEFE-4D0E-929B-9F50BFCB9803}"/>
                </a:ext>
              </a:extLst>
            </p:cNvPr>
            <p:cNvSpPr txBox="1"/>
            <p:nvPr/>
          </p:nvSpPr>
          <p:spPr>
            <a:xfrm>
              <a:off x="8487564" y="4473430"/>
              <a:ext cx="28868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rial" panose="020B0604020202020204" pitchFamily="34" charset="0"/>
                  <a:ea typeface="+mn-ea"/>
                  <a:cs typeface="+mn-cs"/>
                </a:rPr>
                <a:t>Meteorological simulation</a:t>
              </a:r>
              <a:endParaRPr kumimoji="0" lang="en-US" sz="1600" b="0" i="0" u="none" strike="noStrike" kern="1200" cap="none" spc="0" normalizeH="0" baseline="0" noProof="0">
                <a:ln>
                  <a:noFill/>
                </a:ln>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EEDE6EDA-722E-40FE-8EBD-73BC81E21496}"/>
                    </a:ext>
                  </a:extLst>
                </p:cNvPr>
                <p:cNvSpPr txBox="1"/>
                <p:nvPr/>
              </p:nvSpPr>
              <p:spPr>
                <a:xfrm>
                  <a:off x="8596205" y="2551457"/>
                  <a:ext cx="2185214" cy="892552"/>
                </a:xfrm>
                <a:prstGeom prst="rect">
                  <a:avLst/>
                </a:prstGeom>
                <a:noFill/>
              </p:spPr>
              <p:txBody>
                <a:bodyPr wrap="none" rtlCol="0">
                  <a:spAutoFit/>
                </a:bodyPr>
                <a:lstStyle/>
                <a:p>
                  <a:pPr marR="0" lvl="0" indent="0" algn="ctr" fontAlgn="auto">
                    <a:lnSpc>
                      <a:spcPct val="100000"/>
                    </a:lnSpc>
                    <a:spcBef>
                      <a:spcPts val="0"/>
                    </a:spcBef>
                    <a:spcAft>
                      <a:spcPts val="0"/>
                    </a:spcAft>
                    <a:buClrTx/>
                    <a:buSzTx/>
                    <a:buFontTx/>
                    <a:buNone/>
                    <a:tabLst/>
                    <a:defRPr/>
                  </a:pPr>
                  <a:r>
                    <a:rPr lang="en-US" altLang="zh-CN" u="sng">
                      <a:latin typeface="Calibri" panose="020F0502020204030204"/>
                      <a:ea typeface="等线" panose="02010600030101010101" pitchFamily="2" charset="-122"/>
                    </a:rPr>
                    <a:t>Trajectory Prediction</a:t>
                  </a:r>
                </a:p>
                <a:p>
                  <a:pPr marR="0" lvl="0" indent="0" algn="ctr" fontAlgn="auto">
                    <a:lnSpc>
                      <a:spcPct val="100000"/>
                    </a:lnSpc>
                    <a:spcBef>
                      <a:spcPts val="0"/>
                    </a:spcBef>
                    <a:spcAft>
                      <a:spcPts val="0"/>
                    </a:spcAft>
                    <a:buClrTx/>
                    <a:buSzTx/>
                    <a:buFontTx/>
                    <a:buNone/>
                    <a:tabLst/>
                    <a:defRPr/>
                  </a:pPr>
                  <a:r>
                    <a:rPr lang="en-US" altLang="zh-CN" u="sng">
                      <a:latin typeface="Calibri" panose="020F0502020204030204"/>
                      <a:ea typeface="等线" panose="02010600030101010101" pitchFamily="2" charset="-122"/>
                    </a:rPr>
                    <a:t>(Solution of one PDE)</a:t>
                  </a:r>
                </a:p>
                <a:p>
                  <a:pPr marR="0" lvl="0" indent="0" algn="ctr" fontAlgn="auto">
                    <a:lnSpc>
                      <a:spcPct val="100000"/>
                    </a:lnSpc>
                    <a:spcBef>
                      <a:spcPts val="0"/>
                    </a:spcBef>
                    <a:spcAft>
                      <a:spcPts val="0"/>
                    </a:spcAft>
                    <a:buClrTx/>
                    <a:buSzTx/>
                    <a:buFontTx/>
                    <a:buNone/>
                    <a:tabLst/>
                    <a:defRPr/>
                  </a:pPr>
                  <a:r>
                    <a:rPr kumimoji="0" lang="en-US" altLang="zh-CN" sz="1600" b="0" u="none" strike="noStrike" kern="1200" cap="none" spc="0" normalizeH="0" baseline="0" noProof="0">
                      <a:ln>
                        <a:noFill/>
                      </a:ln>
                      <a:solidFill>
                        <a:schemeClr val="tx1"/>
                      </a:solidFill>
                      <a:effectLst/>
                      <a:uLnTx/>
                      <a:uFillTx/>
                      <a:cs typeface="+mn-cs"/>
                    </a:rPr>
                    <a:t>Learn </a:t>
                  </a:r>
                  <a14:m>
                    <m:oMath xmlns:m="http://schemas.openxmlformats.org/officeDocument/2006/math">
                      <m:d>
                        <m:dPr>
                          <m:ctrlP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𝑥</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𝑡</m:t>
                          </m:r>
                        </m:e>
                      </m:d>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𝑢</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𝑥</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𝑡</m:t>
                      </m:r>
                      <m:r>
                        <a:rPr kumimoji="0" lang="en-US" altLang="zh-CN" sz="1600" b="0"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oMath>
                  </a14:m>
                  <a:endParaRPr kumimoji="0" lang="zh-CN" altLang="en-US" sz="16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mc:Choice>
          <mc:Fallback>
            <p:sp>
              <p:nvSpPr>
                <p:cNvPr id="25" name="TextBox 24">
                  <a:extLst>
                    <a:ext uri="{FF2B5EF4-FFF2-40B4-BE49-F238E27FC236}">
                      <a16:creationId xmlns:a16="http://schemas.microsoft.com/office/drawing/2014/main" id="{EEDE6EDA-722E-40FE-8EBD-73BC81E21496}"/>
                    </a:ext>
                  </a:extLst>
                </p:cNvPr>
                <p:cNvSpPr txBox="1">
                  <a:spLocks noRot="1" noChangeAspect="1" noMove="1" noResize="1" noEditPoints="1" noAdjustHandles="1" noChangeArrowheads="1" noChangeShapeType="1" noTextEdit="1"/>
                </p:cNvSpPr>
                <p:nvPr/>
              </p:nvSpPr>
              <p:spPr>
                <a:xfrm>
                  <a:off x="8596205" y="2551457"/>
                  <a:ext cx="2185214" cy="892552"/>
                </a:xfrm>
                <a:prstGeom prst="rect">
                  <a:avLst/>
                </a:prstGeom>
                <a:blipFill>
                  <a:blip r:embed="rId8"/>
                  <a:stretch>
                    <a:fillRect l="-2228" t="-4110" r="-1950" b="-8219"/>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A3B43B60-3DFA-45EE-81F0-7ECEDCCA28C5}"/>
              </a:ext>
            </a:extLst>
          </p:cNvPr>
          <p:cNvSpPr txBox="1"/>
          <p:nvPr/>
        </p:nvSpPr>
        <p:spPr>
          <a:xfrm>
            <a:off x="5165361" y="4905812"/>
            <a:ext cx="28868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rial" panose="020B0604020202020204" pitchFamily="34" charset="0"/>
                <a:ea typeface="+mn-ea"/>
                <a:cs typeface="+mn-cs"/>
              </a:rPr>
              <a:t>Materials design </a:t>
            </a:r>
            <a:endParaRPr kumimoji="0" lang="en-US" sz="1600" b="0" i="0" u="none" strike="noStrike" kern="1200" cap="none" spc="0" normalizeH="0" baseline="0" noProof="0">
              <a:ln>
                <a:noFill/>
              </a:ln>
              <a:effectLst/>
              <a:uLnTx/>
              <a:uFillTx/>
              <a:latin typeface="Calibri" panose="020F0502020204030204"/>
              <a:ea typeface="+mn-ea"/>
              <a:cs typeface="+mn-cs"/>
            </a:endParaRPr>
          </a:p>
        </p:txBody>
      </p:sp>
      <p:sp>
        <p:nvSpPr>
          <p:cNvPr id="30" name="Date Placeholder 1">
            <a:extLst>
              <a:ext uri="{FF2B5EF4-FFF2-40B4-BE49-F238E27FC236}">
                <a16:creationId xmlns:a16="http://schemas.microsoft.com/office/drawing/2014/main" id="{23AEA64F-096E-4CF2-8DA7-A9E5A027EDF2}"/>
              </a:ext>
            </a:extLst>
          </p:cNvPr>
          <p:cNvSpPr>
            <a:spLocks noGrp="1"/>
          </p:cNvSpPr>
          <p:nvPr>
            <p:ph type="dt" sz="half" idx="10"/>
          </p:nvPr>
        </p:nvSpPr>
        <p:spPr>
          <a:xfrm>
            <a:off x="838200" y="6356350"/>
            <a:ext cx="2743200" cy="365125"/>
          </a:xfrm>
        </p:spPr>
        <p:txBody>
          <a:bodyPr/>
          <a:lstStyle/>
          <a:p>
            <a:fld id="{09B05B3B-BB24-4915-9EC3-4A86C0A454B0}" type="datetime1">
              <a:rPr lang="en-US" smtClean="0"/>
              <a:t>1/28/2024</a:t>
            </a:fld>
            <a:endParaRPr lang="en-US"/>
          </a:p>
        </p:txBody>
      </p:sp>
      <p:sp>
        <p:nvSpPr>
          <p:cNvPr id="31" name="Footer Placeholder 5">
            <a:extLst>
              <a:ext uri="{FF2B5EF4-FFF2-40B4-BE49-F238E27FC236}">
                <a16:creationId xmlns:a16="http://schemas.microsoft.com/office/drawing/2014/main" id="{28EA2AE1-9076-4D1A-9FA6-19AB0A23F5C6}"/>
              </a:ext>
            </a:extLst>
          </p:cNvPr>
          <p:cNvSpPr>
            <a:spLocks noGrp="1"/>
          </p:cNvSpPr>
          <p:nvPr>
            <p:ph type="ftr" sz="quarter" idx="11"/>
          </p:nvPr>
        </p:nvSpPr>
        <p:spPr>
          <a:xfrm>
            <a:off x="4038600" y="6356350"/>
            <a:ext cx="4114800" cy="365125"/>
          </a:xfrm>
        </p:spPr>
        <p:txBody>
          <a:bodyPr/>
          <a:lstStyle/>
          <a:p>
            <a:r>
              <a:rPr lang="en-US"/>
              <a:t>Talk at CAS</a:t>
            </a:r>
          </a:p>
        </p:txBody>
      </p:sp>
      <p:sp>
        <p:nvSpPr>
          <p:cNvPr id="32" name="Slide Number Placeholder 6">
            <a:extLst>
              <a:ext uri="{FF2B5EF4-FFF2-40B4-BE49-F238E27FC236}">
                <a16:creationId xmlns:a16="http://schemas.microsoft.com/office/drawing/2014/main" id="{FF81CE5D-81EE-4187-800B-A331BE062F90}"/>
              </a:ext>
            </a:extLst>
          </p:cNvPr>
          <p:cNvSpPr>
            <a:spLocks noGrp="1"/>
          </p:cNvSpPr>
          <p:nvPr>
            <p:ph type="sldNum" sz="quarter" idx="12"/>
          </p:nvPr>
        </p:nvSpPr>
        <p:spPr>
          <a:xfrm>
            <a:off x="8610600" y="6356350"/>
            <a:ext cx="2743200" cy="365125"/>
          </a:xfrm>
        </p:spPr>
        <p:txBody>
          <a:bodyPr/>
          <a:lstStyle/>
          <a:p>
            <a:fld id="{48F63A3B-78C7-47BE-AE5E-E10140E04643}" type="slidenum">
              <a:rPr lang="en-US" smtClean="0"/>
              <a:t>30</a:t>
            </a:fld>
            <a:endParaRPr lang="en-US"/>
          </a:p>
        </p:txBody>
      </p:sp>
      <p:pic>
        <p:nvPicPr>
          <p:cNvPr id="3" name="Picture 2">
            <a:extLst>
              <a:ext uri="{FF2B5EF4-FFF2-40B4-BE49-F238E27FC236}">
                <a16:creationId xmlns:a16="http://schemas.microsoft.com/office/drawing/2014/main" id="{977AA5AD-4C16-4D61-ADC5-F636DC97BE36}"/>
              </a:ext>
            </a:extLst>
          </p:cNvPr>
          <p:cNvPicPr>
            <a:picLocks noChangeAspect="1"/>
          </p:cNvPicPr>
          <p:nvPr/>
        </p:nvPicPr>
        <p:blipFill>
          <a:blip r:embed="rId9"/>
          <a:stretch>
            <a:fillRect/>
          </a:stretch>
        </p:blipFill>
        <p:spPr>
          <a:xfrm>
            <a:off x="5165361" y="3996618"/>
            <a:ext cx="1562009" cy="907780"/>
          </a:xfrm>
          <a:prstGeom prst="rect">
            <a:avLst/>
          </a:prstGeom>
          <a:ln>
            <a:noFill/>
          </a:ln>
          <a:effectLst>
            <a:softEdge rad="112500"/>
          </a:effectLst>
        </p:spPr>
      </p:pic>
    </p:spTree>
    <p:extLst>
      <p:ext uri="{BB962C8B-B14F-4D97-AF65-F5344CB8AC3E}">
        <p14:creationId xmlns:p14="http://schemas.microsoft.com/office/powerpoint/2010/main" val="3969701484"/>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7193-3630-47A9-B6ED-3EE952AAEF50}"/>
              </a:ext>
            </a:extLst>
          </p:cNvPr>
          <p:cNvSpPr>
            <a:spLocks noGrp="1"/>
          </p:cNvSpPr>
          <p:nvPr>
            <p:ph type="title"/>
          </p:nvPr>
        </p:nvSpPr>
        <p:spPr/>
        <p:txBody>
          <a:bodyPr>
            <a:normAutofit/>
          </a:bodyPr>
          <a:lstStyle/>
          <a:p>
            <a:r>
              <a:rPr lang="en-US" b="1"/>
              <a:t>Non-Conservative Dynamics</a:t>
            </a:r>
          </a:p>
        </p:txBody>
      </p:sp>
      <p:pic>
        <p:nvPicPr>
          <p:cNvPr id="9" name="Picture 8" descr="A picture containing chart&#10;&#10;Description automatically generated">
            <a:extLst>
              <a:ext uri="{FF2B5EF4-FFF2-40B4-BE49-F238E27FC236}">
                <a16:creationId xmlns:a16="http://schemas.microsoft.com/office/drawing/2014/main" id="{667C96CE-379F-4052-84AE-345D81E09945}"/>
              </a:ext>
            </a:extLst>
          </p:cNvPr>
          <p:cNvPicPr>
            <a:picLocks noChangeAspect="1"/>
          </p:cNvPicPr>
          <p:nvPr/>
        </p:nvPicPr>
        <p:blipFill>
          <a:blip r:embed="rId2"/>
          <a:stretch>
            <a:fillRect/>
          </a:stretch>
        </p:blipFill>
        <p:spPr>
          <a:xfrm>
            <a:off x="596583" y="2343963"/>
            <a:ext cx="1648794" cy="1707698"/>
          </a:xfrm>
          <a:prstGeom prst="rect">
            <a:avLst/>
          </a:prstGeom>
        </p:spPr>
      </p:pic>
      <p:pic>
        <p:nvPicPr>
          <p:cNvPr id="17" name="Picture 16" descr="Diagram&#10;&#10;Description automatically generated">
            <a:extLst>
              <a:ext uri="{FF2B5EF4-FFF2-40B4-BE49-F238E27FC236}">
                <a16:creationId xmlns:a16="http://schemas.microsoft.com/office/drawing/2014/main" id="{5844FABD-76CB-4984-BBFF-5E87FF835304}"/>
              </a:ext>
            </a:extLst>
          </p:cNvPr>
          <p:cNvPicPr>
            <a:picLocks noChangeAspect="1"/>
          </p:cNvPicPr>
          <p:nvPr/>
        </p:nvPicPr>
        <p:blipFill>
          <a:blip r:embed="rId3"/>
          <a:stretch>
            <a:fillRect/>
          </a:stretch>
        </p:blipFill>
        <p:spPr>
          <a:xfrm>
            <a:off x="1050634" y="2633437"/>
            <a:ext cx="1739395" cy="1713477"/>
          </a:xfrm>
          <a:prstGeom prst="rect">
            <a:avLst/>
          </a:prstGeom>
        </p:spPr>
      </p:pic>
      <p:pic>
        <p:nvPicPr>
          <p:cNvPr id="15" name="Picture 14" descr="Diagram&#10;&#10;Description automatically generated">
            <a:extLst>
              <a:ext uri="{FF2B5EF4-FFF2-40B4-BE49-F238E27FC236}">
                <a16:creationId xmlns:a16="http://schemas.microsoft.com/office/drawing/2014/main" id="{BA25CD2C-E3FB-41B5-8101-BA66F6C05AA3}"/>
              </a:ext>
            </a:extLst>
          </p:cNvPr>
          <p:cNvPicPr>
            <a:picLocks noChangeAspect="1"/>
          </p:cNvPicPr>
          <p:nvPr/>
        </p:nvPicPr>
        <p:blipFill>
          <a:blip r:embed="rId4"/>
          <a:stretch>
            <a:fillRect/>
          </a:stretch>
        </p:blipFill>
        <p:spPr>
          <a:xfrm>
            <a:off x="1529743" y="2957815"/>
            <a:ext cx="1804938" cy="1703404"/>
          </a:xfrm>
          <a:prstGeom prst="rect">
            <a:avLst/>
          </a:prstGeom>
        </p:spPr>
      </p:pic>
      <p:pic>
        <p:nvPicPr>
          <p:cNvPr id="13" name="Picture 12" descr="Chart, scatter chart&#10;&#10;Description automatically generated">
            <a:extLst>
              <a:ext uri="{FF2B5EF4-FFF2-40B4-BE49-F238E27FC236}">
                <a16:creationId xmlns:a16="http://schemas.microsoft.com/office/drawing/2014/main" id="{D71BF510-4F20-4420-83DD-B8B1162F57F8}"/>
              </a:ext>
            </a:extLst>
          </p:cNvPr>
          <p:cNvPicPr>
            <a:picLocks noChangeAspect="1"/>
          </p:cNvPicPr>
          <p:nvPr/>
        </p:nvPicPr>
        <p:blipFill>
          <a:blip r:embed="rId5"/>
          <a:stretch>
            <a:fillRect/>
          </a:stretch>
        </p:blipFill>
        <p:spPr>
          <a:xfrm>
            <a:off x="1986296" y="3294360"/>
            <a:ext cx="1739396" cy="1691237"/>
          </a:xfrm>
          <a:prstGeom prst="rect">
            <a:avLst/>
          </a:prstGeom>
        </p:spPr>
      </p:pic>
      <p:sp>
        <p:nvSpPr>
          <p:cNvPr id="18" name="TextBox 17">
            <a:extLst>
              <a:ext uri="{FF2B5EF4-FFF2-40B4-BE49-F238E27FC236}">
                <a16:creationId xmlns:a16="http://schemas.microsoft.com/office/drawing/2014/main" id="{1A3D1D03-FEDF-4A56-9B70-D55E1D0C3796}"/>
              </a:ext>
            </a:extLst>
          </p:cNvPr>
          <p:cNvSpPr txBox="1"/>
          <p:nvPr/>
        </p:nvSpPr>
        <p:spPr>
          <a:xfrm>
            <a:off x="4182244" y="1984692"/>
            <a:ext cx="6959600" cy="1015663"/>
          </a:xfrm>
          <a:prstGeom prst="rect">
            <a:avLst/>
          </a:prstGeom>
          <a:noFill/>
        </p:spPr>
        <p:txBody>
          <a:bodyPr wrap="square" rtlCol="0">
            <a:spAutoFit/>
          </a:bodyPr>
          <a:lstStyle/>
          <a:p>
            <a:r>
              <a:rPr lang="en-US" sz="2000" i="1">
                <a:solidFill>
                  <a:schemeClr val="accent4"/>
                </a:solidFill>
              </a:rPr>
              <a:t>Non-conservative dynamics break the conservation law.</a:t>
            </a:r>
          </a:p>
          <a:p>
            <a:r>
              <a:rPr lang="en-US" sz="2000" i="1">
                <a:solidFill>
                  <a:schemeClr val="accent4"/>
                </a:solidFill>
              </a:rPr>
              <a:t>The breakdown of conservation law implies new-physics!</a:t>
            </a:r>
          </a:p>
          <a:p>
            <a:endParaRPr lang="en-US" sz="2000" i="1">
              <a:solidFill>
                <a:schemeClr val="accent4"/>
              </a:solidFill>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F83DDBB-AB1A-495C-99E6-18E4F9B4879D}"/>
                  </a:ext>
                </a:extLst>
              </p:cNvPr>
              <p:cNvSpPr txBox="1"/>
              <p:nvPr/>
            </p:nvSpPr>
            <p:spPr>
              <a:xfrm>
                <a:off x="4182244" y="2773980"/>
                <a:ext cx="7633835" cy="2798715"/>
              </a:xfrm>
              <a:prstGeom prst="rect">
                <a:avLst/>
              </a:prstGeom>
              <a:noFill/>
            </p:spPr>
            <p:txBody>
              <a:bodyPr wrap="square" rtlCol="0">
                <a:spAutoFit/>
              </a:bodyPr>
              <a:lstStyle/>
              <a:p>
                <a:r>
                  <a:rPr lang="en-US" sz="2000"/>
                  <a:t>Energy</a:t>
                </a:r>
                <a:r>
                  <a:rPr lang="en-US" sz="2000">
                    <a:solidFill>
                      <a:schemeClr val="bg1"/>
                    </a:solidFill>
                  </a:rPr>
                  <a:t> </a:t>
                </a:r>
                <a:r>
                  <a:rPr lang="en-US" sz="2000">
                    <a:solidFill>
                      <a:schemeClr val="tx1"/>
                    </a:solidFill>
                  </a:rPr>
                  <a:t>conservation law (described by Euler-</a:t>
                </a:r>
                <a:r>
                  <a:rPr lang="en-US" sz="2000" err="1">
                    <a:solidFill>
                      <a:schemeClr val="tx1"/>
                    </a:solidFill>
                  </a:rPr>
                  <a:t>Lagrangian</a:t>
                </a:r>
                <a:r>
                  <a:rPr lang="en-US" sz="2000">
                    <a:solidFill>
                      <a:schemeClr val="tx1"/>
                    </a:solidFill>
                  </a:rPr>
                  <a:t> equation):</a:t>
                </a:r>
              </a:p>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𝑑</m:t>
                          </m:r>
                        </m:num>
                        <m:den>
                          <m:r>
                            <a:rPr lang="en-US" sz="2000" b="0" i="1" smtClean="0">
                              <a:solidFill>
                                <a:schemeClr val="tx1"/>
                              </a:solidFill>
                              <a:latin typeface="Cambria Math" panose="02040503050406030204" pitchFamily="18" charset="0"/>
                            </a:rPr>
                            <m:t>𝑑𝑡</m:t>
                          </m:r>
                        </m:den>
                      </m:f>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m:t>
                          </m:r>
                        </m:e>
                        <m:sub>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sub>
                      </m:sSub>
                      <m:r>
                        <a:rPr lang="en-US" sz="2000" b="0" i="1" smtClean="0">
                          <a:solidFill>
                            <a:schemeClr val="tx1"/>
                          </a:solidFill>
                          <a:latin typeface="Cambria Math" panose="02040503050406030204" pitchFamily="18" charset="0"/>
                          <a:ea typeface="Cambria Math" panose="02040503050406030204" pitchFamily="18" charset="0"/>
                        </a:rPr>
                        <m:t>ℒ</m:t>
                      </m:r>
                      <m:r>
                        <a:rPr lang="en-US" sz="2000" b="0" i="1" smtClean="0">
                          <a:solidFill>
                            <a:schemeClr val="tx1"/>
                          </a:solidFill>
                          <a:latin typeface="Cambria Math" panose="02040503050406030204" pitchFamily="18" charset="0"/>
                          <a:ea typeface="Cambria Math" panose="02040503050406030204" pitchFamily="18" charset="0"/>
                        </a:rPr>
                        <m:t>=</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m:rPr>
                              <m:sty m:val="p"/>
                            </m:rPr>
                            <a:rPr lang="en-US" sz="2000" b="0" i="0" smtClean="0">
                              <a:solidFill>
                                <a:schemeClr val="tx1"/>
                              </a:solidFill>
                              <a:latin typeface="Cambria Math" panose="02040503050406030204" pitchFamily="18" charset="0"/>
                              <a:ea typeface="Cambria Math" panose="02040503050406030204" pitchFamily="18" charset="0"/>
                            </a:rPr>
                            <m:t>∇</m:t>
                          </m:r>
                        </m:e>
                        <m:sub>
                          <m:r>
                            <a:rPr lang="en-US" sz="2000" b="0" i="1" smtClean="0">
                              <a:solidFill>
                                <a:schemeClr val="tx1"/>
                              </a:solidFill>
                              <a:latin typeface="Cambria Math" panose="02040503050406030204" pitchFamily="18" charset="0"/>
                              <a:ea typeface="Cambria Math" panose="02040503050406030204" pitchFamily="18" charset="0"/>
                            </a:rPr>
                            <m:t>𝑞</m:t>
                          </m:r>
                        </m:sub>
                      </m:sSub>
                      <m:r>
                        <a:rPr lang="en-US" sz="2000" b="0" i="1" smtClean="0">
                          <a:solidFill>
                            <a:schemeClr val="tx1"/>
                          </a:solidFill>
                          <a:latin typeface="Cambria Math" panose="02040503050406030204" pitchFamily="18" charset="0"/>
                          <a:ea typeface="Cambria Math" panose="02040503050406030204" pitchFamily="18" charset="0"/>
                        </a:rPr>
                        <m:t>ℒ</m:t>
                      </m:r>
                    </m:oMath>
                  </m:oMathPara>
                </a14:m>
                <a:endParaRPr lang="en-US" sz="2000">
                  <a:solidFill>
                    <a:schemeClr val="tx1"/>
                  </a:solidFill>
                </a:endParaRPr>
              </a:p>
              <a:p>
                <a:r>
                  <a:rPr lang="en-US" sz="2000">
                    <a:solidFill>
                      <a:schemeClr val="tx1"/>
                    </a:solidFill>
                  </a:rPr>
                  <a:t>Re-expressed as:</a:t>
                </a:r>
              </a:p>
              <a:p>
                <a:pPr/>
                <a14:m>
                  <m:oMathPara xmlns:m="http://schemas.openxmlformats.org/officeDocument/2006/math">
                    <m:oMathParaPr>
                      <m:jc m:val="centerGroup"/>
                    </m:oMathParaPr>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d>
                            <m:dPr>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m:t>
                                  </m:r>
                                </m:e>
                                <m:sub>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sub>
                              </m:sSub>
                              <m:sSubSup>
                                <m:sSubSupPr>
                                  <m:ctrlPr>
                                    <a:rPr lang="en-US" sz="2000" b="0" i="1" smtClean="0">
                                      <a:solidFill>
                                        <a:schemeClr val="tx1"/>
                                      </a:solidFill>
                                      <a:latin typeface="Cambria Math" panose="02040503050406030204" pitchFamily="18" charset="0"/>
                                    </a:rPr>
                                  </m:ctrlPr>
                                </m:sSubSupPr>
                                <m:e>
                                  <m:r>
                                    <m:rPr>
                                      <m:sty m:val="p"/>
                                    </m:rPr>
                                    <a:rPr lang="en-US" sz="2000" b="0" i="0" smtClean="0">
                                      <a:solidFill>
                                        <a:schemeClr val="tx1"/>
                                      </a:solidFill>
                                      <a:latin typeface="Cambria Math" panose="02040503050406030204" pitchFamily="18" charset="0"/>
                                    </a:rPr>
                                    <m:t>∇</m:t>
                                  </m:r>
                                </m:e>
                                <m:sub>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sub>
                                <m:sup>
                                  <m:r>
                                    <a:rPr lang="en-US" sz="2000" b="0" i="1" smtClean="0">
                                      <a:solidFill>
                                        <a:schemeClr val="tx1"/>
                                      </a:solidFill>
                                      <a:latin typeface="Cambria Math" panose="02040503050406030204" pitchFamily="18" charset="0"/>
                                    </a:rPr>
                                    <m:t>𝑇</m:t>
                                  </m:r>
                                </m:sup>
                              </m:sSubSup>
                              <m:r>
                                <a:rPr lang="en-US" sz="2000" b="0" i="1" smtClean="0">
                                  <a:solidFill>
                                    <a:schemeClr val="tx1"/>
                                  </a:solidFill>
                                  <a:latin typeface="Cambria Math" panose="02040503050406030204" pitchFamily="18" charset="0"/>
                                  <a:ea typeface="Cambria Math" panose="02040503050406030204" pitchFamily="18" charset="0"/>
                                </a:rPr>
                                <m:t>ℒ</m:t>
                              </m:r>
                            </m:e>
                          </m:d>
                        </m:e>
                        <m:sup>
                          <m:r>
                            <a:rPr lang="en-US" sz="2000" b="0" i="1" smtClean="0">
                              <a:solidFill>
                                <a:schemeClr val="tx1"/>
                              </a:solidFill>
                              <a:latin typeface="Cambria Math" panose="02040503050406030204" pitchFamily="18" charset="0"/>
                            </a:rPr>
                            <m:t>𝑇</m:t>
                          </m:r>
                        </m:sup>
                      </m:sSup>
                      <m:d>
                        <m:dPr>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m:rPr>
                                  <m:sty m:val="p"/>
                                </m:rPr>
                                <a:rPr lang="en-US" sz="2000" b="0" i="0" smtClean="0">
                                  <a:solidFill>
                                    <a:schemeClr val="tx1"/>
                                  </a:solidFill>
                                  <a:latin typeface="Cambria Math" panose="02040503050406030204" pitchFamily="18" charset="0"/>
                                  <a:ea typeface="Cambria Math" panose="02040503050406030204" pitchFamily="18" charset="0"/>
                                </a:rPr>
                                <m:t>∇</m:t>
                              </m:r>
                            </m:e>
                            <m:sub>
                              <m:r>
                                <a:rPr lang="en-US" sz="2000" b="0" i="1" smtClean="0">
                                  <a:solidFill>
                                    <a:schemeClr val="tx1"/>
                                  </a:solidFill>
                                  <a:latin typeface="Cambria Math" panose="02040503050406030204" pitchFamily="18" charset="0"/>
                                  <a:ea typeface="Cambria Math" panose="02040503050406030204" pitchFamily="18" charset="0"/>
                                </a:rPr>
                                <m:t>𝑞</m:t>
                              </m:r>
                            </m:sub>
                          </m:sSub>
                          <m:r>
                            <a:rPr lang="en-US" sz="2000" b="0" i="1" smtClean="0">
                              <a:solidFill>
                                <a:schemeClr val="tx1"/>
                              </a:solidFill>
                              <a:latin typeface="Cambria Math" panose="02040503050406030204" pitchFamily="18" charset="0"/>
                              <a:ea typeface="Cambria Math" panose="02040503050406030204" pitchFamily="18" charset="0"/>
                            </a:rPr>
                            <m:t>ℒ</m:t>
                          </m:r>
                          <m:r>
                            <a:rPr lang="en-US" sz="2000" b="0" i="0" smtClean="0">
                              <a:solidFill>
                                <a:schemeClr val="tx1"/>
                              </a:solidFill>
                              <a:latin typeface="Cambria Math" panose="02040503050406030204" pitchFamily="18" charset="0"/>
                              <a:ea typeface="Cambria Math" panose="02040503050406030204" pitchFamily="18" charset="0"/>
                            </a:rPr>
                            <m:t>−</m:t>
                          </m:r>
                          <m:d>
                            <m:dPr>
                              <m:ctrlPr>
                                <a:rPr lang="en-US" sz="2000" b="0" i="1" smtClean="0">
                                  <a:solidFill>
                                    <a:schemeClr val="tx1"/>
                                  </a:solidFill>
                                  <a:latin typeface="Cambria Math" panose="02040503050406030204" pitchFamily="18" charset="0"/>
                                  <a:ea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m:t>
                                  </m:r>
                                </m:e>
                                <m:sub>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sub>
                              </m:sSub>
                              <m:sSubSup>
                                <m:sSubSupPr>
                                  <m:ctrlPr>
                                    <a:rPr lang="en-US" sz="2000" b="0" i="1" smtClean="0">
                                      <a:solidFill>
                                        <a:schemeClr val="tx1"/>
                                      </a:solidFill>
                                      <a:latin typeface="Cambria Math" panose="02040503050406030204" pitchFamily="18" charset="0"/>
                                    </a:rPr>
                                  </m:ctrlPr>
                                </m:sSubSupPr>
                                <m:e>
                                  <m:r>
                                    <m:rPr>
                                      <m:sty m:val="p"/>
                                    </m:rPr>
                                    <a:rPr lang="en-US" sz="2000" b="0" i="0" smtClean="0">
                                      <a:solidFill>
                                        <a:schemeClr val="tx1"/>
                                      </a:solidFill>
                                      <a:latin typeface="Cambria Math" panose="02040503050406030204" pitchFamily="18" charset="0"/>
                                    </a:rPr>
                                    <m:t>∇</m:t>
                                  </m:r>
                                </m:e>
                                <m:sub>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sub>
                                <m:sup>
                                  <m:r>
                                    <a:rPr lang="en-US" sz="2000" b="0" i="1" smtClean="0">
                                      <a:solidFill>
                                        <a:schemeClr val="tx1"/>
                                      </a:solidFill>
                                      <a:latin typeface="Cambria Math" panose="02040503050406030204" pitchFamily="18" charset="0"/>
                                    </a:rPr>
                                    <m:t>𝑇</m:t>
                                  </m:r>
                                </m:sup>
                              </m:sSubSup>
                              <m:r>
                                <a:rPr lang="en-US" sz="2000" b="0" i="1" smtClean="0">
                                  <a:solidFill>
                                    <a:schemeClr val="tx1"/>
                                  </a:solidFill>
                                  <a:latin typeface="Cambria Math" panose="02040503050406030204" pitchFamily="18" charset="0"/>
                                  <a:ea typeface="Cambria Math" panose="02040503050406030204" pitchFamily="18" charset="0"/>
                                </a:rPr>
                                <m:t>ℒ</m:t>
                              </m:r>
                            </m:e>
                          </m:d>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𝑞</m:t>
                              </m:r>
                            </m:e>
                          </m:acc>
                        </m:e>
                      </m:d>
                    </m:oMath>
                  </m:oMathPara>
                </a14:m>
                <a:endParaRPr lang="en-US" sz="2000">
                  <a:solidFill>
                    <a:schemeClr val="tx1"/>
                  </a:solidFill>
                </a:endParaRPr>
              </a:p>
              <a:p>
                <a:endParaRPr lang="en-US" sz="2000">
                  <a:solidFill>
                    <a:schemeClr val="tx1"/>
                  </a:solidFill>
                </a:endParaRPr>
              </a:p>
              <a:p>
                <a:endParaRPr lang="en-US" sz="2200">
                  <a:solidFill>
                    <a:schemeClr val="tx1"/>
                  </a:solidFill>
                </a:endParaRPr>
              </a:p>
              <a:p>
                <a:endParaRPr lang="en-US" sz="2200">
                  <a:solidFill>
                    <a:schemeClr val="bg1"/>
                  </a:solidFill>
                </a:endParaRPr>
              </a:p>
            </p:txBody>
          </p:sp>
        </mc:Choice>
        <mc:Fallback>
          <p:sp>
            <p:nvSpPr>
              <p:cNvPr id="19" name="TextBox 18">
                <a:extLst>
                  <a:ext uri="{FF2B5EF4-FFF2-40B4-BE49-F238E27FC236}">
                    <a16:creationId xmlns:a16="http://schemas.microsoft.com/office/drawing/2014/main" id="{3F83DDBB-AB1A-495C-99E6-18E4F9B4879D}"/>
                  </a:ext>
                </a:extLst>
              </p:cNvPr>
              <p:cNvSpPr txBox="1">
                <a:spLocks noRot="1" noChangeAspect="1" noMove="1" noResize="1" noEditPoints="1" noAdjustHandles="1" noChangeArrowheads="1" noChangeShapeType="1" noTextEdit="1"/>
              </p:cNvSpPr>
              <p:nvPr/>
            </p:nvSpPr>
            <p:spPr>
              <a:xfrm>
                <a:off x="4182244" y="2773980"/>
                <a:ext cx="7633835" cy="2798715"/>
              </a:xfrm>
              <a:prstGeom prst="rect">
                <a:avLst/>
              </a:prstGeom>
              <a:blipFill>
                <a:blip r:embed="rId6"/>
                <a:stretch>
                  <a:fillRect l="-799" t="-10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A5EAE4E-2794-437A-8943-61BB9EBB2D2D}"/>
                  </a:ext>
                </a:extLst>
              </p:cNvPr>
              <p:cNvSpPr txBox="1"/>
              <p:nvPr/>
            </p:nvSpPr>
            <p:spPr>
              <a:xfrm>
                <a:off x="7228191" y="4895586"/>
                <a:ext cx="5044440" cy="1354217"/>
              </a:xfrm>
              <a:prstGeom prst="rect">
                <a:avLst/>
              </a:prstGeom>
              <a:noFill/>
            </p:spPr>
            <p:txBody>
              <a:bodyPr wrap="square" rtlCol="0">
                <a:spAutoFit/>
              </a:bodyPr>
              <a:lstStyle/>
              <a:p>
                <a14:m>
                  <m:oMath xmlns:m="http://schemas.openxmlformats.org/officeDocument/2006/math">
                    <m:r>
                      <a:rPr lang="en-US" sz="1600" b="0" i="1" smtClean="0">
                        <a:solidFill>
                          <a:schemeClr val="bg1"/>
                        </a:solidFill>
                        <a:latin typeface="Cambria Math" panose="02040503050406030204" pitchFamily="18" charset="0"/>
                      </a:rPr>
                      <m:t>𝑞</m:t>
                    </m:r>
                    <m:r>
                      <a:rPr lang="en-US" sz="1600" b="0" i="1" smtClean="0">
                        <a:solidFill>
                          <a:schemeClr val="bg1"/>
                        </a:solidFill>
                        <a:latin typeface="Cambria Math" panose="02040503050406030204" pitchFamily="18" charset="0"/>
                      </a:rPr>
                      <m:t>−</m:t>
                    </m:r>
                  </m:oMath>
                </a14:m>
                <a:r>
                  <a:rPr lang="en-US" sz="1600">
                    <a:solidFill>
                      <a:schemeClr val="bg1"/>
                    </a:solidFill>
                  </a:rPr>
                  <a:t> coordinates</a:t>
                </a:r>
              </a:p>
              <a:p>
                <a14:m>
                  <m:oMath xmlns:m="http://schemas.openxmlformats.org/officeDocument/2006/math">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𝑞</m:t>
                        </m:r>
                      </m:e>
                    </m:acc>
                    <m:r>
                      <a:rPr lang="en-US" sz="1600" b="0" i="0" smtClean="0">
                        <a:solidFill>
                          <a:schemeClr val="tx1"/>
                        </a:solidFill>
                        <a:latin typeface="Cambria Math" panose="02040503050406030204" pitchFamily="18" charset="0"/>
                      </a:rPr>
                      <m:t>−</m:t>
                    </m:r>
                  </m:oMath>
                </a14:m>
                <a:r>
                  <a:rPr lang="en-US" sz="1600">
                    <a:solidFill>
                      <a:schemeClr val="tx1"/>
                    </a:solidFill>
                  </a:rPr>
                  <a:t> velocity </a:t>
                </a:r>
              </a:p>
              <a:p>
                <a14:m>
                  <m:oMath xmlns:m="http://schemas.openxmlformats.org/officeDocument/2006/math">
                    <m:acc>
                      <m:accPr>
                        <m:chr m:val="̈"/>
                        <m:ctrlPr>
                          <a:rPr lang="en-US"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𝑞</m:t>
                        </m:r>
                      </m:e>
                    </m:acc>
                    <m:r>
                      <a:rPr lang="en-US" sz="1600" b="0" i="1" smtClean="0">
                        <a:solidFill>
                          <a:schemeClr val="tx1"/>
                        </a:solidFill>
                        <a:latin typeface="Cambria Math" panose="02040503050406030204" pitchFamily="18" charset="0"/>
                      </a:rPr>
                      <m:t>−</m:t>
                    </m:r>
                  </m:oMath>
                </a14:m>
                <a:r>
                  <a:rPr lang="en-US" sz="1600">
                    <a:solidFill>
                      <a:schemeClr val="tx1"/>
                    </a:solidFill>
                  </a:rPr>
                  <a:t> acceleration</a:t>
                </a:r>
              </a:p>
              <a:p>
                <a14:m>
                  <m:oMath xmlns:m="http://schemas.openxmlformats.org/officeDocument/2006/math">
                    <m:r>
                      <a:rPr lang="en-US" sz="1600" b="0" i="1" smtClean="0">
                        <a:solidFill>
                          <a:schemeClr val="tx1"/>
                        </a:solidFill>
                        <a:latin typeface="Cambria Math" panose="02040503050406030204" pitchFamily="18" charset="0"/>
                        <a:ea typeface="Cambria Math" panose="02040503050406030204" pitchFamily="18" charset="0"/>
                      </a:rPr>
                      <m:t>ℒ</m:t>
                    </m:r>
                    <m:r>
                      <a:rPr lang="en-US" sz="1600" b="0" i="1" smtClean="0">
                        <a:solidFill>
                          <a:schemeClr val="tx1"/>
                        </a:solidFill>
                        <a:latin typeface="Cambria Math" panose="02040503050406030204" pitchFamily="18" charset="0"/>
                        <a:ea typeface="Cambria Math" panose="02040503050406030204" pitchFamily="18" charset="0"/>
                      </a:rPr>
                      <m:t>−</m:t>
                    </m:r>
                  </m:oMath>
                </a14:m>
                <a:r>
                  <a:rPr lang="en-US" sz="1600">
                    <a:solidFill>
                      <a:schemeClr val="tx1"/>
                    </a:solidFill>
                  </a:rPr>
                  <a:t> Lagrangian</a:t>
                </a:r>
              </a:p>
              <a:p>
                <a:endParaRPr lang="en-US"/>
              </a:p>
            </p:txBody>
          </p:sp>
        </mc:Choice>
        <mc:Fallback>
          <p:sp>
            <p:nvSpPr>
              <p:cNvPr id="20" name="TextBox 19">
                <a:extLst>
                  <a:ext uri="{FF2B5EF4-FFF2-40B4-BE49-F238E27FC236}">
                    <a16:creationId xmlns:a16="http://schemas.microsoft.com/office/drawing/2014/main" id="{0A5EAE4E-2794-437A-8943-61BB9EBB2D2D}"/>
                  </a:ext>
                </a:extLst>
              </p:cNvPr>
              <p:cNvSpPr txBox="1">
                <a:spLocks noRot="1" noChangeAspect="1" noMove="1" noResize="1" noEditPoints="1" noAdjustHandles="1" noChangeArrowheads="1" noChangeShapeType="1" noTextEdit="1"/>
              </p:cNvSpPr>
              <p:nvPr/>
            </p:nvSpPr>
            <p:spPr>
              <a:xfrm>
                <a:off x="7228191" y="4895586"/>
                <a:ext cx="5044440" cy="1354217"/>
              </a:xfrm>
              <a:prstGeom prst="rect">
                <a:avLst/>
              </a:prstGeom>
              <a:blipFill>
                <a:blip r:embed="rId7"/>
                <a:stretch>
                  <a:fillRect t="-135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34AC9A74-576C-4F30-893D-3DD49EAA7594}"/>
              </a:ext>
            </a:extLst>
          </p:cNvPr>
          <p:cNvSpPr>
            <a:spLocks noGrp="1"/>
          </p:cNvSpPr>
          <p:nvPr>
            <p:ph type="dt" sz="half" idx="10"/>
          </p:nvPr>
        </p:nvSpPr>
        <p:spPr/>
        <p:txBody>
          <a:bodyPr/>
          <a:lstStyle/>
          <a:p>
            <a:fld id="{8F5D295C-B13A-44E0-8D9A-05D607049534}" type="datetime1">
              <a:rPr lang="en-US" smtClean="0"/>
              <a:t>1/28/2024</a:t>
            </a:fld>
            <a:endParaRPr lang="en-US"/>
          </a:p>
        </p:txBody>
      </p:sp>
      <p:sp>
        <p:nvSpPr>
          <p:cNvPr id="4" name="Footer Placeholder 3">
            <a:extLst>
              <a:ext uri="{FF2B5EF4-FFF2-40B4-BE49-F238E27FC236}">
                <a16:creationId xmlns:a16="http://schemas.microsoft.com/office/drawing/2014/main" id="{3E349A93-859B-46D5-BFF3-1B66295968E3}"/>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3BCE07D0-CFA3-4D63-8E42-EABE666A6D9E}"/>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403929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a:t>Deep Neural Networks</a:t>
            </a:r>
            <a:endParaRPr lang="zh-CN" altLang="en-US" b="1"/>
          </a:p>
        </p:txBody>
      </p:sp>
      <mc:AlternateContent xmlns:mc="http://schemas.openxmlformats.org/markup-compatibility/2006">
        <mc:Choice xmlns:a14="http://schemas.microsoft.com/office/drawing/2010/main" Requires="a14">
          <p:sp>
            <p:nvSpPr>
              <p:cNvPr id="49" name="TextBox 48"/>
              <p:cNvSpPr txBox="1"/>
              <p:nvPr/>
            </p:nvSpPr>
            <p:spPr>
              <a:xfrm>
                <a:off x="6596575" y="1686357"/>
                <a:ext cx="4960385" cy="4434740"/>
              </a:xfrm>
              <a:prstGeom prst="rect">
                <a:avLst/>
              </a:prstGeom>
              <a:noFill/>
            </p:spPr>
            <p:txBody>
              <a:bodyPr wrap="square" rtlCol="0">
                <a:spAutoFit/>
              </a:bodyPr>
              <a:lstStyle/>
              <a:p>
                <a:r>
                  <a:rPr lang="en-US" sz="2000"/>
                  <a:t>NN structure: </a:t>
                </a:r>
                <a14:m>
                  <m:oMath xmlns:m="http://schemas.openxmlformats.org/officeDocument/2006/math">
                    <m:r>
                      <a:rPr lang="en-US" sz="2000" b="0" i="0" smtClean="0">
                        <a:latin typeface="Cambria Math" panose="02040503050406030204" pitchFamily="18" charset="0"/>
                      </a:rPr>
                      <m:t> </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ℱ</m:t>
                        </m:r>
                      </m:e>
                      <m:sub>
                        <m:r>
                          <a:rPr lang="en-US" sz="2000" b="0" i="1" smtClean="0">
                            <a:latin typeface="Cambria Math" panose="02040503050406030204" pitchFamily="18" charset="0"/>
                          </a:rPr>
                          <m:t>𝐴</m:t>
                        </m:r>
                      </m:sub>
                      <m:sup>
                        <m:r>
                          <a:rPr lang="en-US" sz="2000" b="0" i="1" smtClean="0">
                            <a:latin typeface="Cambria Math" panose="02040503050406030204" pitchFamily="18" charset="0"/>
                          </a:rPr>
                          <m:t>𝐿</m:t>
                        </m:r>
                      </m:sup>
                    </m:sSub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𝑑</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𝐿</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𝐾</m:t>
                        </m:r>
                      </m:e>
                    </m:d>
                  </m:oMath>
                </a14:m>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Activation function </a:t>
                </a:r>
                <a14:m>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oMath>
                </a14:m>
                <a:r>
                  <a:rPr kumimoji="0" lang="en-US" altLang="zh-CN"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等线" panose="02010600030101010101" pitchFamily="2" charset="-122"/>
                    <a:cs typeface="+mn-cs"/>
                  </a:rPr>
                  <a:t>ReLU</a:t>
                </a:r>
                <a:r>
                  <a:rPr kumimoji="0" lang="en-US" altLang="zh-CN"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Sigmoid, Tanh, logistic</a:t>
                </a:r>
                <a:endParaRPr lang="en-US" sz="2000"/>
              </a:p>
              <a:p>
                <a:r>
                  <a:rPr lang="en-US" sz="2000"/>
                  <a:t>Training: </a:t>
                </a:r>
              </a:p>
              <a:p>
                <a:pPr marL="548640" indent="-285750">
                  <a:buFont typeface="Arial" panose="020B0604020202020204" pitchFamily="34" charset="0"/>
                  <a:buChar char="•"/>
                </a:pPr>
                <a:r>
                  <a:rPr lang="en-US" sz="2000"/>
                  <a:t>Cross-Entropy Loss, for example</a:t>
                </a:r>
              </a:p>
              <a:p>
                <a:pPr marL="262890"/>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a:latin typeface="Cambria Math" panose="02040503050406030204" pitchFamily="18" charset="0"/>
                                </a:rPr>
                                <m:t>min</m:t>
                              </m:r>
                            </m:e>
                            <m:lim>
                              <m:r>
                                <a:rPr lang="en-US" b="0" i="1" smtClean="0">
                                  <a:latin typeface="Cambria Math" panose="02040503050406030204" pitchFamily="18" charset="0"/>
                                </a:rPr>
                                <m:t>𝑤</m:t>
                              </m:r>
                            </m:lim>
                          </m:limLow>
                        </m:fName>
                        <m:e>
                          <m:r>
                            <a:rPr lang="en-US" b="0" i="1" smtClean="0">
                              <a:solidFill>
                                <a:srgbClr val="0070C0"/>
                              </a:solidFill>
                              <a:latin typeface="Cambria Math" panose="02040503050406030204" pitchFamily="18" charset="0"/>
                            </a:rPr>
                            <m:t>𝐿</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𝑤</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r>
                            <a:rPr lang="en-US" b="0" i="1" smtClean="0">
                              <a:solidFill>
                                <a:srgbClr val="0070C0"/>
                              </a:solidFill>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b="0" i="1" smtClean="0">
                                      <a:latin typeface="Cambria Math" panose="02040503050406030204" pitchFamily="18" charset="0"/>
                                    </a:rPr>
                                    <m:t>𝑛</m:t>
                                  </m:r>
                                </m:sup>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𝐾</m:t>
                                      </m:r>
                                    </m:sup>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𝑘</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b="0"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𝑤</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𝑘</m:t>
                                              </m:r>
                                            </m:e>
                                          </m:d>
                                        </m:e>
                                      </m:func>
                                    </m:e>
                                  </m:nary>
                                </m:e>
                              </m:nary>
                            </m:e>
                          </m:d>
                        </m:e>
                      </m:func>
                      <m:r>
                        <a:rPr lang="en-US" i="1">
                          <a:latin typeface="Cambria Math" panose="02040503050406030204" pitchFamily="18" charset="0"/>
                        </a:rPr>
                        <m:t>,</m:t>
                      </m:r>
                    </m:oMath>
                  </m:oMathPara>
                </a14:m>
                <a:endParaRPr lang="en-US" sz="2000"/>
              </a:p>
              <a:p>
                <a:pPr marL="262890"/>
                <a14:m>
                  <m:oMathPara xmlns:m="http://schemas.openxmlformats.org/officeDocument/2006/math">
                    <m:oMathParaPr>
                      <m:jc m:val="centerGroup"/>
                    </m:oMathParaPr>
                    <m:oMath xmlns:m="http://schemas.openxmlformats.org/officeDocument/2006/math">
                      <m:r>
                        <m:rPr>
                          <m:nor/>
                        </m:rPr>
                        <a:rPr lang="en-US" sz="1600" dirty="0"/>
                        <m:t>where</m:t>
                      </m:r>
                      <m:r>
                        <m:rPr>
                          <m:nor/>
                        </m:rPr>
                        <a:rPr lang="en-US" sz="1600" b="0" i="0" dirty="0" smtClean="0"/>
                        <m:t> </m:t>
                      </m:r>
                      <m:r>
                        <m:rPr>
                          <m:nor/>
                        </m:rPr>
                        <a:rPr lang="en-US" sz="1600" dirty="0"/>
                        <m:t> </m:t>
                      </m:r>
                      <m:r>
                        <m:rPr>
                          <m:sty m:val="p"/>
                        </m:rPr>
                        <a:rPr lang="en-US" sz="1600" b="0" i="1" dirty="0" smtClean="0">
                          <a:latin typeface="Cambria Math" panose="02040503050406030204" pitchFamily="18" charset="0"/>
                        </a:rPr>
                        <m:t>S</m:t>
                      </m:r>
                      <m:r>
                        <a:rPr lang="en-US" sz="1600" b="0" i="1" dirty="0" smtClean="0">
                          <a:latin typeface="Cambria Math" panose="02040503050406030204" pitchFamily="18" charset="0"/>
                        </a:rPr>
                        <m:t>=</m:t>
                      </m:r>
                      <m:d>
                        <m:dPr>
                          <m:begChr m:val="{"/>
                          <m:endChr m:val="}"/>
                          <m:ctrlPr>
                            <a:rPr lang="en-US" sz="1600" b="0" i="1" dirty="0" smtClean="0">
                              <a:latin typeface="Cambria Math" panose="02040503050406030204" pitchFamily="18" charset="0"/>
                            </a:rPr>
                          </m:ctrlPr>
                        </m:dPr>
                        <m:e>
                          <m:d>
                            <m:dPr>
                              <m:ctrlPr>
                                <a:rPr lang="en-US" sz="1600" b="0" i="1" dirty="0" smtClean="0">
                                  <a:latin typeface="Cambria Math" panose="02040503050406030204" pitchFamily="18" charset="0"/>
                                </a:rPr>
                              </m:ctrlPr>
                            </m:dPr>
                            <m:e>
                              <m:sSub>
                                <m:sSubPr>
                                  <m:ctrlPr>
                                    <a:rPr lang="en-US" sz="1600" b="0" i="1" dirty="0" smtClean="0">
                                      <a:latin typeface="Cambria Math" panose="02040503050406030204" pitchFamily="18" charset="0"/>
                                    </a:rPr>
                                  </m:ctrlPr>
                                </m:sSubPr>
                                <m:e>
                                  <m:r>
                                    <m:rPr>
                                      <m:sty m:val="p"/>
                                    </m:rPr>
                                    <a:rPr lang="en-US" sz="1600" b="0" i="1" dirty="0" smtClean="0">
                                      <a:latin typeface="Cambria Math" panose="02040503050406030204" pitchFamily="18" charset="0"/>
                                    </a:rPr>
                                    <m:t>x</m:t>
                                  </m:r>
                                </m:e>
                                <m:sub>
                                  <m:r>
                                    <m:rPr>
                                      <m:sty m:val="p"/>
                                    </m:rPr>
                                    <a:rPr lang="en-US" sz="1600" b="0" i="1" dirty="0" smtClean="0">
                                      <a:latin typeface="Cambria Math" panose="02040503050406030204" pitchFamily="18" charset="0"/>
                                    </a:rPr>
                                    <m:t>i</m:t>
                                  </m:r>
                                </m:sub>
                              </m:sSub>
                              <m:r>
                                <a:rPr lang="en-US" sz="1600" b="0" i="1" dirty="0" smtClean="0">
                                  <a:latin typeface="Cambria Math" panose="02040503050406030204" pitchFamily="18" charset="0"/>
                                </a:rPr>
                                <m:t>,</m:t>
                              </m:r>
                              <m:sSub>
                                <m:sSubPr>
                                  <m:ctrlPr>
                                    <a:rPr lang="en-US" sz="1600" b="0" i="1" dirty="0" smtClean="0">
                                      <a:latin typeface="Cambria Math" panose="02040503050406030204" pitchFamily="18" charset="0"/>
                                    </a:rPr>
                                  </m:ctrlPr>
                                </m:sSubPr>
                                <m:e>
                                  <m:r>
                                    <m:rPr>
                                      <m:sty m:val="p"/>
                                    </m:rPr>
                                    <a:rPr lang="en-US" sz="1600" b="0" i="1" dirty="0" smtClean="0">
                                      <a:latin typeface="Cambria Math" panose="02040503050406030204" pitchFamily="18" charset="0"/>
                                    </a:rPr>
                                    <m:t>y</m:t>
                                  </m:r>
                                </m:e>
                                <m:sub>
                                  <m:r>
                                    <m:rPr>
                                      <m:sty m:val="p"/>
                                    </m:rPr>
                                    <a:rPr lang="en-US" sz="1600" b="0" i="1" dirty="0" smtClean="0">
                                      <a:latin typeface="Cambria Math" panose="02040503050406030204" pitchFamily="18" charset="0"/>
                                    </a:rPr>
                                    <m:t>i</m:t>
                                  </m:r>
                                </m:sub>
                              </m:sSub>
                            </m:e>
                          </m:d>
                          <m:r>
                            <a:rPr lang="en-US" sz="1600" b="0" i="1" dirty="0" smtClean="0">
                              <a:latin typeface="Cambria Math" panose="02040503050406030204" pitchFamily="18" charset="0"/>
                            </a:rPr>
                            <m:t>;</m:t>
                          </m:r>
                          <m:r>
                            <a:rPr lang="en-US" sz="1600" b="0" i="1" dirty="0" smtClean="0">
                              <a:latin typeface="Cambria Math" panose="02040503050406030204" pitchFamily="18" charset="0"/>
                            </a:rPr>
                            <m:t>𝑖</m:t>
                          </m:r>
                          <m:r>
                            <a:rPr lang="en-US" sz="1600" b="0" i="1" dirty="0" smtClean="0">
                              <a:latin typeface="Cambria Math" panose="02040503050406030204" pitchFamily="18" charset="0"/>
                            </a:rPr>
                            <m:t>=1,…,</m:t>
                          </m:r>
                          <m:r>
                            <a:rPr lang="en-US" sz="1600" b="0" i="1" dirty="0" smtClean="0">
                              <a:latin typeface="Cambria Math" panose="02040503050406030204" pitchFamily="18" charset="0"/>
                            </a:rPr>
                            <m:t>𝑛</m:t>
                          </m:r>
                        </m:e>
                      </m:d>
                      <m:r>
                        <a:rPr lang="en-US" sz="1600" b="0" i="1" dirty="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𝑘</m:t>
                          </m:r>
                        </m:sub>
                      </m:sSub>
                      <m:r>
                        <a:rPr lang="en-US" sz="1600" i="1">
                          <a:latin typeface="Cambria Math" panose="02040503050406030204" pitchFamily="18" charset="0"/>
                        </a:rPr>
                        <m:t>=1,</m:t>
                      </m:r>
                      <m:r>
                        <m:rPr>
                          <m:nor/>
                        </m:rPr>
                        <a:rPr lang="en-US" sz="1600" dirty="0"/>
                        <m:t> </m:t>
                      </m:r>
                      <m:r>
                        <m:rPr>
                          <m:nor/>
                        </m:rPr>
                        <a:rPr lang="en-US" sz="1600" dirty="0"/>
                        <m:t>if</m:t>
                      </m:r>
                      <m:r>
                        <m:rPr>
                          <m:nor/>
                        </m:rPr>
                        <a:rPr lang="en-US" sz="1600" dirty="0"/>
                        <m:t> </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𝑖</m:t>
                          </m:r>
                        </m:sub>
                      </m:sSub>
                      <m:r>
                        <a:rPr lang="en-US" sz="1600" i="1">
                          <a:latin typeface="Cambria Math" panose="02040503050406030204" pitchFamily="18" charset="0"/>
                        </a:rPr>
                        <m:t>=</m:t>
                      </m:r>
                      <m:r>
                        <a:rPr lang="en-US" sz="1600" i="1">
                          <a:latin typeface="Cambria Math" panose="02040503050406030204" pitchFamily="18" charset="0"/>
                        </a:rPr>
                        <m:t>𝑘</m:t>
                      </m:r>
                      <m:r>
                        <m:rPr>
                          <m:nor/>
                        </m:rPr>
                        <a:rPr lang="en-US" sz="1600" dirty="0"/>
                        <m:t>, </m:t>
                      </m:r>
                      <m:r>
                        <m:rPr>
                          <m:nor/>
                        </m:rPr>
                        <a:rPr lang="en-US" sz="1600" dirty="0"/>
                        <m:t>and</m:t>
                      </m:r>
                      <m:r>
                        <m:rPr>
                          <m:nor/>
                        </m:rPr>
                        <a:rPr lang="en-US" sz="1600" dirty="0"/>
                        <m:t> </m:t>
                      </m:r>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𝑘</m:t>
                          </m:r>
                        </m:sub>
                      </m:sSub>
                      <m:r>
                        <a:rPr lang="en-US" sz="1600" i="1">
                          <a:latin typeface="Cambria Math" panose="02040503050406030204" pitchFamily="18" charset="0"/>
                        </a:rPr>
                        <m:t>=0</m:t>
                      </m:r>
                      <m:r>
                        <m:rPr>
                          <m:nor/>
                        </m:rPr>
                        <a:rPr lang="en-US" sz="1600" dirty="0"/>
                        <m:t> </m:t>
                      </m:r>
                      <m:r>
                        <m:rPr>
                          <m:nor/>
                        </m:rPr>
                        <a:rPr lang="en-US" sz="1600" dirty="0"/>
                        <m:t>otherwise</m:t>
                      </m:r>
                      <m:r>
                        <m:rPr>
                          <m:nor/>
                        </m:rPr>
                        <a:rPr lang="en-US" sz="1600" dirty="0"/>
                        <m:t>.</m:t>
                      </m:r>
                    </m:oMath>
                  </m:oMathPara>
                </a14:m>
                <a:endParaRPr lang="en-US" sz="1600"/>
              </a:p>
              <a:p>
                <a:pPr marL="548640" indent="-285750">
                  <a:buFont typeface="Arial" panose="020B0604020202020204" pitchFamily="34" charset="0"/>
                  <a:buChar char="•"/>
                </a:pPr>
                <a:r>
                  <a:rPr lang="en-US" sz="2000"/>
                  <a:t>Back-propagation (SGD)</a:t>
                </a:r>
              </a:p>
              <a:p>
                <a:r>
                  <a:rPr lang="en-US" sz="2000"/>
                  <a:t>Test:</a:t>
                </a:r>
              </a:p>
              <a:p>
                <a:pPr marL="548640" indent="-285750">
                  <a:buFont typeface="Arial" panose="020B0604020202020204" pitchFamily="34" charset="0"/>
                  <a:buChar char="•"/>
                </a:pPr>
                <a:r>
                  <a:rPr lang="en-US" sz="2000"/>
                  <a:t>Test accuracy</a:t>
                </a:r>
              </a:p>
              <a:p>
                <a:pPr marL="26289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𝐿</m:t>
                      </m:r>
                      <m:r>
                        <a:rPr lang="en-US" sz="2000" b="0" i="1" smtClean="0">
                          <a:latin typeface="Cambria Math" panose="02040503050406030204" pitchFamily="18" charset="0"/>
                        </a:rPr>
                        <m:t>(</m:t>
                      </m:r>
                      <m:r>
                        <a:rPr lang="en-US" sz="2000" b="0" i="1" smtClean="0">
                          <a:latin typeface="Cambria Math" panose="02040503050406030204" pitchFamily="18" charset="0"/>
                        </a:rPr>
                        <m:t>𝑤</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𝑃</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d>
                            <m:dPr>
                              <m:begChr m:val="["/>
                              <m:endChr m:val="]"/>
                              <m:ctrlPr>
                                <a:rPr lang="en-US" sz="2000" b="0" i="1" smtClean="0">
                                  <a:latin typeface="Cambria Math" panose="02040503050406030204" pitchFamily="18" charset="0"/>
                                </a:rPr>
                              </m:ctrlPr>
                            </m:dPr>
                            <m:e>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arg</m:t>
                                  </m:r>
                                </m:fName>
                                <m:e>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𝑘</m:t>
                                          </m:r>
                                        </m:lim>
                                      </m:limLow>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𝑤</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𝑘</m:t>
                                          </m:r>
                                        </m:e>
                                      </m:d>
                                    </m:e>
                                  </m:func>
                                  <m:r>
                                    <a:rPr lang="en-US" sz="2000" b="0" i="1" smtClean="0">
                                      <a:latin typeface="Cambria Math" panose="02040503050406030204" pitchFamily="18" charset="0"/>
                                    </a:rPr>
                                    <m:t>=</m:t>
                                  </m:r>
                                  <m:r>
                                    <a:rPr lang="en-US" sz="2000" b="0" i="1" smtClean="0">
                                      <a:latin typeface="Cambria Math" panose="02040503050406030204" pitchFamily="18" charset="0"/>
                                    </a:rPr>
                                    <m:t>𝑦</m:t>
                                  </m:r>
                                </m:e>
                              </m:func>
                            </m:e>
                          </m:d>
                        </m:sub>
                      </m:sSub>
                    </m:oMath>
                  </m:oMathPara>
                </a14:m>
                <a:endParaRPr lang="en-US" sz="2000"/>
              </a:p>
            </p:txBody>
          </p:sp>
        </mc:Choice>
        <mc:Fallback>
          <p:sp>
            <p:nvSpPr>
              <p:cNvPr id="49" name="TextBox 48"/>
              <p:cNvSpPr txBox="1">
                <a:spLocks noRot="1" noChangeAspect="1" noMove="1" noResize="1" noEditPoints="1" noAdjustHandles="1" noChangeArrowheads="1" noChangeShapeType="1" noTextEdit="1"/>
              </p:cNvSpPr>
              <p:nvPr/>
            </p:nvSpPr>
            <p:spPr>
              <a:xfrm>
                <a:off x="6596575" y="1686357"/>
                <a:ext cx="4960385" cy="4434740"/>
              </a:xfrm>
              <a:prstGeom prst="rect">
                <a:avLst/>
              </a:prstGeom>
              <a:blipFill>
                <a:blip r:embed="rId2"/>
                <a:stretch>
                  <a:fillRect l="-1229" t="-688"/>
                </a:stretch>
              </a:blipFill>
            </p:spPr>
            <p:txBody>
              <a:bodyPr/>
              <a:lstStyle/>
              <a:p>
                <a:r>
                  <a:rPr lang="en-US">
                    <a:noFill/>
                  </a:rPr>
                  <a:t> </a:t>
                </a:r>
              </a:p>
            </p:txBody>
          </p:sp>
        </mc:Fallback>
      </mc:AlternateContent>
      <p:cxnSp>
        <p:nvCxnSpPr>
          <p:cNvPr id="50" name="Straight Connector 49"/>
          <p:cNvCxnSpPr/>
          <p:nvPr/>
        </p:nvCxnSpPr>
        <p:spPr>
          <a:xfrm flipH="1">
            <a:off x="6157867" y="2038247"/>
            <a:ext cx="12514" cy="2644915"/>
          </a:xfrm>
          <a:prstGeom prst="line">
            <a:avLst/>
          </a:prstGeom>
          <a:ln>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p:cNvSpPr txBox="1"/>
              <p:nvPr/>
            </p:nvSpPr>
            <p:spPr>
              <a:xfrm>
                <a:off x="1697132" y="4806391"/>
                <a:ext cx="3472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Neural networks with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oMath>
                </a14:m>
                <a:r>
                  <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layers:</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oMath>
                </a14:m>
                <a:r>
                  <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hidden layers</a:t>
                </a:r>
                <a:r>
                  <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Output layer</a:t>
                </a:r>
              </a:p>
            </p:txBody>
          </p:sp>
        </mc:Choice>
        <mc:Fallback>
          <p:sp>
            <p:nvSpPr>
              <p:cNvPr id="51" name="TextBox 50"/>
              <p:cNvSpPr txBox="1">
                <a:spLocks noRot="1" noChangeAspect="1" noMove="1" noResize="1" noEditPoints="1" noAdjustHandles="1" noChangeArrowheads="1" noChangeShapeType="1" noTextEdit="1"/>
              </p:cNvSpPr>
              <p:nvPr/>
            </p:nvSpPr>
            <p:spPr>
              <a:xfrm>
                <a:off x="1697132" y="4806391"/>
                <a:ext cx="3472959" cy="646331"/>
              </a:xfrm>
              <a:prstGeom prst="rect">
                <a:avLst/>
              </a:prstGeom>
              <a:blipFill>
                <a:blip r:embed="rId3"/>
                <a:stretch>
                  <a:fillRect l="-1404" t="-4717" b="-14151"/>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155D9FFC-3EFD-4BB7-A819-E7FAE4C707F0}"/>
              </a:ext>
            </a:extLst>
          </p:cNvPr>
          <p:cNvGrpSpPr/>
          <p:nvPr/>
        </p:nvGrpSpPr>
        <p:grpSpPr>
          <a:xfrm>
            <a:off x="1010827" y="1842230"/>
            <a:ext cx="4813954" cy="2772303"/>
            <a:chOff x="1053713" y="2117533"/>
            <a:chExt cx="4813954" cy="2772303"/>
          </a:xfrm>
        </p:grpSpPr>
        <p:grpSp>
          <p:nvGrpSpPr>
            <p:cNvPr id="4" name="Group 3"/>
            <p:cNvGrpSpPr/>
            <p:nvPr/>
          </p:nvGrpSpPr>
          <p:grpSpPr>
            <a:xfrm>
              <a:off x="1053713" y="2117533"/>
              <a:ext cx="4813954" cy="2772303"/>
              <a:chOff x="2736875" y="1484537"/>
              <a:chExt cx="5223274" cy="3008285"/>
            </a:xfrm>
          </p:grpSpPr>
          <p:grpSp>
            <p:nvGrpSpPr>
              <p:cNvPr id="5" name="Group 4"/>
              <p:cNvGrpSpPr/>
              <p:nvPr/>
            </p:nvGrpSpPr>
            <p:grpSpPr>
              <a:xfrm>
                <a:off x="3396343" y="1893765"/>
                <a:ext cx="3472430" cy="2599057"/>
                <a:chOff x="2612571" y="2016230"/>
                <a:chExt cx="3472430" cy="2599057"/>
              </a:xfrm>
            </p:grpSpPr>
            <p:grpSp>
              <p:nvGrpSpPr>
                <p:cNvPr id="11" name="Group 10"/>
                <p:cNvGrpSpPr/>
                <p:nvPr/>
              </p:nvGrpSpPr>
              <p:grpSpPr>
                <a:xfrm>
                  <a:off x="2612571" y="2234142"/>
                  <a:ext cx="538843" cy="2217964"/>
                  <a:chOff x="2612571" y="2234142"/>
                  <a:chExt cx="538843" cy="2217964"/>
                </a:xfrm>
              </p:grpSpPr>
              <p:sp>
                <p:nvSpPr>
                  <p:cNvPr id="45" name="Oval 44"/>
                  <p:cNvSpPr/>
                  <p:nvPr/>
                </p:nvSpPr>
                <p:spPr>
                  <a:xfrm>
                    <a:off x="2612572" y="2234142"/>
                    <a:ext cx="440871" cy="41637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6" name="Oval 45"/>
                  <p:cNvSpPr/>
                  <p:nvPr/>
                </p:nvSpPr>
                <p:spPr>
                  <a:xfrm>
                    <a:off x="2612571" y="2828320"/>
                    <a:ext cx="440871" cy="41637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7" name="Oval 46"/>
                  <p:cNvSpPr/>
                  <p:nvPr/>
                </p:nvSpPr>
                <p:spPr>
                  <a:xfrm>
                    <a:off x="2612571" y="4035728"/>
                    <a:ext cx="440871" cy="41637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8" name="TextBox 47"/>
                  <p:cNvSpPr txBox="1"/>
                  <p:nvPr/>
                </p:nvSpPr>
                <p:spPr>
                  <a:xfrm>
                    <a:off x="2689749" y="3456989"/>
                    <a:ext cx="461665" cy="366447"/>
                  </a:xfrm>
                  <a:prstGeom prst="rect">
                    <a:avLst/>
                  </a:prstGeom>
                  <a:noFill/>
                </p:spPr>
                <p:txBody>
                  <a:bodyPr vert="eaVert" wrap="none" rtlCol="0">
                    <a:spAutoFit/>
                  </a:bodyPr>
                  <a:lstStyle/>
                  <a:p>
                    <a:r>
                      <a:rPr lang="en-US"/>
                      <a:t>…..</a:t>
                    </a:r>
                  </a:p>
                </p:txBody>
              </p:sp>
            </p:grpSp>
            <p:grpSp>
              <p:nvGrpSpPr>
                <p:cNvPr id="12" name="Group 11"/>
                <p:cNvGrpSpPr/>
                <p:nvPr/>
              </p:nvGrpSpPr>
              <p:grpSpPr>
                <a:xfrm>
                  <a:off x="4141022" y="2016230"/>
                  <a:ext cx="530681" cy="2599057"/>
                  <a:chOff x="3968325" y="2065216"/>
                  <a:chExt cx="530681" cy="2599057"/>
                </a:xfrm>
              </p:grpSpPr>
              <p:grpSp>
                <p:nvGrpSpPr>
                  <p:cNvPr id="38" name="Group 37"/>
                  <p:cNvGrpSpPr/>
                  <p:nvPr/>
                </p:nvGrpSpPr>
                <p:grpSpPr>
                  <a:xfrm>
                    <a:off x="3968326" y="2065216"/>
                    <a:ext cx="530680" cy="2599057"/>
                    <a:chOff x="4046762" y="1918714"/>
                    <a:chExt cx="530680" cy="2599057"/>
                  </a:xfrm>
                </p:grpSpPr>
                <p:grpSp>
                  <p:nvGrpSpPr>
                    <p:cNvPr id="40" name="Group 39"/>
                    <p:cNvGrpSpPr/>
                    <p:nvPr/>
                  </p:nvGrpSpPr>
                  <p:grpSpPr>
                    <a:xfrm>
                      <a:off x="4046762" y="1918714"/>
                      <a:ext cx="440871" cy="2599057"/>
                      <a:chOff x="2612569" y="1918714"/>
                      <a:chExt cx="440871" cy="2599057"/>
                    </a:xfrm>
                  </p:grpSpPr>
                  <p:sp>
                    <p:nvSpPr>
                      <p:cNvPr id="42" name="Oval 41"/>
                      <p:cNvSpPr/>
                      <p:nvPr/>
                    </p:nvSpPr>
                    <p:spPr>
                      <a:xfrm>
                        <a:off x="2612570" y="1918714"/>
                        <a:ext cx="440869" cy="40706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3" name="Oval 42"/>
                      <p:cNvSpPr/>
                      <p:nvPr/>
                    </p:nvSpPr>
                    <p:spPr>
                      <a:xfrm>
                        <a:off x="2612569" y="3017106"/>
                        <a:ext cx="440871" cy="4163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4" name="Oval 43"/>
                      <p:cNvSpPr/>
                      <p:nvPr/>
                    </p:nvSpPr>
                    <p:spPr>
                      <a:xfrm>
                        <a:off x="2612569" y="4101393"/>
                        <a:ext cx="440871" cy="4163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sp>
                  <p:nvSpPr>
                    <p:cNvPr id="41" name="TextBox 40"/>
                    <p:cNvSpPr txBox="1"/>
                    <p:nvPr/>
                  </p:nvSpPr>
                  <p:spPr>
                    <a:xfrm>
                      <a:off x="4115777" y="3555415"/>
                      <a:ext cx="461665" cy="366447"/>
                    </a:xfrm>
                    <a:prstGeom prst="rect">
                      <a:avLst/>
                    </a:prstGeom>
                    <a:noFill/>
                  </p:spPr>
                  <p:txBody>
                    <a:bodyPr vert="eaVert" wrap="none" rtlCol="0">
                      <a:spAutoFit/>
                    </a:bodyPr>
                    <a:lstStyle/>
                    <a:p>
                      <a:r>
                        <a:rPr lang="en-US"/>
                        <a:t>…..</a:t>
                      </a:r>
                    </a:p>
                  </p:txBody>
                </p:sp>
              </p:grpSp>
              <p:sp>
                <p:nvSpPr>
                  <p:cNvPr id="39" name="Oval 38"/>
                  <p:cNvSpPr/>
                  <p:nvPr/>
                </p:nvSpPr>
                <p:spPr>
                  <a:xfrm>
                    <a:off x="3968325" y="2603525"/>
                    <a:ext cx="440871" cy="4163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grpSp>
              <p:nvGrpSpPr>
                <p:cNvPr id="13" name="Group 12"/>
                <p:cNvGrpSpPr/>
                <p:nvPr/>
              </p:nvGrpSpPr>
              <p:grpSpPr>
                <a:xfrm>
                  <a:off x="5584747" y="2586848"/>
                  <a:ext cx="500254" cy="1623786"/>
                  <a:chOff x="5826578" y="2559904"/>
                  <a:chExt cx="500254" cy="1623786"/>
                </a:xfrm>
              </p:grpSpPr>
              <p:grpSp>
                <p:nvGrpSpPr>
                  <p:cNvPr id="34" name="Group 33"/>
                  <p:cNvGrpSpPr/>
                  <p:nvPr/>
                </p:nvGrpSpPr>
                <p:grpSpPr>
                  <a:xfrm>
                    <a:off x="5826578" y="2559904"/>
                    <a:ext cx="440871" cy="1623786"/>
                    <a:chOff x="2612571" y="2828320"/>
                    <a:chExt cx="440871" cy="1623786"/>
                  </a:xfrm>
                </p:grpSpPr>
                <p:sp>
                  <p:nvSpPr>
                    <p:cNvPr id="36" name="Oval 35"/>
                    <p:cNvSpPr/>
                    <p:nvPr/>
                  </p:nvSpPr>
                  <p:spPr>
                    <a:xfrm>
                      <a:off x="2612571" y="2828320"/>
                      <a:ext cx="440871" cy="41637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7" name="Oval 36"/>
                    <p:cNvSpPr/>
                    <p:nvPr/>
                  </p:nvSpPr>
                  <p:spPr>
                    <a:xfrm>
                      <a:off x="2612571" y="4035728"/>
                      <a:ext cx="440871" cy="41637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35" name="TextBox 34"/>
                  <p:cNvSpPr txBox="1"/>
                  <p:nvPr/>
                </p:nvSpPr>
                <p:spPr>
                  <a:xfrm>
                    <a:off x="5865167" y="3178877"/>
                    <a:ext cx="461665" cy="366447"/>
                  </a:xfrm>
                  <a:prstGeom prst="rect">
                    <a:avLst/>
                  </a:prstGeom>
                  <a:noFill/>
                </p:spPr>
                <p:txBody>
                  <a:bodyPr vert="eaVert" wrap="none" rtlCol="0">
                    <a:spAutoFit/>
                  </a:bodyPr>
                  <a:lstStyle/>
                  <a:p>
                    <a:r>
                      <a:rPr lang="en-US"/>
                      <a:t>…..</a:t>
                    </a:r>
                  </a:p>
                </p:txBody>
              </p:sp>
            </p:grpSp>
            <p:cxnSp>
              <p:nvCxnSpPr>
                <p:cNvPr id="14" name="Straight Arrow Connector 13"/>
                <p:cNvCxnSpPr>
                  <a:stCxn id="45" idx="7"/>
                  <a:endCxn id="42" idx="1"/>
                </p:cNvCxnSpPr>
                <p:nvPr/>
              </p:nvCxnSpPr>
              <p:spPr>
                <a:xfrm flipV="1">
                  <a:off x="2988879" y="2075843"/>
                  <a:ext cx="1216709" cy="219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44" idx="6"/>
                  <a:endCxn id="37" idx="3"/>
                </p:cNvCxnSpPr>
                <p:nvPr/>
              </p:nvCxnSpPr>
              <p:spPr>
                <a:xfrm flipV="1">
                  <a:off x="4581894" y="4149657"/>
                  <a:ext cx="1067417" cy="257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44" idx="7"/>
                  <a:endCxn id="36" idx="3"/>
                </p:cNvCxnSpPr>
                <p:nvPr/>
              </p:nvCxnSpPr>
              <p:spPr>
                <a:xfrm flipV="1">
                  <a:off x="4517330" y="2942249"/>
                  <a:ext cx="1131981" cy="1317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43" idx="5"/>
                  <a:endCxn id="37" idx="2"/>
                </p:cNvCxnSpPr>
                <p:nvPr/>
              </p:nvCxnSpPr>
              <p:spPr>
                <a:xfrm>
                  <a:off x="4517330" y="3470023"/>
                  <a:ext cx="1067417" cy="532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43" idx="6"/>
                  <a:endCxn id="36" idx="2"/>
                </p:cNvCxnSpPr>
                <p:nvPr/>
              </p:nvCxnSpPr>
              <p:spPr>
                <a:xfrm flipV="1">
                  <a:off x="4581894" y="2795037"/>
                  <a:ext cx="1002853" cy="527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39" idx="5"/>
                  <a:endCxn id="37" idx="1"/>
                </p:cNvCxnSpPr>
                <p:nvPr/>
              </p:nvCxnSpPr>
              <p:spPr>
                <a:xfrm>
                  <a:off x="4517329" y="2909940"/>
                  <a:ext cx="1131982" cy="9452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39" idx="6"/>
                  <a:endCxn id="36" idx="1"/>
                </p:cNvCxnSpPr>
                <p:nvPr/>
              </p:nvCxnSpPr>
              <p:spPr>
                <a:xfrm flipV="1">
                  <a:off x="4581893" y="2647825"/>
                  <a:ext cx="1067418" cy="114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42" idx="5"/>
                  <a:endCxn id="37" idx="0"/>
                </p:cNvCxnSpPr>
                <p:nvPr/>
              </p:nvCxnSpPr>
              <p:spPr>
                <a:xfrm>
                  <a:off x="4517329" y="2363683"/>
                  <a:ext cx="1287854" cy="14305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42" idx="6"/>
                  <a:endCxn id="36" idx="0"/>
                </p:cNvCxnSpPr>
                <p:nvPr/>
              </p:nvCxnSpPr>
              <p:spPr>
                <a:xfrm>
                  <a:off x="4581893" y="2219763"/>
                  <a:ext cx="1223290" cy="367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45" idx="6"/>
                  <a:endCxn id="39" idx="1"/>
                </p:cNvCxnSpPr>
                <p:nvPr/>
              </p:nvCxnSpPr>
              <p:spPr>
                <a:xfrm>
                  <a:off x="3053443" y="2442331"/>
                  <a:ext cx="1152143" cy="1731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stCxn id="45" idx="5"/>
                  <a:endCxn id="43" idx="1"/>
                </p:cNvCxnSpPr>
                <p:nvPr/>
              </p:nvCxnSpPr>
              <p:spPr>
                <a:xfrm>
                  <a:off x="2988879" y="2589543"/>
                  <a:ext cx="1216708" cy="586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45" idx="4"/>
                  <a:endCxn id="44" idx="1"/>
                </p:cNvCxnSpPr>
                <p:nvPr/>
              </p:nvCxnSpPr>
              <p:spPr>
                <a:xfrm>
                  <a:off x="2833008" y="2650520"/>
                  <a:ext cx="1372579" cy="1609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46" idx="7"/>
                  <a:endCxn id="42" idx="2"/>
                </p:cNvCxnSpPr>
                <p:nvPr/>
              </p:nvCxnSpPr>
              <p:spPr>
                <a:xfrm flipV="1">
                  <a:off x="2988878" y="2219763"/>
                  <a:ext cx="1152146" cy="6695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47" idx="5"/>
                  <a:endCxn id="44" idx="3"/>
                </p:cNvCxnSpPr>
                <p:nvPr/>
              </p:nvCxnSpPr>
              <p:spPr>
                <a:xfrm>
                  <a:off x="2988878" y="4391129"/>
                  <a:ext cx="1216709" cy="1631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47" idx="7"/>
                  <a:endCxn id="39" idx="3"/>
                </p:cNvCxnSpPr>
                <p:nvPr/>
              </p:nvCxnSpPr>
              <p:spPr>
                <a:xfrm flipV="1">
                  <a:off x="2988878" y="2909940"/>
                  <a:ext cx="1216708" cy="11867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47" idx="0"/>
                  <a:endCxn id="42" idx="3"/>
                </p:cNvCxnSpPr>
                <p:nvPr/>
              </p:nvCxnSpPr>
              <p:spPr>
                <a:xfrm flipV="1">
                  <a:off x="2833007" y="2363683"/>
                  <a:ext cx="1372581" cy="16720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47" idx="6"/>
                  <a:endCxn id="43" idx="3"/>
                </p:cNvCxnSpPr>
                <p:nvPr/>
              </p:nvCxnSpPr>
              <p:spPr>
                <a:xfrm flipV="1">
                  <a:off x="3053442" y="3470023"/>
                  <a:ext cx="1152145" cy="7738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46" idx="4"/>
                  <a:endCxn id="44" idx="2"/>
                </p:cNvCxnSpPr>
                <p:nvPr/>
              </p:nvCxnSpPr>
              <p:spPr>
                <a:xfrm>
                  <a:off x="2833007" y="3244698"/>
                  <a:ext cx="1308016" cy="1162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46" idx="5"/>
                  <a:endCxn id="43" idx="2"/>
                </p:cNvCxnSpPr>
                <p:nvPr/>
              </p:nvCxnSpPr>
              <p:spPr>
                <a:xfrm>
                  <a:off x="2988878" y="3183721"/>
                  <a:ext cx="1152145" cy="139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46" idx="6"/>
                  <a:endCxn id="39" idx="2"/>
                </p:cNvCxnSpPr>
                <p:nvPr/>
              </p:nvCxnSpPr>
              <p:spPr>
                <a:xfrm flipV="1">
                  <a:off x="3053442" y="2762728"/>
                  <a:ext cx="1087580" cy="2737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6" name="TextBox 5"/>
                  <p:cNvSpPr txBox="1"/>
                  <p:nvPr/>
                </p:nvSpPr>
                <p:spPr>
                  <a:xfrm>
                    <a:off x="2736875" y="2880760"/>
                    <a:ext cx="399275" cy="400770"/>
                  </a:xfrm>
                  <a:prstGeom prst="rect">
                    <a:avLst/>
                  </a:prstGeom>
                  <a:noFill/>
                </p:spPr>
                <p:txBody>
                  <a:bodyPr wrap="none" rtlCol="0">
                    <a:spAutoFit/>
                  </a:bodyPr>
                  <a:lstStyle/>
                  <a:p>
                    <a:r>
                      <a:rPr lang="en-US"/>
                      <a:t> </a:t>
                    </a:r>
                    <a14:m>
                      <m:oMath xmlns:m="http://schemas.openxmlformats.org/officeDocument/2006/math">
                        <m:r>
                          <a:rPr lang="en-US" b="0" i="1" smtClean="0">
                            <a:latin typeface="Cambria Math" panose="02040503050406030204" pitchFamily="18" charset="0"/>
                          </a:rPr>
                          <m:t>𝑥</m:t>
                        </m:r>
                      </m:oMath>
                    </a14:m>
                    <a:endParaRPr lang="en-US"/>
                  </a:p>
                </p:txBody>
              </p:sp>
            </mc:Choice>
            <mc:Fallback>
              <p:sp>
                <p:nvSpPr>
                  <p:cNvPr id="6" name="TextBox 5"/>
                  <p:cNvSpPr txBox="1">
                    <a:spLocks noRot="1" noChangeAspect="1" noMove="1" noResize="1" noEditPoints="1" noAdjustHandles="1" noChangeArrowheads="1" noChangeShapeType="1" noTextEdit="1"/>
                  </p:cNvSpPr>
                  <p:nvPr/>
                </p:nvSpPr>
                <p:spPr>
                  <a:xfrm>
                    <a:off x="2736875" y="2880760"/>
                    <a:ext cx="399275" cy="40077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6809390" y="2476807"/>
                    <a:ext cx="1094161" cy="400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,1)</m:t>
                          </m:r>
                        </m:oMath>
                      </m:oMathPara>
                    </a14:m>
                    <a:endParaRPr lang="en-US"/>
                  </a:p>
                </p:txBody>
              </p:sp>
            </mc:Choice>
            <mc:Fallback>
              <p:sp>
                <p:nvSpPr>
                  <p:cNvPr id="7" name="TextBox 6"/>
                  <p:cNvSpPr txBox="1">
                    <a:spLocks noRot="1" noChangeAspect="1" noMove="1" noResize="1" noEditPoints="1" noAdjustHandles="1" noChangeArrowheads="1" noChangeShapeType="1" noTextEdit="1"/>
                  </p:cNvSpPr>
                  <p:nvPr/>
                </p:nvSpPr>
                <p:spPr>
                  <a:xfrm>
                    <a:off x="6809390" y="2476807"/>
                    <a:ext cx="1094161" cy="400770"/>
                  </a:xfrm>
                  <a:prstGeom prst="rect">
                    <a:avLst/>
                  </a:prstGeom>
                  <a:blipFill>
                    <a:blip r:embed="rId5"/>
                    <a:stretch>
                      <a:fillRect b="-131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6821880" y="3700971"/>
                    <a:ext cx="1138269" cy="400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oMath>
                      </m:oMathPara>
                    </a14:m>
                    <a:endParaRPr lang="en-US"/>
                  </a:p>
                </p:txBody>
              </p:sp>
            </mc:Choice>
            <mc:Fallback>
              <p:sp>
                <p:nvSpPr>
                  <p:cNvPr id="8" name="TextBox 7"/>
                  <p:cNvSpPr txBox="1">
                    <a:spLocks noRot="1" noChangeAspect="1" noMove="1" noResize="1" noEditPoints="1" noAdjustHandles="1" noChangeArrowheads="1" noChangeShapeType="1" noTextEdit="1"/>
                  </p:cNvSpPr>
                  <p:nvPr/>
                </p:nvSpPr>
                <p:spPr>
                  <a:xfrm>
                    <a:off x="6821880" y="3700971"/>
                    <a:ext cx="1138269" cy="400770"/>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4745794" y="1484537"/>
                    <a:ext cx="710888" cy="400770"/>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𝜎</m:t>
                        </m:r>
                        <m:r>
                          <a:rPr lang="en-US" i="1">
                            <a:latin typeface="Cambria Math" panose="02040503050406030204" pitchFamily="18" charset="0"/>
                          </a:rPr>
                          <m:t>(∑</m:t>
                        </m:r>
                      </m:oMath>
                    </a14:m>
                    <a:r>
                      <a:rPr lang="en-US"/>
                      <a:t>)</a:t>
                    </a:r>
                  </a:p>
                </p:txBody>
              </p:sp>
            </mc:Choice>
            <mc:Fallback>
              <p:sp>
                <p:nvSpPr>
                  <p:cNvPr id="9" name="TextBox 8"/>
                  <p:cNvSpPr txBox="1">
                    <a:spLocks noRot="1" noChangeAspect="1" noMove="1" noResize="1" noEditPoints="1" noAdjustHandles="1" noChangeArrowheads="1" noChangeShapeType="1" noTextEdit="1"/>
                  </p:cNvSpPr>
                  <p:nvPr/>
                </p:nvSpPr>
                <p:spPr>
                  <a:xfrm>
                    <a:off x="4745794" y="1484537"/>
                    <a:ext cx="710888" cy="400770"/>
                  </a:xfrm>
                  <a:prstGeom prst="rect">
                    <a:avLst/>
                  </a:prstGeom>
                  <a:blipFill>
                    <a:blip r:embed="rId7"/>
                    <a:stretch>
                      <a:fillRect t="-8197" r="-747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6116606" y="1967908"/>
                    <a:ext cx="1419064" cy="400770"/>
                  </a:xfrm>
                  <a:prstGeom prst="rect">
                    <a:avLst/>
                  </a:prstGeom>
                  <a:noFill/>
                </p:spPr>
                <p:txBody>
                  <a:bodyPr wrap="none" rtlCol="0">
                    <a:spAutoFit/>
                  </a:bodyPr>
                  <a:lstStyle/>
                  <a:p>
                    <a:r>
                      <a:rPr lang="en-US"/>
                      <a:t>Softmax</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m:t>
                        </m:r>
                        <m:r>
                          <a:rPr lang="en-US" b="0" i="0" smtClean="0">
                            <a:latin typeface="Cambria Math" panose="02040503050406030204" pitchFamily="18" charset="0"/>
                          </a:rPr>
                          <m:t>)</m:t>
                        </m:r>
                      </m:oMath>
                    </a14:m>
                    <a:endParaRPr lang="en-US"/>
                  </a:p>
                </p:txBody>
              </p:sp>
            </mc:Choice>
            <mc:Fallback>
              <p:sp>
                <p:nvSpPr>
                  <p:cNvPr id="10" name="TextBox 9"/>
                  <p:cNvSpPr txBox="1">
                    <a:spLocks noRot="1" noChangeAspect="1" noMove="1" noResize="1" noEditPoints="1" noAdjustHandles="1" noChangeArrowheads="1" noChangeShapeType="1" noTextEdit="1"/>
                  </p:cNvSpPr>
                  <p:nvPr/>
                </p:nvSpPr>
                <p:spPr>
                  <a:xfrm>
                    <a:off x="6116606" y="1967908"/>
                    <a:ext cx="1419064" cy="400770"/>
                  </a:xfrm>
                  <a:prstGeom prst="rect">
                    <a:avLst/>
                  </a:prstGeom>
                  <a:blipFill>
                    <a:blip r:embed="rId8"/>
                    <a:stretch>
                      <a:fillRect l="-4206" t="-8197" r="-1402" b="-2459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1F7D1591-222B-4589-90F3-9F10F611C751}"/>
                    </a:ext>
                  </a:extLst>
                </p:cNvPr>
                <p:cNvSpPr txBox="1"/>
                <p:nvPr/>
              </p:nvSpPr>
              <p:spPr>
                <a:xfrm>
                  <a:off x="2099841" y="2313550"/>
                  <a:ext cx="772776" cy="4199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b="0" i="1" smtClean="0">
                                <a:latin typeface="Cambria Math" panose="02040503050406030204" pitchFamily="18" charset="0"/>
                              </a:rPr>
                            </m:ctrlPr>
                          </m:dPr>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sub>
                              <m:sup>
                                <m:r>
                                  <a:rPr lang="en-US" altLang="zh-CN" b="0" i="1" smtClean="0">
                                    <a:latin typeface="Cambria Math" panose="02040503050406030204" pitchFamily="18" charset="0"/>
                                  </a:rPr>
                                  <m:t>1</m:t>
                                </m:r>
                              </m:sup>
                            </m:sSubSup>
                          </m:e>
                        </m:d>
                      </m:oMath>
                    </m:oMathPara>
                  </a14:m>
                  <a:endParaRPr lang="zh-CN" altLang="en-US"/>
                </a:p>
              </p:txBody>
            </p:sp>
          </mc:Choice>
          <mc:Fallback>
            <p:sp>
              <p:nvSpPr>
                <p:cNvPr id="54" name="TextBox 53">
                  <a:extLst>
                    <a:ext uri="{FF2B5EF4-FFF2-40B4-BE49-F238E27FC236}">
                      <a16:creationId xmlns:a16="http://schemas.microsoft.com/office/drawing/2014/main" id="{1F7D1591-222B-4589-90F3-9F10F611C751}"/>
                    </a:ext>
                  </a:extLst>
                </p:cNvPr>
                <p:cNvSpPr txBox="1">
                  <a:spLocks noRot="1" noChangeAspect="1" noMove="1" noResize="1" noEditPoints="1" noAdjustHandles="1" noChangeArrowheads="1" noChangeShapeType="1" noTextEdit="1"/>
                </p:cNvSpPr>
                <p:nvPr/>
              </p:nvSpPr>
              <p:spPr>
                <a:xfrm>
                  <a:off x="2099841" y="2313550"/>
                  <a:ext cx="772776" cy="419987"/>
                </a:xfrm>
                <a:prstGeom prst="rect">
                  <a:avLst/>
                </a:prstGeom>
                <a:blipFill>
                  <a:blip r:embed="rId9"/>
                  <a:stretch>
                    <a:fillRect b="-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EC40ABB1-4EAC-43D0-8DBF-82650471E072}"/>
                    </a:ext>
                  </a:extLst>
                </p:cNvPr>
                <p:cNvSpPr txBox="1"/>
                <p:nvPr/>
              </p:nvSpPr>
              <p:spPr>
                <a:xfrm>
                  <a:off x="3431152" y="2397044"/>
                  <a:ext cx="925318" cy="4199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b="0" i="1" smtClean="0">
                                <a:latin typeface="Cambria Math" panose="02040503050406030204" pitchFamily="18" charset="0"/>
                              </a:rPr>
                            </m:ctrlPr>
                          </m:dPr>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sub>
                              <m:sup>
                                <m:r>
                                  <a:rPr lang="en-US" altLang="zh-CN" b="0" i="1" smtClean="0">
                                    <a:latin typeface="Cambria Math" panose="02040503050406030204" pitchFamily="18" charset="0"/>
                                  </a:rPr>
                                  <m:t>𝐿</m:t>
                                </m:r>
                                <m:r>
                                  <a:rPr lang="en-US" altLang="zh-CN" b="0" i="1" smtClean="0">
                                    <a:latin typeface="Cambria Math" panose="02040503050406030204" pitchFamily="18" charset="0"/>
                                  </a:rPr>
                                  <m:t>−1</m:t>
                                </m:r>
                              </m:sup>
                            </m:sSubSup>
                          </m:e>
                        </m:d>
                      </m:oMath>
                    </m:oMathPara>
                  </a14:m>
                  <a:endParaRPr lang="zh-CN" altLang="en-US"/>
                </a:p>
              </p:txBody>
            </p:sp>
          </mc:Choice>
          <mc:Fallback>
            <p:sp>
              <p:nvSpPr>
                <p:cNvPr id="56" name="TextBox 55">
                  <a:extLst>
                    <a:ext uri="{FF2B5EF4-FFF2-40B4-BE49-F238E27FC236}">
                      <a16:creationId xmlns:a16="http://schemas.microsoft.com/office/drawing/2014/main" id="{EC40ABB1-4EAC-43D0-8DBF-82650471E072}"/>
                    </a:ext>
                  </a:extLst>
                </p:cNvPr>
                <p:cNvSpPr txBox="1">
                  <a:spLocks noRot="1" noChangeAspect="1" noMove="1" noResize="1" noEditPoints="1" noAdjustHandles="1" noChangeArrowheads="1" noChangeShapeType="1" noTextEdit="1"/>
                </p:cNvSpPr>
                <p:nvPr/>
              </p:nvSpPr>
              <p:spPr>
                <a:xfrm>
                  <a:off x="3431152" y="2397044"/>
                  <a:ext cx="925318" cy="419987"/>
                </a:xfrm>
                <a:prstGeom prst="rect">
                  <a:avLst/>
                </a:prstGeom>
                <a:blipFill>
                  <a:blip r:embed="rId10"/>
                  <a:stretch>
                    <a:fillRect b="-8696"/>
                  </a:stretch>
                </a:blipFill>
              </p:spPr>
              <p:txBody>
                <a:bodyPr/>
                <a:lstStyle/>
                <a:p>
                  <a:r>
                    <a:rPr lang="en-US">
                      <a:noFill/>
                    </a:rPr>
                    <a:t> </a:t>
                  </a:r>
                </a:p>
              </p:txBody>
            </p:sp>
          </mc:Fallback>
        </mc:AlternateContent>
      </p:grpSp>
      <p:sp>
        <p:nvSpPr>
          <p:cNvPr id="57" name="Date Placeholder 56">
            <a:extLst>
              <a:ext uri="{FF2B5EF4-FFF2-40B4-BE49-F238E27FC236}">
                <a16:creationId xmlns:a16="http://schemas.microsoft.com/office/drawing/2014/main" id="{C0A33BF6-3529-44C7-AC03-E10100075901}"/>
              </a:ext>
            </a:extLst>
          </p:cNvPr>
          <p:cNvSpPr>
            <a:spLocks noGrp="1"/>
          </p:cNvSpPr>
          <p:nvPr>
            <p:ph type="dt" sz="half" idx="10"/>
          </p:nvPr>
        </p:nvSpPr>
        <p:spPr/>
        <p:txBody>
          <a:bodyPr/>
          <a:lstStyle/>
          <a:p>
            <a:fld id="{834F258C-27F9-4440-B4D4-E32DC394FF5F}" type="datetime1">
              <a:rPr lang="en-US" smtClean="0"/>
              <a:t>1/28/2024</a:t>
            </a:fld>
            <a:endParaRPr lang="en-US"/>
          </a:p>
        </p:txBody>
      </p:sp>
      <p:sp>
        <p:nvSpPr>
          <p:cNvPr id="58" name="Footer Placeholder 57">
            <a:extLst>
              <a:ext uri="{FF2B5EF4-FFF2-40B4-BE49-F238E27FC236}">
                <a16:creationId xmlns:a16="http://schemas.microsoft.com/office/drawing/2014/main" id="{88A6032C-48D2-4977-AA56-3625DC8DF02D}"/>
              </a:ext>
            </a:extLst>
          </p:cNvPr>
          <p:cNvSpPr>
            <a:spLocks noGrp="1"/>
          </p:cNvSpPr>
          <p:nvPr>
            <p:ph type="ftr" sz="quarter" idx="11"/>
          </p:nvPr>
        </p:nvSpPr>
        <p:spPr/>
        <p:txBody>
          <a:bodyPr/>
          <a:lstStyle/>
          <a:p>
            <a:r>
              <a:rPr lang="en-US"/>
              <a:t>Talk at CAS</a:t>
            </a:r>
          </a:p>
        </p:txBody>
      </p:sp>
      <p:sp>
        <p:nvSpPr>
          <p:cNvPr id="59" name="Slide Number Placeholder 58">
            <a:extLst>
              <a:ext uri="{FF2B5EF4-FFF2-40B4-BE49-F238E27FC236}">
                <a16:creationId xmlns:a16="http://schemas.microsoft.com/office/drawing/2014/main" id="{79A13F30-BEB7-4314-97EC-96FFED924D33}"/>
              </a:ext>
            </a:extLst>
          </p:cNvPr>
          <p:cNvSpPr>
            <a:spLocks noGrp="1"/>
          </p:cNvSpPr>
          <p:nvPr>
            <p:ph type="sldNum" sz="quarter" idx="12"/>
          </p:nvPr>
        </p:nvSpPr>
        <p:spPr/>
        <p:txBody>
          <a:bodyPr/>
          <a:lstStyle/>
          <a:p>
            <a:fld id="{48F63A3B-78C7-47BE-AE5E-E10140E04643}" type="slidenum">
              <a:rPr lang="en-US" smtClean="0"/>
              <a:t>4</a:t>
            </a:fld>
            <a:endParaRPr lang="en-US"/>
          </a:p>
        </p:txBody>
      </p:sp>
      <p:sp>
        <p:nvSpPr>
          <p:cNvPr id="60" name="Rectangle: Rounded Corners 59">
            <a:extLst>
              <a:ext uri="{FF2B5EF4-FFF2-40B4-BE49-F238E27FC236}">
                <a16:creationId xmlns:a16="http://schemas.microsoft.com/office/drawing/2014/main" id="{83DADB51-A751-486E-AA12-1281A71412D7}"/>
              </a:ext>
            </a:extLst>
          </p:cNvPr>
          <p:cNvSpPr/>
          <p:nvPr/>
        </p:nvSpPr>
        <p:spPr>
          <a:xfrm>
            <a:off x="838200" y="4904398"/>
            <a:ext cx="10678886" cy="132556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3200"/>
              <a:t>Deep neural networks are efficient universal approximators of high-dimensional continuous function.</a:t>
            </a:r>
          </a:p>
        </p:txBody>
      </p:sp>
    </p:spTree>
    <p:extLst>
      <p:ext uri="{BB962C8B-B14F-4D97-AF65-F5344CB8AC3E}">
        <p14:creationId xmlns:p14="http://schemas.microsoft.com/office/powerpoint/2010/main" val="16153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a:t>Deep Neural Networks</a:t>
            </a:r>
            <a:endParaRPr lang="zh-CN" altLang="en-US" b="1"/>
          </a:p>
        </p:txBody>
      </p:sp>
      <p:sp>
        <p:nvSpPr>
          <p:cNvPr id="57" name="Date Placeholder 56">
            <a:extLst>
              <a:ext uri="{FF2B5EF4-FFF2-40B4-BE49-F238E27FC236}">
                <a16:creationId xmlns:a16="http://schemas.microsoft.com/office/drawing/2014/main" id="{C0A33BF6-3529-44C7-AC03-E10100075901}"/>
              </a:ext>
            </a:extLst>
          </p:cNvPr>
          <p:cNvSpPr>
            <a:spLocks noGrp="1"/>
          </p:cNvSpPr>
          <p:nvPr>
            <p:ph type="dt" sz="half" idx="10"/>
          </p:nvPr>
        </p:nvSpPr>
        <p:spPr/>
        <p:txBody>
          <a:bodyPr/>
          <a:lstStyle/>
          <a:p>
            <a:fld id="{478A7006-5557-4C87-A985-125666B20E82}" type="datetime1">
              <a:rPr lang="en-US" smtClean="0"/>
              <a:t>1/28/2024</a:t>
            </a:fld>
            <a:endParaRPr lang="en-US"/>
          </a:p>
        </p:txBody>
      </p:sp>
      <p:sp>
        <p:nvSpPr>
          <p:cNvPr id="58" name="Footer Placeholder 57">
            <a:extLst>
              <a:ext uri="{FF2B5EF4-FFF2-40B4-BE49-F238E27FC236}">
                <a16:creationId xmlns:a16="http://schemas.microsoft.com/office/drawing/2014/main" id="{88A6032C-48D2-4977-AA56-3625DC8DF02D}"/>
              </a:ext>
            </a:extLst>
          </p:cNvPr>
          <p:cNvSpPr>
            <a:spLocks noGrp="1"/>
          </p:cNvSpPr>
          <p:nvPr>
            <p:ph type="ftr" sz="quarter" idx="11"/>
          </p:nvPr>
        </p:nvSpPr>
        <p:spPr/>
        <p:txBody>
          <a:bodyPr/>
          <a:lstStyle/>
          <a:p>
            <a:r>
              <a:rPr lang="en-US"/>
              <a:t>Talk at CAS</a:t>
            </a:r>
          </a:p>
        </p:txBody>
      </p:sp>
      <p:sp>
        <p:nvSpPr>
          <p:cNvPr id="59" name="Slide Number Placeholder 58">
            <a:extLst>
              <a:ext uri="{FF2B5EF4-FFF2-40B4-BE49-F238E27FC236}">
                <a16:creationId xmlns:a16="http://schemas.microsoft.com/office/drawing/2014/main" id="{79A13F30-BEB7-4314-97EC-96FFED924D33}"/>
              </a:ext>
            </a:extLst>
          </p:cNvPr>
          <p:cNvSpPr>
            <a:spLocks noGrp="1"/>
          </p:cNvSpPr>
          <p:nvPr>
            <p:ph type="sldNum" sz="quarter" idx="12"/>
          </p:nvPr>
        </p:nvSpPr>
        <p:spPr/>
        <p:txBody>
          <a:bodyPr/>
          <a:lstStyle/>
          <a:p>
            <a:fld id="{48F63A3B-78C7-47BE-AE5E-E10140E04643}" type="slidenum">
              <a:rPr lang="en-US" smtClean="0"/>
              <a:t>5</a:t>
            </a:fld>
            <a:endParaRPr lang="en-US"/>
          </a:p>
        </p:txBody>
      </p:sp>
      <p:pic>
        <p:nvPicPr>
          <p:cNvPr id="52" name="Picture 51">
            <a:extLst>
              <a:ext uri="{FF2B5EF4-FFF2-40B4-BE49-F238E27FC236}">
                <a16:creationId xmlns:a16="http://schemas.microsoft.com/office/drawing/2014/main" id="{EA47517E-3E98-467B-8C9E-5B02B5ACF12D}"/>
              </a:ext>
            </a:extLst>
          </p:cNvPr>
          <p:cNvPicPr>
            <a:picLocks noChangeAspect="1"/>
          </p:cNvPicPr>
          <p:nvPr/>
        </p:nvPicPr>
        <p:blipFill>
          <a:blip r:embed="rId2"/>
          <a:stretch>
            <a:fillRect/>
          </a:stretch>
        </p:blipFill>
        <p:spPr>
          <a:xfrm>
            <a:off x="1504492" y="1870788"/>
            <a:ext cx="4153816" cy="1417933"/>
          </a:xfrm>
          <a:prstGeom prst="rect">
            <a:avLst/>
          </a:prstGeom>
        </p:spPr>
      </p:pic>
      <p:sp>
        <p:nvSpPr>
          <p:cNvPr id="53" name="TextBox 52">
            <a:extLst>
              <a:ext uri="{FF2B5EF4-FFF2-40B4-BE49-F238E27FC236}">
                <a16:creationId xmlns:a16="http://schemas.microsoft.com/office/drawing/2014/main" id="{5BD3960F-E027-43AC-9EC4-E59B36888EB9}"/>
              </a:ext>
            </a:extLst>
          </p:cNvPr>
          <p:cNvSpPr txBox="1"/>
          <p:nvPr/>
        </p:nvSpPr>
        <p:spPr>
          <a:xfrm>
            <a:off x="1879408" y="3472483"/>
            <a:ext cx="3177074" cy="307777"/>
          </a:xfrm>
          <a:prstGeom prst="rect">
            <a:avLst/>
          </a:prstGeom>
          <a:noFill/>
        </p:spPr>
        <p:txBody>
          <a:bodyPr wrap="square" rtlCol="0">
            <a:spAutoFit/>
          </a:bodyPr>
          <a:lstStyle/>
          <a:p>
            <a:r>
              <a:rPr lang="en-US" sz="1400"/>
              <a:t>Convolutional neural network for image</a:t>
            </a:r>
          </a:p>
        </p:txBody>
      </p:sp>
      <p:sp>
        <p:nvSpPr>
          <p:cNvPr id="65" name="TextBox 64">
            <a:extLst>
              <a:ext uri="{FF2B5EF4-FFF2-40B4-BE49-F238E27FC236}">
                <a16:creationId xmlns:a16="http://schemas.microsoft.com/office/drawing/2014/main" id="{24B9C43F-949F-41C5-8D70-F68BF1AD4437}"/>
              </a:ext>
            </a:extLst>
          </p:cNvPr>
          <p:cNvSpPr txBox="1"/>
          <p:nvPr/>
        </p:nvSpPr>
        <p:spPr>
          <a:xfrm>
            <a:off x="7272644" y="3472482"/>
            <a:ext cx="3177074" cy="307777"/>
          </a:xfrm>
          <a:prstGeom prst="rect">
            <a:avLst/>
          </a:prstGeom>
          <a:noFill/>
        </p:spPr>
        <p:txBody>
          <a:bodyPr wrap="square" rtlCol="0">
            <a:spAutoFit/>
          </a:bodyPr>
          <a:lstStyle/>
          <a:p>
            <a:r>
              <a:rPr lang="en-US" sz="1400"/>
              <a:t>Recurrent neural network for time-series</a:t>
            </a:r>
          </a:p>
        </p:txBody>
      </p:sp>
      <p:pic>
        <p:nvPicPr>
          <p:cNvPr id="69" name="Picture 68">
            <a:extLst>
              <a:ext uri="{FF2B5EF4-FFF2-40B4-BE49-F238E27FC236}">
                <a16:creationId xmlns:a16="http://schemas.microsoft.com/office/drawing/2014/main" id="{CCD23D4F-EB98-41EE-88AD-6107E9D6F617}"/>
              </a:ext>
            </a:extLst>
          </p:cNvPr>
          <p:cNvPicPr>
            <a:picLocks noChangeAspect="1"/>
          </p:cNvPicPr>
          <p:nvPr/>
        </p:nvPicPr>
        <p:blipFill>
          <a:blip r:embed="rId3"/>
          <a:stretch>
            <a:fillRect/>
          </a:stretch>
        </p:blipFill>
        <p:spPr>
          <a:xfrm>
            <a:off x="1142731" y="4054822"/>
            <a:ext cx="4877337" cy="1784169"/>
          </a:xfrm>
          <a:prstGeom prst="rect">
            <a:avLst/>
          </a:prstGeom>
        </p:spPr>
      </p:pic>
      <p:pic>
        <p:nvPicPr>
          <p:cNvPr id="71" name="Picture 70">
            <a:extLst>
              <a:ext uri="{FF2B5EF4-FFF2-40B4-BE49-F238E27FC236}">
                <a16:creationId xmlns:a16="http://schemas.microsoft.com/office/drawing/2014/main" id="{5727676C-86FA-47D4-8BC7-43E8807E13C4}"/>
              </a:ext>
            </a:extLst>
          </p:cNvPr>
          <p:cNvPicPr>
            <a:picLocks noChangeAspect="1"/>
          </p:cNvPicPr>
          <p:nvPr/>
        </p:nvPicPr>
        <p:blipFill>
          <a:blip r:embed="rId4"/>
          <a:stretch>
            <a:fillRect/>
          </a:stretch>
        </p:blipFill>
        <p:spPr>
          <a:xfrm>
            <a:off x="6747968" y="1819500"/>
            <a:ext cx="4029085" cy="1524169"/>
          </a:xfrm>
          <a:prstGeom prst="rect">
            <a:avLst/>
          </a:prstGeom>
        </p:spPr>
      </p:pic>
      <p:sp>
        <p:nvSpPr>
          <p:cNvPr id="73" name="TextBox 72">
            <a:extLst>
              <a:ext uri="{FF2B5EF4-FFF2-40B4-BE49-F238E27FC236}">
                <a16:creationId xmlns:a16="http://schemas.microsoft.com/office/drawing/2014/main" id="{6DD6C75F-177A-480B-A887-CD294B84AC0A}"/>
              </a:ext>
            </a:extLst>
          </p:cNvPr>
          <p:cNvSpPr txBox="1"/>
          <p:nvPr/>
        </p:nvSpPr>
        <p:spPr>
          <a:xfrm>
            <a:off x="1456472" y="5949434"/>
            <a:ext cx="4515120" cy="307777"/>
          </a:xfrm>
          <a:prstGeom prst="rect">
            <a:avLst/>
          </a:prstGeom>
          <a:noFill/>
        </p:spPr>
        <p:txBody>
          <a:bodyPr wrap="square" rtlCol="0">
            <a:spAutoFit/>
          </a:bodyPr>
          <a:lstStyle/>
          <a:p>
            <a:r>
              <a:rPr lang="en-US" sz="1400"/>
              <a:t>Neural ODE for irregular time-series [</a:t>
            </a:r>
            <a:r>
              <a:rPr lang="en-US" sz="1400" err="1"/>
              <a:t>Rubanova</a:t>
            </a:r>
            <a:r>
              <a:rPr lang="en-US" sz="1400"/>
              <a:t>, et al, 2020]</a:t>
            </a:r>
          </a:p>
        </p:txBody>
      </p:sp>
      <p:pic>
        <p:nvPicPr>
          <p:cNvPr id="77" name="Picture 76">
            <a:extLst>
              <a:ext uri="{FF2B5EF4-FFF2-40B4-BE49-F238E27FC236}">
                <a16:creationId xmlns:a16="http://schemas.microsoft.com/office/drawing/2014/main" id="{1382A8D7-77C5-4FDC-B045-7636D8102A83}"/>
              </a:ext>
            </a:extLst>
          </p:cNvPr>
          <p:cNvPicPr>
            <a:picLocks noChangeAspect="1"/>
          </p:cNvPicPr>
          <p:nvPr/>
        </p:nvPicPr>
        <p:blipFill>
          <a:blip r:embed="rId5"/>
          <a:stretch>
            <a:fillRect/>
          </a:stretch>
        </p:blipFill>
        <p:spPr>
          <a:xfrm>
            <a:off x="6956630" y="4054822"/>
            <a:ext cx="4029086" cy="1880810"/>
          </a:xfrm>
          <a:prstGeom prst="rect">
            <a:avLst/>
          </a:prstGeom>
        </p:spPr>
      </p:pic>
      <p:sp>
        <p:nvSpPr>
          <p:cNvPr id="79" name="TextBox 78">
            <a:extLst>
              <a:ext uri="{FF2B5EF4-FFF2-40B4-BE49-F238E27FC236}">
                <a16:creationId xmlns:a16="http://schemas.microsoft.com/office/drawing/2014/main" id="{09BE7646-6D71-4C4D-9238-E378C83C2831}"/>
              </a:ext>
            </a:extLst>
          </p:cNvPr>
          <p:cNvSpPr txBox="1"/>
          <p:nvPr/>
        </p:nvSpPr>
        <p:spPr>
          <a:xfrm>
            <a:off x="7603380" y="5949435"/>
            <a:ext cx="3177074" cy="307777"/>
          </a:xfrm>
          <a:prstGeom prst="rect">
            <a:avLst/>
          </a:prstGeom>
          <a:noFill/>
        </p:spPr>
        <p:txBody>
          <a:bodyPr wrap="square" rtlCol="0">
            <a:spAutoFit/>
          </a:bodyPr>
          <a:lstStyle/>
          <a:p>
            <a:r>
              <a:rPr lang="en-US" sz="1400"/>
              <a:t>Graph neural network for point cloud</a:t>
            </a:r>
          </a:p>
        </p:txBody>
      </p:sp>
    </p:spTree>
    <p:extLst>
      <p:ext uri="{BB962C8B-B14F-4D97-AF65-F5344CB8AC3E}">
        <p14:creationId xmlns:p14="http://schemas.microsoft.com/office/powerpoint/2010/main" val="4149290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Challenges</a:t>
            </a:r>
          </a:p>
        </p:txBody>
      </p:sp>
      <p:sp>
        <p:nvSpPr>
          <p:cNvPr id="31" name="TextBox 30">
            <a:extLst>
              <a:ext uri="{FF2B5EF4-FFF2-40B4-BE49-F238E27FC236}">
                <a16:creationId xmlns:a16="http://schemas.microsoft.com/office/drawing/2014/main" id="{87F8D6EE-B228-4FE2-9B1E-FF95EA15B09E}"/>
              </a:ext>
            </a:extLst>
          </p:cNvPr>
          <p:cNvSpPr txBox="1"/>
          <p:nvPr/>
        </p:nvSpPr>
        <p:spPr>
          <a:xfrm>
            <a:off x="2166792" y="1749274"/>
            <a:ext cx="1818640" cy="369332"/>
          </a:xfrm>
          <a:prstGeom prst="rect">
            <a:avLst/>
          </a:prstGeom>
          <a:noFill/>
        </p:spPr>
        <p:txBody>
          <a:bodyPr wrap="square" rtlCol="0">
            <a:spAutoFit/>
          </a:bodyPr>
          <a:lstStyle/>
          <a:p>
            <a:r>
              <a:rPr lang="en-US" b="1"/>
              <a:t>Physical systems</a:t>
            </a:r>
          </a:p>
        </p:txBody>
      </p:sp>
      <p:pic>
        <p:nvPicPr>
          <p:cNvPr id="50" name="Picture 49" descr="A picture containing ball&#10;&#10;Description automatically generated">
            <a:extLst>
              <a:ext uri="{FF2B5EF4-FFF2-40B4-BE49-F238E27FC236}">
                <a16:creationId xmlns:a16="http://schemas.microsoft.com/office/drawing/2014/main" id="{3372512C-9CCA-4EF8-8055-E6FD21F295AF}"/>
              </a:ext>
            </a:extLst>
          </p:cNvPr>
          <p:cNvPicPr>
            <a:picLocks noChangeAspect="1"/>
          </p:cNvPicPr>
          <p:nvPr/>
        </p:nvPicPr>
        <p:blipFill>
          <a:blip r:embed="rId3"/>
          <a:stretch>
            <a:fillRect/>
          </a:stretch>
        </p:blipFill>
        <p:spPr>
          <a:xfrm>
            <a:off x="1722507" y="2615932"/>
            <a:ext cx="2545220" cy="1556349"/>
          </a:xfrm>
          <a:prstGeom prst="rect">
            <a:avLst/>
          </a:prstGeom>
        </p:spPr>
      </p:pic>
      <p:sp>
        <p:nvSpPr>
          <p:cNvPr id="52" name="TextBox 51">
            <a:extLst>
              <a:ext uri="{FF2B5EF4-FFF2-40B4-BE49-F238E27FC236}">
                <a16:creationId xmlns:a16="http://schemas.microsoft.com/office/drawing/2014/main" id="{8F14660D-7EC3-4514-9A5C-C4F29D99EF1F}"/>
              </a:ext>
            </a:extLst>
          </p:cNvPr>
          <p:cNvSpPr txBox="1"/>
          <p:nvPr/>
        </p:nvSpPr>
        <p:spPr>
          <a:xfrm>
            <a:off x="784543" y="4718285"/>
            <a:ext cx="4252843" cy="584775"/>
          </a:xfrm>
          <a:prstGeom prst="rect">
            <a:avLst/>
          </a:prstGeom>
          <a:noFill/>
        </p:spPr>
        <p:txBody>
          <a:bodyPr wrap="square" rtlCol="0">
            <a:spAutoFit/>
          </a:bodyPr>
          <a:lstStyle/>
          <a:p>
            <a:pPr algn="ctr"/>
            <a:r>
              <a:rPr lang="en-US" sz="1600"/>
              <a:t>Accurate models of the world are built upon notions of its underlying symmetries</a:t>
            </a:r>
          </a:p>
        </p:txBody>
      </p:sp>
      <p:sp>
        <p:nvSpPr>
          <p:cNvPr id="54" name="Rectangle: Rounded Corners 53">
            <a:extLst>
              <a:ext uri="{FF2B5EF4-FFF2-40B4-BE49-F238E27FC236}">
                <a16:creationId xmlns:a16="http://schemas.microsoft.com/office/drawing/2014/main" id="{6F810343-76B8-4C2A-A6D2-AF6C81569BED}"/>
              </a:ext>
            </a:extLst>
          </p:cNvPr>
          <p:cNvSpPr/>
          <p:nvPr/>
        </p:nvSpPr>
        <p:spPr>
          <a:xfrm>
            <a:off x="6279320" y="2332131"/>
            <a:ext cx="4464099" cy="22472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6" name="TextBox 55">
            <a:extLst>
              <a:ext uri="{FF2B5EF4-FFF2-40B4-BE49-F238E27FC236}">
                <a16:creationId xmlns:a16="http://schemas.microsoft.com/office/drawing/2014/main" id="{5E2105ED-72EC-4C7B-97F6-7CDD723115FB}"/>
              </a:ext>
            </a:extLst>
          </p:cNvPr>
          <p:cNvSpPr txBox="1"/>
          <p:nvPr/>
        </p:nvSpPr>
        <p:spPr>
          <a:xfrm>
            <a:off x="6318567" y="4659699"/>
            <a:ext cx="4252843" cy="830997"/>
          </a:xfrm>
          <a:prstGeom prst="rect">
            <a:avLst/>
          </a:prstGeom>
          <a:noFill/>
        </p:spPr>
        <p:txBody>
          <a:bodyPr wrap="square" rtlCol="0">
            <a:spAutoFit/>
          </a:bodyPr>
          <a:lstStyle/>
          <a:p>
            <a:pPr algn="ctr"/>
            <a:r>
              <a:rPr lang="en-US" sz="1600"/>
              <a:t>High expressiveness </a:t>
            </a:r>
            <a:r>
              <a:rPr lang="en-US" sz="1600">
                <a:sym typeface="Wingdings" panose="05000000000000000000" pitchFamily="2" charset="2"/>
              </a:rPr>
              <a:t></a:t>
            </a:r>
            <a:endParaRPr lang="en-US" sz="1600"/>
          </a:p>
          <a:p>
            <a:pPr algn="ctr"/>
            <a:r>
              <a:rPr lang="en-US" sz="1600"/>
              <a:t>Hard to learn the symmetries </a:t>
            </a:r>
            <a:r>
              <a:rPr lang="en-US" sz="1600">
                <a:sym typeface="Wingdings" panose="05000000000000000000" pitchFamily="2" charset="2"/>
              </a:rPr>
              <a:t></a:t>
            </a:r>
            <a:endParaRPr lang="en-US" sz="1600"/>
          </a:p>
          <a:p>
            <a:pPr algn="ctr"/>
            <a:r>
              <a:rPr lang="en-US" sz="1600"/>
              <a:t>Hard to extrapolate to new conditions </a:t>
            </a:r>
            <a:r>
              <a:rPr lang="en-US" sz="1600">
                <a:sym typeface="Wingdings" panose="05000000000000000000" pitchFamily="2" charset="2"/>
              </a:rPr>
              <a:t></a:t>
            </a:r>
            <a:endParaRPr lang="en-US" sz="1600"/>
          </a:p>
        </p:txBody>
      </p:sp>
      <p:sp>
        <p:nvSpPr>
          <p:cNvPr id="58" name="TextBox 57">
            <a:extLst>
              <a:ext uri="{FF2B5EF4-FFF2-40B4-BE49-F238E27FC236}">
                <a16:creationId xmlns:a16="http://schemas.microsoft.com/office/drawing/2014/main" id="{83EBD1B1-5F10-490A-A4DD-710E5EFDE7C2}"/>
              </a:ext>
            </a:extLst>
          </p:cNvPr>
          <p:cNvSpPr txBox="1"/>
          <p:nvPr/>
        </p:nvSpPr>
        <p:spPr>
          <a:xfrm>
            <a:off x="7559394" y="1690688"/>
            <a:ext cx="1818640" cy="369332"/>
          </a:xfrm>
          <a:prstGeom prst="rect">
            <a:avLst/>
          </a:prstGeom>
          <a:noFill/>
        </p:spPr>
        <p:txBody>
          <a:bodyPr wrap="square" rtlCol="0">
            <a:spAutoFit/>
          </a:bodyPr>
          <a:lstStyle/>
          <a:p>
            <a:r>
              <a:rPr lang="en-US" b="1"/>
              <a:t>Black box model</a:t>
            </a:r>
          </a:p>
        </p:txBody>
      </p:sp>
      <p:pic>
        <p:nvPicPr>
          <p:cNvPr id="60" name="Picture 59" descr="Diagram&#10;&#10;Description automatically generated">
            <a:extLst>
              <a:ext uri="{FF2B5EF4-FFF2-40B4-BE49-F238E27FC236}">
                <a16:creationId xmlns:a16="http://schemas.microsoft.com/office/drawing/2014/main" id="{2A661A9E-6D1A-40B5-86A3-F58CEACAF015}"/>
              </a:ext>
            </a:extLst>
          </p:cNvPr>
          <p:cNvPicPr>
            <a:picLocks noChangeAspect="1"/>
          </p:cNvPicPr>
          <p:nvPr/>
        </p:nvPicPr>
        <p:blipFill>
          <a:blip r:embed="rId4"/>
          <a:stretch>
            <a:fillRect/>
          </a:stretch>
        </p:blipFill>
        <p:spPr>
          <a:xfrm>
            <a:off x="6566360" y="2540782"/>
            <a:ext cx="4005050" cy="1743682"/>
          </a:xfrm>
          <a:prstGeom prst="rect">
            <a:avLst/>
          </a:prstGeom>
        </p:spPr>
      </p:pic>
      <p:sp>
        <p:nvSpPr>
          <p:cNvPr id="3" name="Date Placeholder 2">
            <a:extLst>
              <a:ext uri="{FF2B5EF4-FFF2-40B4-BE49-F238E27FC236}">
                <a16:creationId xmlns:a16="http://schemas.microsoft.com/office/drawing/2014/main" id="{37767022-A373-4E00-891B-1DC4B4476461}"/>
              </a:ext>
            </a:extLst>
          </p:cNvPr>
          <p:cNvSpPr>
            <a:spLocks noGrp="1"/>
          </p:cNvSpPr>
          <p:nvPr>
            <p:ph type="dt" sz="half" idx="10"/>
          </p:nvPr>
        </p:nvSpPr>
        <p:spPr/>
        <p:txBody>
          <a:bodyPr/>
          <a:lstStyle/>
          <a:p>
            <a:fld id="{CD0C11EF-B850-493F-9360-07705D58CA71}" type="datetime1">
              <a:rPr lang="en-US" smtClean="0"/>
              <a:t>1/28/2024</a:t>
            </a:fld>
            <a:endParaRPr lang="en-US"/>
          </a:p>
        </p:txBody>
      </p:sp>
      <p:sp>
        <p:nvSpPr>
          <p:cNvPr id="4" name="Footer Placeholder 3">
            <a:extLst>
              <a:ext uri="{FF2B5EF4-FFF2-40B4-BE49-F238E27FC236}">
                <a16:creationId xmlns:a16="http://schemas.microsoft.com/office/drawing/2014/main" id="{2D93C2E2-90AA-4257-BB52-DEF2308095B8}"/>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84E46EEE-32F7-47EC-B78F-1B8171C726E8}"/>
              </a:ext>
            </a:extLst>
          </p:cNvPr>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373985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Symmetry Preserving DNN Models</a:t>
            </a:r>
          </a:p>
        </p:txBody>
      </p:sp>
      <p:sp>
        <p:nvSpPr>
          <p:cNvPr id="3" name="Date Placeholder 2">
            <a:extLst>
              <a:ext uri="{FF2B5EF4-FFF2-40B4-BE49-F238E27FC236}">
                <a16:creationId xmlns:a16="http://schemas.microsoft.com/office/drawing/2014/main" id="{37767022-A373-4E00-891B-1DC4B4476461}"/>
              </a:ext>
            </a:extLst>
          </p:cNvPr>
          <p:cNvSpPr>
            <a:spLocks noGrp="1"/>
          </p:cNvSpPr>
          <p:nvPr>
            <p:ph type="dt" sz="half" idx="10"/>
          </p:nvPr>
        </p:nvSpPr>
        <p:spPr/>
        <p:txBody>
          <a:bodyPr/>
          <a:lstStyle/>
          <a:p>
            <a:fld id="{03097256-03D6-4614-B499-52FF9DAA50A7}" type="datetime1">
              <a:rPr lang="en-US" smtClean="0"/>
              <a:t>1/28/2024</a:t>
            </a:fld>
            <a:endParaRPr lang="en-US"/>
          </a:p>
        </p:txBody>
      </p:sp>
      <p:sp>
        <p:nvSpPr>
          <p:cNvPr id="4" name="Footer Placeholder 3">
            <a:extLst>
              <a:ext uri="{FF2B5EF4-FFF2-40B4-BE49-F238E27FC236}">
                <a16:creationId xmlns:a16="http://schemas.microsoft.com/office/drawing/2014/main" id="{2D93C2E2-90AA-4257-BB52-DEF2308095B8}"/>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84E46EEE-32F7-47EC-B78F-1B8171C726E8}"/>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6" name="TextBox 5">
            <a:extLst>
              <a:ext uri="{FF2B5EF4-FFF2-40B4-BE49-F238E27FC236}">
                <a16:creationId xmlns:a16="http://schemas.microsoft.com/office/drawing/2014/main" id="{56BAA604-B525-4B30-B451-31959AF94490}"/>
              </a:ext>
            </a:extLst>
          </p:cNvPr>
          <p:cNvSpPr txBox="1"/>
          <p:nvPr/>
        </p:nvSpPr>
        <p:spPr>
          <a:xfrm>
            <a:off x="851580" y="1680137"/>
            <a:ext cx="9717833" cy="646331"/>
          </a:xfrm>
          <a:prstGeom prst="rect">
            <a:avLst/>
          </a:prstGeom>
          <a:noFill/>
        </p:spPr>
        <p:txBody>
          <a:bodyPr wrap="square" rtlCol="0">
            <a:spAutoFit/>
          </a:bodyPr>
          <a:lstStyle/>
          <a:p>
            <a:r>
              <a:rPr lang="en-US"/>
              <a:t>Symmetry: Conservation law  -&gt; Hamiltonian neural networks [</a:t>
            </a:r>
            <a:r>
              <a:rPr lang="en-US" err="1"/>
              <a:t>Greydanus,et</a:t>
            </a:r>
            <a:r>
              <a:rPr lang="en-US"/>
              <a:t> al,2019] </a:t>
            </a:r>
          </a:p>
          <a:p>
            <a:r>
              <a:rPr lang="en-US"/>
              <a:t>                                                         </a:t>
            </a:r>
            <a:r>
              <a:rPr lang="en-US" err="1"/>
              <a:t>Lagrangian</a:t>
            </a:r>
            <a:r>
              <a:rPr lang="en-US"/>
              <a:t> neural networks  [Cranmer, et al, 2019]</a:t>
            </a:r>
          </a:p>
        </p:txBody>
      </p:sp>
      <p:pic>
        <p:nvPicPr>
          <p:cNvPr id="8" name="Picture 7">
            <a:extLst>
              <a:ext uri="{FF2B5EF4-FFF2-40B4-BE49-F238E27FC236}">
                <a16:creationId xmlns:a16="http://schemas.microsoft.com/office/drawing/2014/main" id="{BFCAC747-4738-49C2-836D-EE9E98D79423}"/>
              </a:ext>
            </a:extLst>
          </p:cNvPr>
          <p:cNvPicPr>
            <a:picLocks noChangeAspect="1"/>
          </p:cNvPicPr>
          <p:nvPr/>
        </p:nvPicPr>
        <p:blipFill>
          <a:blip r:embed="rId3"/>
          <a:stretch>
            <a:fillRect/>
          </a:stretch>
        </p:blipFill>
        <p:spPr>
          <a:xfrm>
            <a:off x="1896704" y="5447928"/>
            <a:ext cx="2553999" cy="430219"/>
          </a:xfrm>
          <a:prstGeom prst="rect">
            <a:avLst/>
          </a:prstGeom>
        </p:spPr>
      </p:pic>
      <p:pic>
        <p:nvPicPr>
          <p:cNvPr id="10" name="Picture 9">
            <a:extLst>
              <a:ext uri="{FF2B5EF4-FFF2-40B4-BE49-F238E27FC236}">
                <a16:creationId xmlns:a16="http://schemas.microsoft.com/office/drawing/2014/main" id="{12C4E594-4ED4-48BD-AD8E-B912CE517250}"/>
              </a:ext>
            </a:extLst>
          </p:cNvPr>
          <p:cNvPicPr>
            <a:picLocks noChangeAspect="1"/>
          </p:cNvPicPr>
          <p:nvPr/>
        </p:nvPicPr>
        <p:blipFill>
          <a:blip r:embed="rId4"/>
          <a:stretch>
            <a:fillRect/>
          </a:stretch>
        </p:blipFill>
        <p:spPr>
          <a:xfrm>
            <a:off x="1124534" y="2413214"/>
            <a:ext cx="3976327" cy="2947967"/>
          </a:xfrm>
          <a:prstGeom prst="rect">
            <a:avLst/>
          </a:prstGeom>
        </p:spPr>
      </p:pic>
      <p:sp>
        <p:nvSpPr>
          <p:cNvPr id="19" name="TextBox 18">
            <a:extLst>
              <a:ext uri="{FF2B5EF4-FFF2-40B4-BE49-F238E27FC236}">
                <a16:creationId xmlns:a16="http://schemas.microsoft.com/office/drawing/2014/main" id="{A8E57802-DBBD-424D-BDFC-94DD239B3D32}"/>
              </a:ext>
            </a:extLst>
          </p:cNvPr>
          <p:cNvSpPr txBox="1"/>
          <p:nvPr/>
        </p:nvSpPr>
        <p:spPr>
          <a:xfrm>
            <a:off x="1620739" y="5993630"/>
            <a:ext cx="2983918" cy="369332"/>
          </a:xfrm>
          <a:prstGeom prst="rect">
            <a:avLst/>
          </a:prstGeom>
          <a:noFill/>
        </p:spPr>
        <p:txBody>
          <a:bodyPr wrap="square">
            <a:spAutoFit/>
          </a:bodyPr>
          <a:lstStyle/>
          <a:p>
            <a:r>
              <a:rPr lang="en-US"/>
              <a:t>Hamiltonian neural networks</a:t>
            </a:r>
          </a:p>
        </p:txBody>
      </p:sp>
      <p:sp>
        <p:nvSpPr>
          <p:cNvPr id="12" name="TextBox 11">
            <a:extLst>
              <a:ext uri="{FF2B5EF4-FFF2-40B4-BE49-F238E27FC236}">
                <a16:creationId xmlns:a16="http://schemas.microsoft.com/office/drawing/2014/main" id="{41DA6BFE-9F6B-4C1C-AD31-C32F76B78B33}"/>
              </a:ext>
            </a:extLst>
          </p:cNvPr>
          <p:cNvSpPr txBox="1"/>
          <p:nvPr/>
        </p:nvSpPr>
        <p:spPr>
          <a:xfrm>
            <a:off x="6830331" y="5997064"/>
            <a:ext cx="2983918" cy="369332"/>
          </a:xfrm>
          <a:prstGeom prst="rect">
            <a:avLst/>
          </a:prstGeom>
          <a:noFill/>
        </p:spPr>
        <p:txBody>
          <a:bodyPr wrap="square">
            <a:spAutoFit/>
          </a:bodyPr>
          <a:lstStyle/>
          <a:p>
            <a:r>
              <a:rPr lang="en-US" err="1"/>
              <a:t>Lagrangian</a:t>
            </a:r>
            <a:r>
              <a:rPr lang="en-US"/>
              <a:t> neural networks </a:t>
            </a:r>
          </a:p>
        </p:txBody>
      </p:sp>
      <p:pic>
        <p:nvPicPr>
          <p:cNvPr id="14" name="Picture 13">
            <a:extLst>
              <a:ext uri="{FF2B5EF4-FFF2-40B4-BE49-F238E27FC236}">
                <a16:creationId xmlns:a16="http://schemas.microsoft.com/office/drawing/2014/main" id="{7B4C52C7-19C3-480E-A0ED-58657F500F0E}"/>
              </a:ext>
            </a:extLst>
          </p:cNvPr>
          <p:cNvPicPr>
            <a:picLocks noChangeAspect="1"/>
          </p:cNvPicPr>
          <p:nvPr/>
        </p:nvPicPr>
        <p:blipFill>
          <a:blip r:embed="rId5"/>
          <a:stretch>
            <a:fillRect/>
          </a:stretch>
        </p:blipFill>
        <p:spPr>
          <a:xfrm>
            <a:off x="5904989" y="2612572"/>
            <a:ext cx="5227657" cy="2472216"/>
          </a:xfrm>
          <a:prstGeom prst="rect">
            <a:avLst/>
          </a:prstGeom>
        </p:spPr>
      </p:pic>
    </p:spTree>
    <p:extLst>
      <p:ext uri="{BB962C8B-B14F-4D97-AF65-F5344CB8AC3E}">
        <p14:creationId xmlns:p14="http://schemas.microsoft.com/office/powerpoint/2010/main" val="126274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F11-BE10-492C-AB14-AC331B7AB9E2}"/>
              </a:ext>
            </a:extLst>
          </p:cNvPr>
          <p:cNvSpPr>
            <a:spLocks noGrp="1"/>
          </p:cNvSpPr>
          <p:nvPr>
            <p:ph type="title"/>
          </p:nvPr>
        </p:nvSpPr>
        <p:spPr/>
        <p:txBody>
          <a:bodyPr>
            <a:normAutofit/>
          </a:bodyPr>
          <a:lstStyle/>
          <a:p>
            <a:r>
              <a:rPr lang="en-US" b="1"/>
              <a:t>Symmetry Preserving DNN Models</a:t>
            </a:r>
          </a:p>
        </p:txBody>
      </p:sp>
      <p:sp>
        <p:nvSpPr>
          <p:cNvPr id="3" name="Date Placeholder 2">
            <a:extLst>
              <a:ext uri="{FF2B5EF4-FFF2-40B4-BE49-F238E27FC236}">
                <a16:creationId xmlns:a16="http://schemas.microsoft.com/office/drawing/2014/main" id="{37767022-A373-4E00-891B-1DC4B4476461}"/>
              </a:ext>
            </a:extLst>
          </p:cNvPr>
          <p:cNvSpPr>
            <a:spLocks noGrp="1"/>
          </p:cNvSpPr>
          <p:nvPr>
            <p:ph type="dt" sz="half" idx="10"/>
          </p:nvPr>
        </p:nvSpPr>
        <p:spPr/>
        <p:txBody>
          <a:bodyPr/>
          <a:lstStyle/>
          <a:p>
            <a:fld id="{1C6EE12F-2855-4E59-A3BE-7CBC5A74FF30}" type="datetime1">
              <a:rPr lang="en-US" smtClean="0"/>
              <a:t>1/28/2024</a:t>
            </a:fld>
            <a:endParaRPr lang="en-US"/>
          </a:p>
        </p:txBody>
      </p:sp>
      <p:sp>
        <p:nvSpPr>
          <p:cNvPr id="4" name="Footer Placeholder 3">
            <a:extLst>
              <a:ext uri="{FF2B5EF4-FFF2-40B4-BE49-F238E27FC236}">
                <a16:creationId xmlns:a16="http://schemas.microsoft.com/office/drawing/2014/main" id="{2D93C2E2-90AA-4257-BB52-DEF2308095B8}"/>
              </a:ext>
            </a:extLst>
          </p:cNvPr>
          <p:cNvSpPr>
            <a:spLocks noGrp="1"/>
          </p:cNvSpPr>
          <p:nvPr>
            <p:ph type="ftr" sz="quarter" idx="11"/>
          </p:nvPr>
        </p:nvSpPr>
        <p:spPr/>
        <p:txBody>
          <a:bodyPr/>
          <a:lstStyle/>
          <a:p>
            <a:r>
              <a:rPr lang="en-US"/>
              <a:t>Talk at CAS</a:t>
            </a:r>
          </a:p>
        </p:txBody>
      </p:sp>
      <p:sp>
        <p:nvSpPr>
          <p:cNvPr id="5" name="Slide Number Placeholder 4">
            <a:extLst>
              <a:ext uri="{FF2B5EF4-FFF2-40B4-BE49-F238E27FC236}">
                <a16:creationId xmlns:a16="http://schemas.microsoft.com/office/drawing/2014/main" id="{84E46EEE-32F7-47EC-B78F-1B8171C726E8}"/>
              </a:ext>
            </a:extLst>
          </p:cNvPr>
          <p:cNvSpPr>
            <a:spLocks noGrp="1"/>
          </p:cNvSpPr>
          <p:nvPr>
            <p:ph type="sldNum" sz="quarter" idx="12"/>
          </p:nvPr>
        </p:nvSpPr>
        <p:spPr/>
        <p:txBody>
          <a:bodyPr/>
          <a:lstStyle/>
          <a:p>
            <a:fld id="{48F63A3B-78C7-47BE-AE5E-E10140E04643}" type="slidenum">
              <a:rPr lang="en-US" smtClean="0"/>
              <a:t>8</a:t>
            </a:fld>
            <a:endParaRPr lang="en-US"/>
          </a:p>
        </p:txBody>
      </p:sp>
      <p:sp>
        <p:nvSpPr>
          <p:cNvPr id="6" name="TextBox 5">
            <a:extLst>
              <a:ext uri="{FF2B5EF4-FFF2-40B4-BE49-F238E27FC236}">
                <a16:creationId xmlns:a16="http://schemas.microsoft.com/office/drawing/2014/main" id="{6BE7B4AB-1078-4175-ABE0-AC00667C2571}"/>
              </a:ext>
            </a:extLst>
          </p:cNvPr>
          <p:cNvSpPr txBox="1"/>
          <p:nvPr/>
        </p:nvSpPr>
        <p:spPr>
          <a:xfrm>
            <a:off x="881741" y="1800808"/>
            <a:ext cx="9717833" cy="369332"/>
          </a:xfrm>
          <a:prstGeom prst="rect">
            <a:avLst/>
          </a:prstGeom>
          <a:noFill/>
        </p:spPr>
        <p:txBody>
          <a:bodyPr wrap="square" rtlCol="0">
            <a:spAutoFit/>
          </a:bodyPr>
          <a:lstStyle/>
          <a:p>
            <a:r>
              <a:rPr lang="en-US"/>
              <a:t>Symmetry: SE(3) equivariance -&gt; SE(3) transformer [Fuchs, et al,2020]</a:t>
            </a:r>
          </a:p>
        </p:txBody>
      </p:sp>
      <p:pic>
        <p:nvPicPr>
          <p:cNvPr id="8" name="Picture 7">
            <a:extLst>
              <a:ext uri="{FF2B5EF4-FFF2-40B4-BE49-F238E27FC236}">
                <a16:creationId xmlns:a16="http://schemas.microsoft.com/office/drawing/2014/main" id="{8A8CA4EF-987D-4551-AADD-4EEF7D39F00C}"/>
              </a:ext>
            </a:extLst>
          </p:cNvPr>
          <p:cNvPicPr>
            <a:picLocks noChangeAspect="1"/>
          </p:cNvPicPr>
          <p:nvPr/>
        </p:nvPicPr>
        <p:blipFill>
          <a:blip r:embed="rId3"/>
          <a:stretch>
            <a:fillRect/>
          </a:stretch>
        </p:blipFill>
        <p:spPr>
          <a:xfrm>
            <a:off x="2563287" y="2246555"/>
            <a:ext cx="6598692" cy="3673717"/>
          </a:xfrm>
          <a:prstGeom prst="rect">
            <a:avLst/>
          </a:prstGeom>
        </p:spPr>
      </p:pic>
    </p:spTree>
    <p:extLst>
      <p:ext uri="{BB962C8B-B14F-4D97-AF65-F5344CB8AC3E}">
        <p14:creationId xmlns:p14="http://schemas.microsoft.com/office/powerpoint/2010/main" val="1629083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17EBF6-4554-4EE2-B076-4307F9321B74}"/>
              </a:ext>
            </a:extLst>
          </p:cNvPr>
          <p:cNvSpPr>
            <a:spLocks noGrp="1"/>
          </p:cNvSpPr>
          <p:nvPr>
            <p:ph type="title"/>
          </p:nvPr>
        </p:nvSpPr>
        <p:spPr>
          <a:xfrm>
            <a:off x="838200" y="365125"/>
            <a:ext cx="10515600" cy="1325563"/>
          </a:xfrm>
        </p:spPr>
        <p:txBody>
          <a:bodyPr>
            <a:normAutofit/>
          </a:bodyPr>
          <a:lstStyle/>
          <a:p>
            <a:r>
              <a:rPr lang="en-US" sz="5400" b="1"/>
              <a:t>Our Progress</a:t>
            </a:r>
          </a:p>
        </p:txBody>
      </p:sp>
      <p:graphicFrame>
        <p:nvGraphicFramePr>
          <p:cNvPr id="8" name="Content Placeholder 2">
            <a:extLst>
              <a:ext uri="{FF2B5EF4-FFF2-40B4-BE49-F238E27FC236}">
                <a16:creationId xmlns:a16="http://schemas.microsoft.com/office/drawing/2014/main" id="{112B77F8-73EE-4D78-A1B1-B4589AE06E30}"/>
              </a:ext>
            </a:extLst>
          </p:cNvPr>
          <p:cNvGraphicFramePr>
            <a:graphicFrameLocks noGrp="1"/>
          </p:cNvGraphicFramePr>
          <p:nvPr>
            <p:ph idx="1"/>
            <p:extLst>
              <p:ext uri="{D42A27DB-BD31-4B8C-83A1-F6EECF244321}">
                <p14:modId xmlns:p14="http://schemas.microsoft.com/office/powerpoint/2010/main" val="404742794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3" descr="卡通画&#10;&#10;低可信度描述已自动生成">
            <a:extLst>
              <a:ext uri="{FF2B5EF4-FFF2-40B4-BE49-F238E27FC236}">
                <a16:creationId xmlns:a16="http://schemas.microsoft.com/office/drawing/2014/main" id="{05542BF4-C600-4140-B50E-E1BB9461A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5275" y="125023"/>
            <a:ext cx="2080882" cy="480203"/>
          </a:xfrm>
          <a:prstGeom prst="rect">
            <a:avLst/>
          </a:prstGeom>
        </p:spPr>
      </p:pic>
      <p:sp>
        <p:nvSpPr>
          <p:cNvPr id="4" name="Date Placeholder 3">
            <a:extLst>
              <a:ext uri="{FF2B5EF4-FFF2-40B4-BE49-F238E27FC236}">
                <a16:creationId xmlns:a16="http://schemas.microsoft.com/office/drawing/2014/main" id="{2A46DC96-011E-4CA8-88FE-C9D006CFDDCA}"/>
              </a:ext>
            </a:extLst>
          </p:cNvPr>
          <p:cNvSpPr>
            <a:spLocks noGrp="1"/>
          </p:cNvSpPr>
          <p:nvPr>
            <p:ph type="dt" sz="half" idx="10"/>
          </p:nvPr>
        </p:nvSpPr>
        <p:spPr/>
        <p:txBody>
          <a:bodyPr/>
          <a:lstStyle/>
          <a:p>
            <a:fld id="{E2A1315B-A30F-4DC2-87C0-B7E67B521186}" type="datetime1">
              <a:rPr lang="en-US" smtClean="0"/>
              <a:t>1/28/2024</a:t>
            </a:fld>
            <a:endParaRPr lang="en-US"/>
          </a:p>
        </p:txBody>
      </p:sp>
      <p:sp>
        <p:nvSpPr>
          <p:cNvPr id="5" name="Footer Placeholder 4">
            <a:extLst>
              <a:ext uri="{FF2B5EF4-FFF2-40B4-BE49-F238E27FC236}">
                <a16:creationId xmlns:a16="http://schemas.microsoft.com/office/drawing/2014/main" id="{C12A15DC-8F00-4B21-9942-259D7BDABF1F}"/>
              </a:ext>
            </a:extLst>
          </p:cNvPr>
          <p:cNvSpPr>
            <a:spLocks noGrp="1"/>
          </p:cNvSpPr>
          <p:nvPr>
            <p:ph type="ftr" sz="quarter" idx="11"/>
          </p:nvPr>
        </p:nvSpPr>
        <p:spPr/>
        <p:txBody>
          <a:bodyPr/>
          <a:lstStyle/>
          <a:p>
            <a:r>
              <a:rPr lang="en-US"/>
              <a:t>Talk at CAS</a:t>
            </a:r>
          </a:p>
        </p:txBody>
      </p:sp>
      <p:sp>
        <p:nvSpPr>
          <p:cNvPr id="6" name="Slide Number Placeholder 5">
            <a:extLst>
              <a:ext uri="{FF2B5EF4-FFF2-40B4-BE49-F238E27FC236}">
                <a16:creationId xmlns:a16="http://schemas.microsoft.com/office/drawing/2014/main" id="{70C08B05-1545-43E3-BB91-98C62E3838FC}"/>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604475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An Efficient Lorentz Equivariant Graph Neural Network for Jet Tagging</vt:lpstr>
      <vt:lpstr>AI for Science</vt:lpstr>
      <vt:lpstr>Big Data Era</vt:lpstr>
      <vt:lpstr>Deep Neural Networks</vt:lpstr>
      <vt:lpstr>Deep Neural Networks</vt:lpstr>
      <vt:lpstr>Challenges</vt:lpstr>
      <vt:lpstr>Symmetry Preserving DNN Models</vt:lpstr>
      <vt:lpstr>Symmetry Preserving DNN Models</vt:lpstr>
      <vt:lpstr>Our Progress</vt:lpstr>
      <vt:lpstr>Motivated Example: The Finding of Neptune</vt:lpstr>
      <vt:lpstr>Modeling the Dynamics </vt:lpstr>
      <vt:lpstr>Force Decomposition</vt:lpstr>
      <vt:lpstr>Learning Framework of NNPhD </vt:lpstr>
      <vt:lpstr>Theoretical Guarantee</vt:lpstr>
      <vt:lpstr>Experiments: Prediction Accuracy</vt:lpstr>
      <vt:lpstr>Experiments: Discovered Symbolic Formulas </vt:lpstr>
      <vt:lpstr>Outline</vt:lpstr>
      <vt:lpstr>Jet Tagging Dataset</vt:lpstr>
      <vt:lpstr>Data Representation</vt:lpstr>
      <vt:lpstr>Jet Analysis and Group Equivariance </vt:lpstr>
      <vt:lpstr>Problems with Existing GNN Models</vt:lpstr>
      <vt:lpstr>LGN – Lorentz Group Equivariant NN [Bogatskiy, ICML’21]</vt:lpstr>
      <vt:lpstr>LorentzNet: Equivariant Mapping for Lorentz Group</vt:lpstr>
      <vt:lpstr>LorentzNet: Message Passing in Minkowski Space</vt:lpstr>
      <vt:lpstr>Experimental Results</vt:lpstr>
      <vt:lpstr>Experimental Results</vt:lpstr>
      <vt:lpstr>Impact</vt:lpstr>
      <vt:lpstr>Open Problems</vt:lpstr>
      <vt:lpstr> Thanks!</vt:lpstr>
      <vt:lpstr>Math Modeling</vt:lpstr>
      <vt:lpstr>Non-Conservative Dynamics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Implicit Bias for Adaptive Optimization Algorithms on Homogeneous Neural Networks</dc:title>
  <dc:creator>Bohan Wang (FA Talent)</dc:creator>
  <cp:revision>1</cp:revision>
  <dcterms:created xsi:type="dcterms:W3CDTF">2021-06-16T01:44:37Z</dcterms:created>
  <dcterms:modified xsi:type="dcterms:W3CDTF">2024-01-28T13:20:05Z</dcterms:modified>
</cp:coreProperties>
</file>