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2"/>
    <p:sldId id="681" r:id="rId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228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457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685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9144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11430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13716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16002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1828800" algn="l" defTabSz="642937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000000">
                  <a:alpha val="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97EB">
              <a:alpha val="75000"/>
            </a:srgbClr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94908F">
              <a:alpha val="64999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71E00">
              <a:alpha val="8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2800">
              <a:alpha val="80000"/>
            </a:srgbClr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400">
              <a:alpha val="90000"/>
            </a:srgbClr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27D7D">
              <a:alpha val="64999"/>
            </a:srgbClr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76164">
              <a:alpha val="36000"/>
            </a:srgbClr>
          </a:solidFill>
        </a:fill>
      </a:tcStyle>
    </a:band2H>
    <a:firstCol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lastRow>
    <a:firstRow>
      <a:tcTxStyle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25400" cap="flat">
              <a:solidFill>
                <a:srgbClr val="A0A4A8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676164">
              <a:alpha val="36000"/>
            </a:srgbClr>
          </a:solidFill>
        </a:fill>
      </a:tcStyle>
    </a:wholeTbl>
    <a:band2H>
      <a:tcTxStyle/>
      <a:tcStyle>
        <a:tcBdr/>
        <a:fill>
          <a:solidFill>
            <a:srgbClr val="676164">
              <a:alpha val="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88900" cap="flat">
              <a:solidFill>
                <a:srgbClr val="000000"/>
              </a:solidFill>
              <a:prstDash val="solid"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Col>
    <a:lastRow>
      <a:tcTxStyle b="off" i="off">
        <a:font>
          <a:latin typeface="Helvetica Neue Light"/>
          <a:ea typeface="Helvetica Neue Light"/>
          <a:cs typeface="Helvetica Neue Ligh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88900" cap="flat">
              <a:solidFill>
                <a:srgbClr val="000000"/>
              </a:solidFill>
              <a:prstDash val="solid"/>
              <a:miter lim="400000"/>
            </a:ln>
          </a:left>
          <a:right>
            <a:ln w="889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88900" cap="flat">
              <a:solidFill>
                <a:srgbClr val="000000"/>
              </a:solidFill>
              <a:prstDash val="solid"/>
              <a:miter lim="400000"/>
            </a:ln>
          </a:bottom>
          <a:insideH>
            <a:ln w="88900" cap="flat">
              <a:solidFill>
                <a:srgbClr val="000000"/>
              </a:solidFill>
              <a:prstDash val="solid"/>
              <a:miter lim="400000"/>
            </a:ln>
          </a:insideH>
          <a:insideV>
            <a:ln w="889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71EB">
              <a:alpha val="60000"/>
            </a:srgbClr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381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Col>
    <a:la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lastRow>
    <a:firstRow>
      <a:tcTxStyle b="off" i="off">
        <a:font>
          <a:latin typeface="Arial"/>
          <a:ea typeface="Arial"/>
          <a:cs typeface="Arial"/>
        </a:font>
        <a:srgbClr val="011993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000000">
              <a:alpha val="25000"/>
            </a:srgbClr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93"/>
    <p:restoredTop sz="94081"/>
  </p:normalViewPr>
  <p:slideViewPr>
    <p:cSldViewPr snapToGrid="0" snapToObjects="1">
      <p:cViewPr varScale="1">
        <p:scale>
          <a:sx n="52" d="100"/>
          <a:sy n="52" d="100"/>
        </p:scale>
        <p:origin x="10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Shape 77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77" name="Shape 77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584200" latinLnBrk="0">
      <a:defRPr sz="2200">
        <a:latin typeface="Lucida Grande"/>
        <a:ea typeface="Lucida Grande"/>
        <a:cs typeface="Lucida Grande"/>
        <a:sym typeface="Lucida Grande"/>
      </a:defRPr>
    </a:lvl1pPr>
    <a:lvl2pPr indent="228600" defTabSz="584200" latinLnBrk="0">
      <a:defRPr sz="2200">
        <a:latin typeface="Lucida Grande"/>
        <a:ea typeface="Lucida Grande"/>
        <a:cs typeface="Lucida Grande"/>
        <a:sym typeface="Lucida Grande"/>
      </a:defRPr>
    </a:lvl2pPr>
    <a:lvl3pPr indent="457200" defTabSz="584200" latinLnBrk="0">
      <a:defRPr sz="2200">
        <a:latin typeface="Lucida Grande"/>
        <a:ea typeface="Lucida Grande"/>
        <a:cs typeface="Lucida Grande"/>
        <a:sym typeface="Lucida Grande"/>
      </a:defRPr>
    </a:lvl3pPr>
    <a:lvl4pPr indent="685800" defTabSz="584200" latinLnBrk="0">
      <a:defRPr sz="2200">
        <a:latin typeface="Lucida Grande"/>
        <a:ea typeface="Lucida Grande"/>
        <a:cs typeface="Lucida Grande"/>
        <a:sym typeface="Lucida Grande"/>
      </a:defRPr>
    </a:lvl4pPr>
    <a:lvl5pPr indent="914400" defTabSz="584200" latinLnBrk="0">
      <a:defRPr sz="2200">
        <a:latin typeface="Lucida Grande"/>
        <a:ea typeface="Lucida Grande"/>
        <a:cs typeface="Lucida Grande"/>
        <a:sym typeface="Lucida Grande"/>
      </a:defRPr>
    </a:lvl5pPr>
    <a:lvl6pPr indent="1143000" defTabSz="584200" latinLnBrk="0">
      <a:defRPr sz="2200">
        <a:latin typeface="Lucida Grande"/>
        <a:ea typeface="Lucida Grande"/>
        <a:cs typeface="Lucida Grande"/>
        <a:sym typeface="Lucida Grande"/>
      </a:defRPr>
    </a:lvl6pPr>
    <a:lvl7pPr indent="1371600" defTabSz="584200" latinLnBrk="0">
      <a:defRPr sz="2200">
        <a:latin typeface="Lucida Grande"/>
        <a:ea typeface="Lucida Grande"/>
        <a:cs typeface="Lucida Grande"/>
        <a:sym typeface="Lucida Grande"/>
      </a:defRPr>
    </a:lvl7pPr>
    <a:lvl8pPr indent="1600200" defTabSz="584200" latinLnBrk="0">
      <a:defRPr sz="2200">
        <a:latin typeface="Lucida Grande"/>
        <a:ea typeface="Lucida Grande"/>
        <a:cs typeface="Lucida Grande"/>
        <a:sym typeface="Lucida Grande"/>
      </a:defRPr>
    </a:lvl8pPr>
    <a:lvl9pPr indent="1828800" defTabSz="584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Shape 8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7" name="Shape 80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7955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746138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4155281" y="1928812"/>
            <a:ext cx="15894844" cy="4929188"/>
          </a:xfrm>
          <a:prstGeom prst="rect">
            <a:avLst/>
          </a:prstGeom>
        </p:spPr>
        <p:txBody>
          <a:bodyPr lIns="71437" tIns="71437" rIns="71437" bIns="71437" anchor="b">
            <a:noAutofit/>
          </a:bodyPr>
          <a:lstStyle>
            <a:lvl1pPr defTabSz="821531">
              <a:lnSpc>
                <a:spcPct val="100000"/>
              </a:lnSpc>
              <a:defRPr sz="100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4155281" y="6840140"/>
            <a:ext cx="15894844" cy="4232673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0" indent="0" defTabSz="821531">
              <a:lnSpc>
                <a:spcPct val="100000"/>
              </a:lnSpc>
              <a:spcBef>
                <a:spcPts val="1600"/>
              </a:spcBef>
              <a:buSzTx/>
              <a:buFontTx/>
              <a:buNone/>
              <a:defRPr sz="5800">
                <a:solidFill>
                  <a:srgbClr val="73B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soft-qc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solidFill>
            <a:srgbClr val="D4FB79">
              <a:alpha val="30000"/>
            </a:srgbClr>
          </a:solidFill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pic>
        <p:nvPicPr>
          <p:cNvPr id="11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-1786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标题文本"/>
          <p:cNvSpPr txBox="1">
            <a:spLocks noGrp="1"/>
          </p:cNvSpPr>
          <p:nvPr>
            <p:ph type="title"/>
          </p:nvPr>
        </p:nvSpPr>
        <p:spPr>
          <a:xfrm>
            <a:off x="2994421" y="-1786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1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1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标题文本"/>
          <p:cNvSpPr txBox="1">
            <a:spLocks noGrp="1"/>
          </p:cNvSpPr>
          <p:nvPr>
            <p:ph type="title"/>
          </p:nvPr>
        </p:nvSpPr>
        <p:spPr>
          <a:xfrm>
            <a:off x="4391349" y="700207"/>
            <a:ext cx="15627247" cy="1195829"/>
          </a:xfrm>
          <a:prstGeom prst="rect">
            <a:avLst/>
          </a:prstGeom>
          <a:solidFill>
            <a:srgbClr val="FFFFFF"/>
          </a:solidFill>
          <a:ln w="88900">
            <a:solidFill>
              <a:srgbClr val="000000"/>
            </a:solidFill>
          </a:ln>
        </p:spPr>
        <p:txBody>
          <a:bodyPr lIns="0" tIns="0" rIns="0" bIns="0">
            <a:noAutofit/>
          </a:bodyPr>
          <a:lstStyle>
            <a:lvl1pPr algn="ctr" defTabSz="1660921">
              <a:lnSpc>
                <a:spcPct val="93000"/>
              </a:lnSpc>
              <a:defRPr sz="7800" b="1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138" name="正文级别 1…"/>
          <p:cNvSpPr txBox="1">
            <a:spLocks noGrp="1"/>
          </p:cNvSpPr>
          <p:nvPr>
            <p:ph type="body" idx="1"/>
          </p:nvPr>
        </p:nvSpPr>
        <p:spPr>
          <a:xfrm>
            <a:off x="4391349" y="2261987"/>
            <a:ext cx="15627247" cy="1145401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625078" indent="-625078" defTabSz="1660921">
              <a:lnSpc>
                <a:spcPct val="93000"/>
              </a:lnSpc>
              <a:spcBef>
                <a:spcPts val="2500"/>
              </a:spcBef>
              <a:buSzTx/>
              <a:buFontTx/>
              <a:buNone/>
              <a:defRPr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1pPr>
            <a:lvl2pPr marL="821531" indent="0" defTabSz="1660921">
              <a:lnSpc>
                <a:spcPct val="93000"/>
              </a:lnSpc>
              <a:spcBef>
                <a:spcPts val="1900"/>
              </a:spcBef>
              <a:buSzTx/>
              <a:buFontTx/>
              <a:buNone/>
              <a:defRPr sz="50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2pPr>
            <a:lvl3pPr marL="1660921" indent="0" defTabSz="1660921">
              <a:lnSpc>
                <a:spcPct val="93000"/>
              </a:lnSpc>
              <a:spcBef>
                <a:spcPts val="1400"/>
              </a:spcBef>
              <a:buSzTx/>
              <a:buFontTx/>
              <a:buNone/>
              <a:defRPr sz="4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3pPr>
            <a:lvl4pPr marL="2482453" indent="0" defTabSz="1660921">
              <a:lnSpc>
                <a:spcPct val="93000"/>
              </a:lnSpc>
              <a:spcBef>
                <a:spcPts val="8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4pPr>
            <a:lvl5pPr marL="3321843" indent="0" defTabSz="1660921">
              <a:lnSpc>
                <a:spcPct val="93000"/>
              </a:lnSpc>
              <a:spcBef>
                <a:spcPts val="400"/>
              </a:spcBef>
              <a:buSzTx/>
              <a:buFontTx/>
              <a:buNone/>
              <a:defRPr sz="3200">
                <a:solidFill>
                  <a:srgbClr val="011993"/>
                </a:solidFill>
                <a:uFill>
                  <a:solidFill>
                    <a:srgbClr val="011993"/>
                  </a:solidFill>
                </a:u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Blank">
    <p:bg>
      <p:bgPr>
        <a:solidFill>
          <a:srgbClr val="01199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123546" y="13373101"/>
            <a:ext cx="460376" cy="47282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1053703">
              <a:defRPr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roton Structure in the LHC Era -- DESY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 Proton Structure in the LHC Era -- DESY 2012 --  Joao Guimaraes          </a:t>
            </a:r>
          </a:p>
        </p:txBody>
      </p:sp>
      <p:sp>
        <p:nvSpPr>
          <p:cNvPr id="15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5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5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65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6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6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6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77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18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8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8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19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19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9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4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08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32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3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1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1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2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6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2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7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droppedImage.tiff" descr="droppedImage.tiff"/>
          <p:cNvPicPr>
            <a:picLocks noChangeAspect="1"/>
          </p:cNvPicPr>
          <p:nvPr/>
        </p:nvPicPr>
        <p:blipFill>
          <a:blip r:embed="rId3">
            <a:alphaModFix amt="38000"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Windows on the Universe, Vietnam 2013 --  Joao Guimaraes"/>
          <p:cNvSpPr txBox="1"/>
          <p:nvPr/>
        </p:nvSpPr>
        <p:spPr>
          <a:xfrm rot="5400000">
            <a:off x="15289237" y="7079050"/>
            <a:ext cx="11519298" cy="520701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400" b="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Windows on the Universe, Vietnam 2013 --  Joao Guimaraes          </a:t>
            </a:r>
          </a:p>
        </p:txBody>
      </p:sp>
      <p:sp>
        <p:nvSpPr>
          <p:cNvPr id="239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24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50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5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260" name="The Road to the Higgs -- Harvard 2012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The Road to the Higgs -- Harvard 2012 --  Joao Guimaraes          </a:t>
            </a:r>
          </a:p>
        </p:txBody>
      </p:sp>
      <p:sp>
        <p:nvSpPr>
          <p:cNvPr id="261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62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6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4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71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72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73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75" name="矩形"/>
          <p:cNvSpPr/>
          <p:nvPr/>
        </p:nvSpPr>
        <p:spPr>
          <a:xfrm>
            <a:off x="5351859" y="1428750"/>
            <a:ext cx="142876" cy="10144125"/>
          </a:xfrm>
          <a:prstGeom prst="rect">
            <a:avLst/>
          </a:prstGeom>
          <a:solidFill>
            <a:srgbClr val="FFD479">
              <a:alpha val="24000"/>
            </a:srgbClr>
          </a:solidFill>
          <a:ln w="12700">
            <a:miter lim="400000"/>
          </a:ln>
          <a:effectLst>
            <a:outerShdw blurRad="139700" dir="5400000" rotWithShape="0">
              <a:srgbClr val="000000">
                <a:alpha val="50000"/>
              </a:srgbClr>
            </a:outerShdw>
          </a:effectLst>
        </p:spPr>
        <p:txBody>
          <a:bodyPr lIns="71437" tIns="71437" rIns="71437" bIns="71437" anchor="ctr"/>
          <a:lstStyle/>
          <a:p>
            <a:pPr algn="ctr" defTabSz="821531">
              <a:defRPr sz="5000" b="0"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Helvetica Neue Light"/>
                <a:ea typeface="Helvetica Neue Light"/>
                <a:cs typeface="Helvetica Neue Light"/>
                <a:sym typeface="Helvetica Neue Light"/>
              </a:defRPr>
            </a:pPr>
            <a:endParaRPr/>
          </a:p>
        </p:txBody>
      </p:sp>
      <p:sp>
        <p:nvSpPr>
          <p:cNvPr id="276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733235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7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4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85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289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286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287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88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290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29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1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03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00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01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02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04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0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2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17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14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15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16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18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Higgs Picture and title copy 3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Atlas-banner-bw.png" descr="Atlas-banner-bw.png"/>
          <p:cNvPicPr>
            <a:picLocks/>
          </p:cNvPicPr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894935" y="5857875"/>
            <a:ext cx="18395157" cy="1982391"/>
          </a:xfrm>
          <a:prstGeom prst="rect">
            <a:avLst/>
          </a:prstGeom>
          <a:ln w="12700">
            <a:miter lim="400000"/>
          </a:ln>
        </p:spPr>
      </p:pic>
      <p:sp>
        <p:nvSpPr>
          <p:cNvPr id="327" name="Dibosons and Higgs -- CERN 2011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Dibosons and Higgs -- CERN 2011 --  Joao Guimaraes          </a:t>
            </a:r>
          </a:p>
        </p:txBody>
      </p:sp>
      <p:grpSp>
        <p:nvGrpSpPr>
          <p:cNvPr id="331" name="成组"/>
          <p:cNvGrpSpPr/>
          <p:nvPr/>
        </p:nvGrpSpPr>
        <p:grpSpPr>
          <a:xfrm>
            <a:off x="2995850" y="1285875"/>
            <a:ext cx="9090422" cy="11126391"/>
            <a:chOff x="0" y="0"/>
            <a:chExt cx="9090421" cy="11126390"/>
          </a:xfrm>
        </p:grpSpPr>
        <p:sp>
          <p:nvSpPr>
            <p:cNvPr id="328" name="矩形"/>
            <p:cNvSpPr/>
            <p:nvPr/>
          </p:nvSpPr>
          <p:spPr>
            <a:xfrm>
              <a:off x="0" y="0"/>
              <a:ext cx="9090411" cy="111263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1397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329" name="droppedImage.pdf" descr="droppedImage.pdf"/>
            <p:cNvPicPr>
              <a:picLocks/>
            </p:cNvPicPr>
            <p:nvPr/>
          </p:nvPicPr>
          <p:blipFill>
            <a:blip r:embed="rId4"/>
            <a:srcRect t="2465" r="276" b="1123"/>
            <a:stretch>
              <a:fillRect/>
            </a:stretch>
          </p:blipFill>
          <p:spPr>
            <a:xfrm>
              <a:off x="503144" y="150809"/>
              <a:ext cx="8587278" cy="58983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30" name="droppedImage.pdf" descr="droppedImage.pdf"/>
            <p:cNvPicPr>
              <a:picLocks/>
            </p:cNvPicPr>
            <p:nvPr/>
          </p:nvPicPr>
          <p:blipFill>
            <a:blip r:embed="rId5"/>
            <a:srcRect t="2076" r="1006" b="1605"/>
            <a:stretch>
              <a:fillRect/>
            </a:stretch>
          </p:blipFill>
          <p:spPr>
            <a:xfrm>
              <a:off x="0" y="5429141"/>
              <a:ext cx="9090411" cy="569724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</p:grpSp>
      <p:sp>
        <p:nvSpPr>
          <p:cNvPr id="332" name="标题文本"/>
          <p:cNvSpPr txBox="1">
            <a:spLocks noGrp="1"/>
          </p:cNvSpPr>
          <p:nvPr>
            <p:ph type="title"/>
          </p:nvPr>
        </p:nvSpPr>
        <p:spPr>
          <a:xfrm>
            <a:off x="12334875" y="5857875"/>
            <a:ext cx="8358188" cy="19823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5EC00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3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blackboard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43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44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 copy 3"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41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4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标题文本"/>
          <p:cNvSpPr txBox="1">
            <a:spLocks noGrp="1"/>
          </p:cNvSpPr>
          <p:nvPr>
            <p:ph type="title"/>
          </p:nvPr>
        </p:nvSpPr>
        <p:spPr>
          <a:xfrm>
            <a:off x="3101578" y="-1275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35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fancy blackboard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标题文本"/>
          <p:cNvSpPr txBox="1">
            <a:spLocks noGrp="1"/>
          </p:cNvSpPr>
          <p:nvPr>
            <p:ph type="title"/>
          </p:nvPr>
        </p:nvSpPr>
        <p:spPr>
          <a:xfrm>
            <a:off x="3101578" y="0"/>
            <a:ext cx="18180844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r>
              <a:t>标题文本</a:t>
            </a:r>
          </a:p>
        </p:txBody>
      </p:sp>
      <p:sp>
        <p:nvSpPr>
          <p:cNvPr id="359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600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2"/>
              </a:buBlip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68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0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6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标题文本"/>
          <p:cNvSpPr txBox="1">
            <a:spLocks noGrp="1"/>
          </p:cNvSpPr>
          <p:nvPr>
            <p:ph type="title"/>
          </p:nvPr>
        </p:nvSpPr>
        <p:spPr>
          <a:xfrm>
            <a:off x="4419599" y="4260850"/>
            <a:ext cx="15544801" cy="2940050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0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377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1"/>
          </a:xfrm>
          <a:prstGeom prst="rect">
            <a:avLst/>
          </a:prstGeom>
        </p:spPr>
        <p:txBody>
          <a:bodyPr/>
          <a:lstStyle>
            <a:lvl1pPr marL="0" indent="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1pPr>
            <a:lvl2pPr marL="0" indent="4572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2pPr>
            <a:lvl3pPr marL="0" indent="9144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3pPr>
            <a:lvl4pPr marL="0" indent="13716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4pPr>
            <a:lvl5pPr marL="0" indent="1828800" algn="ctr" defTabSz="1371600">
              <a:lnSpc>
                <a:spcPct val="100000"/>
              </a:lnSpc>
              <a:spcBef>
                <a:spcPts val="1400"/>
              </a:spcBef>
              <a:buSzTx/>
              <a:buFontTx/>
              <a:buNone/>
              <a:defRPr sz="5200"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57099" y="12875408"/>
            <a:ext cx="421601" cy="404834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386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38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8" name="Verena Martinez Outschoorn — March, 2017"/>
          <p:cNvSpPr txBox="1"/>
          <p:nvPr/>
        </p:nvSpPr>
        <p:spPr>
          <a:xfrm>
            <a:off x="3419423" y="13031787"/>
            <a:ext cx="6220487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March, 2017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39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 defTabSz="914400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2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12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 defTabSz="914400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 defTabSz="9144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 defTabSz="9144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 defTabSz="9144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2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44"/>
            <a:ext cx="474981" cy="501212"/>
          </a:xfrm>
          <a:prstGeom prst="rect">
            <a:avLst/>
          </a:prstGeom>
        </p:spPr>
        <p:txBody>
          <a:bodyPr/>
          <a:lstStyle>
            <a:lvl1pPr>
              <a:spcBef>
                <a:spcPts val="500"/>
              </a:spcBef>
              <a:defRPr sz="2200" b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31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3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89898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40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962405" y="3200412"/>
            <a:ext cx="8077201" cy="9051927"/>
          </a:xfrm>
          <a:prstGeom prst="rect">
            <a:avLst/>
          </a:prstGeom>
        </p:spPr>
        <p:txBody>
          <a:bodyPr/>
          <a:lstStyle>
            <a:lvl1pPr marL="636814" indent="-636814">
              <a:lnSpc>
                <a:spcPct val="100000"/>
              </a:lnSpc>
              <a:spcBef>
                <a:spcPts val="1300"/>
              </a:spcBef>
              <a:defRPr sz="5200"/>
            </a:lvl1pPr>
            <a:lvl2pPr marL="1076325" indent="-619125">
              <a:lnSpc>
                <a:spcPct val="100000"/>
              </a:lnSpc>
              <a:spcBef>
                <a:spcPts val="1300"/>
              </a:spcBef>
              <a:buChar char="–"/>
              <a:defRPr sz="5200"/>
            </a:lvl2pPr>
            <a:lvl3pPr marL="1508760" indent="-594360">
              <a:lnSpc>
                <a:spcPct val="100000"/>
              </a:lnSpc>
              <a:spcBef>
                <a:spcPts val="1300"/>
              </a:spcBef>
              <a:defRPr sz="5200"/>
            </a:lvl3pPr>
            <a:lvl4pPr marL="2032000" indent="-660400">
              <a:lnSpc>
                <a:spcPct val="100000"/>
              </a:lnSpc>
              <a:spcBef>
                <a:spcPts val="1300"/>
              </a:spcBef>
              <a:buChar char="–"/>
              <a:defRPr sz="5200"/>
            </a:lvl4pPr>
            <a:lvl5pPr marL="2489200" indent="-660400">
              <a:lnSpc>
                <a:spcPct val="100000"/>
              </a:lnSpc>
              <a:spcBef>
                <a:spcPts val="1300"/>
              </a:spcBef>
              <a:buChar char="»"/>
              <a:defRPr sz="52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4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388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54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线条"/>
          <p:cNvSpPr/>
          <p:nvPr/>
        </p:nvSpPr>
        <p:spPr>
          <a:xfrm>
            <a:off x="3047999" y="1676399"/>
            <a:ext cx="18288001" cy="1"/>
          </a:xfrm>
          <a:prstGeom prst="line">
            <a:avLst/>
          </a:prstGeom>
          <a:ln w="63500">
            <a:solidFill>
              <a:srgbClr val="3366FF"/>
            </a:solidFill>
          </a:ln>
        </p:spPr>
        <p:txBody>
          <a:bodyPr tIns="91439" bIns="91439"/>
          <a:lstStyle/>
          <a:p>
            <a:pPr defTabSz="1828800">
              <a:defRPr sz="32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449" name="标题文本"/>
          <p:cNvSpPr txBox="1">
            <a:spLocks noGrp="1"/>
          </p:cNvSpPr>
          <p:nvPr>
            <p:ph type="title"/>
          </p:nvPr>
        </p:nvSpPr>
        <p:spPr>
          <a:xfrm>
            <a:off x="3047999" y="-1"/>
            <a:ext cx="18288001" cy="16764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450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1920893"/>
            <a:ext cx="16459200" cy="9051926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buFontTx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FontTx/>
              <a:buChar char="–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FontTx/>
              <a:buChar char="»"/>
              <a:defRPr sz="6000">
                <a:solidFill>
                  <a:srgbClr val="FF33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5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01389" y="12954000"/>
            <a:ext cx="534611" cy="528509"/>
          </a:xfrm>
          <a:prstGeom prst="rect">
            <a:avLst/>
          </a:prstGeom>
        </p:spPr>
        <p:txBody>
          <a:bodyPr anchor="t"/>
          <a:lstStyle>
            <a:lvl1pPr>
              <a:spcBef>
                <a:spcPts val="1600"/>
              </a:spcBef>
              <a:defRPr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59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6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46620" y="12827219"/>
            <a:ext cx="474981" cy="501212"/>
          </a:xfrm>
          <a:prstGeom prst="rect">
            <a:avLst/>
          </a:prstGeom>
        </p:spPr>
        <p:txBody>
          <a:bodyPr/>
          <a:lstStyle>
            <a:lvl1pPr>
              <a:defRPr sz="2200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标题文本"/>
          <p:cNvSpPr txBox="1">
            <a:spLocks noGrp="1"/>
          </p:cNvSpPr>
          <p:nvPr>
            <p:ph type="title"/>
          </p:nvPr>
        </p:nvSpPr>
        <p:spPr>
          <a:xfrm>
            <a:off x="2995420" y="6397"/>
            <a:ext cx="18288001" cy="1928832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5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475" name="正文级别 1…"/>
          <p:cNvSpPr txBox="1">
            <a:spLocks noGrp="1"/>
          </p:cNvSpPr>
          <p:nvPr>
            <p:ph type="body" idx="1"/>
          </p:nvPr>
        </p:nvSpPr>
        <p:spPr>
          <a:xfrm>
            <a:off x="3046977" y="2037133"/>
            <a:ext cx="18429512" cy="11739554"/>
          </a:xfrm>
          <a:prstGeom prst="rect">
            <a:avLst/>
          </a:prstGeom>
        </p:spPr>
        <p:txBody>
          <a:bodyPr lIns="71437" tIns="71437" rIns="71437" bIns="71437"/>
          <a:lstStyle>
            <a:lvl1pPr marL="615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1pPr>
            <a:lvl2pPr marL="1059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2pPr>
            <a:lvl3pPr marL="1504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3pPr>
            <a:lvl4pPr marL="19489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4pPr>
            <a:lvl5pPr marL="2393461" indent="-615461" defTabSz="821531">
              <a:lnSpc>
                <a:spcPct val="100000"/>
              </a:lnSpc>
              <a:spcBef>
                <a:spcPts val="700"/>
              </a:spcBef>
              <a:buSzPct val="75000"/>
              <a:buFontTx/>
              <a:defRPr sz="3600">
                <a:latin typeface="Helvetica Light"/>
                <a:ea typeface="Helvetica Light"/>
                <a:cs typeface="Helvetica Light"/>
                <a:sym typeface="Helvetica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7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623674" y="13019484"/>
            <a:ext cx="494514" cy="5111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7" name="Verena Martinez Outschoorn — February, 2017"/>
          <p:cNvSpPr txBox="1"/>
          <p:nvPr/>
        </p:nvSpPr>
        <p:spPr>
          <a:xfrm>
            <a:off x="3375123" y="13031787"/>
            <a:ext cx="6559119" cy="511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ctr" defTabSz="821531">
              <a:defRPr sz="2400" b="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Verena Martinez Outschoorn — February, 2017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5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86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48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7"/>
          </a:xfrm>
          <a:prstGeom prst="rect">
            <a:avLst/>
          </a:prstGeom>
        </p:spPr>
        <p:txBody>
          <a:bodyPr/>
          <a:lstStyle>
            <a:lvl1pPr marL="642937" indent="-642937">
              <a:lnSpc>
                <a:spcPct val="100000"/>
              </a:lnSpc>
              <a:spcBef>
                <a:spcPts val="1500"/>
              </a:spcBef>
              <a:defRPr sz="6000"/>
            </a:lvl1pPr>
            <a:lvl2pPr marL="1069521" indent="-612321">
              <a:lnSpc>
                <a:spcPct val="100000"/>
              </a:lnSpc>
              <a:spcBef>
                <a:spcPts val="1500"/>
              </a:spcBef>
              <a:buChar char="–"/>
              <a:defRPr sz="6000"/>
            </a:lvl2pPr>
            <a:lvl3pPr marL="1485900" indent="-571500">
              <a:lnSpc>
                <a:spcPct val="100000"/>
              </a:lnSpc>
              <a:spcBef>
                <a:spcPts val="1500"/>
              </a:spcBef>
              <a:defRPr sz="6000"/>
            </a:lvl3pPr>
            <a:lvl4pPr marL="2057400" indent="-685800">
              <a:lnSpc>
                <a:spcPct val="100000"/>
              </a:lnSpc>
              <a:spcBef>
                <a:spcPts val="1500"/>
              </a:spcBef>
              <a:buChar char="–"/>
              <a:defRPr sz="6000"/>
            </a:lvl4pPr>
            <a:lvl5pPr marL="2514600" indent="-685800">
              <a:lnSpc>
                <a:spcPct val="100000"/>
              </a:lnSpc>
              <a:spcBef>
                <a:spcPts val="1500"/>
              </a:spcBef>
              <a:buChar char="»"/>
              <a:defRPr sz="60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8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915242" y="12821285"/>
            <a:ext cx="506358" cy="513081"/>
          </a:xfrm>
          <a:prstGeom prst="rect">
            <a:avLst/>
          </a:prstGeom>
        </p:spPr>
        <p:txBody>
          <a:bodyPr/>
          <a:lstStyle>
            <a:lvl1pPr>
              <a:defRPr sz="2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1"/>
            <a:ext cx="15773400" cy="2651127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4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9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89" y="12802238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4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5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6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7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0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6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7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8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19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0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29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0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1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2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3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2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3" name="线条"/>
          <p:cNvSpPr/>
          <p:nvPr/>
        </p:nvSpPr>
        <p:spPr>
          <a:xfrm>
            <a:off x="3048000" y="0"/>
            <a:ext cx="914400" cy="0"/>
          </a:xfrm>
          <a:prstGeom prst="line">
            <a:avLst/>
          </a:prstGeom>
          <a:ln w="3175">
            <a:solidFill>
              <a:srgbClr val="FE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4" name="线条"/>
          <p:cNvSpPr/>
          <p:nvPr/>
        </p:nvSpPr>
        <p:spPr>
          <a:xfrm>
            <a:off x="3048000" y="0"/>
            <a:ext cx="0" cy="914400"/>
          </a:xfrm>
          <a:prstGeom prst="line">
            <a:avLst/>
          </a:prstGeom>
          <a:ln w="3175">
            <a:solidFill>
              <a:srgbClr val="FDFFFF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5" name="线条"/>
          <p:cNvSpPr/>
          <p:nvPr/>
        </p:nvSpPr>
        <p:spPr>
          <a:xfrm>
            <a:off x="3810000" y="457200"/>
            <a:ext cx="16459200" cy="1219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</a:path>
            </a:pathLst>
          </a:cu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algn="ctr" defTabSz="1828800">
              <a:defRPr sz="3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6" name="线条"/>
          <p:cNvSpPr/>
          <p:nvPr/>
        </p:nvSpPr>
        <p:spPr>
          <a:xfrm>
            <a:off x="3962400" y="12344400"/>
            <a:ext cx="16459200" cy="0"/>
          </a:xfrm>
          <a:prstGeom prst="line">
            <a:avLst/>
          </a:prstGeom>
          <a:ln w="38100">
            <a:solidFill>
              <a:srgbClr val="CC9900"/>
            </a:solidFill>
          </a:ln>
        </p:spPr>
        <p:txBody>
          <a:bodyPr tIns="91439" bIns="91439"/>
          <a:lstStyle/>
          <a:p>
            <a:pPr defTabSz="1828800">
              <a:defRPr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54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8961100" y="12954000"/>
            <a:ext cx="704126" cy="701323"/>
          </a:xfrm>
          <a:prstGeom prst="rect">
            <a:avLst/>
          </a:prstGeom>
        </p:spPr>
        <p:txBody>
          <a:bodyPr anchor="t"/>
          <a:lstStyle>
            <a:lvl1pPr algn="l">
              <a:defRPr sz="3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Upda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55669" y="0"/>
            <a:ext cx="18341579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3" name="Need    Update"/>
          <p:cNvSpPr txBox="1"/>
          <p:nvPr/>
        </p:nvSpPr>
        <p:spPr>
          <a:xfrm rot="19614461">
            <a:off x="2007311" y="4909034"/>
            <a:ext cx="21377673" cy="316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 defTabSz="821531">
              <a:defRPr sz="20200">
                <a:solidFill>
                  <a:srgbClr val="FFFFFF">
                    <a:alpha val="19000"/>
                  </a:srgbClr>
                </a:solidFill>
                <a:effectLst>
                  <a:outerShdw blurRad="38100" dist="64529" dir="2700000" rotWithShape="0">
                    <a:srgbClr val="000000">
                      <a:alpha val="48275"/>
                    </a:srgbClr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Need    Update</a:t>
            </a:r>
          </a:p>
        </p:txBody>
      </p:sp>
      <p:sp>
        <p:nvSpPr>
          <p:cNvPr id="64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65" name="标题文本"/>
          <p:cNvSpPr txBox="1">
            <a:spLocks noGrp="1"/>
          </p:cNvSpPr>
          <p:nvPr>
            <p:ph type="title"/>
          </p:nvPr>
        </p:nvSpPr>
        <p:spPr>
          <a:xfrm>
            <a:off x="2994421" y="0"/>
            <a:ext cx="18395158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66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标题文本"/>
          <p:cNvSpPr txBox="1">
            <a:spLocks noGrp="1"/>
          </p:cNvSpPr>
          <p:nvPr>
            <p:ph type="title"/>
          </p:nvPr>
        </p:nvSpPr>
        <p:spPr>
          <a:xfrm>
            <a:off x="5567264" y="233264"/>
            <a:ext cx="14710321" cy="141218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7200" b="1">
                <a:solidFill>
                  <a:srgbClr val="0070C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555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249488"/>
            <a:ext cx="16459200" cy="10369153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>
                <a:solidFill>
                  <a:srgbClr val="002060"/>
                </a:solidFill>
              </a:defRPr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>
                <a:solidFill>
                  <a:srgbClr val="002060"/>
                </a:solidFill>
              </a:defRPr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>
                <a:solidFill>
                  <a:srgbClr val="002060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5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98348" y="12963738"/>
            <a:ext cx="534612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80808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7" name="直接连接符 6"/>
          <p:cNvSpPr/>
          <p:nvPr/>
        </p:nvSpPr>
        <p:spPr>
          <a:xfrm>
            <a:off x="3551039" y="1817440"/>
            <a:ext cx="17281922" cy="1"/>
          </a:xfrm>
          <a:prstGeom prst="line">
            <a:avLst/>
          </a:prstGeom>
          <a:ln w="76200">
            <a:solidFill>
              <a:srgbClr val="F31957"/>
            </a:solidFill>
          </a:ln>
          <a:effectLst>
            <a:outerShdw blurRad="76200" dist="38100" dir="5400000" rotWithShape="0">
              <a:srgbClr val="000000">
                <a:alpha val="35000"/>
              </a:srgbClr>
            </a:outerShdw>
          </a:effectLst>
        </p:spPr>
        <p:txBody>
          <a:bodyPr tIns="91439" bIns="91439"/>
          <a:lstStyle/>
          <a:p>
            <a:pPr defTabSz="1828800">
              <a:defRPr sz="3600" b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558" name="Picture 10" descr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202" y="196825"/>
            <a:ext cx="2177248" cy="14401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566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67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Joao Guimaraes da Costa"/>
          <p:cNvSpPr txBox="1"/>
          <p:nvPr/>
        </p:nvSpPr>
        <p:spPr>
          <a:xfrm>
            <a:off x="3155156" y="13287970"/>
            <a:ext cx="4583512" cy="409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821531">
              <a:defRPr sz="1800" b="0">
                <a:solidFill>
                  <a:srgbClr val="282726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Joao Guimaraes da Costa</a:t>
            </a:r>
          </a:p>
        </p:txBody>
      </p:sp>
      <p:sp>
        <p:nvSpPr>
          <p:cNvPr id="575" name="线条"/>
          <p:cNvSpPr/>
          <p:nvPr/>
        </p:nvSpPr>
        <p:spPr>
          <a:xfrm>
            <a:off x="3047999" y="13287691"/>
            <a:ext cx="18288002" cy="5"/>
          </a:xfrm>
          <a:prstGeom prst="line">
            <a:avLst/>
          </a:prstGeom>
          <a:ln w="508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6" name="线条"/>
          <p:cNvSpPr/>
          <p:nvPr/>
        </p:nvSpPr>
        <p:spPr>
          <a:xfrm>
            <a:off x="3047278" y="2089546"/>
            <a:ext cx="16484924" cy="5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577" name="标题文本"/>
          <p:cNvSpPr txBox="1">
            <a:spLocks noGrp="1"/>
          </p:cNvSpPr>
          <p:nvPr>
            <p:ph type="title"/>
          </p:nvPr>
        </p:nvSpPr>
        <p:spPr>
          <a:xfrm>
            <a:off x="5112501" y="713189"/>
            <a:ext cx="13633890" cy="148351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96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标题文本</a:t>
            </a:r>
          </a:p>
        </p:txBody>
      </p:sp>
      <p:sp>
        <p:nvSpPr>
          <p:cNvPr id="578" name="正文级别 1…"/>
          <p:cNvSpPr txBox="1">
            <a:spLocks noGrp="1"/>
          </p:cNvSpPr>
          <p:nvPr>
            <p:ph type="body" idx="1"/>
          </p:nvPr>
        </p:nvSpPr>
        <p:spPr>
          <a:xfrm>
            <a:off x="3244453" y="2339578"/>
            <a:ext cx="17895094" cy="10822782"/>
          </a:xfrm>
          <a:prstGeom prst="rect">
            <a:avLst/>
          </a:prstGeom>
        </p:spPr>
        <p:txBody>
          <a:bodyPr lIns="71437" tIns="71437" rIns="71437" bIns="71437"/>
          <a:lstStyle>
            <a:lvl1pPr marL="1019023" indent="-701523" defTabSz="821531">
              <a:lnSpc>
                <a:spcPct val="100000"/>
              </a:lnSpc>
              <a:spcBef>
                <a:spcPts val="3300"/>
              </a:spcBef>
              <a:buFontTx/>
              <a:defRPr sz="5800">
                <a:latin typeface="Gill Sans Light"/>
                <a:ea typeface="Gill Sans Light"/>
                <a:cs typeface="Gill Sans Light"/>
                <a:sym typeface="Gill Sans Light"/>
              </a:defRPr>
            </a:lvl1pPr>
            <a:lvl2pPr marL="1457157" indent="-695157" defTabSz="821531">
              <a:lnSpc>
                <a:spcPct val="100000"/>
              </a:lnSpc>
              <a:spcBef>
                <a:spcPts val="2500"/>
              </a:spcBef>
              <a:buSzPct val="120000"/>
              <a:buFontTx/>
              <a:buChar char="-"/>
              <a:defRPr sz="5200">
                <a:latin typeface="Gill Sans Light"/>
                <a:ea typeface="Gill Sans Light"/>
                <a:cs typeface="Gill Sans Light"/>
                <a:sym typeface="Gill Sans Light"/>
              </a:defRPr>
            </a:lvl2pPr>
            <a:lvl3pPr marL="1893794" indent="-687294" defTabSz="821531">
              <a:lnSpc>
                <a:spcPct val="100000"/>
              </a:lnSpc>
              <a:spcBef>
                <a:spcPts val="1600"/>
              </a:spcBef>
              <a:buSzPct val="120000"/>
              <a:buFontTx/>
              <a:buChar char="-"/>
              <a:defRPr sz="4600">
                <a:solidFill>
                  <a:srgbClr val="1E1E1E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3pPr>
            <a:lvl4pPr marL="2362200" defTabSz="821531">
              <a:lnSpc>
                <a:spcPct val="100000"/>
              </a:lnSpc>
              <a:spcBef>
                <a:spcPts val="800"/>
              </a:spcBef>
              <a:buSzPct val="120000"/>
              <a:buFontTx/>
              <a:buChar char="-"/>
              <a:defRPr sz="4200">
                <a:solidFill>
                  <a:srgbClr val="3C3C3C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4pPr>
            <a:lvl5pPr marL="2798884" indent="-703384" defTabSz="821531">
              <a:lnSpc>
                <a:spcPct val="100000"/>
              </a:lnSpc>
              <a:spcBef>
                <a:spcPts val="400"/>
              </a:spcBef>
              <a:buSzPct val="120000"/>
              <a:buFontTx/>
              <a:buChar char="-"/>
              <a:defRPr sz="3600">
                <a:solidFill>
                  <a:srgbClr val="5A5A5A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7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811132" y="13233796"/>
            <a:ext cx="460376" cy="498476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0" name="线条"/>
          <p:cNvSpPr/>
          <p:nvPr/>
        </p:nvSpPr>
        <p:spPr>
          <a:xfrm>
            <a:off x="3047278" y="2107406"/>
            <a:ext cx="18289445" cy="1"/>
          </a:xfrm>
          <a:prstGeom prst="line">
            <a:avLst/>
          </a:prstGeom>
          <a:ln w="88900">
            <a:solidFill>
              <a:srgbClr val="9E9F9E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1600" b="0">
                <a:solidFill>
                  <a:srgbClr val="000000"/>
                </a:solidFill>
              </a:defRPr>
            </a:pPr>
            <a:endParaRPr/>
          </a:p>
        </p:txBody>
      </p:sp>
      <p:pic>
        <p:nvPicPr>
          <p:cNvPr id="581" name="logo_IHEP-1.jpg" descr="logo_IHEP-1.jpg"/>
          <p:cNvPicPr>
            <a:picLocks noChangeAspect="1"/>
          </p:cNvPicPr>
          <p:nvPr/>
        </p:nvPicPr>
        <p:blipFill>
          <a:blip r:embed="rId2"/>
          <a:srcRect l="852" t="8089" r="1473" b="3950"/>
          <a:stretch>
            <a:fillRect/>
          </a:stretch>
        </p:blipFill>
        <p:spPr>
          <a:xfrm>
            <a:off x="3051532" y="72639"/>
            <a:ext cx="5395516" cy="11723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554" y="0"/>
                </a:moveTo>
                <a:lnTo>
                  <a:pt x="95" y="366"/>
                </a:lnTo>
                <a:lnTo>
                  <a:pt x="0" y="21600"/>
                </a:lnTo>
                <a:lnTo>
                  <a:pt x="6711" y="21147"/>
                </a:lnTo>
                <a:lnTo>
                  <a:pt x="6791" y="11334"/>
                </a:lnTo>
                <a:lnTo>
                  <a:pt x="21600" y="11012"/>
                </a:lnTo>
                <a:lnTo>
                  <a:pt x="21554" y="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89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9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矩形 7"/>
          <p:cNvSpPr/>
          <p:nvPr/>
        </p:nvSpPr>
        <p:spPr>
          <a:xfrm>
            <a:off x="3510222" y="12500150"/>
            <a:ext cx="17303262" cy="1036517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7" name="矩形 6"/>
          <p:cNvSpPr/>
          <p:nvPr/>
        </p:nvSpPr>
        <p:spPr>
          <a:xfrm>
            <a:off x="3510224" y="482319"/>
            <a:ext cx="17303262" cy="1647932"/>
          </a:xfrm>
          <a:prstGeom prst="rect">
            <a:avLst/>
          </a:prstGeom>
          <a:gradFill>
            <a:gsLst>
              <a:gs pos="0">
                <a:srgbClr val="5F82CB"/>
              </a:gs>
              <a:gs pos="50000">
                <a:srgbClr val="3E70CA"/>
              </a:gs>
              <a:gs pos="100000">
                <a:srgbClr val="2F61BA"/>
              </a:gs>
            </a:gsLst>
            <a:lin ang="5400000"/>
          </a:gradFill>
          <a:ln w="12700">
            <a:miter lim="400000"/>
          </a:ln>
          <a:effectLst>
            <a:outerShdw blurRad="127000" dist="38100" dir="5400000" rotWithShape="0">
              <a:srgbClr val="000000">
                <a:alpha val="63000"/>
              </a:srgbClr>
            </a:outerShdw>
          </a:effectLst>
        </p:spPr>
        <p:txBody>
          <a:bodyPr tIns="91439" bIns="91439" anchor="ctr"/>
          <a:lstStyle/>
          <a:p>
            <a:pPr algn="ctr" defTabSz="1828800">
              <a:defRPr sz="36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608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4"/>
            <a:ext cx="15773400" cy="1078453"/>
          </a:xfrm>
          <a:prstGeom prst="rect">
            <a:avLst/>
          </a:prstGeom>
        </p:spPr>
        <p:txBody>
          <a:bodyPr/>
          <a:lstStyle>
            <a:lvl1pPr>
              <a:defRPr sz="7200">
                <a:solidFill>
                  <a:srgbClr val="F2F2F2"/>
                </a:solidFill>
              </a:defRPr>
            </a:lvl1pPr>
          </a:lstStyle>
          <a:p>
            <a:r>
              <a:t>标题文本</a:t>
            </a:r>
          </a:p>
        </p:txBody>
      </p:sp>
      <p:sp>
        <p:nvSpPr>
          <p:cNvPr id="609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2552282"/>
            <a:ext cx="15773400" cy="9801645"/>
          </a:xfrm>
          <a:prstGeom prst="rect">
            <a:avLst/>
          </a:prstGeom>
        </p:spPr>
        <p:txBody>
          <a:bodyPr/>
          <a:lstStyle>
            <a:lvl1pPr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1pPr>
            <a:lvl2pPr>
              <a:buClr>
                <a:srgbClr val="44546A"/>
              </a:buClr>
              <a:buSzPct val="60000"/>
              <a:buFontTx/>
              <a:buChar char="p"/>
              <a:defRPr>
                <a:solidFill>
                  <a:srgbClr val="1F4E79"/>
                </a:solidFill>
              </a:defRPr>
            </a:lvl2pPr>
            <a:lvl3pPr marL="1874520" indent="-96012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3pPr>
            <a:lvl4pPr marL="22606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4pPr>
            <a:lvl5pPr marL="2717800" indent="-889000">
              <a:buClr>
                <a:srgbClr val="44546A"/>
              </a:buClr>
              <a:buSzPct val="80000"/>
              <a:buFontTx/>
              <a:buChar char="■"/>
              <a:defRPr>
                <a:solidFill>
                  <a:srgbClr val="1F4E79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2051787" y="12813821"/>
            <a:ext cx="534611" cy="55118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7E6E6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标题文本"/>
          <p:cNvSpPr txBox="1">
            <a:spLocks noGrp="1"/>
          </p:cNvSpPr>
          <p:nvPr>
            <p:ph type="title"/>
          </p:nvPr>
        </p:nvSpPr>
        <p:spPr>
          <a:xfrm>
            <a:off x="3110368" y="51834"/>
            <a:ext cx="18163264" cy="1364010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74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618" name="正文级别 1…"/>
          <p:cNvSpPr txBox="1">
            <a:spLocks noGrp="1"/>
          </p:cNvSpPr>
          <p:nvPr>
            <p:ph type="body" idx="1"/>
          </p:nvPr>
        </p:nvSpPr>
        <p:spPr>
          <a:xfrm>
            <a:off x="3200013" y="2014411"/>
            <a:ext cx="17983974" cy="10967681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42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47750" indent="-603250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8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481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261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70666" indent="-592666" defTabSz="821531">
              <a:lnSpc>
                <a:spcPct val="100000"/>
              </a:lnSpc>
              <a:spcBef>
                <a:spcPts val="1400"/>
              </a:spcBef>
              <a:buSzPct val="145000"/>
              <a:buFontTx/>
              <a:defRPr sz="32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1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Bullets Black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标题文本"/>
          <p:cNvSpPr txBox="1">
            <a:spLocks noGrp="1"/>
          </p:cNvSpPr>
          <p:nvPr>
            <p:ph type="title"/>
          </p:nvPr>
        </p:nvSpPr>
        <p:spPr>
          <a:xfrm>
            <a:off x="29712" y="0"/>
            <a:ext cx="24384001" cy="1482329"/>
          </a:xfrm>
          <a:prstGeom prst="rect">
            <a:avLst/>
          </a:prstGeom>
        </p:spPr>
        <p:txBody>
          <a:bodyPr lIns="0" tIns="0" rIns="0" bIns="0"/>
          <a:lstStyle>
            <a:lvl1pPr defTabSz="821531">
              <a:lnSpc>
                <a:spcPct val="100000"/>
              </a:lnSpc>
              <a:defRPr sz="6600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</a:lstStyle>
          <a:p>
            <a:r>
              <a:t>标题文本</a:t>
            </a:r>
          </a:p>
        </p:txBody>
      </p:sp>
      <p:sp>
        <p:nvSpPr>
          <p:cNvPr id="634" name="正文级别 1…"/>
          <p:cNvSpPr txBox="1">
            <a:spLocks noGrp="1"/>
          </p:cNvSpPr>
          <p:nvPr>
            <p:ph type="body" idx="1"/>
          </p:nvPr>
        </p:nvSpPr>
        <p:spPr>
          <a:xfrm>
            <a:off x="-12584" y="2214562"/>
            <a:ext cx="24384001" cy="11412142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67972" indent="-567972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6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1pPr>
            <a:lvl2pPr marL="963083" indent="-518583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42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2pPr>
            <a:lvl3pPr marL="1358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3pPr>
            <a:lvl4pPr marL="18026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4pPr>
            <a:lvl5pPr marL="2247194" indent="-469194" defTabSz="821531">
              <a:lnSpc>
                <a:spcPct val="100000"/>
              </a:lnSpc>
              <a:spcBef>
                <a:spcPts val="900"/>
              </a:spcBef>
              <a:buSzPct val="75000"/>
              <a:buFontTx/>
              <a:defRPr sz="3800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3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3769832" y="1319237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43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/>
          <a:lstStyle>
            <a:lvl1pPr marL="685800" indent="-685800">
              <a:lnSpc>
                <a:spcPct val="100000"/>
              </a:lnSpc>
              <a:spcBef>
                <a:spcPts val="15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5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5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5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5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4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标题文本"/>
          <p:cNvSpPr txBox="1">
            <a:spLocks noGrp="1"/>
          </p:cNvSpPr>
          <p:nvPr>
            <p:ph type="title"/>
          </p:nvPr>
        </p:nvSpPr>
        <p:spPr>
          <a:xfrm>
            <a:off x="4419600" y="4260850"/>
            <a:ext cx="15544800" cy="29400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61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5791200" y="7772400"/>
            <a:ext cx="12801600" cy="35052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1pPr>
            <a:lvl2pPr marL="0" indent="4572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2pPr>
            <a:lvl3pPr marL="0" indent="9144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3pPr>
            <a:lvl4pPr marL="0" indent="13716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4pPr>
            <a:lvl5pPr marL="0" indent="1828800" algn="ctr">
              <a:lnSpc>
                <a:spcPct val="100000"/>
              </a:lnSpc>
              <a:spcBef>
                <a:spcPts val="1500"/>
              </a:spcBef>
              <a:buSzTx/>
              <a:buFontTx/>
              <a:buNone/>
              <a:defRPr sz="6400">
                <a:solidFill>
                  <a:srgbClr val="888888"/>
                </a:solidFill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6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76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8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图片 8" descr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"/>
            <a:ext cx="3239344" cy="2276623"/>
          </a:xfrm>
          <a:prstGeom prst="rect">
            <a:avLst/>
          </a:prstGeom>
          <a:ln w="12700">
            <a:miter lim="400000"/>
          </a:ln>
        </p:spPr>
      </p:pic>
      <p:sp>
        <p:nvSpPr>
          <p:cNvPr id="670" name="矩形 9"/>
          <p:cNvSpPr/>
          <p:nvPr/>
        </p:nvSpPr>
        <p:spPr>
          <a:xfrm>
            <a:off x="3048000" y="13002687"/>
            <a:ext cx="18288000" cy="1290321"/>
          </a:xfrm>
          <a:prstGeom prst="rect">
            <a:avLst/>
          </a:prstGeom>
          <a:solidFill>
            <a:srgbClr val="C3C3EB"/>
          </a:solidFill>
          <a:ln w="12700">
            <a:miter lim="400000"/>
          </a:ln>
        </p:spPr>
        <p:txBody>
          <a:bodyPr tIns="91439" bIns="91439"/>
          <a:lstStyle/>
          <a:p>
            <a:pPr algn="ctr" defTabSz="1828800">
              <a:defRPr sz="72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671" name="标题文本"/>
          <p:cNvSpPr txBox="1">
            <a:spLocks noGrp="1"/>
          </p:cNvSpPr>
          <p:nvPr>
            <p:ph type="title"/>
          </p:nvPr>
        </p:nvSpPr>
        <p:spPr>
          <a:xfrm>
            <a:off x="3962400" y="107504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9600" b="1">
                <a:solidFill>
                  <a:srgbClr val="000080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标题文本</a:t>
            </a:r>
          </a:p>
        </p:txBody>
      </p:sp>
      <p:sp>
        <p:nvSpPr>
          <p:cNvPr id="67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2681538"/>
            <a:ext cx="16459200" cy="10520462"/>
          </a:xfrm>
          <a:prstGeom prst="rect">
            <a:avLst/>
          </a:prstGeom>
        </p:spPr>
        <p:txBody>
          <a:bodyPr/>
          <a:lstStyle>
            <a:lvl1pPr marL="914400" indent="-9144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SzPct val="75000"/>
              <a:buFontTx/>
              <a:buChar char="◆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1547446" indent="-93784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⇨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969476" indent="-750276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24384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–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3048000" indent="-609600">
              <a:lnSpc>
                <a:spcPct val="100000"/>
              </a:lnSpc>
              <a:spcBef>
                <a:spcPts val="200"/>
              </a:spcBef>
              <a:buClr>
                <a:srgbClr val="FF9900"/>
              </a:buClr>
              <a:buFontTx/>
              <a:buChar char="»"/>
              <a:defRPr sz="6400">
                <a:solidFill>
                  <a:srgbClr val="00008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7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234982" y="13201994"/>
            <a:ext cx="652781" cy="696859"/>
          </a:xfrm>
          <a:prstGeom prst="rect">
            <a:avLst/>
          </a:prstGeom>
        </p:spPr>
        <p:txBody>
          <a:bodyPr anchor="t"/>
          <a:lstStyle>
            <a:lvl1pPr algn="ctr">
              <a:defRPr sz="36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1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690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89" y="12802235"/>
            <a:ext cx="534611" cy="55118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7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0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698" name="W, Z and Top -- PANIC 2011 --  Joao Guimaraes"/>
          <p:cNvSpPr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W, Z and Top -- PANIC 2011 --  Joao Guimaraes          </a:t>
            </a:r>
          </a:p>
        </p:txBody>
      </p:sp>
      <p:sp>
        <p:nvSpPr>
          <p:cNvPr id="699" name="标题文本"/>
          <p:cNvSpPr txBox="1">
            <a:spLocks noGrp="1"/>
          </p:cNvSpPr>
          <p:nvPr>
            <p:ph type="title"/>
          </p:nvPr>
        </p:nvSpPr>
        <p:spPr>
          <a:xfrm>
            <a:off x="2905125" y="0"/>
            <a:ext cx="18395157" cy="1482329"/>
          </a:xfrm>
          <a:prstGeom prst="rect">
            <a:avLst/>
          </a:prstGeom>
        </p:spPr>
        <p:txBody>
          <a:bodyPr lIns="0" tIns="0" rIns="0" bIns="0"/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700" name="正文级别 1…"/>
          <p:cNvSpPr txBox="1">
            <a:spLocks noGrp="1"/>
          </p:cNvSpPr>
          <p:nvPr>
            <p:ph type="body" idx="1"/>
          </p:nvPr>
        </p:nvSpPr>
        <p:spPr>
          <a:xfrm>
            <a:off x="3226593" y="1696640"/>
            <a:ext cx="17448611" cy="12144376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C79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01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109062"/>
            <a:ext cx="409779" cy="428345"/>
          </a:xfrm>
          <a:prstGeom prst="rect">
            <a:avLst/>
          </a:prstGeom>
        </p:spPr>
        <p:txBody>
          <a:bodyPr lIns="71437" tIns="71437" rIns="71437" bIns="71437" anchor="b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标题文本"/>
          <p:cNvSpPr txBox="1">
            <a:spLocks noGrp="1"/>
          </p:cNvSpPr>
          <p:nvPr>
            <p:ph type="title"/>
          </p:nvPr>
        </p:nvSpPr>
        <p:spPr>
          <a:xfrm>
            <a:off x="4305300" y="355600"/>
            <a:ext cx="15773400" cy="2651126"/>
          </a:xfrm>
          <a:prstGeom prst="rect">
            <a:avLst/>
          </a:prstGeom>
        </p:spPr>
        <p:txBody>
          <a:bodyPr/>
          <a:lstStyle>
            <a:lvl1pPr marL="1371600" indent="-1371600" algn="ctr">
              <a:defRPr sz="6400" b="1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09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628847" y="12856774"/>
            <a:ext cx="449853" cy="442102"/>
          </a:xfrm>
          <a:prstGeom prst="rect">
            <a:avLst/>
          </a:prstGeom>
        </p:spPr>
        <p:txBody>
          <a:bodyPr/>
          <a:lstStyle>
            <a:lvl1pPr>
              <a:defRPr sz="1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正文级别 1…"/>
          <p:cNvSpPr txBox="1">
            <a:spLocks noGrp="1"/>
          </p:cNvSpPr>
          <p:nvPr>
            <p:ph type="body" idx="1"/>
          </p:nvPr>
        </p:nvSpPr>
        <p:spPr>
          <a:xfrm>
            <a:off x="3327834" y="1748408"/>
            <a:ext cx="17728332" cy="11116985"/>
          </a:xfrm>
          <a:prstGeom prst="rect">
            <a:avLst/>
          </a:prstGeom>
        </p:spPr>
        <p:txBody>
          <a:bodyPr lIns="91437" tIns="91437" rIns="91437" bIns="91437"/>
          <a:lstStyle>
            <a:lvl1pPr marL="635000" indent="-635000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SzPct val="80000"/>
              <a:buChar char="๏"/>
              <a:defRPr sz="5800"/>
            </a:lvl1pPr>
            <a:lvl2pPr marL="769815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‣"/>
              <a:defRPr sz="5800"/>
            </a:lvl2pPr>
            <a:lvl3pPr marL="982167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defRPr sz="5800"/>
            </a:lvl3pPr>
            <a:lvl4pPr marL="1298161" indent="-56661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4pPr>
            <a:lvl5pPr marL="1792068" indent="-753185" defTabSz="914400">
              <a:lnSpc>
                <a:spcPct val="100000"/>
              </a:lnSpc>
              <a:spcBef>
                <a:spcPts val="1400"/>
              </a:spcBef>
              <a:buClr>
                <a:srgbClr val="9A403E"/>
              </a:buClr>
              <a:buChar char="-"/>
              <a:defRPr sz="5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24" name="标题文本"/>
          <p:cNvSpPr txBox="1">
            <a:spLocks noGrp="1"/>
          </p:cNvSpPr>
          <p:nvPr>
            <p:ph type="title"/>
          </p:nvPr>
        </p:nvSpPr>
        <p:spPr>
          <a:xfrm>
            <a:off x="3327834" y="193195"/>
            <a:ext cx="17728332" cy="1000610"/>
          </a:xfrm>
          <a:prstGeom prst="rect">
            <a:avLst/>
          </a:prstGeom>
        </p:spPr>
        <p:txBody>
          <a:bodyPr lIns="0" tIns="0" rIns="0" bIns="0"/>
          <a:lstStyle>
            <a:lvl1pPr defTabSz="914400">
              <a:lnSpc>
                <a:spcPct val="100000"/>
              </a:lnSpc>
              <a:defRPr sz="6400" b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标题文本</a:t>
            </a:r>
          </a:p>
        </p:txBody>
      </p:sp>
      <p:sp>
        <p:nvSpPr>
          <p:cNvPr id="72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521993" y="130816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>
            <a:lvl1pPr defTabSz="914400"/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标题文本"/>
          <p:cNvSpPr txBox="1">
            <a:spLocks noGrp="1"/>
          </p:cNvSpPr>
          <p:nvPr>
            <p:ph type="title"/>
          </p:nvPr>
        </p:nvSpPr>
        <p:spPr>
          <a:xfrm>
            <a:off x="4305300" y="730250"/>
            <a:ext cx="15773400" cy="2651128"/>
          </a:xfrm>
          <a:prstGeom prst="rect">
            <a:avLst/>
          </a:prstGeom>
        </p:spPr>
        <p:txBody>
          <a:bodyPr lIns="91437" tIns="91437" rIns="91437" bIns="91437"/>
          <a:lstStyle/>
          <a:p>
            <a:r>
              <a:t>标题文本</a:t>
            </a:r>
          </a:p>
        </p:txBody>
      </p:sp>
      <p:sp>
        <p:nvSpPr>
          <p:cNvPr id="733" name="正文级别 1…"/>
          <p:cNvSpPr txBox="1">
            <a:spLocks noGrp="1"/>
          </p:cNvSpPr>
          <p:nvPr>
            <p:ph type="body" idx="1"/>
          </p:nvPr>
        </p:nvSpPr>
        <p:spPr>
          <a:xfrm>
            <a:off x="4305300" y="3651250"/>
            <a:ext cx="15773400" cy="8702676"/>
          </a:xfrm>
          <a:prstGeom prst="rect">
            <a:avLst/>
          </a:prstGeom>
        </p:spPr>
        <p:txBody>
          <a:bodyPr lIns="91437" tIns="91437" rIns="91437" bIns="91437"/>
          <a:lstStyle>
            <a:lvl3pPr marL="1554477" indent="-640077"/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3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544093" y="12802241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标题文本"/>
          <p:cNvSpPr txBox="1">
            <a:spLocks noGrp="1"/>
          </p:cNvSpPr>
          <p:nvPr>
            <p:ph type="title"/>
          </p:nvPr>
        </p:nvSpPr>
        <p:spPr>
          <a:xfrm>
            <a:off x="3962400" y="549276"/>
            <a:ext cx="16459200" cy="2286002"/>
          </a:xfrm>
          <a:prstGeom prst="rect">
            <a:avLst/>
          </a:prstGeom>
        </p:spPr>
        <p:txBody>
          <a:bodyPr lIns="91437" tIns="91437" rIns="91437" bIns="91437"/>
          <a:lstStyle>
            <a:lvl1pPr algn="ctr">
              <a:lnSpc>
                <a:spcPct val="100000"/>
              </a:lnSpc>
              <a:defRPr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标题文本</a:t>
            </a:r>
          </a:p>
        </p:txBody>
      </p:sp>
      <p:sp>
        <p:nvSpPr>
          <p:cNvPr id="742" name="正文级别 1…"/>
          <p:cNvSpPr txBox="1">
            <a:spLocks noGrp="1"/>
          </p:cNvSpPr>
          <p:nvPr>
            <p:ph type="body" idx="1"/>
          </p:nvPr>
        </p:nvSpPr>
        <p:spPr>
          <a:xfrm>
            <a:off x="3962400" y="3200400"/>
            <a:ext cx="16459200" cy="9051926"/>
          </a:xfrm>
          <a:prstGeom prst="rect">
            <a:avLst/>
          </a:prstGeom>
        </p:spPr>
        <p:txBody>
          <a:bodyPr lIns="91437" tIns="91437" rIns="91437" bIns="91437"/>
          <a:lstStyle>
            <a:lvl1pPr marL="685800" indent="-685800">
              <a:lnSpc>
                <a:spcPct val="100000"/>
              </a:lnSpc>
              <a:spcBef>
                <a:spcPts val="1400"/>
              </a:spcBef>
              <a:defRPr sz="6400"/>
            </a:lvl1pPr>
            <a:lvl2pPr marL="1110342" indent="-653142">
              <a:lnSpc>
                <a:spcPct val="100000"/>
              </a:lnSpc>
              <a:spcBef>
                <a:spcPts val="1400"/>
              </a:spcBef>
              <a:buChar char="–"/>
              <a:defRPr sz="6400"/>
            </a:lvl2pPr>
            <a:lvl3pPr marL="1524000" indent="-609600">
              <a:lnSpc>
                <a:spcPct val="100000"/>
              </a:lnSpc>
              <a:spcBef>
                <a:spcPts val="1400"/>
              </a:spcBef>
              <a:defRPr sz="6400"/>
            </a:lvl3pPr>
            <a:lvl4pPr marL="2103120" indent="-731520">
              <a:lnSpc>
                <a:spcPct val="100000"/>
              </a:lnSpc>
              <a:spcBef>
                <a:spcPts val="1400"/>
              </a:spcBef>
              <a:buChar char="–"/>
              <a:defRPr sz="6400"/>
            </a:lvl4pPr>
            <a:lvl5pPr marL="2560320" indent="-731520">
              <a:lnSpc>
                <a:spcPct val="100000"/>
              </a:lnSpc>
              <a:spcBef>
                <a:spcPts val="1400"/>
              </a:spcBef>
              <a:buChar char="»"/>
              <a:defRPr sz="6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4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9886993" y="12802236"/>
            <a:ext cx="534608" cy="551177"/>
          </a:xfrm>
          <a:prstGeom prst="rect">
            <a:avLst/>
          </a:prstGeom>
        </p:spPr>
        <p:txBody>
          <a:bodyPr lIns="91437" tIns="91437" rIns="91437" bIns="91437"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标题文本"/>
          <p:cNvSpPr txBox="1">
            <a:spLocks noGrp="1"/>
          </p:cNvSpPr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</p:spPr>
        <p:txBody>
          <a:bodyPr lIns="71437" tIns="71437" rIns="71437" bIns="71437"/>
          <a:lstStyle>
            <a:lvl1pPr algn="ctr" defTabSz="821531">
              <a:lnSpc>
                <a:spcPct val="100000"/>
              </a:lnSpc>
              <a:defRPr sz="1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标题文本</a:t>
            </a:r>
          </a:p>
        </p:txBody>
      </p:sp>
      <p:sp>
        <p:nvSpPr>
          <p:cNvPr id="751" name="正文级别 1…"/>
          <p:cNvSpPr txBox="1">
            <a:spLocks noGrp="1"/>
          </p:cNvSpPr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11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1055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500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9446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389187" indent="-611187" defTabSz="821531">
              <a:lnSpc>
                <a:spcPct val="100000"/>
              </a:lnSpc>
              <a:spcBef>
                <a:spcPts val="5900"/>
              </a:spcBef>
              <a:buSzPct val="145000"/>
              <a:buFontTx/>
              <a:defRPr sz="4400">
                <a:latin typeface="Helvetica Neue"/>
                <a:ea typeface="Helvetica Neue"/>
                <a:cs typeface="Helvetica Neue"/>
                <a:sym typeface="Helvetica Neu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5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4103" y="13073062"/>
            <a:ext cx="466269" cy="477671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821531">
              <a:defRPr sz="22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in middle copy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Atlas-banner-bw.png" descr="Atlas-banner-bw.png"/>
          <p:cNvPicPr>
            <a:picLocks/>
          </p:cNvPicPr>
          <p:nvPr/>
        </p:nvPicPr>
        <p:blipFill>
          <a:blip r:embed="rId3">
            <a:alphaModFix amt="72000"/>
          </a:blip>
          <a:stretch>
            <a:fillRect/>
          </a:stretch>
        </p:blipFill>
        <p:spPr>
          <a:xfrm>
            <a:off x="3019950" y="6536531"/>
            <a:ext cx="18341580" cy="1482329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Fermilab Users Meeting  -- June 2013 --  Joao Guimaraes"/>
          <p:cNvSpPr txBox="1"/>
          <p:nvPr/>
        </p:nvSpPr>
        <p:spPr>
          <a:xfrm rot="5400000">
            <a:off x="15201329" y="6988364"/>
            <a:ext cx="11608595" cy="612776"/>
          </a:xfrm>
          <a:prstGeom prst="rect">
            <a:avLst/>
          </a:prstGeom>
          <a:ln w="12700">
            <a:miter lim="400000"/>
          </a:ln>
          <a:effectLst>
            <a:outerShdw blurRad="177800" dist="101600" dir="2700000" rotWithShape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71437" tIns="71437" rIns="71437" bIns="71437" anchor="b">
            <a:spAutoFit/>
          </a:bodyPr>
          <a:lstStyle>
            <a:lvl1pPr algn="r" defTabSz="821531">
              <a:defRPr sz="2800">
                <a:solidFill>
                  <a:srgbClr val="C0C0C0"/>
                </a:solidFill>
                <a:effectLst>
                  <a:outerShdw blurRad="25400" dist="28290" dir="14606096" rotWithShape="0">
                    <a:srgbClr val="000000">
                      <a:alpha val="79310"/>
                    </a:srgbClr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t>Fermilab Users Meeting  -- June 2013 --  Joao Guimaraes          </a:t>
            </a:r>
          </a:p>
        </p:txBody>
      </p:sp>
      <p:sp>
        <p:nvSpPr>
          <p:cNvPr id="101" name="标题文本"/>
          <p:cNvSpPr txBox="1">
            <a:spLocks noGrp="1"/>
          </p:cNvSpPr>
          <p:nvPr>
            <p:ph type="title"/>
          </p:nvPr>
        </p:nvSpPr>
        <p:spPr>
          <a:xfrm>
            <a:off x="3048000" y="6536531"/>
            <a:ext cx="17591485" cy="14823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 defTabSz="821531">
              <a:lnSpc>
                <a:spcPct val="100000"/>
              </a:lnSpc>
              <a:defRPr sz="6600" b="1">
                <a:solidFill>
                  <a:srgbClr val="FFFFFF"/>
                </a:solidFill>
                <a:effectLst>
                  <a:outerShdw blurRad="76200" dist="76200" dir="288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</a:lstStyle>
          <a:p>
            <a:r>
              <a:t>标题文本</a:t>
            </a:r>
          </a:p>
        </p:txBody>
      </p:sp>
      <p:sp>
        <p:nvSpPr>
          <p:cNvPr id="102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3226593" y="9054703"/>
            <a:ext cx="17448611" cy="4482704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>
            <a:lvl1pPr marL="549835" indent="-549835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6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1pPr>
            <a:lvl2pPr marL="1013460" indent="-568960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42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2pPr>
            <a:lvl3pPr marL="1440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3pPr>
            <a:lvl4pPr marL="18850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4pPr>
            <a:lvl5pPr marL="2329542" indent="-551542" defTabSz="821531">
              <a:lnSpc>
                <a:spcPct val="100000"/>
              </a:lnSpc>
              <a:spcBef>
                <a:spcPts val="900"/>
              </a:spcBef>
              <a:buSzPct val="30000"/>
              <a:buFontTx/>
              <a:buBlip>
                <a:blip r:embed="rId4"/>
              </a:buBlip>
              <a:defRPr sz="3800" b="1">
                <a:solidFill>
                  <a:srgbClr val="FFFFFF"/>
                </a:solidFill>
                <a:effectLst>
                  <a:outerShdw blurRad="50800" dist="38100" dir="5400000" rotWithShape="0">
                    <a:srgbClr val="000000"/>
                  </a:outerShdw>
                </a:effectLst>
                <a:latin typeface="+mn-lt"/>
                <a:ea typeface="+mn-ea"/>
                <a:cs typeface="+mn-cs"/>
                <a:sym typeface="Bookman Old Style"/>
              </a:defRPr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0706050" y="13090921"/>
            <a:ext cx="409779" cy="428345"/>
          </a:xfrm>
          <a:prstGeom prst="rect">
            <a:avLst/>
          </a:prstGeom>
        </p:spPr>
        <p:txBody>
          <a:bodyPr lIns="71437" tIns="71437" rIns="71437" bIns="71437" anchor="t"/>
          <a:lstStyle>
            <a:lvl1pPr defTabSz="821531">
              <a:defRPr sz="1800" b="1">
                <a:solidFill>
                  <a:srgbClr val="FFFFFF">
                    <a:alpha val="70000"/>
                  </a:srgbClr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91439" bIns="91439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  <a:ln w="12700">
            <a:miter lim="400000"/>
          </a:ln>
        </p:spPr>
        <p:txBody>
          <a:bodyPr wrap="none" tIns="91439" bIns="91439" anchor="ctr">
            <a:spAutoFit/>
          </a:bodyPr>
          <a:lstStyle>
            <a:lvl1pPr algn="r" defTabSz="1828800">
              <a:defRPr sz="2400" b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67" r:id="rId17"/>
    <p:sldLayoutId id="2147483668" r:id="rId18"/>
    <p:sldLayoutId id="2147483669" r:id="rId19"/>
    <p:sldLayoutId id="2147483670" r:id="rId20"/>
    <p:sldLayoutId id="2147483671" r:id="rId21"/>
    <p:sldLayoutId id="2147483672" r:id="rId22"/>
    <p:sldLayoutId id="2147483673" r:id="rId23"/>
    <p:sldLayoutId id="2147483674" r:id="rId24"/>
    <p:sldLayoutId id="2147483675" r:id="rId25"/>
    <p:sldLayoutId id="2147483676" r:id="rId26"/>
    <p:sldLayoutId id="2147483677" r:id="rId27"/>
    <p:sldLayoutId id="2147483678" r:id="rId28"/>
    <p:sldLayoutId id="2147483679" r:id="rId29"/>
    <p:sldLayoutId id="2147483680" r:id="rId30"/>
    <p:sldLayoutId id="2147483681" r:id="rId31"/>
    <p:sldLayoutId id="2147483682" r:id="rId32"/>
    <p:sldLayoutId id="2147483683" r:id="rId33"/>
    <p:sldLayoutId id="2147483684" r:id="rId34"/>
    <p:sldLayoutId id="2147483685" r:id="rId35"/>
    <p:sldLayoutId id="2147483686" r:id="rId36"/>
    <p:sldLayoutId id="2147483689" r:id="rId37"/>
    <p:sldLayoutId id="2147483690" r:id="rId38"/>
    <p:sldLayoutId id="2147483691" r:id="rId39"/>
    <p:sldLayoutId id="2147483692" r:id="rId40"/>
    <p:sldLayoutId id="2147483693" r:id="rId41"/>
    <p:sldLayoutId id="2147483694" r:id="rId42"/>
    <p:sldLayoutId id="2147483695" r:id="rId43"/>
    <p:sldLayoutId id="2147483696" r:id="rId44"/>
    <p:sldLayoutId id="2147483697" r:id="rId45"/>
    <p:sldLayoutId id="2147483698" r:id="rId46"/>
    <p:sldLayoutId id="2147483699" r:id="rId47"/>
    <p:sldLayoutId id="2147483700" r:id="rId48"/>
    <p:sldLayoutId id="2147483701" r:id="rId49"/>
    <p:sldLayoutId id="2147483702" r:id="rId50"/>
    <p:sldLayoutId id="2147483703" r:id="rId51"/>
    <p:sldLayoutId id="2147483704" r:id="rId52"/>
    <p:sldLayoutId id="2147483705" r:id="rId53"/>
    <p:sldLayoutId id="2147483707" r:id="rId54"/>
    <p:sldLayoutId id="2147483708" r:id="rId55"/>
    <p:sldLayoutId id="2147483709" r:id="rId56"/>
    <p:sldLayoutId id="2147483710" r:id="rId57"/>
    <p:sldLayoutId id="2147483711" r:id="rId58"/>
    <p:sldLayoutId id="2147483713" r:id="rId59"/>
    <p:sldLayoutId id="2147483714" r:id="rId60"/>
    <p:sldLayoutId id="2147483716" r:id="rId61"/>
    <p:sldLayoutId id="2147483717" r:id="rId62"/>
    <p:sldLayoutId id="2147483718" r:id="rId63"/>
    <p:sldLayoutId id="2147483719" r:id="rId64"/>
    <p:sldLayoutId id="2147483720" r:id="rId65"/>
    <p:sldLayoutId id="2147483721" r:id="rId66"/>
    <p:sldLayoutId id="2147483722" r:id="rId67"/>
    <p:sldLayoutId id="2147483723" r:id="rId68"/>
  </p:sldLayoutIdLst>
  <p:transition spd="med"/>
  <p:hf hdr="0" ftr="0" dt="0"/>
  <p:txStyles>
    <p:titleStyle>
      <a:lvl1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182880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8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457200" marR="0" indent="-457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990600" marR="0" indent="-5334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554479" marR="0" indent="-640079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2082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25400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9972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4544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9116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4368800" marR="0" indent="-711200" algn="l" defTabSz="1828800" latinLnBrk="0">
        <a:lnSpc>
          <a:spcPct val="90000"/>
        </a:lnSpc>
        <a:spcBef>
          <a:spcPts val="2000"/>
        </a:spcBef>
        <a:spcAft>
          <a:spcPts val="0"/>
        </a:spcAft>
        <a:buClrTx/>
        <a:buSzPct val="100000"/>
        <a:buFont typeface="Arial"/>
        <a:buChar char="•"/>
        <a:tabLst/>
        <a:defRPr sz="56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8288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1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R&amp;D and Verification of Key Technologies for a High Energy Circular Electron-Positron Collider"/>
          <p:cNvSpPr txBox="1"/>
          <p:nvPr/>
        </p:nvSpPr>
        <p:spPr>
          <a:xfrm>
            <a:off x="-1" y="1202172"/>
            <a:ext cx="24384001" cy="5210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ctr">
              <a:defRPr sz="11100">
                <a:solidFill>
                  <a:schemeClr val="accent3">
                    <a:satOff val="18648"/>
                    <a:lumOff val="5971"/>
                  </a:schemeClr>
                </a:solidFill>
              </a:defRPr>
            </a:lvl1pPr>
          </a:lstStyle>
          <a:p>
            <a:r>
              <a:rPr dirty="0"/>
              <a:t>R&amp;D and Verification of Key Technologies for a High Energy Circular Electron-Positron Collider</a:t>
            </a:r>
          </a:p>
        </p:txBody>
      </p:sp>
      <p:grpSp>
        <p:nvGrpSpPr>
          <p:cNvPr id="804" name="成组"/>
          <p:cNvGrpSpPr/>
          <p:nvPr/>
        </p:nvGrpSpPr>
        <p:grpSpPr>
          <a:xfrm>
            <a:off x="2747196" y="11111362"/>
            <a:ext cx="18889608" cy="2488359"/>
            <a:chOff x="0" y="-101600"/>
            <a:chExt cx="18889606" cy="2488357"/>
          </a:xfrm>
        </p:grpSpPr>
        <p:sp>
          <p:nvSpPr>
            <p:cNvPr id="797" name="矩形"/>
            <p:cNvSpPr/>
            <p:nvPr/>
          </p:nvSpPr>
          <p:spPr>
            <a:xfrm>
              <a:off x="0" y="-101600"/>
              <a:ext cx="18889607" cy="2488358"/>
            </a:xfrm>
            <a:prstGeom prst="rect">
              <a:avLst/>
            </a:prstGeom>
            <a:solidFill>
              <a:srgbClr val="FFFFFF"/>
            </a:solidFill>
            <a:ln w="266700" cap="flat">
              <a:solidFill>
                <a:srgbClr val="FFFFFF">
                  <a:alpha val="23831"/>
                </a:srgbClr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ctr" defTabSz="821531">
                <a:defRPr sz="5000" b="0">
                  <a:effectLst>
                    <a:outerShdw blurRad="38100" dist="64529" dir="2700000" rotWithShape="0">
                      <a:srgbClr val="000000">
                        <a:alpha val="48275"/>
                      </a:srgbClr>
                    </a:outerShdw>
                  </a:effectLst>
                  <a:latin typeface="Helvetica Neue Light"/>
                  <a:ea typeface="Helvetica Neue Light"/>
                  <a:cs typeface="Helvetica Neue Light"/>
                  <a:sym typeface="Helvetica Neue Light"/>
                </a:defRPr>
              </a:pPr>
              <a:endParaRPr/>
            </a:p>
          </p:txBody>
        </p:sp>
        <p:pic>
          <p:nvPicPr>
            <p:cNvPr id="798" name="logo_IHEP-1.jpg" descr="logo_IHEP-1.jpg"/>
            <p:cNvPicPr>
              <a:picLocks noChangeAspect="1"/>
            </p:cNvPicPr>
            <p:nvPr/>
          </p:nvPicPr>
          <p:blipFill>
            <a:blip r:embed="rId3"/>
            <a:srcRect l="1619" t="9947" r="3758" b="7"/>
            <a:stretch>
              <a:fillRect/>
            </a:stretch>
          </p:blipFill>
          <p:spPr>
            <a:xfrm>
              <a:off x="421045" y="403051"/>
              <a:ext cx="6519024" cy="1496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330" extrusionOk="0">
                  <a:moveTo>
                    <a:pt x="7460" y="9"/>
                  </a:moveTo>
                  <a:cubicBezTo>
                    <a:pt x="7344" y="63"/>
                    <a:pt x="7266" y="370"/>
                    <a:pt x="7266" y="919"/>
                  </a:cubicBezTo>
                  <a:cubicBezTo>
                    <a:pt x="7266" y="1419"/>
                    <a:pt x="7218" y="2034"/>
                    <a:pt x="7159" y="2288"/>
                  </a:cubicBezTo>
                  <a:cubicBezTo>
                    <a:pt x="7077" y="2639"/>
                    <a:pt x="7080" y="3261"/>
                    <a:pt x="7171" y="4889"/>
                  </a:cubicBezTo>
                  <a:cubicBezTo>
                    <a:pt x="7236" y="6064"/>
                    <a:pt x="7301" y="7446"/>
                    <a:pt x="7313" y="7960"/>
                  </a:cubicBezTo>
                  <a:cubicBezTo>
                    <a:pt x="7326" y="8475"/>
                    <a:pt x="7341" y="9030"/>
                    <a:pt x="7347" y="9193"/>
                  </a:cubicBezTo>
                  <a:cubicBezTo>
                    <a:pt x="7365" y="9628"/>
                    <a:pt x="7910" y="9551"/>
                    <a:pt x="7910" y="9114"/>
                  </a:cubicBezTo>
                  <a:cubicBezTo>
                    <a:pt x="7910" y="8910"/>
                    <a:pt x="7873" y="8644"/>
                    <a:pt x="7826" y="8520"/>
                  </a:cubicBezTo>
                  <a:cubicBezTo>
                    <a:pt x="7779" y="8393"/>
                    <a:pt x="7801" y="7779"/>
                    <a:pt x="7880" y="7101"/>
                  </a:cubicBezTo>
                  <a:cubicBezTo>
                    <a:pt x="7992" y="6137"/>
                    <a:pt x="8046" y="5990"/>
                    <a:pt x="8150" y="6360"/>
                  </a:cubicBezTo>
                  <a:cubicBezTo>
                    <a:pt x="8221" y="6613"/>
                    <a:pt x="8278" y="7157"/>
                    <a:pt x="8278" y="7564"/>
                  </a:cubicBezTo>
                  <a:cubicBezTo>
                    <a:pt x="8278" y="8241"/>
                    <a:pt x="8361" y="8305"/>
                    <a:pt x="9224" y="8305"/>
                  </a:cubicBezTo>
                  <a:cubicBezTo>
                    <a:pt x="9903" y="8305"/>
                    <a:pt x="10223" y="8464"/>
                    <a:pt x="10360" y="8877"/>
                  </a:cubicBezTo>
                  <a:cubicBezTo>
                    <a:pt x="10534" y="9399"/>
                    <a:pt x="10560" y="9375"/>
                    <a:pt x="10648" y="8582"/>
                  </a:cubicBezTo>
                  <a:cubicBezTo>
                    <a:pt x="10701" y="8104"/>
                    <a:pt x="10769" y="7389"/>
                    <a:pt x="10799" y="6993"/>
                  </a:cubicBezTo>
                  <a:cubicBezTo>
                    <a:pt x="10873" y="6007"/>
                    <a:pt x="11169" y="6314"/>
                    <a:pt x="11206" y="7417"/>
                  </a:cubicBezTo>
                  <a:cubicBezTo>
                    <a:pt x="11242" y="8519"/>
                    <a:pt x="11646" y="8642"/>
                    <a:pt x="11833" y="7610"/>
                  </a:cubicBezTo>
                  <a:cubicBezTo>
                    <a:pt x="11952" y="6952"/>
                    <a:pt x="11963" y="6952"/>
                    <a:pt x="12082" y="7610"/>
                  </a:cubicBezTo>
                  <a:cubicBezTo>
                    <a:pt x="12195" y="8232"/>
                    <a:pt x="12417" y="8305"/>
                    <a:pt x="14303" y="8305"/>
                  </a:cubicBezTo>
                  <a:cubicBezTo>
                    <a:pt x="16192" y="8305"/>
                    <a:pt x="16410" y="8233"/>
                    <a:pt x="16517" y="7610"/>
                  </a:cubicBezTo>
                  <a:cubicBezTo>
                    <a:pt x="16629" y="6952"/>
                    <a:pt x="16638" y="6952"/>
                    <a:pt x="16697" y="7610"/>
                  </a:cubicBezTo>
                  <a:cubicBezTo>
                    <a:pt x="16754" y="8239"/>
                    <a:pt x="16943" y="8305"/>
                    <a:pt x="18823" y="8305"/>
                  </a:cubicBezTo>
                  <a:cubicBezTo>
                    <a:pt x="20571" y="8305"/>
                    <a:pt x="20894" y="8391"/>
                    <a:pt x="20939" y="8893"/>
                  </a:cubicBezTo>
                  <a:cubicBezTo>
                    <a:pt x="20968" y="9219"/>
                    <a:pt x="21064" y="9487"/>
                    <a:pt x="21154" y="9487"/>
                  </a:cubicBezTo>
                  <a:cubicBezTo>
                    <a:pt x="21284" y="9487"/>
                    <a:pt x="21318" y="9128"/>
                    <a:pt x="21325" y="7666"/>
                  </a:cubicBezTo>
                  <a:cubicBezTo>
                    <a:pt x="21330" y="6666"/>
                    <a:pt x="21377" y="5626"/>
                    <a:pt x="21430" y="5353"/>
                  </a:cubicBezTo>
                  <a:cubicBezTo>
                    <a:pt x="21565" y="4653"/>
                    <a:pt x="21485" y="1653"/>
                    <a:pt x="21307" y="761"/>
                  </a:cubicBezTo>
                  <a:cubicBezTo>
                    <a:pt x="21115" y="-200"/>
                    <a:pt x="20918" y="-190"/>
                    <a:pt x="20720" y="800"/>
                  </a:cubicBezTo>
                  <a:cubicBezTo>
                    <a:pt x="20517" y="1819"/>
                    <a:pt x="19982" y="1885"/>
                    <a:pt x="19888" y="902"/>
                  </a:cubicBezTo>
                  <a:cubicBezTo>
                    <a:pt x="19786" y="-167"/>
                    <a:pt x="19463" y="31"/>
                    <a:pt x="19408" y="1196"/>
                  </a:cubicBezTo>
                  <a:cubicBezTo>
                    <a:pt x="19355" y="2301"/>
                    <a:pt x="19023" y="2742"/>
                    <a:pt x="18811" y="1988"/>
                  </a:cubicBezTo>
                  <a:cubicBezTo>
                    <a:pt x="18738" y="1729"/>
                    <a:pt x="18297" y="1502"/>
                    <a:pt x="17782" y="1456"/>
                  </a:cubicBezTo>
                  <a:cubicBezTo>
                    <a:pt x="17026" y="1390"/>
                    <a:pt x="16876" y="1273"/>
                    <a:pt x="16852" y="727"/>
                  </a:cubicBezTo>
                  <a:cubicBezTo>
                    <a:pt x="16829" y="215"/>
                    <a:pt x="16724" y="91"/>
                    <a:pt x="16367" y="144"/>
                  </a:cubicBezTo>
                  <a:cubicBezTo>
                    <a:pt x="15960" y="205"/>
                    <a:pt x="15913" y="305"/>
                    <a:pt x="15913" y="1111"/>
                  </a:cubicBezTo>
                  <a:cubicBezTo>
                    <a:pt x="15913" y="1607"/>
                    <a:pt x="15850" y="2114"/>
                    <a:pt x="15772" y="2243"/>
                  </a:cubicBezTo>
                  <a:cubicBezTo>
                    <a:pt x="15612" y="2506"/>
                    <a:pt x="15269" y="1352"/>
                    <a:pt x="15269" y="546"/>
                  </a:cubicBezTo>
                  <a:cubicBezTo>
                    <a:pt x="15269" y="-270"/>
                    <a:pt x="15147" y="-100"/>
                    <a:pt x="14807" y="1202"/>
                  </a:cubicBezTo>
                  <a:cubicBezTo>
                    <a:pt x="14465" y="2514"/>
                    <a:pt x="14317" y="2543"/>
                    <a:pt x="14275" y="1304"/>
                  </a:cubicBezTo>
                  <a:cubicBezTo>
                    <a:pt x="14259" y="854"/>
                    <a:pt x="14157" y="387"/>
                    <a:pt x="14047" y="263"/>
                  </a:cubicBezTo>
                  <a:cubicBezTo>
                    <a:pt x="13784" y="-32"/>
                    <a:pt x="13641" y="587"/>
                    <a:pt x="13793" y="1372"/>
                  </a:cubicBezTo>
                  <a:cubicBezTo>
                    <a:pt x="13889" y="1868"/>
                    <a:pt x="13884" y="2021"/>
                    <a:pt x="13767" y="2214"/>
                  </a:cubicBezTo>
                  <a:cubicBezTo>
                    <a:pt x="13519" y="2623"/>
                    <a:pt x="13292" y="2209"/>
                    <a:pt x="13262" y="1292"/>
                  </a:cubicBezTo>
                  <a:cubicBezTo>
                    <a:pt x="13239" y="615"/>
                    <a:pt x="13171" y="405"/>
                    <a:pt x="12972" y="405"/>
                  </a:cubicBezTo>
                  <a:cubicBezTo>
                    <a:pt x="12826" y="405"/>
                    <a:pt x="12689" y="665"/>
                    <a:pt x="12660" y="998"/>
                  </a:cubicBezTo>
                  <a:cubicBezTo>
                    <a:pt x="12588" y="1800"/>
                    <a:pt x="12081" y="1767"/>
                    <a:pt x="11975" y="953"/>
                  </a:cubicBezTo>
                  <a:cubicBezTo>
                    <a:pt x="11929" y="603"/>
                    <a:pt x="11755" y="251"/>
                    <a:pt x="11588" y="167"/>
                  </a:cubicBezTo>
                  <a:cubicBezTo>
                    <a:pt x="11420" y="83"/>
                    <a:pt x="11310" y="132"/>
                    <a:pt x="11343" y="274"/>
                  </a:cubicBezTo>
                  <a:cubicBezTo>
                    <a:pt x="11440" y="689"/>
                    <a:pt x="11217" y="1592"/>
                    <a:pt x="11018" y="1592"/>
                  </a:cubicBezTo>
                  <a:cubicBezTo>
                    <a:pt x="10914" y="1592"/>
                    <a:pt x="10816" y="1253"/>
                    <a:pt x="10788" y="800"/>
                  </a:cubicBezTo>
                  <a:cubicBezTo>
                    <a:pt x="10757" y="283"/>
                    <a:pt x="10663" y="14"/>
                    <a:pt x="10516" y="14"/>
                  </a:cubicBezTo>
                  <a:cubicBezTo>
                    <a:pt x="10392" y="14"/>
                    <a:pt x="10315" y="173"/>
                    <a:pt x="10343" y="371"/>
                  </a:cubicBezTo>
                  <a:cubicBezTo>
                    <a:pt x="10416" y="875"/>
                    <a:pt x="9593" y="2513"/>
                    <a:pt x="9415" y="2220"/>
                  </a:cubicBezTo>
                  <a:cubicBezTo>
                    <a:pt x="9293" y="2019"/>
                    <a:pt x="9290" y="1874"/>
                    <a:pt x="9389" y="1360"/>
                  </a:cubicBezTo>
                  <a:cubicBezTo>
                    <a:pt x="9488" y="851"/>
                    <a:pt x="9485" y="678"/>
                    <a:pt x="9376" y="382"/>
                  </a:cubicBezTo>
                  <a:cubicBezTo>
                    <a:pt x="9144" y="-249"/>
                    <a:pt x="8855" y="-38"/>
                    <a:pt x="8804" y="800"/>
                  </a:cubicBezTo>
                  <a:cubicBezTo>
                    <a:pt x="8750" y="1694"/>
                    <a:pt x="8384" y="1887"/>
                    <a:pt x="8205" y="1117"/>
                  </a:cubicBezTo>
                  <a:cubicBezTo>
                    <a:pt x="8144" y="857"/>
                    <a:pt x="8095" y="777"/>
                    <a:pt x="8095" y="942"/>
                  </a:cubicBezTo>
                  <a:cubicBezTo>
                    <a:pt x="8095" y="1106"/>
                    <a:pt x="8003" y="963"/>
                    <a:pt x="7891" y="625"/>
                  </a:cubicBezTo>
                  <a:cubicBezTo>
                    <a:pt x="7733" y="151"/>
                    <a:pt x="7576" y="-46"/>
                    <a:pt x="7460" y="9"/>
                  </a:cubicBezTo>
                  <a:close/>
                  <a:moveTo>
                    <a:pt x="4829" y="1592"/>
                  </a:moveTo>
                  <a:cubicBezTo>
                    <a:pt x="4208" y="1592"/>
                    <a:pt x="4103" y="1699"/>
                    <a:pt x="3954" y="2480"/>
                  </a:cubicBezTo>
                  <a:cubicBezTo>
                    <a:pt x="3818" y="3193"/>
                    <a:pt x="3761" y="3272"/>
                    <a:pt x="3667" y="2876"/>
                  </a:cubicBezTo>
                  <a:cubicBezTo>
                    <a:pt x="3603" y="2605"/>
                    <a:pt x="3433" y="2378"/>
                    <a:pt x="3289" y="2378"/>
                  </a:cubicBezTo>
                  <a:cubicBezTo>
                    <a:pt x="3091" y="2378"/>
                    <a:pt x="3034" y="2551"/>
                    <a:pt x="3055" y="3074"/>
                  </a:cubicBezTo>
                  <a:cubicBezTo>
                    <a:pt x="3077" y="3654"/>
                    <a:pt x="3021" y="3746"/>
                    <a:pt x="2703" y="3645"/>
                  </a:cubicBezTo>
                  <a:cubicBezTo>
                    <a:pt x="2426" y="3558"/>
                    <a:pt x="2308" y="3690"/>
                    <a:pt x="2268" y="4137"/>
                  </a:cubicBezTo>
                  <a:cubicBezTo>
                    <a:pt x="2238" y="4474"/>
                    <a:pt x="2129" y="4748"/>
                    <a:pt x="2027" y="4748"/>
                  </a:cubicBezTo>
                  <a:cubicBezTo>
                    <a:pt x="1925" y="4748"/>
                    <a:pt x="1686" y="5458"/>
                    <a:pt x="1496" y="6326"/>
                  </a:cubicBezTo>
                  <a:cubicBezTo>
                    <a:pt x="1306" y="7194"/>
                    <a:pt x="1108" y="7909"/>
                    <a:pt x="1057" y="7909"/>
                  </a:cubicBezTo>
                  <a:cubicBezTo>
                    <a:pt x="1007" y="7909"/>
                    <a:pt x="811" y="7194"/>
                    <a:pt x="620" y="6326"/>
                  </a:cubicBezTo>
                  <a:cubicBezTo>
                    <a:pt x="153" y="4195"/>
                    <a:pt x="0" y="4253"/>
                    <a:pt x="0" y="6552"/>
                  </a:cubicBezTo>
                  <a:cubicBezTo>
                    <a:pt x="0" y="7543"/>
                    <a:pt x="45" y="8716"/>
                    <a:pt x="101" y="9159"/>
                  </a:cubicBezTo>
                  <a:cubicBezTo>
                    <a:pt x="173" y="9742"/>
                    <a:pt x="173" y="10086"/>
                    <a:pt x="101" y="10398"/>
                  </a:cubicBezTo>
                  <a:cubicBezTo>
                    <a:pt x="-31" y="10964"/>
                    <a:pt x="-29" y="12759"/>
                    <a:pt x="105" y="13333"/>
                  </a:cubicBezTo>
                  <a:cubicBezTo>
                    <a:pt x="183" y="13670"/>
                    <a:pt x="184" y="14067"/>
                    <a:pt x="106" y="14894"/>
                  </a:cubicBezTo>
                  <a:cubicBezTo>
                    <a:pt x="-35" y="16398"/>
                    <a:pt x="-3" y="17886"/>
                    <a:pt x="157" y="17315"/>
                  </a:cubicBezTo>
                  <a:cubicBezTo>
                    <a:pt x="243" y="17009"/>
                    <a:pt x="318" y="17040"/>
                    <a:pt x="427" y="17428"/>
                  </a:cubicBezTo>
                  <a:cubicBezTo>
                    <a:pt x="510" y="17723"/>
                    <a:pt x="665" y="17918"/>
                    <a:pt x="772" y="17857"/>
                  </a:cubicBezTo>
                  <a:cubicBezTo>
                    <a:pt x="879" y="17797"/>
                    <a:pt x="1049" y="18017"/>
                    <a:pt x="1150" y="18344"/>
                  </a:cubicBezTo>
                  <a:cubicBezTo>
                    <a:pt x="1393" y="19132"/>
                    <a:pt x="2733" y="19173"/>
                    <a:pt x="2971" y="18400"/>
                  </a:cubicBezTo>
                  <a:cubicBezTo>
                    <a:pt x="3062" y="18105"/>
                    <a:pt x="3210" y="17943"/>
                    <a:pt x="3299" y="18044"/>
                  </a:cubicBezTo>
                  <a:cubicBezTo>
                    <a:pt x="3389" y="18145"/>
                    <a:pt x="3516" y="17949"/>
                    <a:pt x="3582" y="17609"/>
                  </a:cubicBezTo>
                  <a:cubicBezTo>
                    <a:pt x="3648" y="17268"/>
                    <a:pt x="3780" y="16987"/>
                    <a:pt x="3877" y="16987"/>
                  </a:cubicBezTo>
                  <a:cubicBezTo>
                    <a:pt x="4118" y="16987"/>
                    <a:pt x="4872" y="13466"/>
                    <a:pt x="4874" y="12326"/>
                  </a:cubicBezTo>
                  <a:cubicBezTo>
                    <a:pt x="4876" y="10879"/>
                    <a:pt x="5033" y="9930"/>
                    <a:pt x="5234" y="10155"/>
                  </a:cubicBezTo>
                  <a:cubicBezTo>
                    <a:pt x="5457" y="10405"/>
                    <a:pt x="5687" y="8990"/>
                    <a:pt x="5719" y="7180"/>
                  </a:cubicBezTo>
                  <a:cubicBezTo>
                    <a:pt x="5732" y="6463"/>
                    <a:pt x="5775" y="5786"/>
                    <a:pt x="5815" y="5681"/>
                  </a:cubicBezTo>
                  <a:cubicBezTo>
                    <a:pt x="5947" y="5329"/>
                    <a:pt x="5882" y="3377"/>
                    <a:pt x="5707" y="2480"/>
                  </a:cubicBezTo>
                  <a:cubicBezTo>
                    <a:pt x="5556" y="1700"/>
                    <a:pt x="5449" y="1592"/>
                    <a:pt x="4829" y="1592"/>
                  </a:cubicBezTo>
                  <a:close/>
                  <a:moveTo>
                    <a:pt x="19775" y="11065"/>
                  </a:moveTo>
                  <a:cubicBezTo>
                    <a:pt x="19632" y="11065"/>
                    <a:pt x="19496" y="11329"/>
                    <a:pt x="19467" y="11659"/>
                  </a:cubicBezTo>
                  <a:cubicBezTo>
                    <a:pt x="19398" y="12424"/>
                    <a:pt x="19142" y="12424"/>
                    <a:pt x="19074" y="11659"/>
                  </a:cubicBezTo>
                  <a:cubicBezTo>
                    <a:pt x="19005" y="10883"/>
                    <a:pt x="18524" y="10887"/>
                    <a:pt x="18455" y="11665"/>
                  </a:cubicBezTo>
                  <a:cubicBezTo>
                    <a:pt x="18377" y="12534"/>
                    <a:pt x="14826" y="12507"/>
                    <a:pt x="14748" y="11636"/>
                  </a:cubicBezTo>
                  <a:cubicBezTo>
                    <a:pt x="14681" y="10884"/>
                    <a:pt x="14200" y="10901"/>
                    <a:pt x="14132" y="11659"/>
                  </a:cubicBezTo>
                  <a:cubicBezTo>
                    <a:pt x="14103" y="11985"/>
                    <a:pt x="14015" y="12253"/>
                    <a:pt x="13936" y="12253"/>
                  </a:cubicBezTo>
                  <a:cubicBezTo>
                    <a:pt x="13857" y="12253"/>
                    <a:pt x="13767" y="11985"/>
                    <a:pt x="13738" y="11659"/>
                  </a:cubicBezTo>
                  <a:cubicBezTo>
                    <a:pt x="13666" y="10849"/>
                    <a:pt x="13247" y="10914"/>
                    <a:pt x="13103" y="11755"/>
                  </a:cubicBezTo>
                  <a:cubicBezTo>
                    <a:pt x="12992" y="12406"/>
                    <a:pt x="12976" y="12406"/>
                    <a:pt x="12809" y="11755"/>
                  </a:cubicBezTo>
                  <a:cubicBezTo>
                    <a:pt x="12592" y="10913"/>
                    <a:pt x="12180" y="10855"/>
                    <a:pt x="12109" y="11659"/>
                  </a:cubicBezTo>
                  <a:cubicBezTo>
                    <a:pt x="12031" y="12531"/>
                    <a:pt x="10045" y="12531"/>
                    <a:pt x="9968" y="11659"/>
                  </a:cubicBezTo>
                  <a:cubicBezTo>
                    <a:pt x="9900" y="10906"/>
                    <a:pt x="9753" y="10901"/>
                    <a:pt x="9622" y="11648"/>
                  </a:cubicBezTo>
                  <a:cubicBezTo>
                    <a:pt x="9547" y="12077"/>
                    <a:pt x="9298" y="12242"/>
                    <a:pt x="8669" y="12287"/>
                  </a:cubicBezTo>
                  <a:lnTo>
                    <a:pt x="7819" y="12349"/>
                  </a:lnTo>
                  <a:lnTo>
                    <a:pt x="7819" y="14074"/>
                  </a:lnTo>
                  <a:cubicBezTo>
                    <a:pt x="7819" y="15765"/>
                    <a:pt x="7825" y="15805"/>
                    <a:pt x="8122" y="15805"/>
                  </a:cubicBezTo>
                  <a:cubicBezTo>
                    <a:pt x="8289" y="15805"/>
                    <a:pt x="8471" y="15614"/>
                    <a:pt x="8525" y="15380"/>
                  </a:cubicBezTo>
                  <a:cubicBezTo>
                    <a:pt x="8580" y="15146"/>
                    <a:pt x="8740" y="15009"/>
                    <a:pt x="8883" y="15081"/>
                  </a:cubicBezTo>
                  <a:cubicBezTo>
                    <a:pt x="9135" y="15207"/>
                    <a:pt x="9141" y="15276"/>
                    <a:pt x="9144" y="17682"/>
                  </a:cubicBezTo>
                  <a:lnTo>
                    <a:pt x="9148" y="20148"/>
                  </a:lnTo>
                  <a:lnTo>
                    <a:pt x="10235" y="20148"/>
                  </a:lnTo>
                  <a:cubicBezTo>
                    <a:pt x="11115" y="20148"/>
                    <a:pt x="11329" y="20262"/>
                    <a:pt x="11372" y="20742"/>
                  </a:cubicBezTo>
                  <a:cubicBezTo>
                    <a:pt x="11417" y="21245"/>
                    <a:pt x="11750" y="21330"/>
                    <a:pt x="13582" y="21330"/>
                  </a:cubicBezTo>
                  <a:cubicBezTo>
                    <a:pt x="14890" y="21330"/>
                    <a:pt x="15719" y="21185"/>
                    <a:pt x="15687" y="20962"/>
                  </a:cubicBezTo>
                  <a:cubicBezTo>
                    <a:pt x="15579" y="20213"/>
                    <a:pt x="15866" y="20087"/>
                    <a:pt x="17549" y="20131"/>
                  </a:cubicBezTo>
                  <a:lnTo>
                    <a:pt x="19273" y="20176"/>
                  </a:lnTo>
                  <a:lnTo>
                    <a:pt x="19422" y="19073"/>
                  </a:lnTo>
                  <a:cubicBezTo>
                    <a:pt x="19511" y="18415"/>
                    <a:pt x="19553" y="17478"/>
                    <a:pt x="19527" y="16738"/>
                  </a:cubicBezTo>
                  <a:cubicBezTo>
                    <a:pt x="19480" y="15419"/>
                    <a:pt x="19617" y="14707"/>
                    <a:pt x="19803" y="15307"/>
                  </a:cubicBezTo>
                  <a:cubicBezTo>
                    <a:pt x="19864" y="15504"/>
                    <a:pt x="20051" y="15699"/>
                    <a:pt x="20219" y="15742"/>
                  </a:cubicBezTo>
                  <a:cubicBezTo>
                    <a:pt x="20484" y="15810"/>
                    <a:pt x="20517" y="15719"/>
                    <a:pt x="20468" y="15047"/>
                  </a:cubicBezTo>
                  <a:cubicBezTo>
                    <a:pt x="20428" y="14507"/>
                    <a:pt x="20469" y="14144"/>
                    <a:pt x="20600" y="13842"/>
                  </a:cubicBezTo>
                  <a:cubicBezTo>
                    <a:pt x="20910" y="13131"/>
                    <a:pt x="20833" y="12253"/>
                    <a:pt x="20462" y="12253"/>
                  </a:cubicBezTo>
                  <a:cubicBezTo>
                    <a:pt x="20259" y="12253"/>
                    <a:pt x="20119" y="12031"/>
                    <a:pt x="20086" y="11659"/>
                  </a:cubicBezTo>
                  <a:cubicBezTo>
                    <a:pt x="20056" y="11329"/>
                    <a:pt x="19918" y="11065"/>
                    <a:pt x="19775" y="11065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99" name="Picture 6" descr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65532" y="136721"/>
              <a:ext cx="2127237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0" name="Picture 13" descr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293405" y="136721"/>
              <a:ext cx="2301679" cy="20295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1" name="图片 9" descr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39901" y="156514"/>
              <a:ext cx="2589784" cy="2010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2" name="图片 20" descr="图片 2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742092" y="156514"/>
              <a:ext cx="2206008" cy="20097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03" name="图片 22" descr="图片 2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948094" y="156514"/>
              <a:ext cx="2091807" cy="217532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05" name="国家重点研发计划 • 项目实施方案汇报"/>
          <p:cNvSpPr txBox="1"/>
          <p:nvPr/>
        </p:nvSpPr>
        <p:spPr>
          <a:xfrm>
            <a:off x="8786499" y="15123"/>
            <a:ext cx="6017672" cy="10214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5700">
                <a:solidFill>
                  <a:schemeClr val="accent4">
                    <a:hueOff val="384618"/>
                    <a:satOff val="3869"/>
                    <a:lumOff val="5802"/>
                  </a:schemeClr>
                </a:solidFill>
              </a:defRPr>
            </a:lvl1pPr>
          </a:lstStyle>
          <a:p>
            <a:r>
              <a:rPr dirty="0" err="1"/>
              <a:t>国家重点研发计划</a:t>
            </a:r>
            <a:endParaRPr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D822FC7-CD76-944B-B52B-99807F185A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1</a:t>
            </a:fld>
            <a:endParaRPr lang="en-US" altLang="zh-CN"/>
          </a:p>
        </p:txBody>
      </p:sp>
      <p:sp>
        <p:nvSpPr>
          <p:cNvPr id="14" name="课题：        大科学装置前沿研究…">
            <a:extLst>
              <a:ext uri="{FF2B5EF4-FFF2-40B4-BE49-F238E27FC236}">
                <a16:creationId xmlns:a16="http://schemas.microsoft.com/office/drawing/2014/main" id="{560F05B7-F8DA-BB4B-8EDE-7C31C6205BFE}"/>
              </a:ext>
            </a:extLst>
          </p:cNvPr>
          <p:cNvSpPr txBox="1"/>
          <p:nvPr/>
        </p:nvSpPr>
        <p:spPr>
          <a:xfrm>
            <a:off x="5844044" y="7920919"/>
            <a:ext cx="20253425" cy="913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71437" tIns="71437" rIns="71437" bIns="71437" anchor="ctr">
            <a:spAutoFit/>
          </a:bodyPr>
          <a:lstStyle/>
          <a:p>
            <a:pPr defTabSz="821531">
              <a:defRPr sz="5000" b="0">
                <a:effectLst>
                  <a:outerShdw blurRad="88900" rotWithShape="0">
                    <a:srgbClr val="011993"/>
                  </a:outerShdw>
                </a:effectLst>
                <a:latin typeface="+mj-lt"/>
                <a:ea typeface="+mj-ea"/>
                <a:cs typeface="+mj-cs"/>
                <a:sym typeface="Damascus Bold"/>
              </a:defRPr>
            </a:pPr>
            <a:r>
              <a:rPr lang="en-US" dirty="0"/>
              <a:t>Zhijun Liang for CEPC MOST2 vertex detector team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097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90C51C-7C2B-8146-8D9D-DDBAB252D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 News on MOST2 project 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0090E4-4B91-6A40-9C7C-91BD246CB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4389" y="4229548"/>
            <a:ext cx="24384001" cy="11412142"/>
          </a:xfrm>
        </p:spPr>
        <p:txBody>
          <a:bodyPr/>
          <a:lstStyle/>
          <a:p>
            <a:pPr marL="0" indent="0">
              <a:buNone/>
            </a:pPr>
            <a:r>
              <a:rPr lang="zh-CN" altLang="en-US" dirty="0">
                <a:solidFill>
                  <a:schemeClr val="tx1"/>
                </a:solidFill>
                <a:effectLst/>
              </a:rPr>
              <a:t>：</a:t>
            </a:r>
            <a:endParaRPr lang="en-US" altLang="zh-CN" dirty="0">
              <a:solidFill>
                <a:schemeClr val="tx1"/>
              </a:solidFill>
              <a:effectLst/>
            </a:endParaRPr>
          </a:p>
          <a:p>
            <a:pPr lvl="1"/>
            <a:r>
              <a:rPr lang="en-US" altLang="zh-CN" sz="4800" dirty="0">
                <a:solidFill>
                  <a:schemeClr val="tx1"/>
                </a:solidFill>
                <a:effectLst/>
              </a:rPr>
              <a:t>MOST project review and final defend </a:t>
            </a:r>
          </a:p>
          <a:p>
            <a:pPr lvl="1"/>
            <a:r>
              <a:rPr lang="zh-CN" altLang="en-US" sz="4800" dirty="0">
                <a:solidFill>
                  <a:schemeClr val="tx1"/>
                </a:solidFill>
                <a:effectLst/>
              </a:rPr>
              <a:t>通过</a:t>
            </a:r>
            <a:r>
              <a:rPr lang="en-US" altLang="zh-CN" sz="4800" dirty="0">
                <a:solidFill>
                  <a:schemeClr val="tx1"/>
                </a:solidFill>
                <a:effectLst/>
              </a:rPr>
              <a:t>1</a:t>
            </a:r>
            <a:r>
              <a:rPr lang="zh-CN" altLang="en-US" sz="4800" dirty="0">
                <a:solidFill>
                  <a:schemeClr val="tx1"/>
                </a:solidFill>
                <a:effectLst/>
              </a:rPr>
              <a:t>月的评审，结余经费可以继续使用</a:t>
            </a:r>
            <a:endParaRPr lang="en" altLang="zh-CN" dirty="0">
              <a:effectLst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723386-300A-3D4D-A36A-0192D98EDFF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altLang="zh-CN" smtClean="0"/>
              <a:t>2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F070BC4-71C8-C6D2-00D6-C5ED530A2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3200" y="1117214"/>
            <a:ext cx="13406632" cy="26631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BA394D8-FD0E-2696-ADBA-B15715CBD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7312" y="7016057"/>
            <a:ext cx="16080477" cy="617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725323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Industrial">
  <a:themeElements>
    <a:clrScheme name="Industrial">
      <a:dk1>
        <a:srgbClr val="BC00FF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Industrial">
  <a:themeElements>
    <a:clrScheme name="Industrial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73CF"/>
      </a:accent1>
      <a:accent2>
        <a:srgbClr val="1A941F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Industrial">
      <a:majorFont>
        <a:latin typeface="Damascus Bold"/>
        <a:ea typeface="Damascus Bold"/>
        <a:cs typeface="Damascus Bold"/>
      </a:majorFont>
      <a:minorFont>
        <a:latin typeface="Bookman Old Style"/>
        <a:ea typeface="Bookman Old Style"/>
        <a:cs typeface="Bookman Old Style"/>
      </a:minorFont>
    </a:fontScheme>
    <a:fmtScheme name="Industri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64529" dir="2700000" rotWithShape="0">
                <a:srgbClr val="000000">
                  <a:alpha val="48275"/>
                </a:srgbClr>
              </a:outerShdw>
            </a:effectLst>
            <a:uFillTx/>
            <a:latin typeface="Helvetica Neue Light"/>
            <a:ea typeface="Helvetica Neue Light"/>
            <a:cs typeface="Helvetica Neue Light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>
        <a:spAutoFit/>
      </a:bodyPr>
      <a:lstStyle>
        <a:defPPr marL="0" marR="0" indent="0" algn="l" defTabSz="6429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16505</TotalTime>
  <Words>49</Words>
  <Application>Microsoft Macintosh PowerPoint</Application>
  <PresentationFormat>Custom</PresentationFormat>
  <Paragraphs>9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8" baseType="lpstr">
      <vt:lpstr>Arial</vt:lpstr>
      <vt:lpstr>Bookman Old Style</vt:lpstr>
      <vt:lpstr>Calibri</vt:lpstr>
      <vt:lpstr>Calibri Light</vt:lpstr>
      <vt:lpstr>Damascus Bold</vt:lpstr>
      <vt:lpstr>Gill Sans</vt:lpstr>
      <vt:lpstr>Gill Sans Light</vt:lpstr>
      <vt:lpstr>Helvetica</vt:lpstr>
      <vt:lpstr>Helvetica Light</vt:lpstr>
      <vt:lpstr>Helvetica Neue</vt:lpstr>
      <vt:lpstr>Helvetica Neue Light</vt:lpstr>
      <vt:lpstr>Helvetica Neue Medium</vt:lpstr>
      <vt:lpstr>Lucida Grande</vt:lpstr>
      <vt:lpstr>Palatino</vt:lpstr>
      <vt:lpstr>Times New Roman</vt:lpstr>
      <vt:lpstr>Industrial</vt:lpstr>
      <vt:lpstr>PowerPoint Presentation</vt:lpstr>
      <vt:lpstr> News on MOST2 project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cp:lastModifiedBy>Microsoft Office User</cp:lastModifiedBy>
  <cp:revision>534</cp:revision>
  <dcterms:modified xsi:type="dcterms:W3CDTF">2024-01-18T06:07:43Z</dcterms:modified>
</cp:coreProperties>
</file>