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61" r:id="rId2"/>
    <p:sldId id="501" r:id="rId3"/>
    <p:sldId id="531" r:id="rId4"/>
    <p:sldId id="553" r:id="rId5"/>
    <p:sldId id="538" r:id="rId6"/>
    <p:sldId id="540" r:id="rId7"/>
    <p:sldId id="546" r:id="rId8"/>
    <p:sldId id="547" r:id="rId9"/>
    <p:sldId id="556" r:id="rId10"/>
    <p:sldId id="548" r:id="rId11"/>
    <p:sldId id="555" r:id="rId12"/>
    <p:sldId id="559" r:id="rId13"/>
    <p:sldId id="557" r:id="rId14"/>
    <p:sldId id="558" r:id="rId15"/>
    <p:sldId id="560" r:id="rId16"/>
    <p:sldId id="562" r:id="rId17"/>
    <p:sldId id="561" r:id="rId18"/>
    <p:sldId id="563" r:id="rId19"/>
  </p:sldIdLst>
  <p:sldSz cx="9072563" cy="6858000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>
          <p15:clr>
            <a:srgbClr val="A4A3A4"/>
          </p15:clr>
        </p15:guide>
        <p15:guide id="2" pos="2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y Surzhykov" initials="AS" lastIdx="1" clrIdx="0">
    <p:extLst>
      <p:ext uri="{19B8F6BF-5375-455C-9EA6-DF929625EA0E}">
        <p15:presenceInfo xmlns:p15="http://schemas.microsoft.com/office/powerpoint/2012/main" userId="S-1-5-21-4136344000-322637924-2514168218-173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  <a:srgbClr val="2818FC"/>
    <a:srgbClr val="0073AA"/>
    <a:srgbClr val="B58867"/>
    <a:srgbClr val="EBEBEB"/>
    <a:srgbClr val="4283FF"/>
    <a:srgbClr val="4EBE93"/>
    <a:srgbClr val="007E9C"/>
    <a:srgbClr val="008CBC"/>
    <a:srgbClr val="008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1" autoAdjust="0"/>
    <p:restoredTop sz="91449" autoAdjust="0"/>
  </p:normalViewPr>
  <p:slideViewPr>
    <p:cSldViewPr snapToObjects="1">
      <p:cViewPr varScale="1">
        <p:scale>
          <a:sx n="88" d="100"/>
          <a:sy n="88" d="100"/>
        </p:scale>
        <p:origin x="905" y="51"/>
      </p:cViewPr>
      <p:guideLst>
        <p:guide orient="horz" pos="4065"/>
        <p:guide pos="2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93" d="100"/>
          <a:sy n="93" d="100"/>
        </p:scale>
        <p:origin x="-3762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B0A1D-AB0D-4DC7-A906-F8CC6CF68B61}" type="datetimeFigureOut">
              <a:rPr lang="de-DE" smtClean="0"/>
              <a:pPr/>
              <a:t>25.04.2024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8DB93-4CD4-4D02-9C92-AA62B06EC50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877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1FE86-69F7-453F-A2B2-C640B3969CBD}" type="datetimeFigureOut">
              <a:rPr lang="de-DE" smtClean="0"/>
              <a:pPr/>
              <a:t>25.04.2024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44538"/>
            <a:ext cx="49244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511F6-9D2B-487B-BA54-A818DD3AB5A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336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82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57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296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90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369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793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636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143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096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38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6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56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380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398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18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11F6-9D2B-487B-BA54-A818DD3AB5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10731" y="1700984"/>
            <a:ext cx="8751095" cy="20160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4400" b="1"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07212" y="3858005"/>
            <a:ext cx="8751095" cy="10831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Unterüberschrift</a:t>
            </a:r>
          </a:p>
        </p:txBody>
      </p:sp>
      <p:cxnSp>
        <p:nvCxnSpPr>
          <p:cNvPr id="29" name="Gerade Verbindung 28"/>
          <p:cNvCxnSpPr/>
          <p:nvPr userDrawn="1"/>
        </p:nvCxnSpPr>
        <p:spPr>
          <a:xfrm>
            <a:off x="212823" y="1196752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832" y="188640"/>
            <a:ext cx="6501431" cy="938660"/>
          </a:xfrm>
          <a:prstGeom prst="rect">
            <a:avLst/>
          </a:prstGeom>
        </p:spPr>
      </p:pic>
      <p:cxnSp>
        <p:nvCxnSpPr>
          <p:cNvPr id="8" name="Gerade Verbindung 7"/>
          <p:cNvCxnSpPr/>
          <p:nvPr userDrawn="1"/>
        </p:nvCxnSpPr>
        <p:spPr>
          <a:xfrm>
            <a:off x="212823" y="6421902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kacheln_PPoint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2768" y="4372316"/>
            <a:ext cx="1932506" cy="1935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grpSp>
        <p:nvGrpSpPr>
          <p:cNvPr id="9" name="Gruppieren 8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0" name="Gerade Verbindung 9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2" name="Grafik 11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4" name="Grafik 13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935881" y="116632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2465" y="6270136"/>
            <a:ext cx="1296144" cy="470434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617" y="6270137"/>
            <a:ext cx="1266687" cy="47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55E83D1-C5DA-4124-8C2F-A5D10D46D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662" y="6499367"/>
            <a:ext cx="3929063" cy="2304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International Summer School on Metrology </a:t>
            </a:r>
          </a:p>
          <a:p>
            <a:endParaRPr lang="en-US" sz="200" dirty="0"/>
          </a:p>
          <a:p>
            <a:r>
              <a:rPr lang="en-US" dirty="0"/>
              <a:t>8 August 2018</a:t>
            </a:r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+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5" name="Grafik 4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+Logo recht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5" name="Grafik 4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+Logo link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0" name="Gerade Verbindung 9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2" name="Grafik 11" descr="Schriftzug 1.jpg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6" name="Grafik 15" descr="Schriftzug 2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5725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rechts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nach Deckblatt B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data:image/jpeg;base64,/9j/4AAQSkZJRgABAQAAAQABAAD/2wCEAAkGBxQTEhQUExQWFhUXFhkbFRgVFx8cHxwgHBcdICAgHx0eHCggICIlHCAeJDEjJSkrLi4uGB8zODMsNyguLisBCgoKDg0OFxAPFiwcHSU3My43NSstLCs2Nzc3NzI3NzE3NS0sLCwsNywvMzcsNDQxLDcsLissKzEsLC00NSwsLP/AABEIALsAyAMBIgACEQEDEQH/xAAcAAACAgMBAQAAAAAAAAAAAAAABQYHAgMEAQj/xABMEAACAQMBBAQIDAMGBQQDAQABAgMABBEhBRIxQQYTUWEHFCIycYGR0RYjM0JSU1RykpOhsWKywRUkQ3OComOU0uHwZHSDo5WztDT/xAAaAQEAAwADAAAAAAAAAAAAAAAAAgQFAQMG/8QALREBAAIBAgQDBgcAAAAAAAAAAAECEQMEBRIhURQxwQYycaGx4RMVI0GR0fD/2gAMAwEAAhEDEQA/ALxooooCiiigKKKKAorTd3SRIXkdURRlmYgAekmoBtrwrwjK2UTXTfWE7kQ/1kEt6FHrFBYtct/tGKFd6aVIx2uwX9zVFbU6abQuZDFLP1CsuUFqN3OvlDfOWyNOGONKl2ZFvb5Xff6UhLt7WyaC4r/wo7MiBPjIfH1Ss/6qMUvl8LVvruW12/f1ar/O4P6VWV5bh43j5MpA9Y99a9kT78MbHjugH0jQ0FiP4XDy2fMdecsY09Wde79aYbK8Ik1zH1kOzpGXeZctPGNVOCDz491VtUu8GYxaP/7ib+c0El+GlyPO2bKf8ueNv5itZW3hJtTvCWK5h3GKuZIWKqwxkM6byAjPbWU8wRWdvNVSzegDJ/SkvQaFls4mbR5d6Z/vSsXP70E52Rt+2uhm3nil+44J9nGmVV9tLo9bTkNJChccHA3XB7Q64YHvzSro1tTaAEklvMJ7dZCkMd2SWdU0LCYajLZxvK2QAc0FrUVGdh9NIZ3EMqvbXB4RTDG9/luPJkH3TntAqTUBRRRQFFFFAUUUUBRRRQFFFR/pj0wttnRdZO2WbPVxrq7nsA7O/gM0Du5uEjVnkYKijLMxwAO8mqv6U+F4AOuzouv3fOnbzB91fOcjjyHpqEbd2pdbTkEl4dyEHMdqhO6O9z84+kezhWaKAAAMAcAKDXd3T3pWa5mNxnVAdI1z9GPgPSda2ilcsfi7GRBmJtZVHzT9JR+49dMkcEAg5B1BFBx7Wtyybyeeh3k9I4j1jSui0uRIiuOBGdeXaD6K6dl2c93KYbSMSMvyjscRx/fbtPJRqcGrA6N+CS1iGbom6cktusN2JSeO7GDr6WJ9VBWMe0Y2bcjLSv8ARhUyH2IDXRsbYF95YWxuSpdmTKqmAdeDsCNc6V9C2lpHEu7GiovYihR7BW6goRejm0uP9nyYz9ZHn2b2P1ptsFrywtZOu2dcbqvLIzB4sBTrw385GuauWtdzCHRkbVWUq3oIwaCj+k/TN5bR41tJk8YURo+8hHl9ytnUZxwqQWfTWyz1ZZ4NwKAJ0KYHBddV5aa8qhk9o62EsJ1ltHZdO2B8gjsyoB9BqV9DrlTtOLIUx3do6nOoO4ysBjgdGP60DLpTfnqFjhYdZdN1ULA6eUPKcEcQiZb2DiRTaxtFhjSJBhEUKo7gMVo2z4P0SRbnZ4SKdN74ps9S+/jeG6Pk2OB5a9moOmNex9rCbfVkaKaMgTQvjeQnhw0Knkw0NB0bS2dFcIY5o1kQ67rDOvaOw99Rq26QXVhcPDb79/bxIHmiY5lgBOFVZDkuSMkIQTheNOOkO1GiVY4QGuZSVhU8Bji7fwIDk+ocTW7YOyVtohGCWYktI7cXdvOY+k+wYFBJujPSe2v4+stpQ4GN5eDKTyZeIpxVT9IeizmUXlg/UXi51GAsoPzXHDXtPr5ESToB0+S+3oZk6i8j0lhY8cfOTPEdo5Z5jBITSiiigKKKKAoopV0n29FY20lxMcKg0HNjyUd5NAo8IXTiLZkO83lzvkQxDix7T2KOZ9QqjbGVryQ3lzKJp279IxyULy/87yd0cst5cPfXXysnya8kTkB6v/Nayu9mhjvITHJ9JOf3hwb10HdRSw7QaLAnXT6xNV9Y4r+tMY3DAEHIOoIoMq5+jXRuW4u/Fbd9yIrvytjPUjPzeWW1wO4mtlxMEVnbgoJPqq3fBhsDxWzDuPj7jEsx5jI8lfQq4Hpz20D/AGFsaG0hWG3QJGvIcSeZJ4knmTTCiigKKKKAooooKh6QWe5tO9jPmzpHKP8AUpjb+UVHei9xuDZcp4w3QiY9zFoj+pHsqa+EuLc2hYy4+UiniY96lHUfzew1Xkw3bW/C6GG4aRQR2FZB+ufZRy+jqivTXo+ZAt1bj+9wA7mNOtTQtE3aGxoeRwe0GTwShlVhwYAj1jNZ0cKv6IQiVfHnKtLcqCN3hHH82Jc6+TzPEnNSOlFvb+LX1zbYxHJ/eYMcBvnEq+qTDf8AyHspsTQe1AfCZs6MtDLC7JtBSPF+q1d8HgQNcD6R0GudKd3G25LgtFYANjR7lhmJO5frG7gcDmeR79jbDjt95gTJM/yk0mrv6+Q7FGgoOrwadODfRtFcL1d5FpKhGN7Gm8o9PEcjjkRU3qm+muymhlTaFu3VuhBkPIEaCQjmMeS45qQfm62b0W24t5brKBut5siHijjiv9QeYIPOgb0UUUBVAeEvbX9o7R6hdba0JBxqHk5+zzfUe2rY8JHSLxHZ80ykCTG5F95tB7OPqqjdgWPUwquMMdW9J/8AMeqgY0UUUAaXS7MKnegbqm5jGUPpXl6RTGig4dng3Nxb2ksTKZZkD41VkB3mw3eoxg8M19LCqH6Ipnalj3NK3siI/r+tXxQFFFFAUUVw7U2vBbLvTzRxL2yMFz6MnX1UHdRUHu/CrYLkRtLPj6mJiPxEBf1rRs/woxzFxFY3jdXu7+FjGN7O6cGUHXB9lBl4XI8R2UnNLxBnudHTHrJFVz1IaTaceT5SIcemJhp7BUs8IXTK2nt44fjIZhdW7dXcRtG2FlGSN4YIHaDUchGb25x863jIxzwXHuoLh6GXPWWFo/0oI/5BTmov4L2zsmy/yFHsqUUEB8JdyttcWF0+d0NNC26pJPWRhl0AyTvR4A/ipSLCe+GboGC3PC2B8tx/xmHAcPIX1k8Kk3hKUiC3kU4aO9tSD96UIf0Y17Qa4IVRQqKFVRhVAwAOwCtlFFBi6gggjIIwQeYNQrovP/Zl+YiW6ljGjk8Cjndhk9Mb/FMfovGTwOJvUZ6c2SNEszg7kW8s2OJhkwsv4Rhx3xjtoLToqO9BNqvPagSnM0LGGY9rJ870Mu6w7QwNFBW/h1vDPdWdkGIVQ00m72nReXIBvx1D/FrhfNmV+6RMH2qf6Uw6SXZn21fOdRFuxL3Y0/cNWVAu8cmXz4M98bBv0OD+9ejbMQ0cmM/8RSv6kYphXjKDodfTQYxTK3msG+6Qf2rOuGXZELHO4Ae1fJPtFYDZrr8nO47nw4/XB/WglXQJM7Vte6O4PsCD+tXfVGeCuKX+1U61kbdtpcbgI4so1BNXnQFJOk/Sm2sUDTv5TZ3I11d8cd1eOBzPAVGOmvhQgtg0dsyTTjQnOUQntI1dv4F17cVVLxSXEjTXTF2fiG4ns3tcADkg0HeaB/tbwlX9+SLUCzt8439GkbXkeA9XbxNJdmbGe4nKQRtc3AAMsszkhO+SRs7udfJGpxXVHayzSxW8GBLM26pI0RQMs5HYo/UgU4nxPcQ7JsyYrAGTxh1Pl3BjwJCzcd0vhc8/K5AV06+vTRpOpecRCVazbycJ2JGesBvZriVQwCbPtiyK4BwGlIYccZ4aVHvB9tJYute7u7q26zq+qkSMOj7u9nf3kOcZGMEcWq/oYooIwqhIokGgGFVQP0Ar596KSLPaGJsZXKkc8HUH/v3VT4BxD81vq15eSK4x++fPz/hW4hqztaVvjMZ6/BYSdII2RluZLe9tvnTwr5mcj46Eksg/jGR24pHtDomtjL10Epjgk3d2XV0i1zuyLnyomPz11XvBqDeKsy76kpOhZSVOMkaEHtyP3qwPBHtouj2cx3t1Q8OeaMcMuD9E8u/uq/p35+bpiY6S095s523JOeat4zWe8f3CwfBpfpFbxbPk+LuYI9UJ0kXOkkbDR0PaOGdcVNqqHaexmtwNwSPbI2/F1Xy9m3NoPpxn50R5A4zwqT9HOnKkIl3JF5eBDdRn4mbuyfk5O2NvVnlNTdfhMH90T/3dp/8A0x15WrwsFxs/MeA4uLYqSMgEXCYJHZmk7bCmkJ6+8lYc1gUQqfZl/YwoGt5exxDelkSNe12Cj9TSVumVu2RAJbk/+njZh63wFHrIrqtejFoh3hAjNzeTy2PpZ8k03UYGBoBwAoI949fy/J20UA18q4k3m/BHp/uNeHo9PKCLq9kZWBDR26LCpB4gnymI9BFSOigjXgvuWiuOqc5MsLIx7ZbOTqmb0tG0Z9AWiuJG6jaWcY3by2kzj5t3E8Dj0GSOE+kUUFe7El357yU8ZJ2fPbvM5/rTmkHRNcK+uciM8c8VP60/oCiiig0X0jLG7IMsFJUYzk+ika7QuMDJIPMeLSVI6KBd0b2vexXBktg0kwiKlRZyPhSw1wNRqMZpztjaO1rtCk42huHzkhspIgR2EhSSP3zUe2tfyxLeGJ2QtHbx5Q4OGlYkZGuu7W83PU3AivInjRiVjlSeXBx2+Vg9/DFHLdYbCaHzLC8B7TaSk+3crt8XuPsd7/ykv/RXJG6i+NrOropHxLieQE+ny9c/pjvrzo5Mk08sEgliliJ3SlzLk4JBIy2hGh780OiQ9GY5rddo30kE0Rt7Pdg66JoyWcsWK7wGcbq59Irs8GdmFu3XlBaRIPS7sSfXu13QbVmutn7R2fM2/cRW5aJzxljIODgfOUjdPbkdtc3g2uw15cHT462t5F15KXB/mFef9opt4acdp+tfTK5tsfh379PX7NuwtrrtbaIhcBra3aZwhGkhQoiFuRAJZgO8Z4Cqs6GpgROOLtcI3fuLCwz+M1Z3RzYX9j3ySu4ME7zRFzwTfKtFv8AMkMpPDOOGarforD8VaE85Lsj1JbL/AENa3AJ0I09Lw3u5/wBll8Sj9DU5uzaV3Z51H0g34l94Nb+id71F5C4V2AmkjKxoXYrJGHwFXUneB4d9aHObidh2qv4V/wC9e9GYppL2AWzBZDO775XeEaqgTfxz+djvAqxGPGbjHl1+ser0G5zPAdhz+9n5Yt6YW58Ih9lv/wDkpv8AopBtiytpy58V2hE0gxI0VlKN/wC+pjKP6xnU4IpEvUy3s2MvaWaFryedy7yvqMBuAJOgAAHknlSe22oqxm4lskIuG3bG2UyZOG1YkHeK6he1jwxipMY3vYLiG36trzaAtUZWPjOzpcLuOGXyydBkDTOKattu++um/wDxMv8A1VHdsK9vLeW4aRI5dnGV4DJvqj6HdXJOinOOetXK3GghfR7at490iSNI8RSQuWsngCkY3fKYnOcnT+GpnRRQFFFFBCulqhbiV+B8VhkyO2C8Rv0Bor3wgtrIAdf7MuB6zPHivKCv9nypA0iSOq7oRQWIGd0uumePm10nbcPzWL/cUt+wrs29YiLaM6FAR1s+MgcTIJR/tlHsrYoxoNPRQLxtJj5kEp+8Ao/3HP6UGa5PCONR/G5J9gA/emNFAtFrcHzp1H3I/wCpNe/2SD58srdvl7o/2gUxooIxtKzCLKiaBp7NeZ4rOefoFT3pds0T2sqYyQCyeldR7vXUNvIt5gCfOv4F9SRE8O7f/WrJNBAdor43syG4U/HW4BBHHK4B/YH1Vq6QMXht9pwaSLjrQOfL98g9x7qY9C4+pnvLNh5IbfQHmraHT0Yrm6KDxa5n2fLqj5aLPMEaj1r+qmgkqXrnqL+0G9LGpIQnSRGxvxn2aHkRXBJeJYT297bhnsGZwCq6xCQjrIZAPNZHwVB5bw1xmk+xrk7MuGtpj8RId6KQ6Aenl6fUedSuaxdXeW2dUeQYlR134Zh2SJz04MCDrXTuNvTXpNNSMxKdLzXyWTcrHNCwO7JG6HsKsCPYRXz50dVLe069iSxBwCe06Ko7z2dtTFrx4Ebq4bq1wGO7aypNATgn5OUBox3KcCoX0E2aL0MJorqZYAgjS2eNFG9vZ32c51wMboJ0NUfZ7YW4XbWm0xfOOX5+f2V99pzuq1pnEZ6/Ds4pLplQog35m3mfd13c6knsxUq6Pq+zdlT3r4WadVSAH5q67uOeTktj+EVLtl9EhjEkUNtb8Wt4SXMmPr528pwPogAdvemLja+0EKj+4WRyW+bI/dyxoPQB/FWjp05MznMz1lo7zeTuZpGOWtIxWO0Fe1tlGGzsNlxDE12wknPYNDrpnT9oyKb7AhS52zM6D4iwiWCEHkQCvqOQ9e9FboXN5e7VfPUxKY4M8woJY+wD8fdXV4HLUizeZvOnmZycchp++T66mpkvhEQLtCfPztmSH9Dj9qmcXRjCgw3d3FlRp1vWLnA5Shj6gRUQ8IOP7SOdd6wlA9StVm2WOqjwc/Fpr/oGf1oEgs9oIfJuYJV7JoSp/Ej8e/Fe/wBrXifK2O93206t/tkCEe01IKKBB8LYF+WSeDvlhcL+MAqfUa7rDb1tN8lcQuexZFJ/DnP6UxDUvvtiW83ysET/AHkHuoI50oBa5lUcTBaRfn3wH7CiufYWy4xtERQpuI16mVBJG7Z25cnXP+LPHpn5lFBr8LtmYr4S/NdY5R/oJil/2vGx7lFI6s7wu7KWW0WU6CJsSEcRFLhJNeweS/f1YqqNnSMUAfz1yrj+JTg/qKDpoorF3ABJIAHEk4FBlWq4uEjXedgo7ScVxPfvJpbrvf8AEfIQejm3q0rZBs0ZDSEyv2twH3V4D96BfbTCSW1Izh76U4Ix5kMGNOPM1ZdV5s9M3VpnJzcXTa+hFB/249VWHQQ3pZm1uob1RlD8XMO7kfZn1gdtdfTDY/jMST25+Nj8qNl+cDrj3eznUgvrRJY2jkGVYYIqH7LvpNnSC2uTvW7fITdnce79vRQdeytoQbTgMU4AkXz14EEfOXspas15szyWU3NqPNYcVH649emnKmHSfo25cXVmd2cakDg/eOWf3rb0b6YpN8XPiGYaFW0DejPA9xoM26YWksMmJQpKMN19DkqdKTeCPpHbWaXZuJAm8YiowSWx1mcAccZHtqSbX6P2zRyMYU3grEEDGu6eykfgT2RBN4y8sSSNGYdwuM7ueszjPoHsoHlztK62zmK1VrayOkszjypO5RppjkPWeVbumN2llaxbMsVzNMNxVByQG0Z2727dOZ4CnnS3plb2Ee7lXmxiOFDr3bwHmr/4KRdHNmeKiXau1HxO4yFb/DB4KB9MjQDlw7aDT0zAsNmw7Ogy80/xagfOyfLbuyxAHpPYanWwNlrbW8UC8I0AJ7TzPrNQzoXYS31ydqXS7q43bSPsXXyte7OvMknhirDoKt8III2rAc+dZz//AK5anPRPakU9tF1ThikaK68CpCDRgdR/WoX4QkztSz55tpxj/RL76k9rsNJ7e1lRzFOLeILNHjexuDRhwde4/odaCTUVHIdvvARHfqsZOizpnqX9JPybdzadh44kdAVruJwiM7eailm9AGT+lbKjnTi4TqVgdt0TtiQ8xEg35W9SDAP0nUc6D3wX2xkuDK64MUGWzylu5DM4z/CgjHoZa9qUeDyxZLMSOu7Jcs08i/RMnmr/AKUCr6FFFBILy2WWN43GVdSrDtBGDXzpeWb2l08Emc53CTzZB5D/APyRYPpjYcjX0jVaeGXowJYTdLkbibk4UZJTOVfTUmNsn7rNQVjNtTJ3YV61+eD5K+luHqGteJs0vg3Db55INEHq5+vNdGzSNzAVUKkqyrwBHHHaOYPMEV1UHijGg0HdXtFFAqgnEMkEhZd6JrjfjaRUby5CVZd8hSCpHA8jTC5271r5Wa4h4DdSNJV9OU3uPbnGlcV/cFm6mPdL48piMiMHn6TyFabnZMSRqqIgYsqB3+aXYLvkjXTOdOygf2t7OoSVJluoS4Vgse665OM6H5p4jFOdsbLjuYmikGh4EcQe0VxdGHMiyTn/ABXGh4/FqIyW/jbdyRyOmvGnVBCujl7JZzCyuWyp+Qk5Hu/7cjpT3bvRqC6+UXD8nXRv+/rrk6ebME1qzAeXF5aEaEY46+j9hTHo3tE3FtFKeLL5XpGh/Wgi0/Ry9t43EF1vx7pysnYF5Zzyzwrg8F+zr2dbpLS4W3X4vrWIyxzv7oXs+d2casLaPyMv+W/8pqO+ATzb30w/tLQS3oz0FtbImQ5lm1Jml4jmSBwXtzx76jNjbnbd400m8LCBsRIdBI3bj9+4gdtSbwobRMGzpivF8Rg/fOvr3c+ym3RbZotrSCEfNjGfvHVuHeTQbNuXrwxZijDuWRI11CgsQATgaKvE9wqM7U2pcxMUe9VpdN5Ley3wgPAsTJhcnhvHWpvVdxpG9/1UgjmXxybeTzg5eBGV2GoPU7pTXzetXhvGg4ekchuryC43TDFbwP1sk+EBO62irkkknkO2p90WQrZ2wYFSIY8g8R5IpBtXY0NlOLyO3j6k4Fwixj4vGcSoMaYyd4DiNeVTGOQMAykEEAgjgQeBoMZoVdSrqGUjBDDIPqqNnZdxZ+VZnrYOdrIdVH/Bc8PutkcACKlFFAt2LtuG5B6tjvLpJG43XQ9jIdRUY6o7R2h1a6xEmI9nUxODOdPrJNyIdyv2Cuzp9FEsaygmO5J3IZUIVhoSxY/ORVBZgezTXFSPwW7BEMHXlSpmVBGrcUhQHqwexjku3e+OQoJvRRRQFYugIIIBBGCDwINZUUHz3016ONsu6yoJtpc7hA4AZO595ATgfOTvU51IwIBByCMg1fHSDYsV5A8EwyjjiOKnkynkQeBr532lYzbLufFbojq21ikAwpHaOwdoPmnuNAxpbf3rFuphwZD5zcox2nv7BRf3rFuphwZD5zcox2nv7BXTYWSxLurk51ZjxY9pNB7Y2axLurz1ZjxY9pNa9rLmIgglcr1gXiU3hvY793NdlcG174xr5OC5BIzyA4sRx7B3kigfdDbgPCxJzJ1jGXs3m8rI/hIIx780+pB0N2Q1vCd8brOQd3jugKAAe/tp/Qce2pQlvMx4CN8/hNJPBzEVsUzzZiPRmuLpXtNrphZWuGLfLONQo7MjT0+ypbYWixRpGgwqKAPVQebR+Rl/y3/lNR3wCebe+mH9pakW0fkZf8t/5TUd8Anm3vph/aWgb+G2JjYKRnCzqW9G6w19ZFT2CUMqsODKCMdhGRS/pNsgXdrLAdC6ndJ5MNVPtqP+DDb/AF1v4vLlbi28h1bjgaA69nA9mO+gmlV5siVF2gvi7F0M0ygjXKOvWSnhqqTAAPwzKRk40sMGq96Lz+J3XUyjgkdtvfR3Wcwtw82UMRkfPTHMUFgkZ0Oo5g1F7BvEJlt2P91mP92Y/wCG54xEnkeKf6h2CpTXLtPZ8dxE8UoyjjB7e4g8iDqDQdVFIOj+0HV2tLlszoMxvjHXR/TH8Q4MB6edJunm2HkdNnWq7802BKAcYU8FzyDaljyUHmRQatkwf2xtAnjaxDyuwx72QNeczLk/8OMDi2l0gYpL0P6OpY2ywqd5vOlfGN9zxPo5AcgAKd0BRRRQFFFFAUk6XdF4NoW7QTrpxRx5yN9JT/TnS2+6Ry3EjW+zQjMhImuZATDER80Yx1j8sA4XiewwiwuduXkkyw3UbxxuF66ErHG3aEYxPvkcyNB2mgiF10bu9lymGWF5omyyTwozZ+8BkjlodR3ismuiP8G4/wCXk/6anzdBdqSayXoB75p2P/1vEP09lbF8ExchprpWI/8ATqx9sjMaCrpukcSnBWTe+iUIP60vO2B4ykjxSmIbum4dd3eOBy87dP8Apq9rXwYwrjeurpu4GJB/shDD20wTwfWPzklk/wA2eVx7Gcj2Cgp2fp3plLWYjHFxuj266VGtqdJry4ITKxoeIhcE+s7xOfZX0pa9DLCPVLOBT29WvuptDZRp5kaL91QP2FB807Au7iJNy02dIc8W6uaRmI5ndjHs4CncUG3ZfMsio/ijCEfmyCvoKigodug+3ZgQzxxg5BBZRoRj5qtWewvBptiwDm1mtj1mN9WzjyQccVP0j2VetFBS8t50hhPxmz4ZVHExHU+gLJn/AG1Buk99dNOt0lhdWNyPOfdfdcY5qYhg6d4I48M19Q0UHzjYeFm5TAnt45D2xvut+Hysn0AVjt3ppb3bg7kkD9RMu9INN4brxEEHisi6d719CXOyoJPPhjb7yKf6Uiu/B3s2TjaRrnnHlD7UINAr2XtqCdFaOaJiyqSqyKSCRkjAOdDpTDFJL7wK7OfzTPH3LIGH/wBiMf1pa3gdlj//AM+0ZlxjAYEYx/luv7UGPhK2jFBbpIWxcq+9aburb4xnT6ONG5agcSKceCroa8Cte3mWvJxkhv8ADDHOO5jpns3VAxio1N4L77rllndL3cHkjxh4CpByCp3GIIOvHjWzY8O17jrBbXEkDQyFJY7m6SYoR2qLZTgjUHeOeVBctFQSOLbduhkea2utzUwrEUdwOIVgQA2OGQcnAqWbE2vFdQrNC28re1TzVhxDA6EGg76KKKDXcTqis7HCqCScZ0HcNarVul0O0ZWiku0srVTulHkEU9x3eVgxxnhp5Z7RVnVzXWz4pQRJGj547yg/uKCCwXMd8PFrV0t9mx5R3jIVp8aFIjnyYx85wMtnCkamprZyW8SLHG0SIgAVVZQAByAzSo9A9m/Ybb8pfdR8Atm/Ybb8pfdQO/H4vrE/GPfR4/F9Yn4x76SfALZv2G2/KX3UfALZv2G2/KX3UDvx+L6xPxj30ePxfWJ+Me+knwC2b9htvyl91HwC2b9htvyl91A78fi+sT8Y99Hj8X1ifjHvpJ8Atm/Ybb8pfdR8Atm/Ybb8pfdQO/H4vrE/GPfR4/F9Yn4x76SfALZv2G2/KX3UfALZv2G2/KX3UDvx+L6xPxj30ePxfWJ+Me+knwC2b9htvyl91HwC2b9htvyl91A78fi+sT8Y99Hj8X1ifjHvpJ8Atm/Ybb8pfdR8Atm/Ybb8pfdQO/H4vrE/GPfR4/F9Yn4x76SfALZv2G2/KX3UfALZv2G2/KX3UDvx+L6xPxj30ePxfWJ+Me+knwC2b9htvyl91HwC2b9htvyl91A78fi+sT8Y99RbpQOqkW/tWR5Y13Z4g4+Pi444/KJqVPew5jHd8Atm/Ybb8pfdR8Atm/Ybb8pfdQZR9ONnFFk8dtgGUMA0yBsH+EnOe7FQ/a3Sm1t7nxvZ8hmMhAu7eKN2Eo4CRCFwso9OGHHGM1PrPo7axDEdtCg/hjX3UxRABgAAd1Brs7kSIsi53WUEbwKnUcwdQe40VuooP//Z"/>
          <p:cNvSpPr>
            <a:spLocks noChangeAspect="1" noChangeArrowheads="1"/>
          </p:cNvSpPr>
          <p:nvPr/>
        </p:nvSpPr>
        <p:spPr bwMode="auto">
          <a:xfrm>
            <a:off x="154361" y="-144462"/>
            <a:ext cx="302419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7" name="Textfeld 56"/>
          <p:cNvSpPr txBox="1"/>
          <p:nvPr/>
        </p:nvSpPr>
        <p:spPr>
          <a:xfrm>
            <a:off x="3519245" y="355328"/>
            <a:ext cx="4820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Braunschweig</a:t>
            </a:r>
          </a:p>
        </p:txBody>
      </p:sp>
      <p:pic>
        <p:nvPicPr>
          <p:cNvPr id="69" name="Picture 2" descr="D:\_daten\dienstliches\2014\ppt\PPT_HG_Folie_02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607064" y="6536953"/>
            <a:ext cx="4326575" cy="168325"/>
          </a:xfrm>
          <a:prstGeom prst="rect">
            <a:avLst/>
          </a:prstGeom>
          <a:noFill/>
        </p:spPr>
      </p:pic>
      <p:cxnSp>
        <p:nvCxnSpPr>
          <p:cNvPr id="38" name="Gerade Verbindung 37"/>
          <p:cNvCxnSpPr/>
          <p:nvPr userDrawn="1"/>
        </p:nvCxnSpPr>
        <p:spPr>
          <a:xfrm>
            <a:off x="3624293" y="6496259"/>
            <a:ext cx="5214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Datumsplatzhalter 39"/>
          <p:cNvSpPr>
            <a:spLocks noGrp="1"/>
          </p:cNvSpPr>
          <p:nvPr>
            <p:ph type="dt" sz="half" idx="10"/>
          </p:nvPr>
        </p:nvSpPr>
        <p:spPr>
          <a:xfrm>
            <a:off x="-322005" y="6621116"/>
            <a:ext cx="3929063" cy="230400"/>
          </a:xfrm>
        </p:spPr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42" name="Foliennummernplatzhalter 4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4" name="Fußzeilenplatzhalter 4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39" name="Grafik 38" descr="D0347_1859.jpg"/>
          <p:cNvPicPr>
            <a:picLocks noChangeAspect="1"/>
          </p:cNvPicPr>
          <p:nvPr userDrawn="1"/>
        </p:nvPicPr>
        <p:blipFill>
          <a:blip r:embed="rId3" cstate="screen"/>
          <a:srcRect l="30798" r="34675"/>
          <a:stretch>
            <a:fillRect/>
          </a:stretch>
        </p:blipFill>
        <p:spPr>
          <a:xfrm>
            <a:off x="-559353" y="-146593"/>
            <a:ext cx="3799490" cy="7151187"/>
          </a:xfrm>
          <a:prstGeom prst="rect">
            <a:avLst/>
          </a:prstGeom>
        </p:spPr>
      </p:pic>
      <p:grpSp>
        <p:nvGrpSpPr>
          <p:cNvPr id="70" name="Gruppieren 69"/>
          <p:cNvGrpSpPr/>
          <p:nvPr userDrawn="1"/>
        </p:nvGrpSpPr>
        <p:grpSpPr>
          <a:xfrm>
            <a:off x="3624294" y="1242546"/>
            <a:ext cx="5592507" cy="4237995"/>
            <a:chOff x="3624294" y="1242546"/>
            <a:chExt cx="5592507" cy="4237995"/>
          </a:xfrm>
        </p:grpSpPr>
        <p:grpSp>
          <p:nvGrpSpPr>
            <p:cNvPr id="35" name="Gruppieren 70"/>
            <p:cNvGrpSpPr/>
            <p:nvPr userDrawn="1"/>
          </p:nvGrpSpPr>
          <p:grpSpPr>
            <a:xfrm>
              <a:off x="6716971" y="2280308"/>
              <a:ext cx="2355594" cy="838132"/>
              <a:chOff x="6716968" y="2280308"/>
              <a:chExt cx="2355594" cy="838132"/>
            </a:xfrm>
          </p:grpSpPr>
          <p:sp>
            <p:nvSpPr>
              <p:cNvPr id="64" name="Text Box 18"/>
              <p:cNvSpPr txBox="1">
                <a:spLocks noChangeArrowheads="1"/>
              </p:cNvSpPr>
              <p:nvPr/>
            </p:nvSpPr>
            <p:spPr bwMode="auto">
              <a:xfrm>
                <a:off x="7572868" y="2280308"/>
                <a:ext cx="149969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36000" tIns="0" rIns="18000" bIns="0">
                <a:spAutoFit/>
              </a:bodyPr>
              <a:lstStyle/>
              <a:p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Optics</a:t>
                </a:r>
              </a:p>
            </p:txBody>
          </p:sp>
          <p:sp>
            <p:nvSpPr>
              <p:cNvPr id="66" name="Rechteck 65"/>
              <p:cNvSpPr/>
              <p:nvPr userDrawn="1"/>
            </p:nvSpPr>
            <p:spPr>
              <a:xfrm>
                <a:off x="6716968" y="2326440"/>
                <a:ext cx="785812" cy="792000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457200" rtl="0" eaLnBrk="1" latinLnBrk="0" hangingPunct="1"/>
                <a:r>
                  <a:rPr lang="de-DE" sz="4000" b="1" kern="1200" dirty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4</a:t>
                </a:r>
              </a:p>
            </p:txBody>
          </p:sp>
        </p:grpSp>
        <p:grpSp>
          <p:nvGrpSpPr>
            <p:cNvPr id="36" name="Gruppieren 66"/>
            <p:cNvGrpSpPr/>
            <p:nvPr userDrawn="1"/>
          </p:nvGrpSpPr>
          <p:grpSpPr>
            <a:xfrm>
              <a:off x="3624297" y="2280308"/>
              <a:ext cx="3025909" cy="838132"/>
              <a:chOff x="3624294" y="2280308"/>
              <a:chExt cx="3025909" cy="838132"/>
            </a:xfrm>
          </p:grpSpPr>
          <p:sp>
            <p:nvSpPr>
              <p:cNvPr id="62" name="Text Box 18"/>
              <p:cNvSpPr txBox="1">
                <a:spLocks noChangeArrowheads="1"/>
              </p:cNvSpPr>
              <p:nvPr userDrawn="1"/>
            </p:nvSpPr>
            <p:spPr bwMode="auto">
              <a:xfrm>
                <a:off x="4480194" y="2280308"/>
                <a:ext cx="2170009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36000" tIns="0" rIns="18000" bIns="0">
                <a:spAutoFit/>
              </a:bodyPr>
              <a:lstStyle/>
              <a:p>
                <a:pPr algn="l"/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Chemical Physics</a:t>
                </a:r>
              </a:p>
              <a:p>
                <a:pPr algn="l"/>
                <a:r>
                  <a:rPr lang="en-US" sz="1800" baseline="0" dirty="0">
                    <a:latin typeface="Arial" pitchFamily="34" charset="0"/>
                    <a:cs typeface="Arial" pitchFamily="34" charset="0"/>
                  </a:rPr>
                  <a:t>and</a:t>
                </a:r>
                <a:endParaRPr lang="en-US" sz="1800" dirty="0">
                  <a:latin typeface="Arial" pitchFamily="34" charset="0"/>
                  <a:cs typeface="Arial" pitchFamily="34" charset="0"/>
                </a:endParaRPr>
              </a:p>
              <a:p>
                <a:pPr algn="l"/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Explosion</a:t>
                </a:r>
                <a:r>
                  <a:rPr lang="en-US" sz="1800" baseline="0" dirty="0">
                    <a:latin typeface="Arial" pitchFamily="34" charset="0"/>
                    <a:cs typeface="Arial" pitchFamily="34" charset="0"/>
                  </a:rPr>
                  <a:t> Protection</a:t>
                </a:r>
                <a:endParaRPr lang="en-US" sz="1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Rechteck 62"/>
              <p:cNvSpPr/>
              <p:nvPr userDrawn="1"/>
            </p:nvSpPr>
            <p:spPr>
              <a:xfrm>
                <a:off x="3624294" y="2326440"/>
                <a:ext cx="785813" cy="792000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457200" rtl="0" eaLnBrk="1" latinLnBrk="0" hangingPunct="1"/>
                <a:r>
                  <a:rPr lang="de-DE" sz="4000" b="1" kern="1200" dirty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</a:p>
            </p:txBody>
          </p:sp>
        </p:grpSp>
        <p:grpSp>
          <p:nvGrpSpPr>
            <p:cNvPr id="37" name="Gruppieren 63"/>
            <p:cNvGrpSpPr/>
            <p:nvPr userDrawn="1"/>
          </p:nvGrpSpPr>
          <p:grpSpPr>
            <a:xfrm>
              <a:off x="3624297" y="1242546"/>
              <a:ext cx="2931878" cy="830997"/>
              <a:chOff x="3624294" y="1242546"/>
              <a:chExt cx="2931878" cy="830997"/>
            </a:xfrm>
          </p:grpSpPr>
          <p:sp>
            <p:nvSpPr>
              <p:cNvPr id="60" name="Text Box 18"/>
              <p:cNvSpPr txBox="1">
                <a:spLocks noChangeArrowheads="1"/>
              </p:cNvSpPr>
              <p:nvPr userDrawn="1"/>
            </p:nvSpPr>
            <p:spPr bwMode="auto">
              <a:xfrm>
                <a:off x="4480194" y="1242546"/>
                <a:ext cx="2075978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tIns="0" rIns="18000" bIns="0">
                <a:spAutoFit/>
              </a:bodyPr>
              <a:lstStyle/>
              <a:p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Mechanics</a:t>
                </a:r>
              </a:p>
              <a:p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and</a:t>
                </a:r>
              </a:p>
              <a:p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Acoustics</a:t>
                </a:r>
              </a:p>
            </p:txBody>
          </p:sp>
          <p:sp>
            <p:nvSpPr>
              <p:cNvPr id="61" name="Rechteck 60"/>
              <p:cNvSpPr/>
              <p:nvPr userDrawn="1"/>
            </p:nvSpPr>
            <p:spPr>
              <a:xfrm>
                <a:off x="3624294" y="1278059"/>
                <a:ext cx="785812" cy="791999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4000" b="1" dirty="0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</p:grpSp>
        <p:grpSp>
          <p:nvGrpSpPr>
            <p:cNvPr id="43" name="Gruppieren 65"/>
            <p:cNvGrpSpPr/>
            <p:nvPr userDrawn="1"/>
          </p:nvGrpSpPr>
          <p:grpSpPr>
            <a:xfrm>
              <a:off x="6716971" y="1242546"/>
              <a:ext cx="2355592" cy="827513"/>
              <a:chOff x="6716968" y="1242546"/>
              <a:chExt cx="2355592" cy="827513"/>
            </a:xfrm>
          </p:grpSpPr>
          <p:sp>
            <p:nvSpPr>
              <p:cNvPr id="58" name="Text Box 18"/>
              <p:cNvSpPr txBox="1">
                <a:spLocks noChangeArrowheads="1"/>
              </p:cNvSpPr>
              <p:nvPr userDrawn="1"/>
            </p:nvSpPr>
            <p:spPr bwMode="auto">
              <a:xfrm>
                <a:off x="7572868" y="1242546"/>
                <a:ext cx="149969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36000" tIns="0" rIns="18000" bIns="0">
                <a:spAutoFit/>
              </a:bodyPr>
              <a:lstStyle/>
              <a:p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Electricity</a:t>
                </a:r>
              </a:p>
            </p:txBody>
          </p:sp>
          <p:sp>
            <p:nvSpPr>
              <p:cNvPr id="59" name="Rechteck 58"/>
              <p:cNvSpPr/>
              <p:nvPr userDrawn="1"/>
            </p:nvSpPr>
            <p:spPr>
              <a:xfrm>
                <a:off x="6716968" y="1278059"/>
                <a:ext cx="785812" cy="792000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457200" rtl="0" eaLnBrk="1" latinLnBrk="0" hangingPunct="1"/>
                <a:r>
                  <a:rPr lang="de-DE" sz="4000" b="1" kern="1200" dirty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</a:p>
            </p:txBody>
          </p:sp>
        </p:grpSp>
        <p:grpSp>
          <p:nvGrpSpPr>
            <p:cNvPr id="45" name="Gruppieren 73"/>
            <p:cNvGrpSpPr/>
            <p:nvPr userDrawn="1"/>
          </p:nvGrpSpPr>
          <p:grpSpPr>
            <a:xfrm>
              <a:off x="6716974" y="3335469"/>
              <a:ext cx="2355591" cy="831353"/>
              <a:chOff x="6716971" y="3335469"/>
              <a:chExt cx="2355591" cy="831353"/>
            </a:xfrm>
          </p:grpSpPr>
          <p:sp>
            <p:nvSpPr>
              <p:cNvPr id="55" name="Text Box 18"/>
              <p:cNvSpPr txBox="1">
                <a:spLocks noChangeArrowheads="1"/>
              </p:cNvSpPr>
              <p:nvPr/>
            </p:nvSpPr>
            <p:spPr bwMode="auto">
              <a:xfrm>
                <a:off x="7572871" y="3335469"/>
                <a:ext cx="1499691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36000" tIns="0" rIns="18000" bIns="0">
                <a:spAutoFit/>
              </a:bodyPr>
              <a:lstStyle/>
              <a:p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Ionizing</a:t>
                </a:r>
              </a:p>
              <a:p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Radiation</a:t>
                </a:r>
              </a:p>
            </p:txBody>
          </p:sp>
          <p:sp>
            <p:nvSpPr>
              <p:cNvPr id="56" name="Rechteck 55"/>
              <p:cNvSpPr/>
              <p:nvPr userDrawn="1"/>
            </p:nvSpPr>
            <p:spPr>
              <a:xfrm>
                <a:off x="6716971" y="3374822"/>
                <a:ext cx="785812" cy="792000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457200" rtl="0" eaLnBrk="1" latinLnBrk="0" hangingPunct="1"/>
                <a:r>
                  <a:rPr lang="de-DE" sz="4000" b="1" kern="1200" dirty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6</a:t>
                </a:r>
              </a:p>
            </p:txBody>
          </p:sp>
        </p:grpSp>
        <p:grpSp>
          <p:nvGrpSpPr>
            <p:cNvPr id="46" name="Gruppieren 72"/>
            <p:cNvGrpSpPr/>
            <p:nvPr userDrawn="1"/>
          </p:nvGrpSpPr>
          <p:grpSpPr>
            <a:xfrm>
              <a:off x="3624297" y="3335469"/>
              <a:ext cx="2856202" cy="831353"/>
              <a:chOff x="3624294" y="3335469"/>
              <a:chExt cx="2856202" cy="831353"/>
            </a:xfrm>
          </p:grpSpPr>
          <p:sp>
            <p:nvSpPr>
              <p:cNvPr id="53" name="Text Box 18"/>
              <p:cNvSpPr txBox="1">
                <a:spLocks noChangeArrowheads="1"/>
              </p:cNvSpPr>
              <p:nvPr userDrawn="1"/>
            </p:nvSpPr>
            <p:spPr bwMode="auto">
              <a:xfrm>
                <a:off x="4480194" y="3335469"/>
                <a:ext cx="2000302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36000" tIns="0" rIns="18000" bIns="0">
                <a:spAutoFit/>
              </a:bodyPr>
              <a:lstStyle/>
              <a:p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Precision</a:t>
                </a:r>
              </a:p>
              <a:p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Engineering</a:t>
                </a:r>
              </a:p>
            </p:txBody>
          </p:sp>
          <p:sp>
            <p:nvSpPr>
              <p:cNvPr id="54" name="Rechteck 53"/>
              <p:cNvSpPr/>
              <p:nvPr userDrawn="1"/>
            </p:nvSpPr>
            <p:spPr>
              <a:xfrm>
                <a:off x="3624294" y="3374822"/>
                <a:ext cx="785812" cy="792000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457200" rtl="0" eaLnBrk="1" latinLnBrk="0" hangingPunct="1"/>
                <a:r>
                  <a:rPr lang="de-DE" sz="4000" b="1" kern="1200" dirty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5</a:t>
                </a:r>
              </a:p>
            </p:txBody>
          </p:sp>
        </p:grpSp>
        <p:grpSp>
          <p:nvGrpSpPr>
            <p:cNvPr id="67" name="Gruppieren 66"/>
            <p:cNvGrpSpPr/>
            <p:nvPr userDrawn="1"/>
          </p:nvGrpSpPr>
          <p:grpSpPr>
            <a:xfrm>
              <a:off x="6716971" y="4372545"/>
              <a:ext cx="2499830" cy="1107996"/>
              <a:chOff x="6716971" y="4372545"/>
              <a:chExt cx="2499830" cy="1107996"/>
            </a:xfrm>
          </p:grpSpPr>
          <p:sp>
            <p:nvSpPr>
              <p:cNvPr id="51" name="Text Box 18"/>
              <p:cNvSpPr txBox="1">
                <a:spLocks noChangeArrowheads="1"/>
              </p:cNvSpPr>
              <p:nvPr/>
            </p:nvSpPr>
            <p:spPr bwMode="auto">
              <a:xfrm>
                <a:off x="7572871" y="4372545"/>
                <a:ext cx="1643930" cy="1107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36000" tIns="0" rIns="18000" bIns="0">
                <a:spAutoFit/>
              </a:bodyPr>
              <a:lstStyle/>
              <a:p>
                <a:r>
                  <a:rPr lang="en-US" sz="1800" dirty="0" err="1">
                    <a:latin typeface="Arial" pitchFamily="34" charset="0"/>
                    <a:cs typeface="Arial" pitchFamily="34" charset="0"/>
                  </a:rPr>
                  <a:t>Admini</a:t>
                </a:r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-</a:t>
                </a:r>
              </a:p>
              <a:p>
                <a:r>
                  <a:rPr lang="en-US" sz="1800" dirty="0" err="1">
                    <a:latin typeface="Arial" pitchFamily="34" charset="0"/>
                    <a:cs typeface="Arial" pitchFamily="34" charset="0"/>
                  </a:rPr>
                  <a:t>strative</a:t>
                </a:r>
                <a:endParaRPr lang="en-US" sz="1800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Services</a:t>
                </a:r>
              </a:p>
              <a:p>
                <a:endParaRPr lang="en-US" sz="1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Rechteck 51"/>
              <p:cNvSpPr/>
              <p:nvPr userDrawn="1"/>
            </p:nvSpPr>
            <p:spPr>
              <a:xfrm>
                <a:off x="6716971" y="4423204"/>
                <a:ext cx="785812" cy="791999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457200" rtl="0" eaLnBrk="1" latinLnBrk="0" hangingPunct="1"/>
                <a:r>
                  <a:rPr lang="de-DE" sz="4000" b="1" kern="1200" dirty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Z</a:t>
                </a:r>
              </a:p>
            </p:txBody>
          </p:sp>
        </p:grpSp>
        <p:grpSp>
          <p:nvGrpSpPr>
            <p:cNvPr id="48" name="Gruppieren 74"/>
            <p:cNvGrpSpPr/>
            <p:nvPr userDrawn="1"/>
          </p:nvGrpSpPr>
          <p:grpSpPr>
            <a:xfrm>
              <a:off x="3624294" y="4372545"/>
              <a:ext cx="2931877" cy="842658"/>
              <a:chOff x="3624294" y="4372545"/>
              <a:chExt cx="2931877" cy="842658"/>
            </a:xfrm>
          </p:grpSpPr>
          <p:sp>
            <p:nvSpPr>
              <p:cNvPr id="49" name="Text Box 18"/>
              <p:cNvSpPr txBox="1">
                <a:spLocks noChangeArrowheads="1"/>
              </p:cNvSpPr>
              <p:nvPr userDrawn="1"/>
            </p:nvSpPr>
            <p:spPr bwMode="auto">
              <a:xfrm>
                <a:off x="4480194" y="4372545"/>
                <a:ext cx="2075977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tIns="0" rIns="18000" bIns="0">
                <a:spAutoFit/>
              </a:bodyPr>
              <a:lstStyle/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Scientific-technical</a:t>
                </a: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Cross-sectional</a:t>
                </a: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dirty="0">
                    <a:latin typeface="Arial" pitchFamily="34" charset="0"/>
                    <a:cs typeface="Arial" pitchFamily="34" charset="0"/>
                  </a:rPr>
                  <a:t>Tasks</a:t>
                </a:r>
              </a:p>
            </p:txBody>
          </p:sp>
          <p:sp>
            <p:nvSpPr>
              <p:cNvPr id="50" name="Rechteck 49"/>
              <p:cNvSpPr/>
              <p:nvPr userDrawn="1"/>
            </p:nvSpPr>
            <p:spPr>
              <a:xfrm>
                <a:off x="3624294" y="4423204"/>
                <a:ext cx="785812" cy="791999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457200" rtl="0" eaLnBrk="1" latinLnBrk="0" hangingPunct="1"/>
                <a:r>
                  <a:rPr lang="de-DE" sz="4000" b="1" kern="1200" dirty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Q	</a:t>
                </a: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rechts+Linie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Linie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4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Text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5725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4" name="Grafik 13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5" name="Grafik 14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o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oLinie+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_Logo_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grpSp>
        <p:nvGrpSpPr>
          <p:cNvPr id="11" name="Gruppieren 10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4" name="Gerade Verbindung 13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6" name="Grafik 15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8" name="Grafik 17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+Logo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14" name="Gerade Verbindung 13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6" name="Gerade Verbindung 15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9" name="Grafik 18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0" name="Grafik 19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Aufzählung/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Aufzählung/Inhalte_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8" name="Gerade Verbindung 7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nach Deckblat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data:image/jpeg;base64,/9j/4AAQSkZJRgABAQAAAQABAAD/2wCEAAkGBxQTEhQUExQWFhUXFhkbFRgVFx8cHxwgHBcdICAgHx0eHCggICIlHCAeJDEjJSkrLi4uGB8zODMsNyguLisBCgoKDg0OFxAPFiwcHSU3My43NSstLCs2Nzc3NzI3NzE3NS0sLCwsNywvMzcsNDQxLDcsLissKzEsLC00NSwsLP/AABEIALsAyAMBIgACEQEDEQH/xAAcAAACAgMBAQAAAAAAAAAAAAAABQYHAgMEAQj/xABMEAACAQMBBAQIDAMGBQQDAQABAgMABBEhBRIxQQYTUWEHFCIycYGR0RYjM0JSU1RykpOhsWKywRUkQ3OComOU0uHwZHSDo5WztDT/xAAaAQEAAwADAAAAAAAAAAAAAAAAAgQFAQMG/8QALREBAAIBAgQDBgcAAAAAAAAAAAECEQMEBRIhURQxwQYycaGx4RMVI0GR0fD/2gAMAwEAAhEDEQA/ALxooooCiiigKKKKAorTd3SRIXkdURRlmYgAekmoBtrwrwjK2UTXTfWE7kQ/1kEt6FHrFBYtct/tGKFd6aVIx2uwX9zVFbU6abQuZDFLP1CsuUFqN3OvlDfOWyNOGONKl2ZFvb5Xff6UhLt7WyaC4r/wo7MiBPjIfH1Ss/6qMUvl8LVvruW12/f1ar/O4P6VWV5bh43j5MpA9Y99a9kT78MbHjugH0jQ0FiP4XDy2fMdecsY09Wde79aYbK8Ik1zH1kOzpGXeZctPGNVOCDz491VtUu8GYxaP/7ib+c0El+GlyPO2bKf8ueNv5itZW3hJtTvCWK5h3GKuZIWKqwxkM6byAjPbWU8wRWdvNVSzegDJ/SkvQaFls4mbR5d6Z/vSsXP70E52Rt+2uhm3nil+44J9nGmVV9tLo9bTkNJChccHA3XB7Q64YHvzSro1tTaAEklvMJ7dZCkMd2SWdU0LCYajLZxvK2QAc0FrUVGdh9NIZ3EMqvbXB4RTDG9/luPJkH3TntAqTUBRRRQFFFFAUUUUBRRRQFFFR/pj0wttnRdZO2WbPVxrq7nsA7O/gM0Du5uEjVnkYKijLMxwAO8mqv6U+F4AOuzouv3fOnbzB91fOcjjyHpqEbd2pdbTkEl4dyEHMdqhO6O9z84+kezhWaKAAAMAcAKDXd3T3pWa5mNxnVAdI1z9GPgPSda2ilcsfi7GRBmJtZVHzT9JR+49dMkcEAg5B1BFBx7Wtyybyeeh3k9I4j1jSui0uRIiuOBGdeXaD6K6dl2c93KYbSMSMvyjscRx/fbtPJRqcGrA6N+CS1iGbom6cktusN2JSeO7GDr6WJ9VBWMe0Y2bcjLSv8ARhUyH2IDXRsbYF95YWxuSpdmTKqmAdeDsCNc6V9C2lpHEu7GiovYihR7BW6goRejm0uP9nyYz9ZHn2b2P1ptsFrywtZOu2dcbqvLIzB4sBTrw385GuauWtdzCHRkbVWUq3oIwaCj+k/TN5bR41tJk8YURo+8hHl9ytnUZxwqQWfTWyz1ZZ4NwKAJ0KYHBddV5aa8qhk9o62EsJ1ltHZdO2B8gjsyoB9BqV9DrlTtOLIUx3do6nOoO4ysBjgdGP60DLpTfnqFjhYdZdN1ULA6eUPKcEcQiZb2DiRTaxtFhjSJBhEUKo7gMVo2z4P0SRbnZ4SKdN74ps9S+/jeG6Pk2OB5a9moOmNex9rCbfVkaKaMgTQvjeQnhw0Knkw0NB0bS2dFcIY5o1kQ67rDOvaOw99Rq26QXVhcPDb79/bxIHmiY5lgBOFVZDkuSMkIQTheNOOkO1GiVY4QGuZSVhU8Bji7fwIDk+ocTW7YOyVtohGCWYktI7cXdvOY+k+wYFBJujPSe2v4+stpQ4GN5eDKTyZeIpxVT9IeizmUXlg/UXi51GAsoPzXHDXtPr5ESToB0+S+3oZk6i8j0lhY8cfOTPEdo5Z5jBITSiiigKKKKAoopV0n29FY20lxMcKg0HNjyUd5NAo8IXTiLZkO83lzvkQxDix7T2KOZ9QqjbGVryQ3lzKJp279IxyULy/87yd0cst5cPfXXysnya8kTkB6v/Nayu9mhjvITHJ9JOf3hwb10HdRSw7QaLAnXT6xNV9Y4r+tMY3DAEHIOoIoMq5+jXRuW4u/Fbd9yIrvytjPUjPzeWW1wO4mtlxMEVnbgoJPqq3fBhsDxWzDuPj7jEsx5jI8lfQq4Hpz20D/AGFsaG0hWG3QJGvIcSeZJ4knmTTCiigKKKKAooooKh6QWe5tO9jPmzpHKP8AUpjb+UVHei9xuDZcp4w3QiY9zFoj+pHsqa+EuLc2hYy4+UiniY96lHUfzew1Xkw3bW/C6GG4aRQR2FZB+ufZRy+jqivTXo+ZAt1bj+9wA7mNOtTQtE3aGxoeRwe0GTwShlVhwYAj1jNZ0cKv6IQiVfHnKtLcqCN3hHH82Jc6+TzPEnNSOlFvb+LX1zbYxHJ/eYMcBvnEq+qTDf8AyHspsTQe1AfCZs6MtDLC7JtBSPF+q1d8HgQNcD6R0GudKd3G25LgtFYANjR7lhmJO5frG7gcDmeR79jbDjt95gTJM/yk0mrv6+Q7FGgoOrwadODfRtFcL1d5FpKhGN7Gm8o9PEcjjkRU3qm+muymhlTaFu3VuhBkPIEaCQjmMeS45qQfm62b0W24t5brKBut5siHijjiv9QeYIPOgb0UUUBVAeEvbX9o7R6hdba0JBxqHk5+zzfUe2rY8JHSLxHZ80ykCTG5F95tB7OPqqjdgWPUwquMMdW9J/8AMeqgY0UUUAaXS7MKnegbqm5jGUPpXl6RTGig4dng3Nxb2ksTKZZkD41VkB3mw3eoxg8M19LCqH6Ipnalj3NK3siI/r+tXxQFFFFAUUVw7U2vBbLvTzRxL2yMFz6MnX1UHdRUHu/CrYLkRtLPj6mJiPxEBf1rRs/woxzFxFY3jdXu7+FjGN7O6cGUHXB9lBl4XI8R2UnNLxBnudHTHrJFVz1IaTaceT5SIcemJhp7BUs8IXTK2nt44fjIZhdW7dXcRtG2FlGSN4YIHaDUchGb25x863jIxzwXHuoLh6GXPWWFo/0oI/5BTmov4L2zsmy/yFHsqUUEB8JdyttcWF0+d0NNC26pJPWRhl0AyTvR4A/ipSLCe+GboGC3PC2B8tx/xmHAcPIX1k8Kk3hKUiC3kU4aO9tSD96UIf0Y17Qa4IVRQqKFVRhVAwAOwCtlFFBi6gggjIIwQeYNQrovP/Zl+YiW6ljGjk8Cjndhk9Mb/FMfovGTwOJvUZ6c2SNEszg7kW8s2OJhkwsv4Rhx3xjtoLToqO9BNqvPagSnM0LGGY9rJ870Mu6w7QwNFBW/h1vDPdWdkGIVQ00m72nReXIBvx1D/FrhfNmV+6RMH2qf6Uw6SXZn21fOdRFuxL3Y0/cNWVAu8cmXz4M98bBv0OD+9ejbMQ0cmM/8RSv6kYphXjKDodfTQYxTK3msG+6Qf2rOuGXZELHO4Ae1fJPtFYDZrr8nO47nw4/XB/WglXQJM7Vte6O4PsCD+tXfVGeCuKX+1U61kbdtpcbgI4so1BNXnQFJOk/Sm2sUDTv5TZ3I11d8cd1eOBzPAVGOmvhQgtg0dsyTTjQnOUQntI1dv4F17cVVLxSXEjTXTF2fiG4ns3tcADkg0HeaB/tbwlX9+SLUCzt8439GkbXkeA9XbxNJdmbGe4nKQRtc3AAMsszkhO+SRs7udfJGpxXVHayzSxW8GBLM26pI0RQMs5HYo/UgU4nxPcQ7JsyYrAGTxh1Pl3BjwJCzcd0vhc8/K5AV06+vTRpOpecRCVazbycJ2JGesBvZriVQwCbPtiyK4BwGlIYccZ4aVHvB9tJYute7u7q26zq+qkSMOj7u9nf3kOcZGMEcWq/oYooIwqhIokGgGFVQP0Ar596KSLPaGJsZXKkc8HUH/v3VT4BxD81vq15eSK4x++fPz/hW4hqztaVvjMZ6/BYSdII2RluZLe9tvnTwr5mcj46Eksg/jGR24pHtDomtjL10Epjgk3d2XV0i1zuyLnyomPz11XvBqDeKsy76kpOhZSVOMkaEHtyP3qwPBHtouj2cx3t1Q8OeaMcMuD9E8u/uq/p35+bpiY6S095s523JOeat4zWe8f3CwfBpfpFbxbPk+LuYI9UJ0kXOkkbDR0PaOGdcVNqqHaexmtwNwSPbI2/F1Xy9m3NoPpxn50R5A4zwqT9HOnKkIl3JF5eBDdRn4mbuyfk5O2NvVnlNTdfhMH90T/3dp/8A0x15WrwsFxs/MeA4uLYqSMgEXCYJHZmk7bCmkJ6+8lYc1gUQqfZl/YwoGt5exxDelkSNe12Cj9TSVumVu2RAJbk/+njZh63wFHrIrqtejFoh3hAjNzeTy2PpZ8k03UYGBoBwAoI949fy/J20UA18q4k3m/BHp/uNeHo9PKCLq9kZWBDR26LCpB4gnymI9BFSOigjXgvuWiuOqc5MsLIx7ZbOTqmb0tG0Z9AWiuJG6jaWcY3by2kzj5t3E8Dj0GSOE+kUUFe7El357yU8ZJ2fPbvM5/rTmkHRNcK+uciM8c8VP60/oCiiig0X0jLG7IMsFJUYzk+ika7QuMDJIPMeLSVI6KBd0b2vexXBktg0kwiKlRZyPhSw1wNRqMZpztjaO1rtCk42huHzkhspIgR2EhSSP3zUe2tfyxLeGJ2QtHbx5Q4OGlYkZGuu7W83PU3AivInjRiVjlSeXBx2+Vg9/DFHLdYbCaHzLC8B7TaSk+3crt8XuPsd7/ykv/RXJG6i+NrOropHxLieQE+ny9c/pjvrzo5Mk08sEgliliJ3SlzLk4JBIy2hGh780OiQ9GY5rddo30kE0Rt7Pdg66JoyWcsWK7wGcbq59Irs8GdmFu3XlBaRIPS7sSfXu13QbVmutn7R2fM2/cRW5aJzxljIODgfOUjdPbkdtc3g2uw15cHT462t5F15KXB/mFef9opt4acdp+tfTK5tsfh379PX7NuwtrrtbaIhcBra3aZwhGkhQoiFuRAJZgO8Z4Cqs6GpgROOLtcI3fuLCwz+M1Z3RzYX9j3ySu4ME7zRFzwTfKtFv8AMkMpPDOOGarforD8VaE85Lsj1JbL/AENa3AJ0I09Lw3u5/wBll8Sj9DU5uzaV3Z51H0g34l94Nb+id71F5C4V2AmkjKxoXYrJGHwFXUneB4d9aHObidh2qv4V/wC9e9GYppL2AWzBZDO775XeEaqgTfxz+djvAqxGPGbjHl1+ser0G5zPAdhz+9n5Yt6YW58Ih9lv/wDkpv8AopBtiytpy58V2hE0gxI0VlKN/wC+pjKP6xnU4IpEvUy3s2MvaWaFryedy7yvqMBuAJOgAAHknlSe22oqxm4lskIuG3bG2UyZOG1YkHeK6he1jwxipMY3vYLiG36trzaAtUZWPjOzpcLuOGXyydBkDTOKattu++um/wDxMv8A1VHdsK9vLeW4aRI5dnGV4DJvqj6HdXJOinOOetXK3GghfR7at490iSNI8RSQuWsngCkY3fKYnOcnT+GpnRRQFFFFBCulqhbiV+B8VhkyO2C8Rv0Bor3wgtrIAdf7MuB6zPHivKCv9nypA0iSOq7oRQWIGd0uumePm10nbcPzWL/cUt+wrs29YiLaM6FAR1s+MgcTIJR/tlHsrYoxoNPRQLxtJj5kEp+8Ao/3HP6UGa5PCONR/G5J9gA/emNFAtFrcHzp1H3I/wCpNe/2SD58srdvl7o/2gUxooIxtKzCLKiaBp7NeZ4rOefoFT3pds0T2sqYyQCyeldR7vXUNvIt5gCfOv4F9SRE8O7f/WrJNBAdor43syG4U/HW4BBHHK4B/YH1Vq6QMXht9pwaSLjrQOfL98g9x7qY9C4+pnvLNh5IbfQHmraHT0Yrm6KDxa5n2fLqj5aLPMEaj1r+qmgkqXrnqL+0G9LGpIQnSRGxvxn2aHkRXBJeJYT297bhnsGZwCq6xCQjrIZAPNZHwVB5bw1xmk+xrk7MuGtpj8RId6KQ6Aenl6fUedSuaxdXeW2dUeQYlR134Zh2SJz04MCDrXTuNvTXpNNSMxKdLzXyWTcrHNCwO7JG6HsKsCPYRXz50dVLe069iSxBwCe06Ko7z2dtTFrx4Ebq4bq1wGO7aypNATgn5OUBox3KcCoX0E2aL0MJorqZYAgjS2eNFG9vZ32c51wMboJ0NUfZ7YW4XbWm0xfOOX5+f2V99pzuq1pnEZ6/Ds4pLplQog35m3mfd13c6knsxUq6Pq+zdlT3r4WadVSAH5q67uOeTktj+EVLtl9EhjEkUNtb8Wt4SXMmPr528pwPogAdvemLja+0EKj+4WRyW+bI/dyxoPQB/FWjp05MznMz1lo7zeTuZpGOWtIxWO0Fe1tlGGzsNlxDE12wknPYNDrpnT9oyKb7AhS52zM6D4iwiWCEHkQCvqOQ9e9FboXN5e7VfPUxKY4M8woJY+wD8fdXV4HLUizeZvOnmZycchp++T66mpkvhEQLtCfPztmSH9Dj9qmcXRjCgw3d3FlRp1vWLnA5Shj6gRUQ8IOP7SOdd6wlA9StVm2WOqjwc/Fpr/oGf1oEgs9oIfJuYJV7JoSp/Ej8e/Fe/wBrXifK2O93206t/tkCEe01IKKBB8LYF+WSeDvlhcL+MAqfUa7rDb1tN8lcQuexZFJ/DnP6UxDUvvtiW83ysET/AHkHuoI50oBa5lUcTBaRfn3wH7CiufYWy4xtERQpuI16mVBJG7Z25cnXP+LPHpn5lFBr8LtmYr4S/NdY5R/oJil/2vGx7lFI6s7wu7KWW0WU6CJsSEcRFLhJNeweS/f1YqqNnSMUAfz1yrj+JTg/qKDpoorF3ABJIAHEk4FBlWq4uEjXedgo7ScVxPfvJpbrvf8AEfIQejm3q0rZBs0ZDSEyv2twH3V4D96BfbTCSW1Izh76U4Ix5kMGNOPM1ZdV5s9M3VpnJzcXTa+hFB/249VWHQQ3pZm1uob1RlD8XMO7kfZn1gdtdfTDY/jMST25+Nj8qNl+cDrj3eznUgvrRJY2jkGVYYIqH7LvpNnSC2uTvW7fITdnce79vRQdeytoQbTgMU4AkXz14EEfOXspas15szyWU3NqPNYcVH649emnKmHSfo25cXVmd2cakDg/eOWf3rb0b6YpN8XPiGYaFW0DejPA9xoM26YWksMmJQpKMN19DkqdKTeCPpHbWaXZuJAm8YiowSWx1mcAccZHtqSbX6P2zRyMYU3grEEDGu6eykfgT2RBN4y8sSSNGYdwuM7ueszjPoHsoHlztK62zmK1VrayOkszjypO5RppjkPWeVbumN2llaxbMsVzNMNxVByQG0Z2727dOZ4CnnS3plb2Ee7lXmxiOFDr3bwHmr/4KRdHNmeKiXau1HxO4yFb/DB4KB9MjQDlw7aDT0zAsNmw7Ogy80/xagfOyfLbuyxAHpPYanWwNlrbW8UC8I0AJ7TzPrNQzoXYS31ydqXS7q43bSPsXXyte7OvMknhirDoKt8III2rAc+dZz//AK5anPRPakU9tF1ThikaK68CpCDRgdR/WoX4QkztSz55tpxj/RL76k9rsNJ7e1lRzFOLeILNHjexuDRhwde4/odaCTUVHIdvvARHfqsZOizpnqX9JPybdzadh44kdAVruJwiM7eailm9AGT+lbKjnTi4TqVgdt0TtiQ8xEg35W9SDAP0nUc6D3wX2xkuDK64MUGWzylu5DM4z/CgjHoZa9qUeDyxZLMSOu7Jcs08i/RMnmr/AKUCr6FFFBILy2WWN43GVdSrDtBGDXzpeWb2l08Emc53CTzZB5D/APyRYPpjYcjX0jVaeGXowJYTdLkbibk4UZJTOVfTUmNsn7rNQVjNtTJ3YV61+eD5K+luHqGteJs0vg3Db55INEHq5+vNdGzSNzAVUKkqyrwBHHHaOYPMEV1UHijGg0HdXtFFAqgnEMkEhZd6JrjfjaRUby5CVZd8hSCpHA8jTC5271r5Wa4h4DdSNJV9OU3uPbnGlcV/cFm6mPdL48piMiMHn6TyFabnZMSRqqIgYsqB3+aXYLvkjXTOdOygf2t7OoSVJluoS4Vgse665OM6H5p4jFOdsbLjuYmikGh4EcQe0VxdGHMiyTn/ABXGh4/FqIyW/jbdyRyOmvGnVBCujl7JZzCyuWyp+Qk5Hu/7cjpT3bvRqC6+UXD8nXRv+/rrk6ebME1qzAeXF5aEaEY46+j9hTHo3tE3FtFKeLL5XpGh/Wgi0/Ry9t43EF1vx7pysnYF5Zzyzwrg8F+zr2dbpLS4W3X4vrWIyxzv7oXs+d2casLaPyMv+W/8pqO+ATzb30w/tLQS3oz0FtbImQ5lm1Jml4jmSBwXtzx76jNjbnbd400m8LCBsRIdBI3bj9+4gdtSbwobRMGzpivF8Rg/fOvr3c+ym3RbZotrSCEfNjGfvHVuHeTQbNuXrwxZijDuWRI11CgsQATgaKvE9wqM7U2pcxMUe9VpdN5Ley3wgPAsTJhcnhvHWpvVdxpG9/1UgjmXxybeTzg5eBGV2GoPU7pTXzetXhvGg4ekchuryC43TDFbwP1sk+EBO62irkkknkO2p90WQrZ2wYFSIY8g8R5IpBtXY0NlOLyO3j6k4Fwixj4vGcSoMaYyd4DiNeVTGOQMAykEEAgjgQeBoMZoVdSrqGUjBDDIPqqNnZdxZ+VZnrYOdrIdVH/Bc8PutkcACKlFFAt2LtuG5B6tjvLpJG43XQ9jIdRUY6o7R2h1a6xEmI9nUxODOdPrJNyIdyv2Cuzp9FEsaygmO5J3IZUIVhoSxY/ORVBZgezTXFSPwW7BEMHXlSpmVBGrcUhQHqwexjku3e+OQoJvRRRQFYugIIIBBGCDwINZUUHz3016ONsu6yoJtpc7hA4AZO595ATgfOTvU51IwIBByCMg1fHSDYsV5A8EwyjjiOKnkynkQeBr532lYzbLufFbojq21ikAwpHaOwdoPmnuNAxpbf3rFuphwZD5zcox2nv7BRf3rFuphwZD5zcox2nv7BXTYWSxLurk51ZjxY9pNB7Y2axLurz1ZjxY9pNa9rLmIgglcr1gXiU3hvY793NdlcG174xr5OC5BIzyA4sRx7B3kigfdDbgPCxJzJ1jGXs3m8rI/hIIx780+pB0N2Q1vCd8brOQd3jugKAAe/tp/Qce2pQlvMx4CN8/hNJPBzEVsUzzZiPRmuLpXtNrphZWuGLfLONQo7MjT0+ypbYWixRpGgwqKAPVQebR+Rl/y3/lNR3wCebe+mH9pakW0fkZf8t/5TUd8Anm3vph/aWgb+G2JjYKRnCzqW9G6w19ZFT2CUMqsODKCMdhGRS/pNsgXdrLAdC6ndJ5MNVPtqP+DDb/AF1v4vLlbi28h1bjgaA69nA9mO+gmlV5siVF2gvi7F0M0ygjXKOvWSnhqqTAAPwzKRk40sMGq96Lz+J3XUyjgkdtvfR3Wcwtw82UMRkfPTHMUFgkZ0Oo5g1F7BvEJlt2P91mP92Y/wCG54xEnkeKf6h2CpTXLtPZ8dxE8UoyjjB7e4g8iDqDQdVFIOj+0HV2tLlszoMxvjHXR/TH8Q4MB6edJunm2HkdNnWq7802BKAcYU8FzyDaljyUHmRQatkwf2xtAnjaxDyuwx72QNeczLk/8OMDi2l0gYpL0P6OpY2ywqd5vOlfGN9zxPo5AcgAKd0BRRRQFFFFAUk6XdF4NoW7QTrpxRx5yN9JT/TnS2+6Ry3EjW+zQjMhImuZATDER80Yx1j8sA4XiewwiwuduXkkyw3UbxxuF66ErHG3aEYxPvkcyNB2mgiF10bu9lymGWF5omyyTwozZ+8BkjlodR3ismuiP8G4/wCXk/6anzdBdqSayXoB75p2P/1vEP09lbF8ExchprpWI/8ATqx9sjMaCrpukcSnBWTe+iUIP60vO2B4ykjxSmIbum4dd3eOBy87dP8Apq9rXwYwrjeurpu4GJB/shDD20wTwfWPzklk/wA2eVx7Gcj2Cgp2fp3plLWYjHFxuj266VGtqdJry4ITKxoeIhcE+s7xOfZX0pa9DLCPVLOBT29WvuptDZRp5kaL91QP2FB807Au7iJNy02dIc8W6uaRmI5ndjHs4CncUG3ZfMsio/ijCEfmyCvoKigodug+3ZgQzxxg5BBZRoRj5qtWewvBptiwDm1mtj1mN9WzjyQccVP0j2VetFBS8t50hhPxmz4ZVHExHU+gLJn/AG1Buk99dNOt0lhdWNyPOfdfdcY5qYhg6d4I48M19Q0UHzjYeFm5TAnt45D2xvut+Hysn0AVjt3ppb3bg7kkD9RMu9INN4brxEEHisi6d719CXOyoJPPhjb7yKf6Uiu/B3s2TjaRrnnHlD7UINAr2XtqCdFaOaJiyqSqyKSCRkjAOdDpTDFJL7wK7OfzTPH3LIGH/wBiMf1pa3gdlj//AM+0ZlxjAYEYx/luv7UGPhK2jFBbpIWxcq+9aburb4xnT6ONG5agcSKceCroa8Cte3mWvJxkhv8ADDHOO5jpns3VAxio1N4L77rllndL3cHkjxh4CpByCp3GIIOvHjWzY8O17jrBbXEkDQyFJY7m6SYoR2qLZTgjUHeOeVBctFQSOLbduhkea2utzUwrEUdwOIVgQA2OGQcnAqWbE2vFdQrNC28re1TzVhxDA6EGg76KKKDXcTqis7HCqCScZ0HcNarVul0O0ZWiku0srVTulHkEU9x3eVgxxnhp5Z7RVnVzXWz4pQRJGj547yg/uKCCwXMd8PFrV0t9mx5R3jIVp8aFIjnyYx85wMtnCkamprZyW8SLHG0SIgAVVZQAByAzSo9A9m/Ybb8pfdR8Atm/Ybb8pfdQO/H4vrE/GPfR4/F9Yn4x76SfALZv2G2/KX3UfALZv2G2/KX3UDvx+L6xPxj30ePxfWJ+Me+knwC2b9htvyl91HwC2b9htvyl91A78fi+sT8Y99Hj8X1ifjHvpJ8Atm/Ybb8pfdR8Atm/Ybb8pfdQO/H4vrE/GPfR4/F9Yn4x76SfALZv2G2/KX3UfALZv2G2/KX3UDvx+L6xPxj30ePxfWJ+Me+knwC2b9htvyl91HwC2b9htvyl91A78fi+sT8Y99Hj8X1ifjHvpJ8Atm/Ybb8pfdR8Atm/Ybb8pfdQO/H4vrE/GPfR4/F9Yn4x76SfALZv2G2/KX3UfALZv2G2/KX3UDvx+L6xPxj30ePxfWJ+Me+knwC2b9htvyl91HwC2b9htvyl91A78fi+sT8Y99RbpQOqkW/tWR5Y13Z4g4+Pi444/KJqVPew5jHd8Atm/Ybb8pfdR8Atm/Ybb8pfdQZR9ONnFFk8dtgGUMA0yBsH+EnOe7FQ/a3Sm1t7nxvZ8hmMhAu7eKN2Eo4CRCFwso9OGHHGM1PrPo7axDEdtCg/hjX3UxRABgAAd1Brs7kSIsi53WUEbwKnUcwdQe40VuooP//Z"/>
          <p:cNvSpPr>
            <a:spLocks noChangeAspect="1" noChangeArrowheads="1"/>
          </p:cNvSpPr>
          <p:nvPr/>
        </p:nvSpPr>
        <p:spPr bwMode="auto">
          <a:xfrm>
            <a:off x="154361" y="-144462"/>
            <a:ext cx="302419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6" name="Textfeld 65"/>
          <p:cNvSpPr txBox="1"/>
          <p:nvPr userDrawn="1"/>
        </p:nvSpPr>
        <p:spPr>
          <a:xfrm>
            <a:off x="3519245" y="355327"/>
            <a:ext cx="4820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</a:p>
        </p:txBody>
      </p:sp>
      <p:cxnSp>
        <p:nvCxnSpPr>
          <p:cNvPr id="21" name="Gerade Verbindung 20"/>
          <p:cNvCxnSpPr/>
          <p:nvPr userDrawn="1"/>
        </p:nvCxnSpPr>
        <p:spPr>
          <a:xfrm>
            <a:off x="3624293" y="6496259"/>
            <a:ext cx="5214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fik 23" descr="D0799_031.t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3632695" y="3440960"/>
            <a:ext cx="5214938" cy="2775277"/>
          </a:xfrm>
          <a:prstGeom prst="rect">
            <a:avLst/>
          </a:prstGeom>
        </p:spPr>
      </p:pic>
      <p:pic>
        <p:nvPicPr>
          <p:cNvPr id="29" name="Grafik 28" descr="D0347_672_entzerrt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-612028" y="-27384"/>
            <a:ext cx="3786608" cy="6892247"/>
          </a:xfrm>
          <a:prstGeom prst="rect">
            <a:avLst/>
          </a:prstGeom>
        </p:spPr>
      </p:pic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>
          <a:xfrm>
            <a:off x="-607789" y="6610667"/>
            <a:ext cx="3929063" cy="230400"/>
          </a:xfrm>
        </p:spPr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25" name="Foliennummernplatzhalter 2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19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3607064" y="6536953"/>
            <a:ext cx="4326575" cy="168325"/>
          </a:xfrm>
          <a:prstGeom prst="rect">
            <a:avLst/>
          </a:prstGeom>
          <a:noFill/>
        </p:spPr>
      </p:pic>
      <p:grpSp>
        <p:nvGrpSpPr>
          <p:cNvPr id="17" name="Gruppieren 71"/>
          <p:cNvGrpSpPr/>
          <p:nvPr userDrawn="1"/>
        </p:nvGrpSpPr>
        <p:grpSpPr>
          <a:xfrm>
            <a:off x="3628536" y="1242000"/>
            <a:ext cx="3311689" cy="837332"/>
            <a:chOff x="3633867" y="1412776"/>
            <a:chExt cx="3337766" cy="837332"/>
          </a:xfrm>
        </p:grpSpPr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4482614" y="1412776"/>
              <a:ext cx="2489019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0" rIns="18000" bIns="0">
              <a:spAutoFit/>
            </a:bodyPr>
            <a:lstStyle/>
            <a:p>
              <a:pPr algn="l"/>
              <a:r>
                <a:rPr lang="en-US" sz="1800" dirty="0">
                  <a:latin typeface="Arial" pitchFamily="34" charset="0"/>
                  <a:cs typeface="Arial" pitchFamily="34" charset="0"/>
                </a:rPr>
                <a:t>Temperature and</a:t>
              </a:r>
            </a:p>
            <a:p>
              <a:pPr algn="l"/>
              <a:r>
                <a:rPr lang="en-US" sz="1800" dirty="0">
                  <a:latin typeface="Arial" pitchFamily="34" charset="0"/>
                  <a:cs typeface="Arial" pitchFamily="34" charset="0"/>
                </a:rPr>
                <a:t>Synchrotron Radiation</a:t>
              </a:r>
            </a:p>
          </p:txBody>
        </p:sp>
        <p:sp>
          <p:nvSpPr>
            <p:cNvPr id="20" name="Rechteck 19"/>
            <p:cNvSpPr/>
            <p:nvPr userDrawn="1"/>
          </p:nvSpPr>
          <p:spPr>
            <a:xfrm>
              <a:off x="3633867" y="1458108"/>
              <a:ext cx="792000" cy="792000"/>
            </a:xfrm>
            <a:prstGeom prst="rect">
              <a:avLst/>
            </a:prstGeom>
            <a:solidFill>
              <a:srgbClr val="0073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000" b="1" dirty="0">
                  <a:latin typeface="Arial" pitchFamily="34" charset="0"/>
                  <a:cs typeface="Arial" pitchFamily="34" charset="0"/>
                </a:rPr>
                <a:t>7</a:t>
              </a:r>
            </a:p>
          </p:txBody>
        </p:sp>
      </p:grpSp>
      <p:grpSp>
        <p:nvGrpSpPr>
          <p:cNvPr id="23" name="Gruppieren 84"/>
          <p:cNvGrpSpPr/>
          <p:nvPr userDrawn="1"/>
        </p:nvGrpSpPr>
        <p:grpSpPr>
          <a:xfrm>
            <a:off x="3628537" y="2290848"/>
            <a:ext cx="4204864" cy="837332"/>
            <a:chOff x="3633867" y="1412776"/>
            <a:chExt cx="4237973" cy="837332"/>
          </a:xfrm>
        </p:grpSpPr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4482614" y="1412776"/>
              <a:ext cx="338922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0" rIns="18000" bIns="0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latin typeface="Arial" pitchFamily="34" charset="0"/>
                  <a:cs typeface="Arial" pitchFamily="34" charset="0"/>
                </a:rPr>
                <a:t>Medical</a:t>
              </a:r>
              <a:r>
                <a:rPr lang="en-US" sz="1800" baseline="0" dirty="0">
                  <a:latin typeface="Arial" pitchFamily="34" charset="0"/>
                  <a:cs typeface="Arial" pitchFamily="34" charset="0"/>
                </a:rPr>
                <a:t> Physics a</a:t>
              </a:r>
              <a:r>
                <a:rPr lang="en-US" sz="1800" dirty="0">
                  <a:latin typeface="Arial" pitchFamily="34" charset="0"/>
                  <a:cs typeface="Arial" pitchFamily="34" charset="0"/>
                </a:rPr>
                <a:t>nd Metrological</a:t>
              </a:r>
              <a:r>
                <a:rPr lang="en-US" sz="1800" baseline="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dirty="0">
                  <a:latin typeface="Arial" pitchFamily="34" charset="0"/>
                  <a:cs typeface="Arial" pitchFamily="34" charset="0"/>
                </a:rPr>
                <a:t>Information</a:t>
              </a:r>
            </a:p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>
                  <a:latin typeface="Arial" pitchFamily="34" charset="0"/>
                  <a:cs typeface="Arial" pitchFamily="34" charset="0"/>
                </a:rPr>
                <a:t>Technology</a:t>
              </a:r>
            </a:p>
          </p:txBody>
        </p:sp>
        <p:sp>
          <p:nvSpPr>
            <p:cNvPr id="28" name="Rechteck 27"/>
            <p:cNvSpPr/>
            <p:nvPr userDrawn="1"/>
          </p:nvSpPr>
          <p:spPr>
            <a:xfrm>
              <a:off x="3633867" y="1458108"/>
              <a:ext cx="792000" cy="792000"/>
            </a:xfrm>
            <a:prstGeom prst="rect">
              <a:avLst/>
            </a:prstGeom>
            <a:solidFill>
              <a:srgbClr val="0073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000" b="1" dirty="0"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Aufzählung/Inhalte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4" name="Grafik 13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5" name="Gerade Verbindung 14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8" name="Gerade Verbindung 17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20" name="Grafik 19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1" name="Grafik 20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</p:spTree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+Logo r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1" name="Grafik 10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7" name="Gerade Verbindung 16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9" name="Grafik 18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0" name="Grafik 19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+Überschrift+Gegenüberstellung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1" name="Grafik 10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7" name="Gerade Verbindung 16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9" name="Grafik 18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0" name="Grafik 19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4" name="Gerade Verbindung 13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6" name="Grafik 15" descr="Schriftzug 1.jpg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7" name="Grafik 16" descr="Schriftzug 2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Impresum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793" y="3426524"/>
            <a:ext cx="1981200" cy="3026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arbeitungshinwe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264320" y="188640"/>
            <a:ext cx="827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Bearbeitungshinweise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64323" y="1196752"/>
            <a:ext cx="8630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Kopf- und Fußzeile</a:t>
            </a:r>
            <a:r>
              <a:rPr lang="de-DE" sz="1200" b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(ist im Folienmaster hinterlegt):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Aktivieren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Kopf- und Fußzeile in der Bearbeitungsansicht: </a:t>
            </a:r>
            <a:b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Registerkarte „Einfügen“ aufrufen/Kopf-Fußzeile-Feld öffnen/ Felder „Datum“, „Foliennummer“ und „Fußzeile“ anhaken/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benötigte Daten in die Felder des Fensters eingeben/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Entscheiden, ob diese Daten für alle oder eine Folie übernommen werden sollen.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Deaktivieren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der Bearbeitungsansicht: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Registerkarte „Einfügen“ aufrufen/Kopf-Fußzeile-Feld öffnen/die Häkchen entfernen, für alle Folien oder für die aktuell bearbeitete  übernehmen.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264321" y="836721"/>
            <a:ext cx="854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nach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Möglichkeit </a:t>
            </a:r>
            <a:r>
              <a:rPr lang="de-DE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 den Folienmaster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verändern.</a:t>
            </a:r>
          </a:p>
          <a:p>
            <a:endParaRPr lang="de-DE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64323" y="3789040"/>
            <a:ext cx="8630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Falls Sie für Ihren Vortrag Fotos z. B. Ihres Arbeitsbereiches benötigen, wenden Sie sich bitte an die Bildstelle (Z.169). </a:t>
            </a:r>
          </a:p>
          <a:p>
            <a:endParaRPr lang="de-DE" sz="1200" baseline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Verwendung</a:t>
            </a: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Layout-Angebote „Standort Braunschweig“ und „Standort Berlin“ ist optional, ebenfalls die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Verwendung der Schlussfolie</a:t>
            </a:r>
            <a:r>
              <a:rPr lang="de-DE" sz="12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diese sollte nicht für Präsentationen in großen Räumen eingesetzt werden.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aseline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verzichten Sie am Schluss des Vortrags auf den nicht mehr zeitgemäßen Satz „Vielen Dank für Ihre Aufmerksamkeit“ – ersetzen Sie ihn durch ein aussagekräftiges Foto, eine Aufforderung zur Diskussion o. ä. </a:t>
            </a:r>
          </a:p>
          <a:p>
            <a:endParaRPr lang="de-DE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264320" y="3140974"/>
            <a:ext cx="714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 Logos usw. rasch ein- oder auszublenden, können Sie die in der Registerkarte „Entwurf“ ganz rechts außen das Feld „Hintergrundformate einblenden“ aktivieren bzw. deaktivieren.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849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vor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264320" y="188640"/>
            <a:ext cx="827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Gestaltungshilfen</a:t>
            </a:r>
            <a:r>
              <a:rPr lang="de-DE" sz="28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375647" y="1177117"/>
            <a:ext cx="1660047" cy="1377095"/>
          </a:xfrm>
          <a:prstGeom prst="rect">
            <a:avLst/>
          </a:prstGeom>
          <a:solidFill>
            <a:srgbClr val="009B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2107138" y="1106784"/>
            <a:ext cx="23363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PTB-Blau: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Farbmodell RGB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</a:p>
          <a:p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G = 155</a:t>
            </a:r>
          </a:p>
          <a:p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B = 206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264320" y="3356992"/>
            <a:ext cx="77161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Überschrift</a:t>
            </a:r>
            <a:r>
              <a:rPr lang="de-DE" sz="1400" b="1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Arial 28 Fettdruck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Überschrift 2</a:t>
            </a:r>
            <a:r>
              <a:rPr lang="de-DE" sz="140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Texte: Arial 24</a:t>
            </a:r>
            <a:endParaRPr lang="de-DE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b="0" i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="0" i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einem Vortrag</a:t>
            </a:r>
            <a:r>
              <a:rPr lang="de-DE" sz="1400" b="0" i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verwendete Schriftgrößen sollen nicht kleiner als 18, besser 20 </a:t>
            </a:r>
            <a:r>
              <a:rPr lang="de-DE" sz="1400" b="0" i="0" baseline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de-DE" sz="1400" b="0" i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sein; Schriften ohne Serifen können die Zuschauer besser entziffern. In einer Präsentation möglichst eine Schriftart beibehalten</a:t>
            </a:r>
            <a:r>
              <a:rPr lang="de-DE" sz="1800" b="0" i="0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1800" b="0" i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4232825" y="1196752"/>
            <a:ext cx="1660922" cy="1396800"/>
          </a:xfrm>
          <a:prstGeom prst="rect">
            <a:avLst/>
          </a:prstGeom>
          <a:solidFill>
            <a:srgbClr val="0073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de-DE" sz="4000" b="1" kern="120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893747" y="1106784"/>
            <a:ext cx="29630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Blauton</a:t>
            </a:r>
            <a:r>
              <a:rPr lang="de-DE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nur zur Verwendung</a:t>
            </a:r>
            <a:br>
              <a:rPr lang="de-DE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Präsentationen und deren Ausdruck: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Farbmodell RGB</a:t>
            </a:r>
          </a:p>
          <a:p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R = 0</a:t>
            </a:r>
          </a:p>
          <a:p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G = 115</a:t>
            </a:r>
          </a:p>
          <a:p>
            <a:r>
              <a:rPr lang="de-DE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</a:p>
          <a:p>
            <a:r>
              <a:rPr lang="de-DE" sz="1400" b="0" dirty="0">
                <a:latin typeface="Arial" panose="020B0604020202020204" pitchFamily="34" charset="0"/>
                <a:cs typeface="Arial" panose="020B0604020202020204" pitchFamily="34" charset="0"/>
              </a:rPr>
              <a:t>(Abweichung zum Ausgleich der veränderten</a:t>
            </a:r>
            <a:r>
              <a:rPr lang="de-DE" sz="14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Darstellung des „PTB-Blaus“  durch den </a:t>
            </a:r>
            <a:r>
              <a:rPr lang="de-DE" sz="14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Beamer</a:t>
            </a:r>
            <a:r>
              <a:rPr lang="de-DE" sz="1400" b="0" baseline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de-DE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8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15" name="Titel 6"/>
          <p:cNvSpPr>
            <a:spLocks noGrp="1"/>
          </p:cNvSpPr>
          <p:nvPr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7" name="Grafik 6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  <p:grpSp>
        <p:nvGrpSpPr>
          <p:cNvPr id="20" name="Gruppieren 19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21" name="Gerade Verbindung 20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23" name="Grafik 22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4" name="Grafik 23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0" name="Gerade Verbindung 9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1" name="Grafik 10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2" name="Grafik 11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6666" y="188640"/>
            <a:ext cx="8315325" cy="77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8265" y="1602006"/>
            <a:ext cx="85439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27.10.2014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ppt-folie-vorlage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3" r:id="rId3"/>
    <p:sldLayoutId id="2147483668" r:id="rId4"/>
    <p:sldLayoutId id="2147483691" r:id="rId5"/>
    <p:sldLayoutId id="2147483678" r:id="rId6"/>
    <p:sldLayoutId id="2147483690" r:id="rId7"/>
    <p:sldLayoutId id="2147483692" r:id="rId8"/>
    <p:sldLayoutId id="2147483694" r:id="rId9"/>
    <p:sldLayoutId id="2147483693" r:id="rId10"/>
    <p:sldLayoutId id="2147483685" r:id="rId11"/>
    <p:sldLayoutId id="2147483666" r:id="rId12"/>
    <p:sldLayoutId id="2147483679" r:id="rId13"/>
    <p:sldLayoutId id="2147483702" r:id="rId14"/>
    <p:sldLayoutId id="2147483687" r:id="rId15"/>
    <p:sldLayoutId id="2147483700" r:id="rId16"/>
    <p:sldLayoutId id="2147483660" r:id="rId17"/>
    <p:sldLayoutId id="2147483661" r:id="rId18"/>
    <p:sldLayoutId id="2147483684" r:id="rId19"/>
    <p:sldLayoutId id="2147483703" r:id="rId20"/>
    <p:sldLayoutId id="2147483688" r:id="rId21"/>
    <p:sldLayoutId id="2147483704" r:id="rId22"/>
    <p:sldLayoutId id="2147483683" r:id="rId23"/>
    <p:sldLayoutId id="2147483650" r:id="rId24"/>
    <p:sldLayoutId id="2147483695" r:id="rId25"/>
    <p:sldLayoutId id="2147483696" r:id="rId26"/>
    <p:sldLayoutId id="2147483697" r:id="rId27"/>
    <p:sldLayoutId id="2147483689" r:id="rId28"/>
    <p:sldLayoutId id="2147483705" r:id="rId29"/>
    <p:sldLayoutId id="2147483677" r:id="rId30"/>
    <p:sldLayoutId id="2147483682" r:id="rId31"/>
    <p:sldLayoutId id="2147483667" r:id="rId32"/>
    <p:sldLayoutId id="2147483698" r:id="rId33"/>
    <p:sldLayoutId id="2147483699" r:id="rId34"/>
    <p:sldLayoutId id="2147483659" r:id="rId35"/>
    <p:sldLayoutId id="2147483664" r:id="rId36"/>
    <p:sldLayoutId id="2147483662" r:id="rId3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66700" indent="-2667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2925" indent="-276225" algn="l" defTabSz="457200" rtl="0" eaLnBrk="1" latinLnBrk="0" hangingPunct="1">
        <a:spcBef>
          <a:spcPts val="12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09625" indent="-266700" algn="l" defTabSz="457200" rtl="0" eaLnBrk="1" latinLnBrk="0" hangingPunct="1">
        <a:spcBef>
          <a:spcPts val="12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76325" indent="-266700" algn="l" defTabSz="457200" rtl="0" eaLnBrk="1" latinLnBrk="0" hangingPunct="1">
        <a:spcBef>
          <a:spcPts val="12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43025" indent="-266700" algn="l" defTabSz="457200" rtl="0" eaLnBrk="1" latinLnBrk="0" hangingPunct="1">
        <a:spcBef>
          <a:spcPts val="12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11" Type="http://schemas.openxmlformats.org/officeDocument/2006/relationships/image" Target="../media/image64.jpeg"/><Relationship Id="rId5" Type="http://schemas.microsoft.com/office/2007/relationships/hdphoto" Target="../media/hdphoto1.wdp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11" Type="http://schemas.openxmlformats.org/officeDocument/2006/relationships/image" Target="../media/image25.jp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360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5B63B6-E39D-488D-922D-262D9C5C5E12}"/>
              </a:ext>
            </a:extLst>
          </p:cNvPr>
          <p:cNvSpPr/>
          <p:nvPr/>
        </p:nvSpPr>
        <p:spPr>
          <a:xfrm>
            <a:off x="0" y="1628800"/>
            <a:ext cx="90725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dirty="0">
                <a:solidFill>
                  <a:srgbClr val="002060"/>
                </a:solidFill>
              </a:rPr>
              <a:t>Collision studies with </a:t>
            </a:r>
          </a:p>
          <a:p>
            <a:pPr lvl="0" algn="ctr">
              <a:defRPr/>
            </a:pPr>
            <a:r>
              <a:rPr lang="en-US" sz="4800" dirty="0">
                <a:solidFill>
                  <a:srgbClr val="002060"/>
                </a:solidFill>
              </a:rPr>
              <a:t>vortex electrons and ions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8C831E3-28CC-4078-A36D-0FFCCDF43C07}"/>
              </a:ext>
            </a:extLst>
          </p:cNvPr>
          <p:cNvSpPr txBox="1"/>
          <p:nvPr/>
        </p:nvSpPr>
        <p:spPr>
          <a:xfrm>
            <a:off x="1207382" y="4005064"/>
            <a:ext cx="66577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2400" b="1" dirty="0">
                <a:solidFill>
                  <a:srgbClr val="002060"/>
                </a:solidFill>
                <a:cs typeface="Arial" panose="020B0604020202020204" pitchFamily="34" charset="0"/>
              </a:rPr>
              <a:t>Andrey Surzhykov</a:t>
            </a:r>
            <a:r>
              <a:rPr lang="de-DE" sz="2400" dirty="0">
                <a:solidFill>
                  <a:srgbClr val="002060"/>
                </a:solidFill>
                <a:cs typeface="Arial" panose="020B0604020202020204" pitchFamily="34" charset="0"/>
              </a:rPr>
              <a:t>, Anna </a:t>
            </a:r>
            <a:r>
              <a:rPr lang="de-DE" sz="2400" dirty="0" err="1">
                <a:solidFill>
                  <a:srgbClr val="002060"/>
                </a:solidFill>
                <a:cs typeface="Arial" panose="020B0604020202020204" pitchFamily="34" charset="0"/>
              </a:rPr>
              <a:t>Maiorova</a:t>
            </a:r>
            <a:r>
              <a:rPr lang="de-DE" sz="2400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</a:p>
          <a:p>
            <a:pPr lvl="0" algn="ctr">
              <a:defRPr/>
            </a:pPr>
            <a:r>
              <a:rPr lang="de-DE" sz="2400" dirty="0">
                <a:solidFill>
                  <a:srgbClr val="002060"/>
                </a:solidFill>
                <a:cs typeface="Arial" panose="020B0604020202020204" pitchFamily="34" charset="0"/>
              </a:rPr>
              <a:t>Anton </a:t>
            </a:r>
            <a:r>
              <a:rPr lang="de-DE" sz="2400" dirty="0" err="1">
                <a:solidFill>
                  <a:srgbClr val="002060"/>
                </a:solidFill>
                <a:cs typeface="Arial" panose="020B0604020202020204" pitchFamily="34" charset="0"/>
              </a:rPr>
              <a:t>Peshkov</a:t>
            </a:r>
            <a:r>
              <a:rPr lang="de-DE" sz="2400" dirty="0">
                <a:solidFill>
                  <a:srgbClr val="002060"/>
                </a:solidFill>
                <a:cs typeface="Arial" panose="020B0604020202020204" pitchFamily="34" charset="0"/>
              </a:rPr>
              <a:t> and Dmitry </a:t>
            </a:r>
            <a:r>
              <a:rPr lang="de-DE" sz="2400" dirty="0" err="1">
                <a:solidFill>
                  <a:srgbClr val="002060"/>
                </a:solidFill>
                <a:cs typeface="Arial" panose="020B0604020202020204" pitchFamily="34" charset="0"/>
              </a:rPr>
              <a:t>Karlovets</a:t>
            </a:r>
            <a:endParaRPr lang="de-DE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algn="ctr">
              <a:defRPr/>
            </a:pP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ctr">
              <a:defRPr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Technische Universität Braunschweig /</a:t>
            </a:r>
          </a:p>
          <a:p>
            <a:pPr lvl="0" algn="ctr">
              <a:defRPr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Physikalisch-Technische Bundesanstalt (PTB)/</a:t>
            </a:r>
          </a:p>
          <a:p>
            <a:pPr lvl="0" algn="ctr"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Helmholtz Institute Jena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/ITMO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 </a:t>
            </a:r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Calibri"/>
              </a:rPr>
              <a:t>University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64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9F3DEE6-0A78-E0EA-AF87-1C131C0C5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35173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1s </a:t>
            </a: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  <a:sym typeface="Wingdings" panose="05000000000000000000" pitchFamily="2" charset="2"/>
              </a:rPr>
              <a:t></a:t>
            </a:r>
            <a:r>
              <a:rPr lang="ru-RU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  <a:sym typeface="Wingdings" panose="05000000000000000000" pitchFamily="2" charset="2"/>
              </a:rPr>
              <a:t> </a:t>
            </a: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  <a:sym typeface="Wingdings" panose="05000000000000000000" pitchFamily="2" charset="2"/>
              </a:rPr>
              <a:t>2p excitation of H</a:t>
            </a: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: </a:t>
            </a:r>
            <a:r>
              <a:rPr lang="en-US" sz="3600" b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Calibri"/>
                <a:cs typeface="Arial" pitchFamily="34"/>
              </a:rPr>
              <a:t>Macroscopic target</a:t>
            </a:r>
          </a:p>
        </p:txBody>
      </p:sp>
      <p:grpSp>
        <p:nvGrpSpPr>
          <p:cNvPr id="6" name="Gruppieren 6">
            <a:extLst>
              <a:ext uri="{FF2B5EF4-FFF2-40B4-BE49-F238E27FC236}">
                <a16:creationId xmlns:a16="http://schemas.microsoft.com/office/drawing/2014/main" id="{E7647A65-E0DD-D3C1-11E3-F0C04E67EC9F}"/>
              </a:ext>
            </a:extLst>
          </p:cNvPr>
          <p:cNvGrpSpPr/>
          <p:nvPr/>
        </p:nvGrpSpPr>
        <p:grpSpPr>
          <a:xfrm>
            <a:off x="3044095" y="1743026"/>
            <a:ext cx="560761" cy="377564"/>
            <a:chOff x="1372894" y="1396337"/>
            <a:chExt cx="560761" cy="377564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BD8C571-2866-5A2C-D548-C2E22CBD9417}"/>
                </a:ext>
              </a:extLst>
            </p:cNvPr>
            <p:cNvGrpSpPr/>
            <p:nvPr/>
          </p:nvGrpSpPr>
          <p:grpSpPr>
            <a:xfrm>
              <a:off x="1569088" y="1507667"/>
              <a:ext cx="157122" cy="154903"/>
              <a:chOff x="4533363" y="2060620"/>
              <a:chExt cx="309093" cy="33485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BDB26E7-AA3E-3281-4E11-44C35581EC77}"/>
                  </a:ext>
                </a:extLst>
              </p:cNvPr>
              <p:cNvSpPr/>
              <p:nvPr/>
            </p:nvSpPr>
            <p:spPr>
              <a:xfrm>
                <a:off x="4533363" y="2060620"/>
                <a:ext cx="309093" cy="33485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3EEF8441-3D55-B094-56B3-ABA49A10B3F3}"/>
                  </a:ext>
                </a:extLst>
              </p:cNvPr>
              <p:cNvSpPr/>
              <p:nvPr/>
            </p:nvSpPr>
            <p:spPr>
              <a:xfrm>
                <a:off x="4568461" y="2112287"/>
                <a:ext cx="144000" cy="144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163B62B8-2776-BC3B-5D51-BC7FDD559441}"/>
                </a:ext>
              </a:extLst>
            </p:cNvPr>
            <p:cNvSpPr/>
            <p:nvPr/>
          </p:nvSpPr>
          <p:spPr>
            <a:xfrm rot="2662423">
              <a:off x="1372894" y="1396337"/>
              <a:ext cx="560761" cy="37756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F01441E-614D-C7D3-5E48-01DAE95F7DE4}"/>
                </a:ext>
              </a:extLst>
            </p:cNvPr>
            <p:cNvGrpSpPr/>
            <p:nvPr/>
          </p:nvGrpSpPr>
          <p:grpSpPr>
            <a:xfrm>
              <a:off x="1380466" y="1518406"/>
              <a:ext cx="94273" cy="92942"/>
              <a:chOff x="4533363" y="2060620"/>
              <a:chExt cx="309093" cy="33485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530480E-0E74-4A91-4928-273B62595A36}"/>
                  </a:ext>
                </a:extLst>
              </p:cNvPr>
              <p:cNvSpPr/>
              <p:nvPr/>
            </p:nvSpPr>
            <p:spPr>
              <a:xfrm>
                <a:off x="4533363" y="2060620"/>
                <a:ext cx="309093" cy="334850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51191761-8423-6647-560C-54554E2022F4}"/>
                  </a:ext>
                </a:extLst>
              </p:cNvPr>
              <p:cNvSpPr/>
              <p:nvPr/>
            </p:nvSpPr>
            <p:spPr>
              <a:xfrm>
                <a:off x="4568461" y="2112287"/>
                <a:ext cx="144000" cy="144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uppieren 106">
            <a:extLst>
              <a:ext uri="{FF2B5EF4-FFF2-40B4-BE49-F238E27FC236}">
                <a16:creationId xmlns:a16="http://schemas.microsoft.com/office/drawing/2014/main" id="{AA7D961E-FFF7-B2B1-B3D5-FEE212574A33}"/>
              </a:ext>
            </a:extLst>
          </p:cNvPr>
          <p:cNvGrpSpPr/>
          <p:nvPr/>
        </p:nvGrpSpPr>
        <p:grpSpPr>
          <a:xfrm>
            <a:off x="2561929" y="1359621"/>
            <a:ext cx="560761" cy="377564"/>
            <a:chOff x="1372894" y="1396337"/>
            <a:chExt cx="560761" cy="377564"/>
          </a:xfrm>
        </p:grpSpPr>
        <p:grpSp>
          <p:nvGrpSpPr>
            <p:cNvPr id="72" name="Group 2">
              <a:extLst>
                <a:ext uri="{FF2B5EF4-FFF2-40B4-BE49-F238E27FC236}">
                  <a16:creationId xmlns:a16="http://schemas.microsoft.com/office/drawing/2014/main" id="{52758496-D04A-C71E-689D-EC7FB2A3C457}"/>
                </a:ext>
              </a:extLst>
            </p:cNvPr>
            <p:cNvGrpSpPr/>
            <p:nvPr/>
          </p:nvGrpSpPr>
          <p:grpSpPr>
            <a:xfrm>
              <a:off x="1569088" y="1507667"/>
              <a:ext cx="157122" cy="154903"/>
              <a:chOff x="4533363" y="2060620"/>
              <a:chExt cx="309093" cy="334850"/>
            </a:xfrm>
          </p:grpSpPr>
          <p:sp>
            <p:nvSpPr>
              <p:cNvPr id="77" name="Oval 1">
                <a:extLst>
                  <a:ext uri="{FF2B5EF4-FFF2-40B4-BE49-F238E27FC236}">
                    <a16:creationId xmlns:a16="http://schemas.microsoft.com/office/drawing/2014/main" id="{B3A6A82E-94A7-63A6-271A-BADD4117A5CC}"/>
                  </a:ext>
                </a:extLst>
              </p:cNvPr>
              <p:cNvSpPr/>
              <p:nvPr/>
            </p:nvSpPr>
            <p:spPr>
              <a:xfrm>
                <a:off x="4533363" y="2060620"/>
                <a:ext cx="309093" cy="33485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Oval 19">
                <a:extLst>
                  <a:ext uri="{FF2B5EF4-FFF2-40B4-BE49-F238E27FC236}">
                    <a16:creationId xmlns:a16="http://schemas.microsoft.com/office/drawing/2014/main" id="{D02BA0E5-85D8-D4BA-3A4A-89DEC34B9ACC}"/>
                  </a:ext>
                </a:extLst>
              </p:cNvPr>
              <p:cNvSpPr/>
              <p:nvPr/>
            </p:nvSpPr>
            <p:spPr>
              <a:xfrm>
                <a:off x="4568461" y="2112287"/>
                <a:ext cx="144000" cy="144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3" name="Oval 3">
              <a:extLst>
                <a:ext uri="{FF2B5EF4-FFF2-40B4-BE49-F238E27FC236}">
                  <a16:creationId xmlns:a16="http://schemas.microsoft.com/office/drawing/2014/main" id="{68F491EE-2DF9-0972-9E4C-74EE27881317}"/>
                </a:ext>
              </a:extLst>
            </p:cNvPr>
            <p:cNvSpPr/>
            <p:nvPr/>
          </p:nvSpPr>
          <p:spPr>
            <a:xfrm rot="2662423">
              <a:off x="1372894" y="1396337"/>
              <a:ext cx="560761" cy="37756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4" name="Group 24">
              <a:extLst>
                <a:ext uri="{FF2B5EF4-FFF2-40B4-BE49-F238E27FC236}">
                  <a16:creationId xmlns:a16="http://schemas.microsoft.com/office/drawing/2014/main" id="{3C9E32EA-0D80-A1BA-28BC-B9B6EB719D06}"/>
                </a:ext>
              </a:extLst>
            </p:cNvPr>
            <p:cNvGrpSpPr/>
            <p:nvPr/>
          </p:nvGrpSpPr>
          <p:grpSpPr>
            <a:xfrm>
              <a:off x="1380466" y="1518406"/>
              <a:ext cx="94273" cy="92942"/>
              <a:chOff x="4533363" y="2060620"/>
              <a:chExt cx="309093" cy="334850"/>
            </a:xfrm>
          </p:grpSpPr>
          <p:sp>
            <p:nvSpPr>
              <p:cNvPr id="75" name="Oval 25">
                <a:extLst>
                  <a:ext uri="{FF2B5EF4-FFF2-40B4-BE49-F238E27FC236}">
                    <a16:creationId xmlns:a16="http://schemas.microsoft.com/office/drawing/2014/main" id="{87EE9E31-BFB6-F0D9-FDA3-AD7B1B565FF8}"/>
                  </a:ext>
                </a:extLst>
              </p:cNvPr>
              <p:cNvSpPr/>
              <p:nvPr/>
            </p:nvSpPr>
            <p:spPr>
              <a:xfrm>
                <a:off x="4533363" y="2060620"/>
                <a:ext cx="309093" cy="334850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Oval 26">
                <a:extLst>
                  <a:ext uri="{FF2B5EF4-FFF2-40B4-BE49-F238E27FC236}">
                    <a16:creationId xmlns:a16="http://schemas.microsoft.com/office/drawing/2014/main" id="{D2031F47-6C24-FC92-1DD9-D74A0E16B07F}"/>
                  </a:ext>
                </a:extLst>
              </p:cNvPr>
              <p:cNvSpPr/>
              <p:nvPr/>
            </p:nvSpPr>
            <p:spPr>
              <a:xfrm>
                <a:off x="4568461" y="2112287"/>
                <a:ext cx="144000" cy="144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uppieren 126">
            <a:extLst>
              <a:ext uri="{FF2B5EF4-FFF2-40B4-BE49-F238E27FC236}">
                <a16:creationId xmlns:a16="http://schemas.microsoft.com/office/drawing/2014/main" id="{E44E5A97-BC02-A273-2E4F-696F2AF79EEC}"/>
              </a:ext>
            </a:extLst>
          </p:cNvPr>
          <p:cNvGrpSpPr/>
          <p:nvPr/>
        </p:nvGrpSpPr>
        <p:grpSpPr>
          <a:xfrm>
            <a:off x="2498576" y="1992873"/>
            <a:ext cx="560761" cy="377564"/>
            <a:chOff x="1372894" y="1396337"/>
            <a:chExt cx="560761" cy="377564"/>
          </a:xfrm>
        </p:grpSpPr>
        <p:grpSp>
          <p:nvGrpSpPr>
            <p:cNvPr id="58" name="Group 2">
              <a:extLst>
                <a:ext uri="{FF2B5EF4-FFF2-40B4-BE49-F238E27FC236}">
                  <a16:creationId xmlns:a16="http://schemas.microsoft.com/office/drawing/2014/main" id="{C4442BCB-BB97-15BA-8FF6-74C4E1C0E61D}"/>
                </a:ext>
              </a:extLst>
            </p:cNvPr>
            <p:cNvGrpSpPr/>
            <p:nvPr/>
          </p:nvGrpSpPr>
          <p:grpSpPr>
            <a:xfrm>
              <a:off x="1569088" y="1507667"/>
              <a:ext cx="157122" cy="154903"/>
              <a:chOff x="4533363" y="2060620"/>
              <a:chExt cx="309093" cy="334850"/>
            </a:xfrm>
          </p:grpSpPr>
          <p:sp>
            <p:nvSpPr>
              <p:cNvPr id="63" name="Oval 1">
                <a:extLst>
                  <a:ext uri="{FF2B5EF4-FFF2-40B4-BE49-F238E27FC236}">
                    <a16:creationId xmlns:a16="http://schemas.microsoft.com/office/drawing/2014/main" id="{4C609782-5ACD-5233-07BE-326E7339D313}"/>
                  </a:ext>
                </a:extLst>
              </p:cNvPr>
              <p:cNvSpPr/>
              <p:nvPr/>
            </p:nvSpPr>
            <p:spPr>
              <a:xfrm>
                <a:off x="4533363" y="2060620"/>
                <a:ext cx="309093" cy="33485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Oval 19">
                <a:extLst>
                  <a:ext uri="{FF2B5EF4-FFF2-40B4-BE49-F238E27FC236}">
                    <a16:creationId xmlns:a16="http://schemas.microsoft.com/office/drawing/2014/main" id="{A59772BC-A56B-05A9-A47C-980E417A828C}"/>
                  </a:ext>
                </a:extLst>
              </p:cNvPr>
              <p:cNvSpPr/>
              <p:nvPr/>
            </p:nvSpPr>
            <p:spPr>
              <a:xfrm>
                <a:off x="4568461" y="2112287"/>
                <a:ext cx="144000" cy="144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9" name="Oval 3">
              <a:extLst>
                <a:ext uri="{FF2B5EF4-FFF2-40B4-BE49-F238E27FC236}">
                  <a16:creationId xmlns:a16="http://schemas.microsoft.com/office/drawing/2014/main" id="{BE19F0DD-0052-2195-9475-EBDD8B708AF0}"/>
                </a:ext>
              </a:extLst>
            </p:cNvPr>
            <p:cNvSpPr/>
            <p:nvPr/>
          </p:nvSpPr>
          <p:spPr>
            <a:xfrm rot="2662423">
              <a:off x="1372894" y="1396337"/>
              <a:ext cx="560761" cy="37756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0" name="Group 24">
              <a:extLst>
                <a:ext uri="{FF2B5EF4-FFF2-40B4-BE49-F238E27FC236}">
                  <a16:creationId xmlns:a16="http://schemas.microsoft.com/office/drawing/2014/main" id="{EBCFBA3D-06B6-C7E4-A7A0-08A640A6C733}"/>
                </a:ext>
              </a:extLst>
            </p:cNvPr>
            <p:cNvGrpSpPr/>
            <p:nvPr/>
          </p:nvGrpSpPr>
          <p:grpSpPr>
            <a:xfrm>
              <a:off x="1380466" y="1518406"/>
              <a:ext cx="94273" cy="92942"/>
              <a:chOff x="4533363" y="2060620"/>
              <a:chExt cx="309093" cy="334850"/>
            </a:xfrm>
          </p:grpSpPr>
          <p:sp>
            <p:nvSpPr>
              <p:cNvPr id="61" name="Oval 25">
                <a:extLst>
                  <a:ext uri="{FF2B5EF4-FFF2-40B4-BE49-F238E27FC236}">
                    <a16:creationId xmlns:a16="http://schemas.microsoft.com/office/drawing/2014/main" id="{3523F049-8797-BE43-249A-513C9575B54A}"/>
                  </a:ext>
                </a:extLst>
              </p:cNvPr>
              <p:cNvSpPr/>
              <p:nvPr/>
            </p:nvSpPr>
            <p:spPr>
              <a:xfrm>
                <a:off x="4533363" y="2060620"/>
                <a:ext cx="309093" cy="334850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Oval 26">
                <a:extLst>
                  <a:ext uri="{FF2B5EF4-FFF2-40B4-BE49-F238E27FC236}">
                    <a16:creationId xmlns:a16="http://schemas.microsoft.com/office/drawing/2014/main" id="{122AB7AA-16B0-CE06-4B48-F97D90A6775D}"/>
                  </a:ext>
                </a:extLst>
              </p:cNvPr>
              <p:cNvSpPr/>
              <p:nvPr/>
            </p:nvSpPr>
            <p:spPr>
              <a:xfrm>
                <a:off x="4568461" y="2112287"/>
                <a:ext cx="144000" cy="144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" name="Gruppieren 140">
            <a:extLst>
              <a:ext uri="{FF2B5EF4-FFF2-40B4-BE49-F238E27FC236}">
                <a16:creationId xmlns:a16="http://schemas.microsoft.com/office/drawing/2014/main" id="{A0DA0A9D-031E-68C4-91F5-A6541258F16B}"/>
              </a:ext>
            </a:extLst>
          </p:cNvPr>
          <p:cNvGrpSpPr/>
          <p:nvPr/>
        </p:nvGrpSpPr>
        <p:grpSpPr>
          <a:xfrm>
            <a:off x="2052641" y="1580452"/>
            <a:ext cx="560761" cy="377564"/>
            <a:chOff x="1372894" y="1396337"/>
            <a:chExt cx="560761" cy="377564"/>
          </a:xfrm>
        </p:grpSpPr>
        <p:grpSp>
          <p:nvGrpSpPr>
            <p:cNvPr id="51" name="Group 2">
              <a:extLst>
                <a:ext uri="{FF2B5EF4-FFF2-40B4-BE49-F238E27FC236}">
                  <a16:creationId xmlns:a16="http://schemas.microsoft.com/office/drawing/2014/main" id="{3E81CD33-9800-4C94-1BB3-30924CEBA60D}"/>
                </a:ext>
              </a:extLst>
            </p:cNvPr>
            <p:cNvGrpSpPr/>
            <p:nvPr/>
          </p:nvGrpSpPr>
          <p:grpSpPr>
            <a:xfrm>
              <a:off x="1569088" y="1507667"/>
              <a:ext cx="157122" cy="154903"/>
              <a:chOff x="4533363" y="2060620"/>
              <a:chExt cx="309093" cy="334850"/>
            </a:xfrm>
          </p:grpSpPr>
          <p:sp>
            <p:nvSpPr>
              <p:cNvPr id="56" name="Oval 1">
                <a:extLst>
                  <a:ext uri="{FF2B5EF4-FFF2-40B4-BE49-F238E27FC236}">
                    <a16:creationId xmlns:a16="http://schemas.microsoft.com/office/drawing/2014/main" id="{DB2A169D-A10B-62E4-8F2D-3D90989AB522}"/>
                  </a:ext>
                </a:extLst>
              </p:cNvPr>
              <p:cNvSpPr/>
              <p:nvPr/>
            </p:nvSpPr>
            <p:spPr>
              <a:xfrm>
                <a:off x="4533363" y="2060620"/>
                <a:ext cx="309093" cy="33485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Oval 19">
                <a:extLst>
                  <a:ext uri="{FF2B5EF4-FFF2-40B4-BE49-F238E27FC236}">
                    <a16:creationId xmlns:a16="http://schemas.microsoft.com/office/drawing/2014/main" id="{4F7E6460-B5E7-316A-FAC9-36D58FCFA82E}"/>
                  </a:ext>
                </a:extLst>
              </p:cNvPr>
              <p:cNvSpPr/>
              <p:nvPr/>
            </p:nvSpPr>
            <p:spPr>
              <a:xfrm>
                <a:off x="4568461" y="2112287"/>
                <a:ext cx="144000" cy="144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2" name="Oval 3">
              <a:extLst>
                <a:ext uri="{FF2B5EF4-FFF2-40B4-BE49-F238E27FC236}">
                  <a16:creationId xmlns:a16="http://schemas.microsoft.com/office/drawing/2014/main" id="{8804F17B-626D-3476-7694-06C4F5E3BB46}"/>
                </a:ext>
              </a:extLst>
            </p:cNvPr>
            <p:cNvSpPr/>
            <p:nvPr/>
          </p:nvSpPr>
          <p:spPr>
            <a:xfrm rot="2662423">
              <a:off x="1372894" y="1396337"/>
              <a:ext cx="560761" cy="37756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3" name="Group 24">
              <a:extLst>
                <a:ext uri="{FF2B5EF4-FFF2-40B4-BE49-F238E27FC236}">
                  <a16:creationId xmlns:a16="http://schemas.microsoft.com/office/drawing/2014/main" id="{DC020C50-5695-03AF-DA96-9F5236F5B4DE}"/>
                </a:ext>
              </a:extLst>
            </p:cNvPr>
            <p:cNvGrpSpPr/>
            <p:nvPr/>
          </p:nvGrpSpPr>
          <p:grpSpPr>
            <a:xfrm>
              <a:off x="1380466" y="1518406"/>
              <a:ext cx="94273" cy="92942"/>
              <a:chOff x="4533363" y="2060620"/>
              <a:chExt cx="309093" cy="334850"/>
            </a:xfrm>
          </p:grpSpPr>
          <p:sp>
            <p:nvSpPr>
              <p:cNvPr id="54" name="Oval 25">
                <a:extLst>
                  <a:ext uri="{FF2B5EF4-FFF2-40B4-BE49-F238E27FC236}">
                    <a16:creationId xmlns:a16="http://schemas.microsoft.com/office/drawing/2014/main" id="{28F84432-B1A7-5D70-6E79-C8F59C39E264}"/>
                  </a:ext>
                </a:extLst>
              </p:cNvPr>
              <p:cNvSpPr/>
              <p:nvPr/>
            </p:nvSpPr>
            <p:spPr>
              <a:xfrm>
                <a:off x="4533363" y="2060620"/>
                <a:ext cx="309093" cy="334850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26">
                <a:extLst>
                  <a:ext uri="{FF2B5EF4-FFF2-40B4-BE49-F238E27FC236}">
                    <a16:creationId xmlns:a16="http://schemas.microsoft.com/office/drawing/2014/main" id="{A2EFFD7D-4278-A73C-CC11-4B9E91CE2448}"/>
                  </a:ext>
                </a:extLst>
              </p:cNvPr>
              <p:cNvSpPr/>
              <p:nvPr/>
            </p:nvSpPr>
            <p:spPr>
              <a:xfrm>
                <a:off x="4568461" y="2112287"/>
                <a:ext cx="144000" cy="144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uppieren 156">
            <a:extLst>
              <a:ext uri="{FF2B5EF4-FFF2-40B4-BE49-F238E27FC236}">
                <a16:creationId xmlns:a16="http://schemas.microsoft.com/office/drawing/2014/main" id="{4C989764-AAA4-2DE1-C8B9-C3B0C024B1BC}"/>
              </a:ext>
            </a:extLst>
          </p:cNvPr>
          <p:cNvGrpSpPr/>
          <p:nvPr/>
        </p:nvGrpSpPr>
        <p:grpSpPr>
          <a:xfrm>
            <a:off x="2218003" y="2871562"/>
            <a:ext cx="560761" cy="377564"/>
            <a:chOff x="1372894" y="1396337"/>
            <a:chExt cx="560761" cy="377564"/>
          </a:xfrm>
        </p:grpSpPr>
        <p:grpSp>
          <p:nvGrpSpPr>
            <p:cNvPr id="37" name="Group 2">
              <a:extLst>
                <a:ext uri="{FF2B5EF4-FFF2-40B4-BE49-F238E27FC236}">
                  <a16:creationId xmlns:a16="http://schemas.microsoft.com/office/drawing/2014/main" id="{2D4D2529-57BE-56B0-C793-BFB9C891003E}"/>
                </a:ext>
              </a:extLst>
            </p:cNvPr>
            <p:cNvGrpSpPr/>
            <p:nvPr/>
          </p:nvGrpSpPr>
          <p:grpSpPr>
            <a:xfrm>
              <a:off x="1569088" y="1507667"/>
              <a:ext cx="157122" cy="154903"/>
              <a:chOff x="4533363" y="2060620"/>
              <a:chExt cx="309093" cy="334850"/>
            </a:xfrm>
          </p:grpSpPr>
          <p:sp>
            <p:nvSpPr>
              <p:cNvPr id="42" name="Oval 1">
                <a:extLst>
                  <a:ext uri="{FF2B5EF4-FFF2-40B4-BE49-F238E27FC236}">
                    <a16:creationId xmlns:a16="http://schemas.microsoft.com/office/drawing/2014/main" id="{D7BA3CA5-F04C-46CF-D8F8-A16A1CEB4196}"/>
                  </a:ext>
                </a:extLst>
              </p:cNvPr>
              <p:cNvSpPr/>
              <p:nvPr/>
            </p:nvSpPr>
            <p:spPr>
              <a:xfrm>
                <a:off x="4533363" y="2060620"/>
                <a:ext cx="309093" cy="33485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Oval 19">
                <a:extLst>
                  <a:ext uri="{FF2B5EF4-FFF2-40B4-BE49-F238E27FC236}">
                    <a16:creationId xmlns:a16="http://schemas.microsoft.com/office/drawing/2014/main" id="{60259242-DFD7-43A6-EB8E-458B284CFC37}"/>
                  </a:ext>
                </a:extLst>
              </p:cNvPr>
              <p:cNvSpPr/>
              <p:nvPr/>
            </p:nvSpPr>
            <p:spPr>
              <a:xfrm>
                <a:off x="4568461" y="2112287"/>
                <a:ext cx="144000" cy="144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8" name="Oval 3">
              <a:extLst>
                <a:ext uri="{FF2B5EF4-FFF2-40B4-BE49-F238E27FC236}">
                  <a16:creationId xmlns:a16="http://schemas.microsoft.com/office/drawing/2014/main" id="{D7001BC2-95A3-6E0C-F945-083067035DD3}"/>
                </a:ext>
              </a:extLst>
            </p:cNvPr>
            <p:cNvSpPr/>
            <p:nvPr/>
          </p:nvSpPr>
          <p:spPr>
            <a:xfrm rot="2662423">
              <a:off x="1372894" y="1396337"/>
              <a:ext cx="560761" cy="37756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9" name="Group 24">
              <a:extLst>
                <a:ext uri="{FF2B5EF4-FFF2-40B4-BE49-F238E27FC236}">
                  <a16:creationId xmlns:a16="http://schemas.microsoft.com/office/drawing/2014/main" id="{C5CD2E35-D7B0-A16E-646E-0D72F35C250D}"/>
                </a:ext>
              </a:extLst>
            </p:cNvPr>
            <p:cNvGrpSpPr/>
            <p:nvPr/>
          </p:nvGrpSpPr>
          <p:grpSpPr>
            <a:xfrm>
              <a:off x="1380466" y="1518406"/>
              <a:ext cx="94273" cy="92942"/>
              <a:chOff x="4533363" y="2060620"/>
              <a:chExt cx="309093" cy="334850"/>
            </a:xfrm>
          </p:grpSpPr>
          <p:sp>
            <p:nvSpPr>
              <p:cNvPr id="40" name="Oval 25">
                <a:extLst>
                  <a:ext uri="{FF2B5EF4-FFF2-40B4-BE49-F238E27FC236}">
                    <a16:creationId xmlns:a16="http://schemas.microsoft.com/office/drawing/2014/main" id="{D91D829A-3B3C-27FE-C9FB-F5C06179CB93}"/>
                  </a:ext>
                </a:extLst>
              </p:cNvPr>
              <p:cNvSpPr/>
              <p:nvPr/>
            </p:nvSpPr>
            <p:spPr>
              <a:xfrm>
                <a:off x="4533363" y="2060620"/>
                <a:ext cx="309093" cy="334850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Oval 26">
                <a:extLst>
                  <a:ext uri="{FF2B5EF4-FFF2-40B4-BE49-F238E27FC236}">
                    <a16:creationId xmlns:a16="http://schemas.microsoft.com/office/drawing/2014/main" id="{1BFF0484-8EB8-0878-0F79-535DE8446D96}"/>
                  </a:ext>
                </a:extLst>
              </p:cNvPr>
              <p:cNvSpPr/>
              <p:nvPr/>
            </p:nvSpPr>
            <p:spPr>
              <a:xfrm>
                <a:off x="4568461" y="2112287"/>
                <a:ext cx="144000" cy="144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uppieren 164">
            <a:extLst>
              <a:ext uri="{FF2B5EF4-FFF2-40B4-BE49-F238E27FC236}">
                <a16:creationId xmlns:a16="http://schemas.microsoft.com/office/drawing/2014/main" id="{A30E2399-33D0-00A9-3476-5D40CF2EDA6B}"/>
              </a:ext>
            </a:extLst>
          </p:cNvPr>
          <p:cNvGrpSpPr/>
          <p:nvPr/>
        </p:nvGrpSpPr>
        <p:grpSpPr>
          <a:xfrm>
            <a:off x="2780113" y="2678271"/>
            <a:ext cx="560761" cy="377564"/>
            <a:chOff x="1372894" y="1396337"/>
            <a:chExt cx="560761" cy="377564"/>
          </a:xfrm>
        </p:grpSpPr>
        <p:grpSp>
          <p:nvGrpSpPr>
            <p:cNvPr id="30" name="Group 2">
              <a:extLst>
                <a:ext uri="{FF2B5EF4-FFF2-40B4-BE49-F238E27FC236}">
                  <a16:creationId xmlns:a16="http://schemas.microsoft.com/office/drawing/2014/main" id="{30D10A50-2A3A-0866-6C21-C3AE69517029}"/>
                </a:ext>
              </a:extLst>
            </p:cNvPr>
            <p:cNvGrpSpPr/>
            <p:nvPr/>
          </p:nvGrpSpPr>
          <p:grpSpPr>
            <a:xfrm>
              <a:off x="1569088" y="1507667"/>
              <a:ext cx="157122" cy="154903"/>
              <a:chOff x="4533363" y="2060620"/>
              <a:chExt cx="309093" cy="334850"/>
            </a:xfrm>
          </p:grpSpPr>
          <p:sp>
            <p:nvSpPr>
              <p:cNvPr id="35" name="Oval 1">
                <a:extLst>
                  <a:ext uri="{FF2B5EF4-FFF2-40B4-BE49-F238E27FC236}">
                    <a16:creationId xmlns:a16="http://schemas.microsoft.com/office/drawing/2014/main" id="{51417015-7DBC-D80B-8F6B-D2FE78DAB063}"/>
                  </a:ext>
                </a:extLst>
              </p:cNvPr>
              <p:cNvSpPr/>
              <p:nvPr/>
            </p:nvSpPr>
            <p:spPr>
              <a:xfrm>
                <a:off x="4533363" y="2060620"/>
                <a:ext cx="309093" cy="33485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Oval 19">
                <a:extLst>
                  <a:ext uri="{FF2B5EF4-FFF2-40B4-BE49-F238E27FC236}">
                    <a16:creationId xmlns:a16="http://schemas.microsoft.com/office/drawing/2014/main" id="{58DBD286-1639-7E74-C0E3-05B0B9CAC9AC}"/>
                  </a:ext>
                </a:extLst>
              </p:cNvPr>
              <p:cNvSpPr/>
              <p:nvPr/>
            </p:nvSpPr>
            <p:spPr>
              <a:xfrm>
                <a:off x="4568461" y="2112287"/>
                <a:ext cx="144000" cy="144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Oval 3">
              <a:extLst>
                <a:ext uri="{FF2B5EF4-FFF2-40B4-BE49-F238E27FC236}">
                  <a16:creationId xmlns:a16="http://schemas.microsoft.com/office/drawing/2014/main" id="{EB4AE642-A30C-2920-5871-51ADE5DBBA24}"/>
                </a:ext>
              </a:extLst>
            </p:cNvPr>
            <p:cNvSpPr/>
            <p:nvPr/>
          </p:nvSpPr>
          <p:spPr>
            <a:xfrm rot="2662423">
              <a:off x="1372894" y="1396337"/>
              <a:ext cx="560761" cy="37756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" name="Group 24">
              <a:extLst>
                <a:ext uri="{FF2B5EF4-FFF2-40B4-BE49-F238E27FC236}">
                  <a16:creationId xmlns:a16="http://schemas.microsoft.com/office/drawing/2014/main" id="{519BD834-E212-CF7F-CED3-9F6046393100}"/>
                </a:ext>
              </a:extLst>
            </p:cNvPr>
            <p:cNvGrpSpPr/>
            <p:nvPr/>
          </p:nvGrpSpPr>
          <p:grpSpPr>
            <a:xfrm>
              <a:off x="1380466" y="1518406"/>
              <a:ext cx="94273" cy="92942"/>
              <a:chOff x="4533363" y="2060620"/>
              <a:chExt cx="309093" cy="334850"/>
            </a:xfrm>
          </p:grpSpPr>
          <p:sp>
            <p:nvSpPr>
              <p:cNvPr id="33" name="Oval 25">
                <a:extLst>
                  <a:ext uri="{FF2B5EF4-FFF2-40B4-BE49-F238E27FC236}">
                    <a16:creationId xmlns:a16="http://schemas.microsoft.com/office/drawing/2014/main" id="{7748798F-3A9D-6945-6008-9DD745971DC9}"/>
                  </a:ext>
                </a:extLst>
              </p:cNvPr>
              <p:cNvSpPr/>
              <p:nvPr/>
            </p:nvSpPr>
            <p:spPr>
              <a:xfrm>
                <a:off x="4533363" y="2060620"/>
                <a:ext cx="309093" cy="334850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Oval 26">
                <a:extLst>
                  <a:ext uri="{FF2B5EF4-FFF2-40B4-BE49-F238E27FC236}">
                    <a16:creationId xmlns:a16="http://schemas.microsoft.com/office/drawing/2014/main" id="{BD42E701-BD9F-70F0-1C30-3C9940D2874A}"/>
                  </a:ext>
                </a:extLst>
              </p:cNvPr>
              <p:cNvSpPr/>
              <p:nvPr/>
            </p:nvSpPr>
            <p:spPr>
              <a:xfrm>
                <a:off x="4568461" y="2112287"/>
                <a:ext cx="144000" cy="144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6E3BACC-23C2-7400-3761-1F3B79C8A2DF}"/>
              </a:ext>
            </a:extLst>
          </p:cNvPr>
          <p:cNvCxnSpPr>
            <a:cxnSpLocks/>
          </p:cNvCxnSpPr>
          <p:nvPr/>
        </p:nvCxnSpPr>
        <p:spPr>
          <a:xfrm flipH="1">
            <a:off x="482668" y="2175750"/>
            <a:ext cx="3261525" cy="0"/>
          </a:xfrm>
          <a:prstGeom prst="straightConnector1">
            <a:avLst/>
          </a:prstGeom>
          <a:ln w="38100">
            <a:solidFill>
              <a:schemeClr val="accent3">
                <a:lumMod val="50000"/>
                <a:alpha val="32000"/>
              </a:schemeClr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Oval 93">
            <a:extLst>
              <a:ext uri="{FF2B5EF4-FFF2-40B4-BE49-F238E27FC236}">
                <a16:creationId xmlns:a16="http://schemas.microsoft.com/office/drawing/2014/main" id="{9EFA3866-6BE2-0AB6-1413-76DCA0FDFFCF}"/>
              </a:ext>
            </a:extLst>
          </p:cNvPr>
          <p:cNvSpPr/>
          <p:nvPr/>
        </p:nvSpPr>
        <p:spPr>
          <a:xfrm>
            <a:off x="769127" y="1824396"/>
            <a:ext cx="409647" cy="777600"/>
          </a:xfrm>
          <a:prstGeom prst="ellipse">
            <a:avLst/>
          </a:prstGeom>
          <a:noFill/>
          <a:ln w="180975">
            <a:solidFill>
              <a:schemeClr val="accent6">
                <a:lumMod val="60000"/>
                <a:lumOff val="40000"/>
              </a:schemeClr>
            </a:solidFill>
          </a:ln>
          <a:scene3d>
            <a:camera prst="isometricLeftDown">
              <a:rot lat="0" lon="2400000" rev="21594000"/>
            </a:camera>
            <a:lightRig rig="threePt" dir="t"/>
          </a:scene3d>
          <a:sp3d>
            <a:bevelT w="444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5570DACA-92EC-F4D8-FF34-D7A621311591}"/>
              </a:ext>
            </a:extLst>
          </p:cNvPr>
          <p:cNvCxnSpPr>
            <a:cxnSpLocks/>
          </p:cNvCxnSpPr>
          <p:nvPr/>
        </p:nvCxnSpPr>
        <p:spPr>
          <a:xfrm>
            <a:off x="1275237" y="2175750"/>
            <a:ext cx="555380" cy="0"/>
          </a:xfrm>
          <a:prstGeom prst="straightConnector1">
            <a:avLst/>
          </a:prstGeom>
          <a:ln w="857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8" name="Freeform 97">
            <a:extLst>
              <a:ext uri="{FF2B5EF4-FFF2-40B4-BE49-F238E27FC236}">
                <a16:creationId xmlns:a16="http://schemas.microsoft.com/office/drawing/2014/main" id="{C2984D85-2B91-A279-49EF-B59253A1D617}"/>
              </a:ext>
            </a:extLst>
          </p:cNvPr>
          <p:cNvSpPr>
            <a:spLocks/>
          </p:cNvSpPr>
          <p:nvPr/>
        </p:nvSpPr>
        <p:spPr bwMode="auto">
          <a:xfrm rot="8488811">
            <a:off x="1322168" y="2680036"/>
            <a:ext cx="1558864" cy="201285"/>
          </a:xfrm>
          <a:custGeom>
            <a:avLst/>
            <a:gdLst>
              <a:gd name="T0" fmla="*/ 0 w 576"/>
              <a:gd name="T1" fmla="*/ 256 h 256"/>
              <a:gd name="T2" fmla="*/ 48 w 576"/>
              <a:gd name="T3" fmla="*/ 16 h 256"/>
              <a:gd name="T4" fmla="*/ 96 w 576"/>
              <a:gd name="T5" fmla="*/ 256 h 256"/>
              <a:gd name="T6" fmla="*/ 144 w 576"/>
              <a:gd name="T7" fmla="*/ 16 h 256"/>
              <a:gd name="T8" fmla="*/ 192 w 576"/>
              <a:gd name="T9" fmla="*/ 256 h 256"/>
              <a:gd name="T10" fmla="*/ 240 w 576"/>
              <a:gd name="T11" fmla="*/ 16 h 256"/>
              <a:gd name="T12" fmla="*/ 288 w 576"/>
              <a:gd name="T13" fmla="*/ 256 h 256"/>
              <a:gd name="T14" fmla="*/ 336 w 576"/>
              <a:gd name="T15" fmla="*/ 16 h 256"/>
              <a:gd name="T16" fmla="*/ 384 w 576"/>
              <a:gd name="T17" fmla="*/ 256 h 256"/>
              <a:gd name="T18" fmla="*/ 432 w 576"/>
              <a:gd name="T19" fmla="*/ 16 h 256"/>
              <a:gd name="T20" fmla="*/ 480 w 576"/>
              <a:gd name="T21" fmla="*/ 160 h 256"/>
              <a:gd name="T22" fmla="*/ 576 w 576"/>
              <a:gd name="T23" fmla="*/ 16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ln w="57150">
            <a:solidFill>
              <a:srgbClr val="C00000"/>
            </a:solidFill>
            <a:headEnd type="none" w="sm" len="sm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Cylinder 98">
            <a:extLst>
              <a:ext uri="{FF2B5EF4-FFF2-40B4-BE49-F238E27FC236}">
                <a16:creationId xmlns:a16="http://schemas.microsoft.com/office/drawing/2014/main" id="{703CE7A1-2FA9-7714-A257-B7C0FCEDE40A}"/>
              </a:ext>
            </a:extLst>
          </p:cNvPr>
          <p:cNvSpPr/>
          <p:nvPr/>
        </p:nvSpPr>
        <p:spPr>
          <a:xfrm rot="3371268">
            <a:off x="1010772" y="3156535"/>
            <a:ext cx="409647" cy="501539"/>
          </a:xfrm>
          <a:prstGeom prst="can">
            <a:avLst>
              <a:gd name="adj" fmla="val 14852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EBF9937-B018-D76B-5B0E-9798A43BBE63}"/>
              </a:ext>
            </a:extLst>
          </p:cNvPr>
          <p:cNvSpPr txBox="1"/>
          <p:nvPr/>
        </p:nvSpPr>
        <p:spPr>
          <a:xfrm>
            <a:off x="117409" y="2899600"/>
            <a:ext cx="1098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1B2C71A-49B0-B54E-783E-CB805C5E13D7}"/>
              </a:ext>
            </a:extLst>
          </p:cNvPr>
          <p:cNvSpPr txBox="1"/>
          <p:nvPr/>
        </p:nvSpPr>
        <p:spPr>
          <a:xfrm>
            <a:off x="1984463" y="898626"/>
            <a:ext cx="1456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Atomic target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15F5E88-BD73-DDB4-8329-5F1D6427A3D5}"/>
              </a:ext>
            </a:extLst>
          </p:cNvPr>
          <p:cNvSpPr txBox="1"/>
          <p:nvPr/>
        </p:nvSpPr>
        <p:spPr>
          <a:xfrm>
            <a:off x="565368" y="1109042"/>
            <a:ext cx="1232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Vortex projectile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7C3288A-4510-0F7D-8BC8-1F311902AF75}"/>
              </a:ext>
            </a:extLst>
          </p:cNvPr>
          <p:cNvSpPr txBox="1"/>
          <p:nvPr/>
        </p:nvSpPr>
        <p:spPr>
          <a:xfrm>
            <a:off x="3867062" y="923241"/>
            <a:ext cx="508959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Properties of the vortex ion beam are reflected in the angular distribution of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2p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  <a:sym typeface="Wingdings" panose="05000000000000000000" pitchFamily="2" charset="2"/>
              </a:rPr>
              <a:t>1s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fluorescence emission: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where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-dependent distribution: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C0920E92-ED03-20E7-E243-95653E6E1831}"/>
                  </a:ext>
                </a:extLst>
              </p:cNvPr>
              <p:cNvSpPr txBox="1"/>
              <p:nvPr/>
            </p:nvSpPr>
            <p:spPr>
              <a:xfrm>
                <a:off x="4429172" y="1924555"/>
                <a:ext cx="3753976" cy="968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𝑊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𝑙𝑎𝑏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e>
                          </m:d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𝑑</m:t>
                              </m:r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C0920E92-ED03-20E7-E243-95653E6E1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172" y="1924555"/>
                <a:ext cx="3753976" cy="9687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Arc 105">
            <a:extLst>
              <a:ext uri="{FF2B5EF4-FFF2-40B4-BE49-F238E27FC236}">
                <a16:creationId xmlns:a16="http://schemas.microsoft.com/office/drawing/2014/main" id="{9E486140-1C89-1E8C-E40E-E1DE5ACE987C}"/>
              </a:ext>
            </a:extLst>
          </p:cNvPr>
          <p:cNvSpPr/>
          <p:nvPr/>
        </p:nvSpPr>
        <p:spPr>
          <a:xfrm rot="7830042">
            <a:off x="2352576" y="1809387"/>
            <a:ext cx="914400" cy="914400"/>
          </a:xfrm>
          <a:prstGeom prst="arc">
            <a:avLst>
              <a:gd name="adj1" fmla="val 13761343"/>
              <a:gd name="adj2" fmla="val 0"/>
            </a:avLst>
          </a:prstGeom>
          <a:ln w="41275">
            <a:solidFill>
              <a:srgbClr val="C0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DE81FA2-8BE9-F67D-CF9C-D923329384D6}"/>
                  </a:ext>
                </a:extLst>
              </p:cNvPr>
              <p:cNvSpPr txBox="1"/>
              <p:nvPr/>
            </p:nvSpPr>
            <p:spPr>
              <a:xfrm>
                <a:off x="3252918" y="2360369"/>
                <a:ext cx="2671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𝜃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DE81FA2-8BE9-F67D-CF9C-D92332938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918" y="2360369"/>
                <a:ext cx="267124" cy="369332"/>
              </a:xfrm>
              <a:prstGeom prst="rect">
                <a:avLst/>
              </a:prstGeom>
              <a:blipFill>
                <a:blip r:embed="rId4"/>
                <a:stretch>
                  <a:fillRect l="-25581" r="-209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73C0AF9-1C4B-AB31-F0AD-D6FE423DA6F7}"/>
                  </a:ext>
                </a:extLst>
              </p:cNvPr>
              <p:cNvSpPr txBox="1"/>
              <p:nvPr/>
            </p:nvSpPr>
            <p:spPr>
              <a:xfrm>
                <a:off x="2663774" y="3251969"/>
                <a:ext cx="6510138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𝑊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𝑡𝑜𝑡</m:t>
                        </m:r>
                      </m:sub>
                    </m:sSub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1+</m:t>
                        </m:r>
                        <m:rad>
                          <m:radPr>
                            <m:deg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  <m: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rad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𝑞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  <m:r>
                                      <a:rPr kumimoji="0" lang="de-DE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𝑞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𝑏</m:t>
                                    </m:r>
                                  </m:e>
                                </m:d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de-DE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kumimoji="0" lang="de-DE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𝜃</m:t>
                                </m:r>
                                <m:r>
                                  <a:rPr kumimoji="0" lang="de-DE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r>
                                  <a:rPr kumimoji="0" lang="de-DE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𝜑</m:t>
                                </m:r>
                              </m:e>
                            </m:d>
                          </m:e>
                        </m:nary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73C0AF9-1C4B-AB31-F0AD-D6FE423DA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774" y="3251969"/>
                <a:ext cx="6510138" cy="922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ylinder 15">
            <a:extLst>
              <a:ext uri="{FF2B5EF4-FFF2-40B4-BE49-F238E27FC236}">
                <a16:creationId xmlns:a16="http://schemas.microsoft.com/office/drawing/2014/main" id="{F20E86C8-F7AC-F0AE-334C-35BF807125D3}"/>
              </a:ext>
            </a:extLst>
          </p:cNvPr>
          <p:cNvSpPr/>
          <p:nvPr/>
        </p:nvSpPr>
        <p:spPr>
          <a:xfrm>
            <a:off x="1919427" y="1281041"/>
            <a:ext cx="1698326" cy="2047891"/>
          </a:xfrm>
          <a:prstGeom prst="can">
            <a:avLst>
              <a:gd name="adj" fmla="val 14852"/>
            </a:avLst>
          </a:prstGeom>
          <a:solidFill>
            <a:schemeClr val="accent1">
              <a:lumMod val="40000"/>
              <a:lumOff val="60000"/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264977" y="4333686"/>
            <a:ext cx="8691682" cy="2335406"/>
            <a:chOff x="264977" y="4333686"/>
            <a:chExt cx="8691682" cy="2335406"/>
          </a:xfrm>
        </p:grpSpPr>
        <p:sp>
          <p:nvSpPr>
            <p:cNvPr id="8" name="Geschweifte Klammer rechts 7"/>
            <p:cNvSpPr/>
            <p:nvPr/>
          </p:nvSpPr>
          <p:spPr>
            <a:xfrm rot="5400000">
              <a:off x="4618859" y="195189"/>
              <a:ext cx="199304" cy="847629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104"/>
                <p:cNvSpPr txBox="1"/>
                <p:nvPr/>
              </p:nvSpPr>
              <p:spPr>
                <a:xfrm>
                  <a:off x="1954167" y="4813571"/>
                  <a:ext cx="4993290" cy="9545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𝑊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𝑙𝑎𝑏</m:t>
                            </m:r>
                          </m:sub>
                        </m:sSub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𝜃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𝑃</m:t>
                                </m:r>
                              </m:e>
                            </m:acc>
                          </m:e>
                          <m:sub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𝑡𝑜𝑡</m:t>
                            </m:r>
                          </m:sub>
                        </m:sSub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d>
                          <m:dPr>
                            <m:ctrlP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0" lang="de-DE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70C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de-DE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Arial" panose="020B0604020202020204" pitchFamily="34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de-DE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Arial" panose="020B0604020202020204" pitchFamily="34" charset="0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de-DE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70C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20</m:t>
                                    </m:r>
                                  </m:sub>
                                </m:sSub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kumimoji="0" lang="de-DE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kumimoji="0" lang="de-DE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kumimoji="0" lang="de-DE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de-DE" sz="24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kumimoji="0" lang="de-DE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d>
                          </m:e>
                        </m:d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9" name="TextBox 104">
                  <a:extLst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4167" y="4813571"/>
                  <a:ext cx="4993290" cy="95455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102"/>
                <p:cNvSpPr txBox="1"/>
                <p:nvPr/>
              </p:nvSpPr>
              <p:spPr>
                <a:xfrm>
                  <a:off x="264977" y="5949280"/>
                  <a:ext cx="4991383" cy="7198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Both effective excitation probability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kumimoji="0" lang="de-DE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kumimoji="0" lang="de-DE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𝑡𝑜𝑡</m:t>
                          </m:r>
                        </m:sub>
                      </m:sSub>
                    </m:oMath>
                  </a14:m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and alignment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de-DE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0" lang="de-DE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kumimoji="0" lang="de-DE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kumimoji="0" lang="de-DE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20</m:t>
                          </m:r>
                        </m:sub>
                      </m:sSub>
                    </m:oMath>
                  </a14:m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depend on OAM of ion beam.</a:t>
                  </a:r>
                </a:p>
              </p:txBody>
            </p:sp>
          </mc:Choice>
          <mc:Fallback xmlns="">
            <p:sp>
              <p:nvSpPr>
                <p:cNvPr id="70" name="TextBox 102">
                  <a:extLst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977" y="5949280"/>
                  <a:ext cx="4991383" cy="719812"/>
                </a:xfrm>
                <a:prstGeom prst="rect">
                  <a:avLst/>
                </a:prstGeom>
                <a:blipFill>
                  <a:blip r:embed="rId7"/>
                  <a:stretch>
                    <a:fillRect l="-1221" t="-4237" r="-1343" b="-1440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3437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9F3DEE6-0A78-E0EA-AF87-1C131C0C5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35173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1s </a:t>
            </a: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  <a:sym typeface="Wingdings" panose="05000000000000000000" pitchFamily="2" charset="2"/>
              </a:rPr>
              <a:t></a:t>
            </a:r>
            <a:r>
              <a:rPr lang="ru-RU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  <a:sym typeface="Wingdings" panose="05000000000000000000" pitchFamily="2" charset="2"/>
              </a:rPr>
              <a:t> </a:t>
            </a: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  <a:sym typeface="Wingdings" panose="05000000000000000000" pitchFamily="2" charset="2"/>
              </a:rPr>
              <a:t>2p excitation of H</a:t>
            </a: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: </a:t>
            </a:r>
            <a:r>
              <a:rPr lang="en-US" sz="3600" b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Calibri"/>
                <a:cs typeface="Arial" pitchFamily="34"/>
              </a:rPr>
              <a:t>Macroscopic target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104"/>
              <p:cNvSpPr txBox="1"/>
              <p:nvPr/>
            </p:nvSpPr>
            <p:spPr>
              <a:xfrm>
                <a:off x="3970588" y="2031926"/>
                <a:ext cx="4993290" cy="9545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𝑊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𝑙𝑎𝑏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e>
                      </m:d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kumimoji="0" lang="de-DE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kumimoji="0" lang="de-D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𝑡𝑜𝑡</m:t>
                          </m:r>
                        </m:sub>
                      </m:sSub>
                      <m:r>
                        <a:rPr kumimoji="0" lang="de-D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de-D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de-D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1+</m:t>
                          </m:r>
                          <m:f>
                            <m:fPr>
                              <m:ctrlPr>
                                <a:rPr kumimoji="0" lang="de-DE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de-DE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kumimoji="0" lang="de-DE" sz="2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de-DE" sz="2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de-DE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20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de-DE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de-DE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r>
                            <a:rPr kumimoji="0" lang="de-D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de-DE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de-DE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de-DE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de-DE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kumimoji="0" lang="de-DE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de-DE" sz="24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de-DE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9" name="TextBox 104">
                <a:extLst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588" y="2031926"/>
                <a:ext cx="4993290" cy="9545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3" y="1124744"/>
            <a:ext cx="3872635" cy="5189760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37C3288A-4510-0F7D-8BC8-1F311902AF75}"/>
              </a:ext>
            </a:extLst>
          </p:cNvPr>
          <p:cNvSpPr txBox="1"/>
          <p:nvPr/>
        </p:nvSpPr>
        <p:spPr>
          <a:xfrm>
            <a:off x="3867062" y="923241"/>
            <a:ext cx="50895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Properties of the vortex ion beam are reflected in the angular distribution of the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</a:rPr>
              <a:t>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/>
                <a:sym typeface="Wingdings" panose="05000000000000000000" pitchFamily="2" charset="2"/>
              </a:rPr>
              <a:t>1s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fluorescence emission: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588" y="3102392"/>
            <a:ext cx="5143500" cy="3695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B190F3-B1F1-7891-BA61-1BC115BD5FF2}"/>
              </a:ext>
            </a:extLst>
          </p:cNvPr>
          <p:cNvSpPr txBox="1"/>
          <p:nvPr/>
        </p:nvSpPr>
        <p:spPr>
          <a:xfrm>
            <a:off x="143793" y="6515050"/>
            <a:ext cx="49932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V.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Maiorova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400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et al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submitted to New J. Phys. (2024)</a:t>
            </a:r>
          </a:p>
        </p:txBody>
      </p:sp>
    </p:spTree>
    <p:extLst>
      <p:ext uri="{BB962C8B-B14F-4D97-AF65-F5344CB8AC3E}">
        <p14:creationId xmlns:p14="http://schemas.microsoft.com/office/powerpoint/2010/main" val="48731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065EC5-869C-B80D-60B4-3CC93FEF3E5A}"/>
              </a:ext>
            </a:extLst>
          </p:cNvPr>
          <p:cNvGrpSpPr/>
          <p:nvPr/>
        </p:nvGrpSpPr>
        <p:grpSpPr>
          <a:xfrm>
            <a:off x="358447" y="2021119"/>
            <a:ext cx="723407" cy="1201877"/>
            <a:chOff x="6440881" y="3933056"/>
            <a:chExt cx="723407" cy="1201877"/>
          </a:xfrm>
        </p:grpSpPr>
        <p:grpSp>
          <p:nvGrpSpPr>
            <p:cNvPr id="4" name="Group 194">
              <a:extLst>
                <a:ext uri="{FF2B5EF4-FFF2-40B4-BE49-F238E27FC236}">
                  <a16:creationId xmlns:a16="http://schemas.microsoft.com/office/drawing/2014/main" id="{4595D7AE-D15D-01BF-14A9-2D81DFC095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8351" y="4482343"/>
              <a:ext cx="342836" cy="376994"/>
              <a:chOff x="4053" y="1584"/>
              <a:chExt cx="501" cy="516"/>
            </a:xfrm>
          </p:grpSpPr>
          <p:grpSp>
            <p:nvGrpSpPr>
              <p:cNvPr id="19" name="Group 116">
                <a:extLst>
                  <a:ext uri="{FF2B5EF4-FFF2-40B4-BE49-F238E27FC236}">
                    <a16:creationId xmlns:a16="http://schemas.microsoft.com/office/drawing/2014/main" id="{600EE8CB-A116-0035-392D-7822118183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103" name="Oval 117">
                  <a:extLst>
                    <a:ext uri="{FF2B5EF4-FFF2-40B4-BE49-F238E27FC236}">
                      <a16:creationId xmlns:a16="http://schemas.microsoft.com/office/drawing/2014/main" id="{F0F96869-9C27-075C-FE6A-C311B150CA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Oval 118">
                  <a:extLst>
                    <a:ext uri="{FF2B5EF4-FFF2-40B4-BE49-F238E27FC236}">
                      <a16:creationId xmlns:a16="http://schemas.microsoft.com/office/drawing/2014/main" id="{E8F2A25B-AE58-D4DF-037C-61423707BF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oup 119">
                <a:extLst>
                  <a:ext uri="{FF2B5EF4-FFF2-40B4-BE49-F238E27FC236}">
                    <a16:creationId xmlns:a16="http://schemas.microsoft.com/office/drawing/2014/main" id="{DD4B1D55-96F1-7127-1C5B-0CD23682B1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101" name="Oval 120">
                  <a:extLst>
                    <a:ext uri="{FF2B5EF4-FFF2-40B4-BE49-F238E27FC236}">
                      <a16:creationId xmlns:a16="http://schemas.microsoft.com/office/drawing/2014/main" id="{BBF33923-D88C-9F64-B56C-49ABBE0894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Oval 121">
                  <a:extLst>
                    <a:ext uri="{FF2B5EF4-FFF2-40B4-BE49-F238E27FC236}">
                      <a16:creationId xmlns:a16="http://schemas.microsoft.com/office/drawing/2014/main" id="{CF0E7884-9221-65E6-D014-0A8A046DA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" name="Group 122">
                <a:extLst>
                  <a:ext uri="{FF2B5EF4-FFF2-40B4-BE49-F238E27FC236}">
                    <a16:creationId xmlns:a16="http://schemas.microsoft.com/office/drawing/2014/main" id="{90511DB2-8BE3-5571-B1B9-52A1ADF657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99" name="Oval 123">
                  <a:extLst>
                    <a:ext uri="{FF2B5EF4-FFF2-40B4-BE49-F238E27FC236}">
                      <a16:creationId xmlns:a16="http://schemas.microsoft.com/office/drawing/2014/main" id="{BC402781-2911-43DC-9499-5A29992486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Oval 124">
                  <a:extLst>
                    <a:ext uri="{FF2B5EF4-FFF2-40B4-BE49-F238E27FC236}">
                      <a16:creationId xmlns:a16="http://schemas.microsoft.com/office/drawing/2014/main" id="{EF6D6A87-D953-12C1-E5E8-BED7A3454D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oup 125">
                <a:extLst>
                  <a:ext uri="{FF2B5EF4-FFF2-40B4-BE49-F238E27FC236}">
                    <a16:creationId xmlns:a16="http://schemas.microsoft.com/office/drawing/2014/main" id="{CAA32CCC-D271-3EAC-220F-8FC6ECDF8D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97" name="Oval 126">
                  <a:extLst>
                    <a:ext uri="{FF2B5EF4-FFF2-40B4-BE49-F238E27FC236}">
                      <a16:creationId xmlns:a16="http://schemas.microsoft.com/office/drawing/2014/main" id="{4A4ED452-F36D-5CC2-C751-7D314D1B74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Oval 127">
                  <a:extLst>
                    <a:ext uri="{FF2B5EF4-FFF2-40B4-BE49-F238E27FC236}">
                      <a16:creationId xmlns:a16="http://schemas.microsoft.com/office/drawing/2014/main" id="{4F4AC321-8158-D226-E46A-A766F23399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oup 128">
                <a:extLst>
                  <a:ext uri="{FF2B5EF4-FFF2-40B4-BE49-F238E27FC236}">
                    <a16:creationId xmlns:a16="http://schemas.microsoft.com/office/drawing/2014/main" id="{1379E170-49A6-FF05-E605-A3ADCF58A7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95" name="Oval 129">
                  <a:extLst>
                    <a:ext uri="{FF2B5EF4-FFF2-40B4-BE49-F238E27FC236}">
                      <a16:creationId xmlns:a16="http://schemas.microsoft.com/office/drawing/2014/main" id="{2EDB3A6E-EA21-F663-C49D-9145D8C673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Oval 130">
                  <a:extLst>
                    <a:ext uri="{FF2B5EF4-FFF2-40B4-BE49-F238E27FC236}">
                      <a16:creationId xmlns:a16="http://schemas.microsoft.com/office/drawing/2014/main" id="{4B7DEE78-5556-5F43-1D5F-0F56B0F180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oup 131">
                <a:extLst>
                  <a:ext uri="{FF2B5EF4-FFF2-40B4-BE49-F238E27FC236}">
                    <a16:creationId xmlns:a16="http://schemas.microsoft.com/office/drawing/2014/main" id="{3A95A16F-567C-EE47-D649-C9FF6F2937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93" name="Oval 132">
                  <a:extLst>
                    <a:ext uri="{FF2B5EF4-FFF2-40B4-BE49-F238E27FC236}">
                      <a16:creationId xmlns:a16="http://schemas.microsoft.com/office/drawing/2014/main" id="{21D85B5D-1E30-60D7-1F20-227DE82076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Oval 133">
                  <a:extLst>
                    <a:ext uri="{FF2B5EF4-FFF2-40B4-BE49-F238E27FC236}">
                      <a16:creationId xmlns:a16="http://schemas.microsoft.com/office/drawing/2014/main" id="{09277A23-1262-2ED8-A9AE-4D9420E8EC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403AD04-77A5-E824-DE70-E26DB4EB94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91" name="Oval 135">
                  <a:extLst>
                    <a:ext uri="{FF2B5EF4-FFF2-40B4-BE49-F238E27FC236}">
                      <a16:creationId xmlns:a16="http://schemas.microsoft.com/office/drawing/2014/main" id="{66EB367E-0F6A-44DF-721E-2F00F412F2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Oval 136">
                  <a:extLst>
                    <a:ext uri="{FF2B5EF4-FFF2-40B4-BE49-F238E27FC236}">
                      <a16:creationId xmlns:a16="http://schemas.microsoft.com/office/drawing/2014/main" id="{B28B139E-12D6-FE9B-45FE-E1845D86CB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4" name="Group 137">
                <a:extLst>
                  <a:ext uri="{FF2B5EF4-FFF2-40B4-BE49-F238E27FC236}">
                    <a16:creationId xmlns:a16="http://schemas.microsoft.com/office/drawing/2014/main" id="{C2CA96F8-3D63-BF87-A92C-F525AD5F56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89" name="Oval 138">
                  <a:extLst>
                    <a:ext uri="{FF2B5EF4-FFF2-40B4-BE49-F238E27FC236}">
                      <a16:creationId xmlns:a16="http://schemas.microsoft.com/office/drawing/2014/main" id="{BBAB7554-70B1-A9E5-C1F4-D24F34E9E4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Oval 139">
                  <a:extLst>
                    <a:ext uri="{FF2B5EF4-FFF2-40B4-BE49-F238E27FC236}">
                      <a16:creationId xmlns:a16="http://schemas.microsoft.com/office/drawing/2014/main" id="{DF3B7A98-DC12-9CC1-1052-CF8D99AFD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oup 140">
                <a:extLst>
                  <a:ext uri="{FF2B5EF4-FFF2-40B4-BE49-F238E27FC236}">
                    <a16:creationId xmlns:a16="http://schemas.microsoft.com/office/drawing/2014/main" id="{353A80E5-C560-35F7-8871-EDCFCA24F5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87" name="Oval 141">
                  <a:extLst>
                    <a:ext uri="{FF2B5EF4-FFF2-40B4-BE49-F238E27FC236}">
                      <a16:creationId xmlns:a16="http://schemas.microsoft.com/office/drawing/2014/main" id="{CAEE83D7-799A-990B-8CCE-34E3E7F416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Oval 142">
                  <a:extLst>
                    <a:ext uri="{FF2B5EF4-FFF2-40B4-BE49-F238E27FC236}">
                      <a16:creationId xmlns:a16="http://schemas.microsoft.com/office/drawing/2014/main" id="{72D69B32-928D-849A-2813-185FF4EA3F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Group 143">
                <a:extLst>
                  <a:ext uri="{FF2B5EF4-FFF2-40B4-BE49-F238E27FC236}">
                    <a16:creationId xmlns:a16="http://schemas.microsoft.com/office/drawing/2014/main" id="{A04F9974-821F-0477-4B2F-C7F4DD9720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85" name="Oval 144">
                  <a:extLst>
                    <a:ext uri="{FF2B5EF4-FFF2-40B4-BE49-F238E27FC236}">
                      <a16:creationId xmlns:a16="http://schemas.microsoft.com/office/drawing/2014/main" id="{2529BDDF-B616-3BD9-070D-E2461045FA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Oval 145">
                  <a:extLst>
                    <a:ext uri="{FF2B5EF4-FFF2-40B4-BE49-F238E27FC236}">
                      <a16:creationId xmlns:a16="http://schemas.microsoft.com/office/drawing/2014/main" id="{6A765D39-D49A-8FF7-24F2-CB2F42C497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oup 146">
                <a:extLst>
                  <a:ext uri="{FF2B5EF4-FFF2-40B4-BE49-F238E27FC236}">
                    <a16:creationId xmlns:a16="http://schemas.microsoft.com/office/drawing/2014/main" id="{A0DBAA72-B3AE-97CC-5E63-0B29A14766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83" name="Oval 147">
                  <a:extLst>
                    <a:ext uri="{FF2B5EF4-FFF2-40B4-BE49-F238E27FC236}">
                      <a16:creationId xmlns:a16="http://schemas.microsoft.com/office/drawing/2014/main" id="{EFA18DBE-4419-E8E4-0A1E-9D2BDEBBB6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Oval 148">
                  <a:extLst>
                    <a:ext uri="{FF2B5EF4-FFF2-40B4-BE49-F238E27FC236}">
                      <a16:creationId xmlns:a16="http://schemas.microsoft.com/office/drawing/2014/main" id="{47513DA6-0F08-C935-ADE3-6CE3F10A03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oup 149">
                <a:extLst>
                  <a:ext uri="{FF2B5EF4-FFF2-40B4-BE49-F238E27FC236}">
                    <a16:creationId xmlns:a16="http://schemas.microsoft.com/office/drawing/2014/main" id="{A653414A-3EDD-6BC8-901E-440C7E76C3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81" name="Oval 150">
                  <a:extLst>
                    <a:ext uri="{FF2B5EF4-FFF2-40B4-BE49-F238E27FC236}">
                      <a16:creationId xmlns:a16="http://schemas.microsoft.com/office/drawing/2014/main" id="{D9E43368-9A12-B936-74A3-392740A536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Oval 151">
                  <a:extLst>
                    <a:ext uri="{FF2B5EF4-FFF2-40B4-BE49-F238E27FC236}">
                      <a16:creationId xmlns:a16="http://schemas.microsoft.com/office/drawing/2014/main" id="{03BBB1E7-E934-8E74-259F-D435493D95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oup 152">
                <a:extLst>
                  <a:ext uri="{FF2B5EF4-FFF2-40B4-BE49-F238E27FC236}">
                    <a16:creationId xmlns:a16="http://schemas.microsoft.com/office/drawing/2014/main" id="{272CD5D6-A8B7-B9F1-17C6-0BACDFBFCB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79" name="Oval 153">
                  <a:extLst>
                    <a:ext uri="{FF2B5EF4-FFF2-40B4-BE49-F238E27FC236}">
                      <a16:creationId xmlns:a16="http://schemas.microsoft.com/office/drawing/2014/main" id="{49DC0CC7-7F88-6CF5-8CFB-7B8D4F56EC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Oval 154">
                  <a:extLst>
                    <a:ext uri="{FF2B5EF4-FFF2-40B4-BE49-F238E27FC236}">
                      <a16:creationId xmlns:a16="http://schemas.microsoft.com/office/drawing/2014/main" id="{AC4EAF35-8393-D8C9-E72D-133966C9EF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oup 155">
                <a:extLst>
                  <a:ext uri="{FF2B5EF4-FFF2-40B4-BE49-F238E27FC236}">
                    <a16:creationId xmlns:a16="http://schemas.microsoft.com/office/drawing/2014/main" id="{DBD323C3-D919-084A-1C72-A5CF701536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77" name="Oval 156">
                  <a:extLst>
                    <a:ext uri="{FF2B5EF4-FFF2-40B4-BE49-F238E27FC236}">
                      <a16:creationId xmlns:a16="http://schemas.microsoft.com/office/drawing/2014/main" id="{E44FA092-1D2F-0B7C-9A82-470AF2677C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157">
                  <a:extLst>
                    <a:ext uri="{FF2B5EF4-FFF2-40B4-BE49-F238E27FC236}">
                      <a16:creationId xmlns:a16="http://schemas.microsoft.com/office/drawing/2014/main" id="{297CD2CE-C79F-0B07-D415-B8D52DD778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" name="Group 158">
                <a:extLst>
                  <a:ext uri="{FF2B5EF4-FFF2-40B4-BE49-F238E27FC236}">
                    <a16:creationId xmlns:a16="http://schemas.microsoft.com/office/drawing/2014/main" id="{FD9108B7-724F-EA72-E847-37BC7C76A5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75" name="Oval 159">
                  <a:extLst>
                    <a:ext uri="{FF2B5EF4-FFF2-40B4-BE49-F238E27FC236}">
                      <a16:creationId xmlns:a16="http://schemas.microsoft.com/office/drawing/2014/main" id="{164C1D56-2577-683C-1BD9-BCD9A4F8BA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160">
                  <a:extLst>
                    <a:ext uri="{FF2B5EF4-FFF2-40B4-BE49-F238E27FC236}">
                      <a16:creationId xmlns:a16="http://schemas.microsoft.com/office/drawing/2014/main" id="{4599C25B-8408-1836-E511-50A4E43C69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FC30106-C0D6-D30F-BF28-97C3AF7606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73" name="Oval 162">
                  <a:extLst>
                    <a:ext uri="{FF2B5EF4-FFF2-40B4-BE49-F238E27FC236}">
                      <a16:creationId xmlns:a16="http://schemas.microsoft.com/office/drawing/2014/main" id="{3F24B532-6DC9-48BD-BB4F-80174F2928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Oval 163">
                  <a:extLst>
                    <a:ext uri="{FF2B5EF4-FFF2-40B4-BE49-F238E27FC236}">
                      <a16:creationId xmlns:a16="http://schemas.microsoft.com/office/drawing/2014/main" id="{1FF230AB-57AD-D671-CB06-888C0D0E39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" name="Group 164">
                <a:extLst>
                  <a:ext uri="{FF2B5EF4-FFF2-40B4-BE49-F238E27FC236}">
                    <a16:creationId xmlns:a16="http://schemas.microsoft.com/office/drawing/2014/main" id="{DA33723F-C9DD-6B6B-DDEC-49BC5E5FCB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71" name="Oval 165">
                  <a:extLst>
                    <a:ext uri="{FF2B5EF4-FFF2-40B4-BE49-F238E27FC236}">
                      <a16:creationId xmlns:a16="http://schemas.microsoft.com/office/drawing/2014/main" id="{AB0B434B-8B74-BF2F-E3F2-291D735FA9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Oval 166">
                  <a:extLst>
                    <a:ext uri="{FF2B5EF4-FFF2-40B4-BE49-F238E27FC236}">
                      <a16:creationId xmlns:a16="http://schemas.microsoft.com/office/drawing/2014/main" id="{436183A4-1223-39A1-A31E-35EA38EEC1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" name="Group 167">
                <a:extLst>
                  <a:ext uri="{FF2B5EF4-FFF2-40B4-BE49-F238E27FC236}">
                    <a16:creationId xmlns:a16="http://schemas.microsoft.com/office/drawing/2014/main" id="{5A6486D5-EB02-3CF5-8CDE-7573904FD0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69" name="Oval 168">
                  <a:extLst>
                    <a:ext uri="{FF2B5EF4-FFF2-40B4-BE49-F238E27FC236}">
                      <a16:creationId xmlns:a16="http://schemas.microsoft.com/office/drawing/2014/main" id="{6DB596F5-A413-BFC5-29D1-FA75AAA59A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Oval 169">
                  <a:extLst>
                    <a:ext uri="{FF2B5EF4-FFF2-40B4-BE49-F238E27FC236}">
                      <a16:creationId xmlns:a16="http://schemas.microsoft.com/office/drawing/2014/main" id="{79EEC319-6204-D66E-E563-0060D01195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Group 170">
                <a:extLst>
                  <a:ext uri="{FF2B5EF4-FFF2-40B4-BE49-F238E27FC236}">
                    <a16:creationId xmlns:a16="http://schemas.microsoft.com/office/drawing/2014/main" id="{B3ED564B-F711-6D9A-7662-F441E03984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67" name="Oval 171">
                  <a:extLst>
                    <a:ext uri="{FF2B5EF4-FFF2-40B4-BE49-F238E27FC236}">
                      <a16:creationId xmlns:a16="http://schemas.microsoft.com/office/drawing/2014/main" id="{693CB67B-9BA4-B922-1570-984E74DBB3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Oval 172">
                  <a:extLst>
                    <a:ext uri="{FF2B5EF4-FFF2-40B4-BE49-F238E27FC236}">
                      <a16:creationId xmlns:a16="http://schemas.microsoft.com/office/drawing/2014/main" id="{BBC391E3-DAE2-CF8D-6CDB-FEA1998A03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oup 173">
                <a:extLst>
                  <a:ext uri="{FF2B5EF4-FFF2-40B4-BE49-F238E27FC236}">
                    <a16:creationId xmlns:a16="http://schemas.microsoft.com/office/drawing/2014/main" id="{C3D16B07-484C-691B-324E-63F5500D49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65" name="Oval 174">
                  <a:extLst>
                    <a:ext uri="{FF2B5EF4-FFF2-40B4-BE49-F238E27FC236}">
                      <a16:creationId xmlns:a16="http://schemas.microsoft.com/office/drawing/2014/main" id="{6D3F80C2-D7A6-15E4-1FFC-015112A0E3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Oval 175">
                  <a:extLst>
                    <a:ext uri="{FF2B5EF4-FFF2-40B4-BE49-F238E27FC236}">
                      <a16:creationId xmlns:a16="http://schemas.microsoft.com/office/drawing/2014/main" id="{C6E48947-1677-872C-BD45-72EBECB2C8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oup 176">
                <a:extLst>
                  <a:ext uri="{FF2B5EF4-FFF2-40B4-BE49-F238E27FC236}">
                    <a16:creationId xmlns:a16="http://schemas.microsoft.com/office/drawing/2014/main" id="{92E09E74-4793-BBCD-56F8-4B3E50D435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63" name="Oval 177">
                  <a:extLst>
                    <a:ext uri="{FF2B5EF4-FFF2-40B4-BE49-F238E27FC236}">
                      <a16:creationId xmlns:a16="http://schemas.microsoft.com/office/drawing/2014/main" id="{BD70378F-4456-B3A0-8174-2A21099652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Oval 178">
                  <a:extLst>
                    <a:ext uri="{FF2B5EF4-FFF2-40B4-BE49-F238E27FC236}">
                      <a16:creationId xmlns:a16="http://schemas.microsoft.com/office/drawing/2014/main" id="{FC8E4E85-F914-942D-8E60-F7A0287C0E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" name="Group 179">
                <a:extLst>
                  <a:ext uri="{FF2B5EF4-FFF2-40B4-BE49-F238E27FC236}">
                    <a16:creationId xmlns:a16="http://schemas.microsoft.com/office/drawing/2014/main" id="{03F28F0C-FE37-3FB2-4326-1AA367003A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8D9BBF88-CCB2-E888-4611-CEF3D5D7C8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7D0109C5-FCC7-A9B6-0291-6F56292DAE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 182">
                <a:extLst>
                  <a:ext uri="{FF2B5EF4-FFF2-40B4-BE49-F238E27FC236}">
                    <a16:creationId xmlns:a16="http://schemas.microsoft.com/office/drawing/2014/main" id="{92C34F41-960C-E2CF-9F13-D7B2AFF818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59" name="Oval 183">
                  <a:extLst>
                    <a:ext uri="{FF2B5EF4-FFF2-40B4-BE49-F238E27FC236}">
                      <a16:creationId xmlns:a16="http://schemas.microsoft.com/office/drawing/2014/main" id="{5396B679-3380-C809-68E2-A1FC408DDD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Oval 184">
                  <a:extLst>
                    <a:ext uri="{FF2B5EF4-FFF2-40B4-BE49-F238E27FC236}">
                      <a16:creationId xmlns:a16="http://schemas.microsoft.com/office/drawing/2014/main" id="{EE6C207A-F47B-15D4-064F-3E717922D2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oup 185">
                <a:extLst>
                  <a:ext uri="{FF2B5EF4-FFF2-40B4-BE49-F238E27FC236}">
                    <a16:creationId xmlns:a16="http://schemas.microsoft.com/office/drawing/2014/main" id="{6A2D899C-DA37-9044-9095-ECC757645C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57" name="Oval 186">
                  <a:extLst>
                    <a:ext uri="{FF2B5EF4-FFF2-40B4-BE49-F238E27FC236}">
                      <a16:creationId xmlns:a16="http://schemas.microsoft.com/office/drawing/2014/main" id="{F8A269FB-0263-868C-8852-02387C435D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Oval 187">
                  <a:extLst>
                    <a:ext uri="{FF2B5EF4-FFF2-40B4-BE49-F238E27FC236}">
                      <a16:creationId xmlns:a16="http://schemas.microsoft.com/office/drawing/2014/main" id="{099EAA6D-F2C6-F655-5E02-287485B25B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oup 188">
                <a:extLst>
                  <a:ext uri="{FF2B5EF4-FFF2-40B4-BE49-F238E27FC236}">
                    <a16:creationId xmlns:a16="http://schemas.microsoft.com/office/drawing/2014/main" id="{E1A25D69-6115-18C6-F872-C72A137526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55" name="Oval 189">
                  <a:extLst>
                    <a:ext uri="{FF2B5EF4-FFF2-40B4-BE49-F238E27FC236}">
                      <a16:creationId xmlns:a16="http://schemas.microsoft.com/office/drawing/2014/main" id="{95B5348C-C54C-74EF-77E8-9E38102E8D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Oval 190">
                  <a:extLst>
                    <a:ext uri="{FF2B5EF4-FFF2-40B4-BE49-F238E27FC236}">
                      <a16:creationId xmlns:a16="http://schemas.microsoft.com/office/drawing/2014/main" id="{24104B18-BE55-729E-BCC4-69876BA96F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B97E77F0-8251-DDB7-6021-21ACE5152E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7A0522DD-8339-951C-AB9F-67570D234C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946C4378-EEF0-3420-4256-51F2E33355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691D08E-083F-386C-99A7-556A2DC651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335509">
              <a:off x="6328918" y="4340626"/>
              <a:ext cx="906270" cy="682344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rgbClr val="1F497D"/>
                  </a:gs>
                  <a:gs pos="44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109">
              <a:extLst>
                <a:ext uri="{FF2B5EF4-FFF2-40B4-BE49-F238E27FC236}">
                  <a16:creationId xmlns:a16="http://schemas.microsoft.com/office/drawing/2014/main" id="{D3E12500-E465-A72E-5EA2-428B05E3D3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92280" y="4365104"/>
              <a:ext cx="72008" cy="72008"/>
              <a:chOff x="2142" y="1758"/>
              <a:chExt cx="144" cy="144"/>
            </a:xfrm>
          </p:grpSpPr>
          <p:sp>
            <p:nvSpPr>
              <p:cNvPr id="14" name="Oval 110">
                <a:extLst>
                  <a:ext uri="{FF2B5EF4-FFF2-40B4-BE49-F238E27FC236}">
                    <a16:creationId xmlns:a16="http://schemas.microsoft.com/office/drawing/2014/main" id="{8599D361-108D-8A9D-31A6-8B3B74EE3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1758"/>
                <a:ext cx="144" cy="144"/>
              </a:xfrm>
              <a:prstGeom prst="ellipse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Oval 111">
                <a:extLst>
                  <a:ext uri="{FF2B5EF4-FFF2-40B4-BE49-F238E27FC236}">
                    <a16:creationId xmlns:a16="http://schemas.microsoft.com/office/drawing/2014/main" id="{C6145FE6-B645-78FD-643E-346B77A8F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1776"/>
                <a:ext cx="48" cy="4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E51E8A8-D18F-E427-BD32-7AA04D0EE49A}"/>
                </a:ext>
              </a:extLst>
            </p:cNvPr>
            <p:cNvSpPr/>
            <p:nvPr/>
          </p:nvSpPr>
          <p:spPr bwMode="auto">
            <a:xfrm>
              <a:off x="6948264" y="3933056"/>
              <a:ext cx="72008" cy="68333"/>
            </a:xfrm>
            <a:prstGeom prst="ellipse">
              <a:avLst/>
            </a:prstGeom>
            <a:solidFill>
              <a:sysClr val="window" lastClr="FFFFFF"/>
            </a:solidFill>
            <a:ln>
              <a:solidFill>
                <a:srgbClr val="1F497D"/>
              </a:solidFill>
              <a:prstDash val="sysDot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C267DD5A-F747-8CBF-58B3-835A631F2F68}"/>
                </a:ext>
              </a:extLst>
            </p:cNvPr>
            <p:cNvSpPr/>
            <p:nvPr/>
          </p:nvSpPr>
          <p:spPr>
            <a:xfrm rot="5029872" flipH="1">
              <a:off x="6801157" y="4313146"/>
              <a:ext cx="554607" cy="92662"/>
            </a:xfrm>
            <a:prstGeom prst="arc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headEnd type="triangle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5" name="Freeform 55">
            <a:extLst>
              <a:ext uri="{FF2B5EF4-FFF2-40B4-BE49-F238E27FC236}">
                <a16:creationId xmlns:a16="http://schemas.microsoft.com/office/drawing/2014/main" id="{DCDDB2B9-3A09-36B4-75BF-9C28ACF59031}"/>
              </a:ext>
            </a:extLst>
          </p:cNvPr>
          <p:cNvSpPr>
            <a:spLocks/>
          </p:cNvSpPr>
          <p:nvPr/>
        </p:nvSpPr>
        <p:spPr bwMode="auto">
          <a:xfrm rot="20305349">
            <a:off x="1088446" y="2106226"/>
            <a:ext cx="758089" cy="74106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48" y="16"/>
              </a:cxn>
              <a:cxn ang="0">
                <a:pos x="96" y="256"/>
              </a:cxn>
              <a:cxn ang="0">
                <a:pos x="144" y="16"/>
              </a:cxn>
              <a:cxn ang="0">
                <a:pos x="192" y="256"/>
              </a:cxn>
              <a:cxn ang="0">
                <a:pos x="240" y="16"/>
              </a:cxn>
              <a:cxn ang="0">
                <a:pos x="288" y="256"/>
              </a:cxn>
              <a:cxn ang="0">
                <a:pos x="336" y="16"/>
              </a:cxn>
              <a:cxn ang="0">
                <a:pos x="384" y="256"/>
              </a:cxn>
              <a:cxn ang="0">
                <a:pos x="432" y="16"/>
              </a:cxn>
              <a:cxn ang="0">
                <a:pos x="480" y="160"/>
              </a:cxn>
              <a:cxn ang="0">
                <a:pos x="576" y="160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noFill/>
          <a:ln w="508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53C955B-24AD-87D9-1164-769440BD0D79}"/>
              </a:ext>
            </a:extLst>
          </p:cNvPr>
          <p:cNvSpPr txBox="1"/>
          <p:nvPr/>
        </p:nvSpPr>
        <p:spPr>
          <a:xfrm>
            <a:off x="323187" y="1089262"/>
            <a:ext cx="15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Radiative recombination</a:t>
            </a:r>
          </a:p>
        </p:txBody>
      </p:sp>
      <p:grpSp>
        <p:nvGrpSpPr>
          <p:cNvPr id="110" name="Group 194">
            <a:extLst>
              <a:ext uri="{FF2B5EF4-FFF2-40B4-BE49-F238E27FC236}">
                <a16:creationId xmlns:a16="http://schemas.microsoft.com/office/drawing/2014/main" id="{18BADA0E-0E1A-0BA1-81DB-AD47A6BBE189}"/>
              </a:ext>
            </a:extLst>
          </p:cNvPr>
          <p:cNvGrpSpPr>
            <a:grpSpLocks/>
          </p:cNvGrpSpPr>
          <p:nvPr/>
        </p:nvGrpSpPr>
        <p:grpSpPr bwMode="auto">
          <a:xfrm>
            <a:off x="2460389" y="2515292"/>
            <a:ext cx="342836" cy="393345"/>
            <a:chOff x="4053" y="1584"/>
            <a:chExt cx="501" cy="516"/>
          </a:xfrm>
        </p:grpSpPr>
        <p:grpSp>
          <p:nvGrpSpPr>
            <p:cNvPr id="111" name="Group 116">
              <a:extLst>
                <a:ext uri="{FF2B5EF4-FFF2-40B4-BE49-F238E27FC236}">
                  <a16:creationId xmlns:a16="http://schemas.microsoft.com/office/drawing/2014/main" id="{872B597D-04BC-BFB4-51A5-83D02D1426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5" y="1707"/>
              <a:ext cx="144" cy="144"/>
              <a:chOff x="1200" y="1968"/>
              <a:chExt cx="144" cy="144"/>
            </a:xfrm>
          </p:grpSpPr>
          <p:sp>
            <p:nvSpPr>
              <p:cNvPr id="187" name="Oval 117">
                <a:extLst>
                  <a:ext uri="{FF2B5EF4-FFF2-40B4-BE49-F238E27FC236}">
                    <a16:creationId xmlns:a16="http://schemas.microsoft.com/office/drawing/2014/main" id="{2DBFD797-3565-6A48-4695-F6EB73E76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Oval 118">
                <a:extLst>
                  <a:ext uri="{FF2B5EF4-FFF2-40B4-BE49-F238E27FC236}">
                    <a16:creationId xmlns:a16="http://schemas.microsoft.com/office/drawing/2014/main" id="{3B5D9294-9BA3-6CF8-93C4-493B347F4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2" name="Group 119">
              <a:extLst>
                <a:ext uri="{FF2B5EF4-FFF2-40B4-BE49-F238E27FC236}">
                  <a16:creationId xmlns:a16="http://schemas.microsoft.com/office/drawing/2014/main" id="{298D4464-4090-AAAE-113F-7CB1E064FB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800"/>
              <a:ext cx="144" cy="144"/>
              <a:chOff x="1200" y="1968"/>
              <a:chExt cx="144" cy="144"/>
            </a:xfrm>
          </p:grpSpPr>
          <p:sp>
            <p:nvSpPr>
              <p:cNvPr id="185" name="Oval 120">
                <a:extLst>
                  <a:ext uri="{FF2B5EF4-FFF2-40B4-BE49-F238E27FC236}">
                    <a16:creationId xmlns:a16="http://schemas.microsoft.com/office/drawing/2014/main" id="{A7EBD64A-148E-EA52-2DC6-E5A41C778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Oval 121">
                <a:extLst>
                  <a:ext uri="{FF2B5EF4-FFF2-40B4-BE49-F238E27FC236}">
                    <a16:creationId xmlns:a16="http://schemas.microsoft.com/office/drawing/2014/main" id="{07ABABBD-E783-5EE6-3365-3A3CCFF14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3" name="Group 122">
              <a:extLst>
                <a:ext uri="{FF2B5EF4-FFF2-40B4-BE49-F238E27FC236}">
                  <a16:creationId xmlns:a16="http://schemas.microsoft.com/office/drawing/2014/main" id="{75061FA9-4EE6-E97F-4A72-0C54C9FF7A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710"/>
              <a:ext cx="144" cy="144"/>
              <a:chOff x="1422" y="1893"/>
              <a:chExt cx="144" cy="144"/>
            </a:xfrm>
          </p:grpSpPr>
          <p:sp>
            <p:nvSpPr>
              <p:cNvPr id="183" name="Oval 123">
                <a:extLst>
                  <a:ext uri="{FF2B5EF4-FFF2-40B4-BE49-F238E27FC236}">
                    <a16:creationId xmlns:a16="http://schemas.microsoft.com/office/drawing/2014/main" id="{AEBC57E7-1C49-014B-008A-6C666EC30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Oval 124">
                <a:extLst>
                  <a:ext uri="{FF2B5EF4-FFF2-40B4-BE49-F238E27FC236}">
                    <a16:creationId xmlns:a16="http://schemas.microsoft.com/office/drawing/2014/main" id="{B990FBB6-513F-414E-E607-4D33F533C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4" name="Group 125">
              <a:extLst>
                <a:ext uri="{FF2B5EF4-FFF2-40B4-BE49-F238E27FC236}">
                  <a16:creationId xmlns:a16="http://schemas.microsoft.com/office/drawing/2014/main" id="{FE6A4004-28B0-7E90-041F-A9925B4598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39"/>
              <a:ext cx="144" cy="144"/>
              <a:chOff x="1422" y="1893"/>
              <a:chExt cx="144" cy="144"/>
            </a:xfrm>
          </p:grpSpPr>
          <p:sp>
            <p:nvSpPr>
              <p:cNvPr id="181" name="Oval 126">
                <a:extLst>
                  <a:ext uri="{FF2B5EF4-FFF2-40B4-BE49-F238E27FC236}">
                    <a16:creationId xmlns:a16="http://schemas.microsoft.com/office/drawing/2014/main" id="{00380663-DCD8-6D24-D52F-43109AD02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Oval 127">
                <a:extLst>
                  <a:ext uri="{FF2B5EF4-FFF2-40B4-BE49-F238E27FC236}">
                    <a16:creationId xmlns:a16="http://schemas.microsoft.com/office/drawing/2014/main" id="{45E8D069-131D-53DB-8CB9-88E3AEC19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28">
              <a:extLst>
                <a:ext uri="{FF2B5EF4-FFF2-40B4-BE49-F238E27FC236}">
                  <a16:creationId xmlns:a16="http://schemas.microsoft.com/office/drawing/2014/main" id="{000C0201-43B7-0D1B-3791-F46305FB62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0" y="1689"/>
              <a:ext cx="144" cy="144"/>
              <a:chOff x="1422" y="1893"/>
              <a:chExt cx="144" cy="144"/>
            </a:xfrm>
          </p:grpSpPr>
          <p:sp>
            <p:nvSpPr>
              <p:cNvPr id="179" name="Oval 129">
                <a:extLst>
                  <a:ext uri="{FF2B5EF4-FFF2-40B4-BE49-F238E27FC236}">
                    <a16:creationId xmlns:a16="http://schemas.microsoft.com/office/drawing/2014/main" id="{75C3CFC7-4DD5-6638-7844-B90FECC8C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Oval 130">
                <a:extLst>
                  <a:ext uri="{FF2B5EF4-FFF2-40B4-BE49-F238E27FC236}">
                    <a16:creationId xmlns:a16="http://schemas.microsoft.com/office/drawing/2014/main" id="{7FB8404C-E70B-B616-5055-E1DC6F738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31">
              <a:extLst>
                <a:ext uri="{FF2B5EF4-FFF2-40B4-BE49-F238E27FC236}">
                  <a16:creationId xmlns:a16="http://schemas.microsoft.com/office/drawing/2014/main" id="{F5495764-ACC1-BEB4-8F7A-DF6F1B69EF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5" y="1671"/>
              <a:ext cx="144" cy="144"/>
              <a:chOff x="1422" y="1893"/>
              <a:chExt cx="144" cy="144"/>
            </a:xfrm>
          </p:grpSpPr>
          <p:sp>
            <p:nvSpPr>
              <p:cNvPr id="177" name="Oval 132">
                <a:extLst>
                  <a:ext uri="{FF2B5EF4-FFF2-40B4-BE49-F238E27FC236}">
                    <a16:creationId xmlns:a16="http://schemas.microsoft.com/office/drawing/2014/main" id="{AB233675-244C-6A1C-2208-5AA105D2B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Oval 133">
                <a:extLst>
                  <a:ext uri="{FF2B5EF4-FFF2-40B4-BE49-F238E27FC236}">
                    <a16:creationId xmlns:a16="http://schemas.microsoft.com/office/drawing/2014/main" id="{B8F0A390-82F7-A708-6DE7-95F5B136E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411E1960-A3A8-16C3-E934-344316D0AD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887"/>
              <a:ext cx="144" cy="144"/>
              <a:chOff x="1200" y="1968"/>
              <a:chExt cx="144" cy="144"/>
            </a:xfrm>
          </p:grpSpPr>
          <p:sp>
            <p:nvSpPr>
              <p:cNvPr id="175" name="Oval 135">
                <a:extLst>
                  <a:ext uri="{FF2B5EF4-FFF2-40B4-BE49-F238E27FC236}">
                    <a16:creationId xmlns:a16="http://schemas.microsoft.com/office/drawing/2014/main" id="{D3D21F32-3B1F-978C-C733-D90D5E7A7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Oval 136">
                <a:extLst>
                  <a:ext uri="{FF2B5EF4-FFF2-40B4-BE49-F238E27FC236}">
                    <a16:creationId xmlns:a16="http://schemas.microsoft.com/office/drawing/2014/main" id="{386D80D7-8D65-A253-8418-14B682402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8" name="Group 137">
              <a:extLst>
                <a:ext uri="{FF2B5EF4-FFF2-40B4-BE49-F238E27FC236}">
                  <a16:creationId xmlns:a16="http://schemas.microsoft.com/office/drawing/2014/main" id="{40D8DDB4-FFE1-D923-EF82-3EBE7D17DE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935"/>
              <a:ext cx="144" cy="144"/>
              <a:chOff x="1200" y="1968"/>
              <a:chExt cx="144" cy="144"/>
            </a:xfrm>
          </p:grpSpPr>
          <p:sp>
            <p:nvSpPr>
              <p:cNvPr id="173" name="Oval 138">
                <a:extLst>
                  <a:ext uri="{FF2B5EF4-FFF2-40B4-BE49-F238E27FC236}">
                    <a16:creationId xmlns:a16="http://schemas.microsoft.com/office/drawing/2014/main" id="{D86F49E1-D8B4-2CD9-1856-747D13D7B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Oval 139">
                <a:extLst>
                  <a:ext uri="{FF2B5EF4-FFF2-40B4-BE49-F238E27FC236}">
                    <a16:creationId xmlns:a16="http://schemas.microsoft.com/office/drawing/2014/main" id="{BB13F04D-8C5D-B9AF-2E04-5A5FC5622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roup 140">
              <a:extLst>
                <a:ext uri="{FF2B5EF4-FFF2-40B4-BE49-F238E27FC236}">
                  <a16:creationId xmlns:a16="http://schemas.microsoft.com/office/drawing/2014/main" id="{92596EE5-687B-C574-6A50-CBAAF33E65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0" y="1734"/>
              <a:ext cx="144" cy="144"/>
              <a:chOff x="1200" y="1968"/>
              <a:chExt cx="144" cy="144"/>
            </a:xfrm>
          </p:grpSpPr>
          <p:sp>
            <p:nvSpPr>
              <p:cNvPr id="171" name="Oval 141">
                <a:extLst>
                  <a:ext uri="{FF2B5EF4-FFF2-40B4-BE49-F238E27FC236}">
                    <a16:creationId xmlns:a16="http://schemas.microsoft.com/office/drawing/2014/main" id="{88DB14AC-30A2-E321-CDA8-8DD36CF3C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Oval 142">
                <a:extLst>
                  <a:ext uri="{FF2B5EF4-FFF2-40B4-BE49-F238E27FC236}">
                    <a16:creationId xmlns:a16="http://schemas.microsoft.com/office/drawing/2014/main" id="{5087DD92-3D8E-7508-74AD-B2A31E60C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0" name="Group 143">
              <a:extLst>
                <a:ext uri="{FF2B5EF4-FFF2-40B4-BE49-F238E27FC236}">
                  <a16:creationId xmlns:a16="http://schemas.microsoft.com/office/drawing/2014/main" id="{6EAA0C37-82AE-01C7-6FC3-BECF2767C6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584"/>
              <a:ext cx="144" cy="144"/>
              <a:chOff x="1200" y="1968"/>
              <a:chExt cx="144" cy="144"/>
            </a:xfrm>
          </p:grpSpPr>
          <p:sp>
            <p:nvSpPr>
              <p:cNvPr id="169" name="Oval 144">
                <a:extLst>
                  <a:ext uri="{FF2B5EF4-FFF2-40B4-BE49-F238E27FC236}">
                    <a16:creationId xmlns:a16="http://schemas.microsoft.com/office/drawing/2014/main" id="{C7157B1B-506A-871F-A2C6-44E9C7ABD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Oval 145">
                <a:extLst>
                  <a:ext uri="{FF2B5EF4-FFF2-40B4-BE49-F238E27FC236}">
                    <a16:creationId xmlns:a16="http://schemas.microsoft.com/office/drawing/2014/main" id="{6EC2C496-70B1-4328-2A27-FD2302E49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roup 146">
              <a:extLst>
                <a:ext uri="{FF2B5EF4-FFF2-40B4-BE49-F238E27FC236}">
                  <a16:creationId xmlns:a16="http://schemas.microsoft.com/office/drawing/2014/main" id="{1C4FD713-4D81-0286-D6A3-90060D2570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9" y="1893"/>
              <a:ext cx="144" cy="144"/>
              <a:chOff x="1422" y="1893"/>
              <a:chExt cx="144" cy="144"/>
            </a:xfrm>
          </p:grpSpPr>
          <p:sp>
            <p:nvSpPr>
              <p:cNvPr id="167" name="Oval 147">
                <a:extLst>
                  <a:ext uri="{FF2B5EF4-FFF2-40B4-BE49-F238E27FC236}">
                    <a16:creationId xmlns:a16="http://schemas.microsoft.com/office/drawing/2014/main" id="{F177C168-7B79-4129-838D-A3DC129EF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Oval 148">
                <a:extLst>
                  <a:ext uri="{FF2B5EF4-FFF2-40B4-BE49-F238E27FC236}">
                    <a16:creationId xmlns:a16="http://schemas.microsoft.com/office/drawing/2014/main" id="{D126464B-EC46-FE8C-67A8-2593110D7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49">
              <a:extLst>
                <a:ext uri="{FF2B5EF4-FFF2-40B4-BE49-F238E27FC236}">
                  <a16:creationId xmlns:a16="http://schemas.microsoft.com/office/drawing/2014/main" id="{3D9A51BC-54F2-6012-E25D-40215AAE2B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5" y="1758"/>
              <a:ext cx="144" cy="144"/>
              <a:chOff x="1422" y="1893"/>
              <a:chExt cx="144" cy="144"/>
            </a:xfrm>
          </p:grpSpPr>
          <p:sp>
            <p:nvSpPr>
              <p:cNvPr id="165" name="Oval 150">
                <a:extLst>
                  <a:ext uri="{FF2B5EF4-FFF2-40B4-BE49-F238E27FC236}">
                    <a16:creationId xmlns:a16="http://schemas.microsoft.com/office/drawing/2014/main" id="{09C6E850-7BAC-1951-98F3-58AC64BA5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Oval 151">
                <a:extLst>
                  <a:ext uri="{FF2B5EF4-FFF2-40B4-BE49-F238E27FC236}">
                    <a16:creationId xmlns:a16="http://schemas.microsoft.com/office/drawing/2014/main" id="{9AC7DB2C-863F-CC12-DD56-D47974ED7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3" name="Group 152">
              <a:extLst>
                <a:ext uri="{FF2B5EF4-FFF2-40B4-BE49-F238E27FC236}">
                  <a16:creationId xmlns:a16="http://schemas.microsoft.com/office/drawing/2014/main" id="{D6066D27-B72D-5596-BC09-AA628B75B8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743"/>
              <a:ext cx="144" cy="144"/>
              <a:chOff x="1200" y="1968"/>
              <a:chExt cx="144" cy="144"/>
            </a:xfrm>
          </p:grpSpPr>
          <p:sp>
            <p:nvSpPr>
              <p:cNvPr id="163" name="Oval 153">
                <a:extLst>
                  <a:ext uri="{FF2B5EF4-FFF2-40B4-BE49-F238E27FC236}">
                    <a16:creationId xmlns:a16="http://schemas.microsoft.com/office/drawing/2014/main" id="{6488A994-191E-9407-EB13-50A19A066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Oval 154">
                <a:extLst>
                  <a:ext uri="{FF2B5EF4-FFF2-40B4-BE49-F238E27FC236}">
                    <a16:creationId xmlns:a16="http://schemas.microsoft.com/office/drawing/2014/main" id="{900B48CB-0F8A-96EF-33E6-5A29A4BC0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4" name="Group 155">
              <a:extLst>
                <a:ext uri="{FF2B5EF4-FFF2-40B4-BE49-F238E27FC236}">
                  <a16:creationId xmlns:a16="http://schemas.microsoft.com/office/drawing/2014/main" id="{5EAB5532-F7C1-D853-CCD6-A9A9396438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9" y="1605"/>
              <a:ext cx="144" cy="144"/>
              <a:chOff x="1200" y="1968"/>
              <a:chExt cx="144" cy="144"/>
            </a:xfrm>
          </p:grpSpPr>
          <p:sp>
            <p:nvSpPr>
              <p:cNvPr id="161" name="Oval 156">
                <a:extLst>
                  <a:ext uri="{FF2B5EF4-FFF2-40B4-BE49-F238E27FC236}">
                    <a16:creationId xmlns:a16="http://schemas.microsoft.com/office/drawing/2014/main" id="{19222DBA-9451-7558-EE2D-3D671717F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Oval 157">
                <a:extLst>
                  <a:ext uri="{FF2B5EF4-FFF2-40B4-BE49-F238E27FC236}">
                    <a16:creationId xmlns:a16="http://schemas.microsoft.com/office/drawing/2014/main" id="{35E36825-00CE-355B-B042-3E4131203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5" name="Group 158">
              <a:extLst>
                <a:ext uri="{FF2B5EF4-FFF2-40B4-BE49-F238E27FC236}">
                  <a16:creationId xmlns:a16="http://schemas.microsoft.com/office/drawing/2014/main" id="{12A4771C-A017-752F-58DE-9764C333B0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785"/>
              <a:ext cx="144" cy="144"/>
              <a:chOff x="1200" y="1968"/>
              <a:chExt cx="144" cy="144"/>
            </a:xfrm>
          </p:grpSpPr>
          <p:sp>
            <p:nvSpPr>
              <p:cNvPr id="159" name="Oval 159">
                <a:extLst>
                  <a:ext uri="{FF2B5EF4-FFF2-40B4-BE49-F238E27FC236}">
                    <a16:creationId xmlns:a16="http://schemas.microsoft.com/office/drawing/2014/main" id="{BDC06ADE-9CB2-A653-CD8D-D93C15D9B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Oval 160">
                <a:extLst>
                  <a:ext uri="{FF2B5EF4-FFF2-40B4-BE49-F238E27FC236}">
                    <a16:creationId xmlns:a16="http://schemas.microsoft.com/office/drawing/2014/main" id="{B46E6908-8D57-DB60-5EEE-B0A02EA4A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410626F-1514-BE14-D18A-2248B743C7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1" y="1749"/>
              <a:ext cx="144" cy="144"/>
              <a:chOff x="1200" y="1968"/>
              <a:chExt cx="144" cy="144"/>
            </a:xfrm>
          </p:grpSpPr>
          <p:sp>
            <p:nvSpPr>
              <p:cNvPr id="157" name="Oval 162">
                <a:extLst>
                  <a:ext uri="{FF2B5EF4-FFF2-40B4-BE49-F238E27FC236}">
                    <a16:creationId xmlns:a16="http://schemas.microsoft.com/office/drawing/2014/main" id="{3E076A02-25F5-0BD2-1EDB-46761A08E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Oval 163">
                <a:extLst>
                  <a:ext uri="{FF2B5EF4-FFF2-40B4-BE49-F238E27FC236}">
                    <a16:creationId xmlns:a16="http://schemas.microsoft.com/office/drawing/2014/main" id="{627D01FA-889E-942C-22C3-54D58802E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7" name="Group 164">
              <a:extLst>
                <a:ext uri="{FF2B5EF4-FFF2-40B4-BE49-F238E27FC236}">
                  <a16:creationId xmlns:a16="http://schemas.microsoft.com/office/drawing/2014/main" id="{E189680A-2EDB-5E3F-DB73-126D171C39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7" y="1845"/>
              <a:ext cx="144" cy="144"/>
              <a:chOff x="1200" y="1968"/>
              <a:chExt cx="144" cy="144"/>
            </a:xfrm>
          </p:grpSpPr>
          <p:sp>
            <p:nvSpPr>
              <p:cNvPr id="155" name="Oval 165">
                <a:extLst>
                  <a:ext uri="{FF2B5EF4-FFF2-40B4-BE49-F238E27FC236}">
                    <a16:creationId xmlns:a16="http://schemas.microsoft.com/office/drawing/2014/main" id="{F866A5B2-2058-B6EF-6150-C6C59B39C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Oval 166">
                <a:extLst>
                  <a:ext uri="{FF2B5EF4-FFF2-40B4-BE49-F238E27FC236}">
                    <a16:creationId xmlns:a16="http://schemas.microsoft.com/office/drawing/2014/main" id="{4F5FBC49-C8A6-2545-5B52-7C84AB40A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Group 167">
              <a:extLst>
                <a:ext uri="{FF2B5EF4-FFF2-40B4-BE49-F238E27FC236}">
                  <a16:creationId xmlns:a16="http://schemas.microsoft.com/office/drawing/2014/main" id="{61B18DCC-A7E9-D6E6-9DC0-3FC67C6C82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54"/>
              <a:ext cx="144" cy="144"/>
              <a:chOff x="1422" y="1893"/>
              <a:chExt cx="144" cy="144"/>
            </a:xfrm>
          </p:grpSpPr>
          <p:sp>
            <p:nvSpPr>
              <p:cNvPr id="153" name="Oval 168">
                <a:extLst>
                  <a:ext uri="{FF2B5EF4-FFF2-40B4-BE49-F238E27FC236}">
                    <a16:creationId xmlns:a16="http://schemas.microsoft.com/office/drawing/2014/main" id="{D3DDD7E6-96AB-F135-BB35-65DC9B2D8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Oval 169">
                <a:extLst>
                  <a:ext uri="{FF2B5EF4-FFF2-40B4-BE49-F238E27FC236}">
                    <a16:creationId xmlns:a16="http://schemas.microsoft.com/office/drawing/2014/main" id="{B6642BB8-8592-7F95-9610-AA22BA4BC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9" name="Group 170">
              <a:extLst>
                <a:ext uri="{FF2B5EF4-FFF2-40B4-BE49-F238E27FC236}">
                  <a16:creationId xmlns:a16="http://schemas.microsoft.com/office/drawing/2014/main" id="{FE415351-E48F-0E8F-1F3E-5AAB76D4B4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1944"/>
              <a:ext cx="144" cy="144"/>
              <a:chOff x="1422" y="1893"/>
              <a:chExt cx="144" cy="144"/>
            </a:xfrm>
          </p:grpSpPr>
          <p:sp>
            <p:nvSpPr>
              <p:cNvPr id="151" name="Oval 171">
                <a:extLst>
                  <a:ext uri="{FF2B5EF4-FFF2-40B4-BE49-F238E27FC236}">
                    <a16:creationId xmlns:a16="http://schemas.microsoft.com/office/drawing/2014/main" id="{360D1C97-9F78-E3DA-089F-28FA1835B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Oval 172">
                <a:extLst>
                  <a:ext uri="{FF2B5EF4-FFF2-40B4-BE49-F238E27FC236}">
                    <a16:creationId xmlns:a16="http://schemas.microsoft.com/office/drawing/2014/main" id="{60C7982D-8D78-0610-E9E8-5D4D57333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0" name="Group 173">
              <a:extLst>
                <a:ext uri="{FF2B5EF4-FFF2-40B4-BE49-F238E27FC236}">
                  <a16:creationId xmlns:a16="http://schemas.microsoft.com/office/drawing/2014/main" id="{21FEB03E-162A-6CA8-7D20-4B9BF65695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5" y="1842"/>
              <a:ext cx="144" cy="144"/>
              <a:chOff x="1422" y="1893"/>
              <a:chExt cx="144" cy="144"/>
            </a:xfrm>
          </p:grpSpPr>
          <p:sp>
            <p:nvSpPr>
              <p:cNvPr id="149" name="Oval 174">
                <a:extLst>
                  <a:ext uri="{FF2B5EF4-FFF2-40B4-BE49-F238E27FC236}">
                    <a16:creationId xmlns:a16="http://schemas.microsoft.com/office/drawing/2014/main" id="{1593D924-890C-116F-9A9F-5667E4DE4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Oval 175">
                <a:extLst>
                  <a:ext uri="{FF2B5EF4-FFF2-40B4-BE49-F238E27FC236}">
                    <a16:creationId xmlns:a16="http://schemas.microsoft.com/office/drawing/2014/main" id="{E02EBAB8-0CC8-D2FB-D8CF-1A9BB4606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1" name="Group 176">
              <a:extLst>
                <a:ext uri="{FF2B5EF4-FFF2-40B4-BE49-F238E27FC236}">
                  <a16:creationId xmlns:a16="http://schemas.microsoft.com/office/drawing/2014/main" id="{C9C31799-0979-B243-5D6E-B0E5FE6454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638"/>
              <a:ext cx="144" cy="144"/>
              <a:chOff x="1422" y="1893"/>
              <a:chExt cx="144" cy="144"/>
            </a:xfrm>
          </p:grpSpPr>
          <p:sp>
            <p:nvSpPr>
              <p:cNvPr id="147" name="Oval 177">
                <a:extLst>
                  <a:ext uri="{FF2B5EF4-FFF2-40B4-BE49-F238E27FC236}">
                    <a16:creationId xmlns:a16="http://schemas.microsoft.com/office/drawing/2014/main" id="{222DCE2D-1806-9977-3EF7-F674F3499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Oval 178">
                <a:extLst>
                  <a:ext uri="{FF2B5EF4-FFF2-40B4-BE49-F238E27FC236}">
                    <a16:creationId xmlns:a16="http://schemas.microsoft.com/office/drawing/2014/main" id="{7F071275-ECF5-636F-4290-BDAE62A4B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2" name="Group 179">
              <a:extLst>
                <a:ext uri="{FF2B5EF4-FFF2-40B4-BE49-F238E27FC236}">
                  <a16:creationId xmlns:a16="http://schemas.microsoft.com/office/drawing/2014/main" id="{440E4285-EBAE-64D5-ADFF-B394F1B058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7" y="1638"/>
              <a:ext cx="144" cy="144"/>
              <a:chOff x="1422" y="1893"/>
              <a:chExt cx="144" cy="144"/>
            </a:xfrm>
          </p:grpSpPr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D2569B99-8118-06B1-CE4C-44C232B40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CF7EC301-EE3A-5744-A8F3-7B5314F7C6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3" name="Group 182">
              <a:extLst>
                <a:ext uri="{FF2B5EF4-FFF2-40B4-BE49-F238E27FC236}">
                  <a16:creationId xmlns:a16="http://schemas.microsoft.com/office/drawing/2014/main" id="{C5AB16B2-F7A6-9BDD-EB0C-08D392A755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" y="1866"/>
              <a:ext cx="144" cy="144"/>
              <a:chOff x="1422" y="1893"/>
              <a:chExt cx="144" cy="144"/>
            </a:xfrm>
          </p:grpSpPr>
          <p:sp>
            <p:nvSpPr>
              <p:cNvPr id="143" name="Oval 183">
                <a:extLst>
                  <a:ext uri="{FF2B5EF4-FFF2-40B4-BE49-F238E27FC236}">
                    <a16:creationId xmlns:a16="http://schemas.microsoft.com/office/drawing/2014/main" id="{6234FD5F-EFCC-60D0-C1E4-A5D807C43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Oval 184">
                <a:extLst>
                  <a:ext uri="{FF2B5EF4-FFF2-40B4-BE49-F238E27FC236}">
                    <a16:creationId xmlns:a16="http://schemas.microsoft.com/office/drawing/2014/main" id="{20126428-CB55-FD2F-40B3-4792E74ED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4" name="Group 185">
              <a:extLst>
                <a:ext uri="{FF2B5EF4-FFF2-40B4-BE49-F238E27FC236}">
                  <a16:creationId xmlns:a16="http://schemas.microsoft.com/office/drawing/2014/main" id="{7D324296-4BAC-F4CF-F350-F04DDA2BC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3" y="1764"/>
              <a:ext cx="144" cy="144"/>
              <a:chOff x="1422" y="1893"/>
              <a:chExt cx="144" cy="144"/>
            </a:xfrm>
          </p:grpSpPr>
          <p:sp>
            <p:nvSpPr>
              <p:cNvPr id="141" name="Oval 186">
                <a:extLst>
                  <a:ext uri="{FF2B5EF4-FFF2-40B4-BE49-F238E27FC236}">
                    <a16:creationId xmlns:a16="http://schemas.microsoft.com/office/drawing/2014/main" id="{6E922984-1287-899C-6684-993CC7EBE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Oval 187">
                <a:extLst>
                  <a:ext uri="{FF2B5EF4-FFF2-40B4-BE49-F238E27FC236}">
                    <a16:creationId xmlns:a16="http://schemas.microsoft.com/office/drawing/2014/main" id="{7F512428-C5FE-9318-7B75-E4AE4A86EB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5" name="Group 188">
              <a:extLst>
                <a:ext uri="{FF2B5EF4-FFF2-40B4-BE49-F238E27FC236}">
                  <a16:creationId xmlns:a16="http://schemas.microsoft.com/office/drawing/2014/main" id="{85F11F60-1322-A1DC-43B9-544CA17070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4" y="1932"/>
              <a:ext cx="144" cy="144"/>
              <a:chOff x="1200" y="1968"/>
              <a:chExt cx="144" cy="144"/>
            </a:xfrm>
          </p:grpSpPr>
          <p:sp>
            <p:nvSpPr>
              <p:cNvPr id="139" name="Oval 189">
                <a:extLst>
                  <a:ext uri="{FF2B5EF4-FFF2-40B4-BE49-F238E27FC236}">
                    <a16:creationId xmlns:a16="http://schemas.microsoft.com/office/drawing/2014/main" id="{80421691-F391-42BD-2C25-412B96003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Oval 190">
                <a:extLst>
                  <a:ext uri="{FF2B5EF4-FFF2-40B4-BE49-F238E27FC236}">
                    <a16:creationId xmlns:a16="http://schemas.microsoft.com/office/drawing/2014/main" id="{5FAB932A-CE2C-1ECC-966E-6EC4D0C8D4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5C7390C2-CEC8-95CC-3C01-278990B927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1" y="1956"/>
              <a:ext cx="144" cy="144"/>
              <a:chOff x="1422" y="1893"/>
              <a:chExt cx="144" cy="144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D6F0D63B-5910-847C-23F7-4150AC751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95F94CEE-6E99-8E30-F4C0-9441487E0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9" name="Oval 188">
            <a:extLst>
              <a:ext uri="{FF2B5EF4-FFF2-40B4-BE49-F238E27FC236}">
                <a16:creationId xmlns:a16="http://schemas.microsoft.com/office/drawing/2014/main" id="{24C932DC-5134-A70B-CA38-B55A0416D498}"/>
              </a:ext>
            </a:extLst>
          </p:cNvPr>
          <p:cNvSpPr>
            <a:spLocks noChangeArrowheads="1"/>
          </p:cNvSpPr>
          <p:nvPr/>
        </p:nvSpPr>
        <p:spPr bwMode="auto">
          <a:xfrm rot="18335509">
            <a:off x="2131303" y="2380923"/>
            <a:ext cx="945576" cy="682344"/>
          </a:xfrm>
          <a:prstGeom prst="ellipse">
            <a:avLst/>
          </a:prstGeom>
          <a:noFill/>
          <a:ln w="6350">
            <a:gradFill flip="none" rotWithShape="1">
              <a:gsLst>
                <a:gs pos="28000">
                  <a:schemeClr val="tx2"/>
                </a:gs>
                <a:gs pos="44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0" name="Group 109">
            <a:extLst>
              <a:ext uri="{FF2B5EF4-FFF2-40B4-BE49-F238E27FC236}">
                <a16:creationId xmlns:a16="http://schemas.microsoft.com/office/drawing/2014/main" id="{A1B3A2F9-0F18-CC9D-5158-690E756DE3DE}"/>
              </a:ext>
            </a:extLst>
          </p:cNvPr>
          <p:cNvGrpSpPr>
            <a:grpSpLocks/>
          </p:cNvGrpSpPr>
          <p:nvPr/>
        </p:nvGrpSpPr>
        <p:grpSpPr bwMode="auto">
          <a:xfrm>
            <a:off x="2914318" y="2392968"/>
            <a:ext cx="72008" cy="75131"/>
            <a:chOff x="2142" y="1758"/>
            <a:chExt cx="144" cy="144"/>
          </a:xfrm>
        </p:grpSpPr>
        <p:sp>
          <p:nvSpPr>
            <p:cNvPr id="191" name="Oval 110">
              <a:extLst>
                <a:ext uri="{FF2B5EF4-FFF2-40B4-BE49-F238E27FC236}">
                  <a16:creationId xmlns:a16="http://schemas.microsoft.com/office/drawing/2014/main" id="{645A7C6D-070C-C883-50AB-AEBEDFD7B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Oval 111">
              <a:extLst>
                <a:ext uri="{FF2B5EF4-FFF2-40B4-BE49-F238E27FC236}">
                  <a16:creationId xmlns:a16="http://schemas.microsoft.com/office/drawing/2014/main" id="{C2335385-9E2A-4449-7416-02E861863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4" name="Freeform 55">
            <a:extLst>
              <a:ext uri="{FF2B5EF4-FFF2-40B4-BE49-F238E27FC236}">
                <a16:creationId xmlns:a16="http://schemas.microsoft.com/office/drawing/2014/main" id="{79AACBFC-C506-192C-16C4-061F66A12736}"/>
              </a:ext>
            </a:extLst>
          </p:cNvPr>
          <p:cNvSpPr>
            <a:spLocks/>
          </p:cNvSpPr>
          <p:nvPr/>
        </p:nvSpPr>
        <p:spPr bwMode="auto">
          <a:xfrm rot="1265355">
            <a:off x="2132667" y="2198383"/>
            <a:ext cx="758089" cy="74106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48" y="16"/>
              </a:cxn>
              <a:cxn ang="0">
                <a:pos x="96" y="256"/>
              </a:cxn>
              <a:cxn ang="0">
                <a:pos x="144" y="16"/>
              </a:cxn>
              <a:cxn ang="0">
                <a:pos x="192" y="256"/>
              </a:cxn>
              <a:cxn ang="0">
                <a:pos x="240" y="16"/>
              </a:cxn>
              <a:cxn ang="0">
                <a:pos x="288" y="256"/>
              </a:cxn>
              <a:cxn ang="0">
                <a:pos x="336" y="16"/>
              </a:cxn>
              <a:cxn ang="0">
                <a:pos x="384" y="256"/>
              </a:cxn>
              <a:cxn ang="0">
                <a:pos x="432" y="16"/>
              </a:cxn>
              <a:cxn ang="0">
                <a:pos x="480" y="160"/>
              </a:cxn>
              <a:cxn ang="0">
                <a:pos x="576" y="160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noFill/>
          <a:ln w="508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Freeform 55">
            <a:extLst>
              <a:ext uri="{FF2B5EF4-FFF2-40B4-BE49-F238E27FC236}">
                <a16:creationId xmlns:a16="http://schemas.microsoft.com/office/drawing/2014/main" id="{73A7F13B-D610-50DC-89F9-88F1162CC84F}"/>
              </a:ext>
            </a:extLst>
          </p:cNvPr>
          <p:cNvSpPr>
            <a:spLocks/>
          </p:cNvSpPr>
          <p:nvPr/>
        </p:nvSpPr>
        <p:spPr bwMode="auto">
          <a:xfrm rot="20305349">
            <a:off x="2988392" y="2190006"/>
            <a:ext cx="758089" cy="74106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48" y="16"/>
              </a:cxn>
              <a:cxn ang="0">
                <a:pos x="96" y="256"/>
              </a:cxn>
              <a:cxn ang="0">
                <a:pos x="144" y="16"/>
              </a:cxn>
              <a:cxn ang="0">
                <a:pos x="192" y="256"/>
              </a:cxn>
              <a:cxn ang="0">
                <a:pos x="240" y="16"/>
              </a:cxn>
              <a:cxn ang="0">
                <a:pos x="288" y="256"/>
              </a:cxn>
              <a:cxn ang="0">
                <a:pos x="336" y="16"/>
              </a:cxn>
              <a:cxn ang="0">
                <a:pos x="384" y="256"/>
              </a:cxn>
              <a:cxn ang="0">
                <a:pos x="432" y="16"/>
              </a:cxn>
              <a:cxn ang="0">
                <a:pos x="480" y="160"/>
              </a:cxn>
              <a:cxn ang="0">
                <a:pos x="576" y="160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noFill/>
          <a:ln w="508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6B51E452-231B-17C4-A44D-37AA17B593C8}"/>
              </a:ext>
            </a:extLst>
          </p:cNvPr>
          <p:cNvSpPr txBox="1"/>
          <p:nvPr/>
        </p:nvSpPr>
        <p:spPr>
          <a:xfrm>
            <a:off x="2100834" y="1074389"/>
            <a:ext cx="15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X-ray scattering</a:t>
            </a: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C3045FEA-2352-9D1B-5CA1-B76C637C7B8C}"/>
              </a:ext>
            </a:extLst>
          </p:cNvPr>
          <p:cNvGrpSpPr/>
          <p:nvPr/>
        </p:nvGrpSpPr>
        <p:grpSpPr>
          <a:xfrm>
            <a:off x="5976441" y="1922406"/>
            <a:ext cx="683904" cy="1308525"/>
            <a:chOff x="2953819" y="5501318"/>
            <a:chExt cx="683904" cy="1254132"/>
          </a:xfrm>
        </p:grpSpPr>
        <p:grpSp>
          <p:nvGrpSpPr>
            <p:cNvPr id="198" name="Group 194">
              <a:extLst>
                <a:ext uri="{FF2B5EF4-FFF2-40B4-BE49-F238E27FC236}">
                  <a16:creationId xmlns:a16="http://schemas.microsoft.com/office/drawing/2014/main" id="{73BF1FC1-A276-7EEC-C7D4-C3EC080715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7962" y="5943471"/>
              <a:ext cx="342836" cy="376994"/>
              <a:chOff x="4053" y="1584"/>
              <a:chExt cx="501" cy="516"/>
            </a:xfrm>
          </p:grpSpPr>
          <p:grpSp>
            <p:nvGrpSpPr>
              <p:cNvPr id="206" name="Group 116">
                <a:extLst>
                  <a:ext uri="{FF2B5EF4-FFF2-40B4-BE49-F238E27FC236}">
                    <a16:creationId xmlns:a16="http://schemas.microsoft.com/office/drawing/2014/main" id="{4496EBB5-0572-0DF2-A04B-B2AC7E4863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282" name="Oval 117">
                  <a:extLst>
                    <a:ext uri="{FF2B5EF4-FFF2-40B4-BE49-F238E27FC236}">
                      <a16:creationId xmlns:a16="http://schemas.microsoft.com/office/drawing/2014/main" id="{5713B3D1-4147-2537-8347-41B233E22A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Oval 118">
                  <a:extLst>
                    <a:ext uri="{FF2B5EF4-FFF2-40B4-BE49-F238E27FC236}">
                      <a16:creationId xmlns:a16="http://schemas.microsoft.com/office/drawing/2014/main" id="{A502E682-F367-5B4E-190B-6067AE9129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" name="Group 119">
                <a:extLst>
                  <a:ext uri="{FF2B5EF4-FFF2-40B4-BE49-F238E27FC236}">
                    <a16:creationId xmlns:a16="http://schemas.microsoft.com/office/drawing/2014/main" id="{7C5AB32B-5F27-B02E-F19D-78BB3BAD45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280" name="Oval 120">
                  <a:extLst>
                    <a:ext uri="{FF2B5EF4-FFF2-40B4-BE49-F238E27FC236}">
                      <a16:creationId xmlns:a16="http://schemas.microsoft.com/office/drawing/2014/main" id="{A67E3715-11CB-6620-7C03-70642BD4B3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Oval 121">
                  <a:extLst>
                    <a:ext uri="{FF2B5EF4-FFF2-40B4-BE49-F238E27FC236}">
                      <a16:creationId xmlns:a16="http://schemas.microsoft.com/office/drawing/2014/main" id="{A5F0793E-7DDB-068D-49E5-685125BB50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8" name="Group 122">
                <a:extLst>
                  <a:ext uri="{FF2B5EF4-FFF2-40B4-BE49-F238E27FC236}">
                    <a16:creationId xmlns:a16="http://schemas.microsoft.com/office/drawing/2014/main" id="{CC6CBBBC-78FA-2687-9344-3FB3C8D5ED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278" name="Oval 123">
                  <a:extLst>
                    <a:ext uri="{FF2B5EF4-FFF2-40B4-BE49-F238E27FC236}">
                      <a16:creationId xmlns:a16="http://schemas.microsoft.com/office/drawing/2014/main" id="{BB3AE686-5881-D108-A600-98494CD08F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Oval 124">
                  <a:extLst>
                    <a:ext uri="{FF2B5EF4-FFF2-40B4-BE49-F238E27FC236}">
                      <a16:creationId xmlns:a16="http://schemas.microsoft.com/office/drawing/2014/main" id="{DDF3020B-0C7D-F2A9-AA25-9A97FEF288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9" name="Group 125">
                <a:extLst>
                  <a:ext uri="{FF2B5EF4-FFF2-40B4-BE49-F238E27FC236}">
                    <a16:creationId xmlns:a16="http://schemas.microsoft.com/office/drawing/2014/main" id="{0CDDDF9F-1DAF-C664-F5F0-4EA9AC1F68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276" name="Oval 126">
                  <a:extLst>
                    <a:ext uri="{FF2B5EF4-FFF2-40B4-BE49-F238E27FC236}">
                      <a16:creationId xmlns:a16="http://schemas.microsoft.com/office/drawing/2014/main" id="{3648E12B-C6C7-0B45-82D8-1BAA21D4FC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Oval 127">
                  <a:extLst>
                    <a:ext uri="{FF2B5EF4-FFF2-40B4-BE49-F238E27FC236}">
                      <a16:creationId xmlns:a16="http://schemas.microsoft.com/office/drawing/2014/main" id="{9568F2C7-9025-5C68-033E-A998DAC354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" name="Group 128">
                <a:extLst>
                  <a:ext uri="{FF2B5EF4-FFF2-40B4-BE49-F238E27FC236}">
                    <a16:creationId xmlns:a16="http://schemas.microsoft.com/office/drawing/2014/main" id="{8A605289-D874-E776-AD8C-1D9E31C6A0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274" name="Oval 129">
                  <a:extLst>
                    <a:ext uri="{FF2B5EF4-FFF2-40B4-BE49-F238E27FC236}">
                      <a16:creationId xmlns:a16="http://schemas.microsoft.com/office/drawing/2014/main" id="{7B7C9A38-DFEA-C38E-A257-F8C57B9EB7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Oval 130">
                  <a:extLst>
                    <a:ext uri="{FF2B5EF4-FFF2-40B4-BE49-F238E27FC236}">
                      <a16:creationId xmlns:a16="http://schemas.microsoft.com/office/drawing/2014/main" id="{9805F692-EFD4-139C-5445-B64C020295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1" name="Group 131">
                <a:extLst>
                  <a:ext uri="{FF2B5EF4-FFF2-40B4-BE49-F238E27FC236}">
                    <a16:creationId xmlns:a16="http://schemas.microsoft.com/office/drawing/2014/main" id="{12C14B8E-7082-CEE5-2156-EFC7F04F97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272" name="Oval 132">
                  <a:extLst>
                    <a:ext uri="{FF2B5EF4-FFF2-40B4-BE49-F238E27FC236}">
                      <a16:creationId xmlns:a16="http://schemas.microsoft.com/office/drawing/2014/main" id="{C8C5872E-6296-BDB3-EB9C-B0C8F9381D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Oval 133">
                  <a:extLst>
                    <a:ext uri="{FF2B5EF4-FFF2-40B4-BE49-F238E27FC236}">
                      <a16:creationId xmlns:a16="http://schemas.microsoft.com/office/drawing/2014/main" id="{B3359E4B-5CEE-F9C0-A6B3-C65435C0D9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D367731D-CEA9-AAE7-BDE9-BBFC493F06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270" name="Oval 135">
                  <a:extLst>
                    <a:ext uri="{FF2B5EF4-FFF2-40B4-BE49-F238E27FC236}">
                      <a16:creationId xmlns:a16="http://schemas.microsoft.com/office/drawing/2014/main" id="{498A609D-8A72-A3E6-DA6E-430CFA3995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Oval 136">
                  <a:extLst>
                    <a:ext uri="{FF2B5EF4-FFF2-40B4-BE49-F238E27FC236}">
                      <a16:creationId xmlns:a16="http://schemas.microsoft.com/office/drawing/2014/main" id="{072220A2-5007-1F6F-0D8E-4042287DC8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" name="Group 137">
                <a:extLst>
                  <a:ext uri="{FF2B5EF4-FFF2-40B4-BE49-F238E27FC236}">
                    <a16:creationId xmlns:a16="http://schemas.microsoft.com/office/drawing/2014/main" id="{FEB94673-D98B-B1AC-D74C-BFE34FC6ED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268" name="Oval 138">
                  <a:extLst>
                    <a:ext uri="{FF2B5EF4-FFF2-40B4-BE49-F238E27FC236}">
                      <a16:creationId xmlns:a16="http://schemas.microsoft.com/office/drawing/2014/main" id="{289FBD8C-BA48-E24B-3DDE-7CEB0F944E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Oval 139">
                  <a:extLst>
                    <a:ext uri="{FF2B5EF4-FFF2-40B4-BE49-F238E27FC236}">
                      <a16:creationId xmlns:a16="http://schemas.microsoft.com/office/drawing/2014/main" id="{9FCAB837-F6B6-3EA7-DB82-8AEDC08E49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4" name="Group 140">
                <a:extLst>
                  <a:ext uri="{FF2B5EF4-FFF2-40B4-BE49-F238E27FC236}">
                    <a16:creationId xmlns:a16="http://schemas.microsoft.com/office/drawing/2014/main" id="{D04926F0-A0EA-8D55-2838-C25317F00A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266" name="Oval 141">
                  <a:extLst>
                    <a:ext uri="{FF2B5EF4-FFF2-40B4-BE49-F238E27FC236}">
                      <a16:creationId xmlns:a16="http://schemas.microsoft.com/office/drawing/2014/main" id="{CACBF957-2F4B-E098-7779-3E677AF5CE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Oval 142">
                  <a:extLst>
                    <a:ext uri="{FF2B5EF4-FFF2-40B4-BE49-F238E27FC236}">
                      <a16:creationId xmlns:a16="http://schemas.microsoft.com/office/drawing/2014/main" id="{CF249131-96E6-AB66-7386-F29EB64D53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5" name="Group 143">
                <a:extLst>
                  <a:ext uri="{FF2B5EF4-FFF2-40B4-BE49-F238E27FC236}">
                    <a16:creationId xmlns:a16="http://schemas.microsoft.com/office/drawing/2014/main" id="{C6C0A4AB-3CAC-55A1-E016-E2CD762742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264" name="Oval 144">
                  <a:extLst>
                    <a:ext uri="{FF2B5EF4-FFF2-40B4-BE49-F238E27FC236}">
                      <a16:creationId xmlns:a16="http://schemas.microsoft.com/office/drawing/2014/main" id="{2C52CCAC-F89E-CBFE-3AB8-EF71BF182C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Oval 145">
                  <a:extLst>
                    <a:ext uri="{FF2B5EF4-FFF2-40B4-BE49-F238E27FC236}">
                      <a16:creationId xmlns:a16="http://schemas.microsoft.com/office/drawing/2014/main" id="{7230F6C6-D954-4720-099B-A3399E2DD5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6" name="Group 146">
                <a:extLst>
                  <a:ext uri="{FF2B5EF4-FFF2-40B4-BE49-F238E27FC236}">
                    <a16:creationId xmlns:a16="http://schemas.microsoft.com/office/drawing/2014/main" id="{36125FEB-CD00-ABDE-4D8F-6A05EE70A6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262" name="Oval 147">
                  <a:extLst>
                    <a:ext uri="{FF2B5EF4-FFF2-40B4-BE49-F238E27FC236}">
                      <a16:creationId xmlns:a16="http://schemas.microsoft.com/office/drawing/2014/main" id="{F99E2211-E120-95F5-35C4-750C59D11E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Oval 148">
                  <a:extLst>
                    <a:ext uri="{FF2B5EF4-FFF2-40B4-BE49-F238E27FC236}">
                      <a16:creationId xmlns:a16="http://schemas.microsoft.com/office/drawing/2014/main" id="{FA55F909-4899-EA2D-1DED-909A24BDB7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7" name="Group 149">
                <a:extLst>
                  <a:ext uri="{FF2B5EF4-FFF2-40B4-BE49-F238E27FC236}">
                    <a16:creationId xmlns:a16="http://schemas.microsoft.com/office/drawing/2014/main" id="{7251B57E-3520-DD6A-BF95-93C44242C9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260" name="Oval 150">
                  <a:extLst>
                    <a:ext uri="{FF2B5EF4-FFF2-40B4-BE49-F238E27FC236}">
                      <a16:creationId xmlns:a16="http://schemas.microsoft.com/office/drawing/2014/main" id="{CED9EF7B-CE1C-F7A9-1A6A-994669C223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Oval 151">
                  <a:extLst>
                    <a:ext uri="{FF2B5EF4-FFF2-40B4-BE49-F238E27FC236}">
                      <a16:creationId xmlns:a16="http://schemas.microsoft.com/office/drawing/2014/main" id="{9878310B-9A77-C656-DF76-DAE1821347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8" name="Group 152">
                <a:extLst>
                  <a:ext uri="{FF2B5EF4-FFF2-40B4-BE49-F238E27FC236}">
                    <a16:creationId xmlns:a16="http://schemas.microsoft.com/office/drawing/2014/main" id="{B0BABB1B-8804-8A36-70DE-A6EF918174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258" name="Oval 153">
                  <a:extLst>
                    <a:ext uri="{FF2B5EF4-FFF2-40B4-BE49-F238E27FC236}">
                      <a16:creationId xmlns:a16="http://schemas.microsoft.com/office/drawing/2014/main" id="{6EDD3526-41B7-D7C7-1C5E-3EFFED1DFE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Oval 154">
                  <a:extLst>
                    <a:ext uri="{FF2B5EF4-FFF2-40B4-BE49-F238E27FC236}">
                      <a16:creationId xmlns:a16="http://schemas.microsoft.com/office/drawing/2014/main" id="{8141C265-90BC-2B22-34C5-E669D9799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9" name="Group 155">
                <a:extLst>
                  <a:ext uri="{FF2B5EF4-FFF2-40B4-BE49-F238E27FC236}">
                    <a16:creationId xmlns:a16="http://schemas.microsoft.com/office/drawing/2014/main" id="{5B373101-D64B-6F79-25FD-8E89ABF4EC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256" name="Oval 156">
                  <a:extLst>
                    <a:ext uri="{FF2B5EF4-FFF2-40B4-BE49-F238E27FC236}">
                      <a16:creationId xmlns:a16="http://schemas.microsoft.com/office/drawing/2014/main" id="{FE4B007D-D460-19A8-D4DF-D13C321F54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Oval 157">
                  <a:extLst>
                    <a:ext uri="{FF2B5EF4-FFF2-40B4-BE49-F238E27FC236}">
                      <a16:creationId xmlns:a16="http://schemas.microsoft.com/office/drawing/2014/main" id="{E754D780-5E39-CAE8-51C1-89783CFABE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0" name="Group 158">
                <a:extLst>
                  <a:ext uri="{FF2B5EF4-FFF2-40B4-BE49-F238E27FC236}">
                    <a16:creationId xmlns:a16="http://schemas.microsoft.com/office/drawing/2014/main" id="{E6E07612-EE4C-1D98-D3B2-B5FA50D179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254" name="Oval 159">
                  <a:extLst>
                    <a:ext uri="{FF2B5EF4-FFF2-40B4-BE49-F238E27FC236}">
                      <a16:creationId xmlns:a16="http://schemas.microsoft.com/office/drawing/2014/main" id="{70729838-DBFE-60C9-A80C-8C8C1CAF4D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Oval 160">
                  <a:extLst>
                    <a:ext uri="{FF2B5EF4-FFF2-40B4-BE49-F238E27FC236}">
                      <a16:creationId xmlns:a16="http://schemas.microsoft.com/office/drawing/2014/main" id="{6DAB6518-90C5-14CD-9BB9-7299E42E73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694CC17E-1DA2-9588-36D4-2B43AE6289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252" name="Oval 162">
                  <a:extLst>
                    <a:ext uri="{FF2B5EF4-FFF2-40B4-BE49-F238E27FC236}">
                      <a16:creationId xmlns:a16="http://schemas.microsoft.com/office/drawing/2014/main" id="{68871881-FF67-4D17-142B-2BF6BF4EFB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Oval 163">
                  <a:extLst>
                    <a:ext uri="{FF2B5EF4-FFF2-40B4-BE49-F238E27FC236}">
                      <a16:creationId xmlns:a16="http://schemas.microsoft.com/office/drawing/2014/main" id="{0E8032DB-834E-17B2-6965-1547F38CC6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2" name="Group 164">
                <a:extLst>
                  <a:ext uri="{FF2B5EF4-FFF2-40B4-BE49-F238E27FC236}">
                    <a16:creationId xmlns:a16="http://schemas.microsoft.com/office/drawing/2014/main" id="{EAB41F87-E4E8-B8FE-8174-4BBA495157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250" name="Oval 165">
                  <a:extLst>
                    <a:ext uri="{FF2B5EF4-FFF2-40B4-BE49-F238E27FC236}">
                      <a16:creationId xmlns:a16="http://schemas.microsoft.com/office/drawing/2014/main" id="{B9320940-D61C-1D31-0738-8614EF9DC4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Oval 166">
                  <a:extLst>
                    <a:ext uri="{FF2B5EF4-FFF2-40B4-BE49-F238E27FC236}">
                      <a16:creationId xmlns:a16="http://schemas.microsoft.com/office/drawing/2014/main" id="{4595FAB5-37E0-271A-FCAF-EB1766FE97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3" name="Group 167">
                <a:extLst>
                  <a:ext uri="{FF2B5EF4-FFF2-40B4-BE49-F238E27FC236}">
                    <a16:creationId xmlns:a16="http://schemas.microsoft.com/office/drawing/2014/main" id="{38909316-6C71-AAC9-D273-E1B27BC9A1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248" name="Oval 168">
                  <a:extLst>
                    <a:ext uri="{FF2B5EF4-FFF2-40B4-BE49-F238E27FC236}">
                      <a16:creationId xmlns:a16="http://schemas.microsoft.com/office/drawing/2014/main" id="{F4206806-2CB8-D319-73AD-24BF9F1716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Oval 169">
                  <a:extLst>
                    <a:ext uri="{FF2B5EF4-FFF2-40B4-BE49-F238E27FC236}">
                      <a16:creationId xmlns:a16="http://schemas.microsoft.com/office/drawing/2014/main" id="{5106B081-173B-767E-1224-512CDD6F13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4" name="Group 170">
                <a:extLst>
                  <a:ext uri="{FF2B5EF4-FFF2-40B4-BE49-F238E27FC236}">
                    <a16:creationId xmlns:a16="http://schemas.microsoft.com/office/drawing/2014/main" id="{D5515656-1FEE-40D6-E865-9C9BA3A124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246" name="Oval 171">
                  <a:extLst>
                    <a:ext uri="{FF2B5EF4-FFF2-40B4-BE49-F238E27FC236}">
                      <a16:creationId xmlns:a16="http://schemas.microsoft.com/office/drawing/2014/main" id="{96C4F494-7B6B-5F30-8A0C-01DE39CEF2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Oval 172">
                  <a:extLst>
                    <a:ext uri="{FF2B5EF4-FFF2-40B4-BE49-F238E27FC236}">
                      <a16:creationId xmlns:a16="http://schemas.microsoft.com/office/drawing/2014/main" id="{CA8A0951-17ED-5EBB-94A7-A5F06C3EE2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5" name="Group 173">
                <a:extLst>
                  <a:ext uri="{FF2B5EF4-FFF2-40B4-BE49-F238E27FC236}">
                    <a16:creationId xmlns:a16="http://schemas.microsoft.com/office/drawing/2014/main" id="{3C6D36FC-87BB-1299-66F7-6C392AE19D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244" name="Oval 174">
                  <a:extLst>
                    <a:ext uri="{FF2B5EF4-FFF2-40B4-BE49-F238E27FC236}">
                      <a16:creationId xmlns:a16="http://schemas.microsoft.com/office/drawing/2014/main" id="{95F14CC2-4148-6DB3-A42B-C8286257E0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Oval 175">
                  <a:extLst>
                    <a:ext uri="{FF2B5EF4-FFF2-40B4-BE49-F238E27FC236}">
                      <a16:creationId xmlns:a16="http://schemas.microsoft.com/office/drawing/2014/main" id="{BF6B842D-8EC2-9DE6-41EC-99FDBD41AB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176">
                <a:extLst>
                  <a:ext uri="{FF2B5EF4-FFF2-40B4-BE49-F238E27FC236}">
                    <a16:creationId xmlns:a16="http://schemas.microsoft.com/office/drawing/2014/main" id="{75618288-B42D-4B73-CACC-1B52DFCEEF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242" name="Oval 177">
                  <a:extLst>
                    <a:ext uri="{FF2B5EF4-FFF2-40B4-BE49-F238E27FC236}">
                      <a16:creationId xmlns:a16="http://schemas.microsoft.com/office/drawing/2014/main" id="{25762526-4302-DBC7-F04E-66F742ECB6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Oval 178">
                  <a:extLst>
                    <a:ext uri="{FF2B5EF4-FFF2-40B4-BE49-F238E27FC236}">
                      <a16:creationId xmlns:a16="http://schemas.microsoft.com/office/drawing/2014/main" id="{93A8D509-D918-4570-6F2C-141D7C83FA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7" name="Group 179">
                <a:extLst>
                  <a:ext uri="{FF2B5EF4-FFF2-40B4-BE49-F238E27FC236}">
                    <a16:creationId xmlns:a16="http://schemas.microsoft.com/office/drawing/2014/main" id="{FBC10BF2-065B-3164-EBD4-31CF790D9D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52E9D247-1FDD-C986-6A1E-9D0BE53365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3A11F2C3-8994-42DC-5BDF-77571AB496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8" name="Group 182">
                <a:extLst>
                  <a:ext uri="{FF2B5EF4-FFF2-40B4-BE49-F238E27FC236}">
                    <a16:creationId xmlns:a16="http://schemas.microsoft.com/office/drawing/2014/main" id="{8F923C4C-2E8C-27F3-18F6-DFB36E7CA4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238" name="Oval 183">
                  <a:extLst>
                    <a:ext uri="{FF2B5EF4-FFF2-40B4-BE49-F238E27FC236}">
                      <a16:creationId xmlns:a16="http://schemas.microsoft.com/office/drawing/2014/main" id="{51F28FE6-D117-D5C9-E475-739BCC3E34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Oval 184">
                  <a:extLst>
                    <a:ext uri="{FF2B5EF4-FFF2-40B4-BE49-F238E27FC236}">
                      <a16:creationId xmlns:a16="http://schemas.microsoft.com/office/drawing/2014/main" id="{73E57197-A331-FA62-8A7B-C5801C54D1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9" name="Group 185">
                <a:extLst>
                  <a:ext uri="{FF2B5EF4-FFF2-40B4-BE49-F238E27FC236}">
                    <a16:creationId xmlns:a16="http://schemas.microsoft.com/office/drawing/2014/main" id="{50E4F478-4279-49F2-8ED7-0EB68EC3CA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236" name="Oval 186">
                  <a:extLst>
                    <a:ext uri="{FF2B5EF4-FFF2-40B4-BE49-F238E27FC236}">
                      <a16:creationId xmlns:a16="http://schemas.microsoft.com/office/drawing/2014/main" id="{5D060CEB-0466-2D97-FB18-E6EF3435DE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Oval 187">
                  <a:extLst>
                    <a:ext uri="{FF2B5EF4-FFF2-40B4-BE49-F238E27FC236}">
                      <a16:creationId xmlns:a16="http://schemas.microsoft.com/office/drawing/2014/main" id="{2822486F-265D-2ADA-00C9-F4D4CDF9F7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0" name="Group 188">
                <a:extLst>
                  <a:ext uri="{FF2B5EF4-FFF2-40B4-BE49-F238E27FC236}">
                    <a16:creationId xmlns:a16="http://schemas.microsoft.com/office/drawing/2014/main" id="{27A0EE2E-3C97-907A-1715-31EEFE09A5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234" name="Oval 189">
                  <a:extLst>
                    <a:ext uri="{FF2B5EF4-FFF2-40B4-BE49-F238E27FC236}">
                      <a16:creationId xmlns:a16="http://schemas.microsoft.com/office/drawing/2014/main" id="{BF290206-BB15-0895-CE65-5C21A80DD4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Oval 190">
                  <a:extLst>
                    <a:ext uri="{FF2B5EF4-FFF2-40B4-BE49-F238E27FC236}">
                      <a16:creationId xmlns:a16="http://schemas.microsoft.com/office/drawing/2014/main" id="{E89BC67F-DA9C-D511-05FD-2617FDDF96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8D05C90B-4C6E-695A-80FB-6DBBF5A740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23202856-3DB8-99FB-11E9-12D612D889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ED1ED351-98A0-1E47-FFB7-F8A357E8A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E3B0F539-804F-5035-BBD6-330D56C6D1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335509">
              <a:off x="3015964" y="5911523"/>
              <a:ext cx="592463" cy="462809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chemeClr val="tx2"/>
                  </a:gs>
                  <a:gs pos="44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02BA1162-5E52-4AF3-848A-0BEC8DBCA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908349">
              <a:off x="2953819" y="5501318"/>
              <a:ext cx="683904" cy="1254132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chemeClr val="tx2"/>
                  </a:gs>
                  <a:gs pos="44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1" name="Group 109">
              <a:extLst>
                <a:ext uri="{FF2B5EF4-FFF2-40B4-BE49-F238E27FC236}">
                  <a16:creationId xmlns:a16="http://schemas.microsoft.com/office/drawing/2014/main" id="{8A9DA2C1-802A-5973-EAFF-757A087471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90097" y="5572387"/>
              <a:ext cx="72008" cy="72008"/>
              <a:chOff x="2142" y="1758"/>
              <a:chExt cx="144" cy="144"/>
            </a:xfrm>
          </p:grpSpPr>
          <p:sp>
            <p:nvSpPr>
              <p:cNvPr id="204" name="Oval 110">
                <a:extLst>
                  <a:ext uri="{FF2B5EF4-FFF2-40B4-BE49-F238E27FC236}">
                    <a16:creationId xmlns:a16="http://schemas.microsoft.com/office/drawing/2014/main" id="{0FD584C2-E886-7777-B2F4-A9E3FE654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1758"/>
                <a:ext cx="144" cy="144"/>
              </a:xfrm>
              <a:prstGeom prst="ellipse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Oval 111">
                <a:extLst>
                  <a:ext uri="{FF2B5EF4-FFF2-40B4-BE49-F238E27FC236}">
                    <a16:creationId xmlns:a16="http://schemas.microsoft.com/office/drawing/2014/main" id="{7E150577-351C-E9B8-B2F7-B682B1149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1776"/>
                <a:ext cx="48" cy="4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37848889-6E43-3BF6-77B4-744967B79C32}"/>
                </a:ext>
              </a:extLst>
            </p:cNvPr>
            <p:cNvSpPr/>
            <p:nvPr/>
          </p:nvSpPr>
          <p:spPr bwMode="auto">
            <a:xfrm>
              <a:off x="3462105" y="5875138"/>
              <a:ext cx="72008" cy="683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  <a:prstDash val="sysDot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Arc 202">
              <a:extLst>
                <a:ext uri="{FF2B5EF4-FFF2-40B4-BE49-F238E27FC236}">
                  <a16:creationId xmlns:a16="http://schemas.microsoft.com/office/drawing/2014/main" id="{DEB9E651-EA69-FFC0-85A0-2F4EDE7F7F24}"/>
                </a:ext>
              </a:extLst>
            </p:cNvPr>
            <p:cNvSpPr/>
            <p:nvPr/>
          </p:nvSpPr>
          <p:spPr>
            <a:xfrm rot="1610056">
              <a:off x="3239651" y="5609339"/>
              <a:ext cx="292898" cy="373230"/>
            </a:xfrm>
            <a:prstGeom prst="arc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8" name="TextBox 287">
            <a:extLst>
              <a:ext uri="{FF2B5EF4-FFF2-40B4-BE49-F238E27FC236}">
                <a16:creationId xmlns:a16="http://schemas.microsoft.com/office/drawing/2014/main" id="{C56F90F9-13B4-0918-68D2-0C611701C6D8}"/>
              </a:ext>
            </a:extLst>
          </p:cNvPr>
          <p:cNvSpPr txBox="1"/>
          <p:nvPr/>
        </p:nvSpPr>
        <p:spPr>
          <a:xfrm>
            <a:off x="6115810" y="1034796"/>
            <a:ext cx="238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Impact excitation and subsequent decay</a:t>
            </a:r>
          </a:p>
        </p:txBody>
      </p:sp>
      <p:grpSp>
        <p:nvGrpSpPr>
          <p:cNvPr id="290" name="Group 194">
            <a:extLst>
              <a:ext uri="{FF2B5EF4-FFF2-40B4-BE49-F238E27FC236}">
                <a16:creationId xmlns:a16="http://schemas.microsoft.com/office/drawing/2014/main" id="{F31B42A1-F323-3381-B604-E1852918E9F1}"/>
              </a:ext>
            </a:extLst>
          </p:cNvPr>
          <p:cNvGrpSpPr>
            <a:grpSpLocks/>
          </p:cNvGrpSpPr>
          <p:nvPr/>
        </p:nvGrpSpPr>
        <p:grpSpPr bwMode="auto">
          <a:xfrm>
            <a:off x="7633933" y="2431760"/>
            <a:ext cx="342836" cy="393345"/>
            <a:chOff x="4053" y="1584"/>
            <a:chExt cx="501" cy="516"/>
          </a:xfrm>
        </p:grpSpPr>
        <p:grpSp>
          <p:nvGrpSpPr>
            <p:cNvPr id="298" name="Group 116">
              <a:extLst>
                <a:ext uri="{FF2B5EF4-FFF2-40B4-BE49-F238E27FC236}">
                  <a16:creationId xmlns:a16="http://schemas.microsoft.com/office/drawing/2014/main" id="{9C1D8DF8-80BC-9678-79D7-3CD5B29267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5" y="1707"/>
              <a:ext cx="144" cy="144"/>
              <a:chOff x="1200" y="1968"/>
              <a:chExt cx="144" cy="144"/>
            </a:xfrm>
          </p:grpSpPr>
          <p:sp>
            <p:nvSpPr>
              <p:cNvPr id="374" name="Oval 117">
                <a:extLst>
                  <a:ext uri="{FF2B5EF4-FFF2-40B4-BE49-F238E27FC236}">
                    <a16:creationId xmlns:a16="http://schemas.microsoft.com/office/drawing/2014/main" id="{71377EC2-4831-4232-1680-21662DD9B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5" name="Oval 118">
                <a:extLst>
                  <a:ext uri="{FF2B5EF4-FFF2-40B4-BE49-F238E27FC236}">
                    <a16:creationId xmlns:a16="http://schemas.microsoft.com/office/drawing/2014/main" id="{FB36FA42-FCFF-FF5F-CFEB-C162E5841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9" name="Group 119">
              <a:extLst>
                <a:ext uri="{FF2B5EF4-FFF2-40B4-BE49-F238E27FC236}">
                  <a16:creationId xmlns:a16="http://schemas.microsoft.com/office/drawing/2014/main" id="{B105C5B1-E26B-F152-96DD-BBD8F33C21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800"/>
              <a:ext cx="144" cy="144"/>
              <a:chOff x="1200" y="1968"/>
              <a:chExt cx="144" cy="144"/>
            </a:xfrm>
          </p:grpSpPr>
          <p:sp>
            <p:nvSpPr>
              <p:cNvPr id="372" name="Oval 120">
                <a:extLst>
                  <a:ext uri="{FF2B5EF4-FFF2-40B4-BE49-F238E27FC236}">
                    <a16:creationId xmlns:a16="http://schemas.microsoft.com/office/drawing/2014/main" id="{D36A5F8F-EEF6-4344-81F5-BB7542120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3" name="Oval 121">
                <a:extLst>
                  <a:ext uri="{FF2B5EF4-FFF2-40B4-BE49-F238E27FC236}">
                    <a16:creationId xmlns:a16="http://schemas.microsoft.com/office/drawing/2014/main" id="{19E3ADB5-5DD9-427D-5369-4F26A5473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0" name="Group 122">
              <a:extLst>
                <a:ext uri="{FF2B5EF4-FFF2-40B4-BE49-F238E27FC236}">
                  <a16:creationId xmlns:a16="http://schemas.microsoft.com/office/drawing/2014/main" id="{8FDF3132-E872-9EF5-89DA-B30589A158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710"/>
              <a:ext cx="144" cy="144"/>
              <a:chOff x="1422" y="1893"/>
              <a:chExt cx="144" cy="144"/>
            </a:xfrm>
          </p:grpSpPr>
          <p:sp>
            <p:nvSpPr>
              <p:cNvPr id="370" name="Oval 123">
                <a:extLst>
                  <a:ext uri="{FF2B5EF4-FFF2-40B4-BE49-F238E27FC236}">
                    <a16:creationId xmlns:a16="http://schemas.microsoft.com/office/drawing/2014/main" id="{092B7496-726C-AF0F-78D5-B9D6527C4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1" name="Oval 124">
                <a:extLst>
                  <a:ext uri="{FF2B5EF4-FFF2-40B4-BE49-F238E27FC236}">
                    <a16:creationId xmlns:a16="http://schemas.microsoft.com/office/drawing/2014/main" id="{0E222E46-D6D3-6057-240A-A64D48DE6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1" name="Group 125">
              <a:extLst>
                <a:ext uri="{FF2B5EF4-FFF2-40B4-BE49-F238E27FC236}">
                  <a16:creationId xmlns:a16="http://schemas.microsoft.com/office/drawing/2014/main" id="{427643B4-1AC6-B77A-3FA0-C36277755E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39"/>
              <a:ext cx="144" cy="144"/>
              <a:chOff x="1422" y="1893"/>
              <a:chExt cx="144" cy="144"/>
            </a:xfrm>
          </p:grpSpPr>
          <p:sp>
            <p:nvSpPr>
              <p:cNvPr id="368" name="Oval 126">
                <a:extLst>
                  <a:ext uri="{FF2B5EF4-FFF2-40B4-BE49-F238E27FC236}">
                    <a16:creationId xmlns:a16="http://schemas.microsoft.com/office/drawing/2014/main" id="{8821679E-9214-EC0E-5544-79401EC24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9" name="Oval 127">
                <a:extLst>
                  <a:ext uri="{FF2B5EF4-FFF2-40B4-BE49-F238E27FC236}">
                    <a16:creationId xmlns:a16="http://schemas.microsoft.com/office/drawing/2014/main" id="{F31B63D4-F45B-DCC8-C33B-050D3CCFC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128">
              <a:extLst>
                <a:ext uri="{FF2B5EF4-FFF2-40B4-BE49-F238E27FC236}">
                  <a16:creationId xmlns:a16="http://schemas.microsoft.com/office/drawing/2014/main" id="{31D69BE4-695E-6AEE-8FA7-7413E7A947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0" y="1689"/>
              <a:ext cx="144" cy="144"/>
              <a:chOff x="1422" y="1893"/>
              <a:chExt cx="144" cy="144"/>
            </a:xfrm>
          </p:grpSpPr>
          <p:sp>
            <p:nvSpPr>
              <p:cNvPr id="366" name="Oval 129">
                <a:extLst>
                  <a:ext uri="{FF2B5EF4-FFF2-40B4-BE49-F238E27FC236}">
                    <a16:creationId xmlns:a16="http://schemas.microsoft.com/office/drawing/2014/main" id="{7A246013-B0E6-2615-C31E-5CD5D0F07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7" name="Oval 130">
                <a:extLst>
                  <a:ext uri="{FF2B5EF4-FFF2-40B4-BE49-F238E27FC236}">
                    <a16:creationId xmlns:a16="http://schemas.microsoft.com/office/drawing/2014/main" id="{13A17D68-9FA7-7255-9D65-FF54F1268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3" name="Group 131">
              <a:extLst>
                <a:ext uri="{FF2B5EF4-FFF2-40B4-BE49-F238E27FC236}">
                  <a16:creationId xmlns:a16="http://schemas.microsoft.com/office/drawing/2014/main" id="{C81AE7EE-0BDD-FE6C-3149-DD1809DECB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5" y="1671"/>
              <a:ext cx="144" cy="144"/>
              <a:chOff x="1422" y="1893"/>
              <a:chExt cx="144" cy="144"/>
            </a:xfrm>
          </p:grpSpPr>
          <p:sp>
            <p:nvSpPr>
              <p:cNvPr id="364" name="Oval 132">
                <a:extLst>
                  <a:ext uri="{FF2B5EF4-FFF2-40B4-BE49-F238E27FC236}">
                    <a16:creationId xmlns:a16="http://schemas.microsoft.com/office/drawing/2014/main" id="{094921D1-C52B-12AB-B296-D57EEF287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" name="Oval 133">
                <a:extLst>
                  <a:ext uri="{FF2B5EF4-FFF2-40B4-BE49-F238E27FC236}">
                    <a16:creationId xmlns:a16="http://schemas.microsoft.com/office/drawing/2014/main" id="{39314839-FDBD-FF99-97C7-5FA3C25D2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0B2B23BF-8BEF-68F9-DC06-12B3FAB445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887"/>
              <a:ext cx="144" cy="144"/>
              <a:chOff x="1200" y="1968"/>
              <a:chExt cx="144" cy="144"/>
            </a:xfrm>
          </p:grpSpPr>
          <p:sp>
            <p:nvSpPr>
              <p:cNvPr id="362" name="Oval 135">
                <a:extLst>
                  <a:ext uri="{FF2B5EF4-FFF2-40B4-BE49-F238E27FC236}">
                    <a16:creationId xmlns:a16="http://schemas.microsoft.com/office/drawing/2014/main" id="{603F4D18-A8BA-3B3F-E993-6168AFE22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3" name="Oval 136">
                <a:extLst>
                  <a:ext uri="{FF2B5EF4-FFF2-40B4-BE49-F238E27FC236}">
                    <a16:creationId xmlns:a16="http://schemas.microsoft.com/office/drawing/2014/main" id="{E3DF9998-42CE-EAD9-B828-BEF758369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5" name="Group 137">
              <a:extLst>
                <a:ext uri="{FF2B5EF4-FFF2-40B4-BE49-F238E27FC236}">
                  <a16:creationId xmlns:a16="http://schemas.microsoft.com/office/drawing/2014/main" id="{22FEC3E9-736D-B7A1-EEAF-DC867E263B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935"/>
              <a:ext cx="144" cy="144"/>
              <a:chOff x="1200" y="1968"/>
              <a:chExt cx="144" cy="144"/>
            </a:xfrm>
          </p:grpSpPr>
          <p:sp>
            <p:nvSpPr>
              <p:cNvPr id="360" name="Oval 138">
                <a:extLst>
                  <a:ext uri="{FF2B5EF4-FFF2-40B4-BE49-F238E27FC236}">
                    <a16:creationId xmlns:a16="http://schemas.microsoft.com/office/drawing/2014/main" id="{4D3D18B2-3F85-A07B-33FC-84256F7803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" name="Oval 139">
                <a:extLst>
                  <a:ext uri="{FF2B5EF4-FFF2-40B4-BE49-F238E27FC236}">
                    <a16:creationId xmlns:a16="http://schemas.microsoft.com/office/drawing/2014/main" id="{6C77D082-8ED8-74A4-C8CE-41F6368B1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6" name="Group 140">
              <a:extLst>
                <a:ext uri="{FF2B5EF4-FFF2-40B4-BE49-F238E27FC236}">
                  <a16:creationId xmlns:a16="http://schemas.microsoft.com/office/drawing/2014/main" id="{80FF2DD1-CC9A-488C-FEB7-4FC45408DF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0" y="1734"/>
              <a:ext cx="144" cy="144"/>
              <a:chOff x="1200" y="1968"/>
              <a:chExt cx="144" cy="144"/>
            </a:xfrm>
          </p:grpSpPr>
          <p:sp>
            <p:nvSpPr>
              <p:cNvPr id="358" name="Oval 141">
                <a:extLst>
                  <a:ext uri="{FF2B5EF4-FFF2-40B4-BE49-F238E27FC236}">
                    <a16:creationId xmlns:a16="http://schemas.microsoft.com/office/drawing/2014/main" id="{A4FE56CF-0628-CEA5-B97E-E61102376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" name="Oval 142">
                <a:extLst>
                  <a:ext uri="{FF2B5EF4-FFF2-40B4-BE49-F238E27FC236}">
                    <a16:creationId xmlns:a16="http://schemas.microsoft.com/office/drawing/2014/main" id="{438308E8-C752-3401-20C2-F9B60836A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7" name="Group 143">
              <a:extLst>
                <a:ext uri="{FF2B5EF4-FFF2-40B4-BE49-F238E27FC236}">
                  <a16:creationId xmlns:a16="http://schemas.microsoft.com/office/drawing/2014/main" id="{05FBFEA2-4671-0EBC-C9F1-CD6DD3317E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584"/>
              <a:ext cx="144" cy="144"/>
              <a:chOff x="1200" y="1968"/>
              <a:chExt cx="144" cy="144"/>
            </a:xfrm>
          </p:grpSpPr>
          <p:sp>
            <p:nvSpPr>
              <p:cNvPr id="356" name="Oval 144">
                <a:extLst>
                  <a:ext uri="{FF2B5EF4-FFF2-40B4-BE49-F238E27FC236}">
                    <a16:creationId xmlns:a16="http://schemas.microsoft.com/office/drawing/2014/main" id="{5C4C1751-B21F-E2F6-4B58-46F644558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" name="Oval 145">
                <a:extLst>
                  <a:ext uri="{FF2B5EF4-FFF2-40B4-BE49-F238E27FC236}">
                    <a16:creationId xmlns:a16="http://schemas.microsoft.com/office/drawing/2014/main" id="{BED84535-2422-F11F-A6E7-53F401018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8" name="Group 146">
              <a:extLst>
                <a:ext uri="{FF2B5EF4-FFF2-40B4-BE49-F238E27FC236}">
                  <a16:creationId xmlns:a16="http://schemas.microsoft.com/office/drawing/2014/main" id="{81F43AF1-3EDD-EC8C-36A0-2E3B8693D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9" y="1893"/>
              <a:ext cx="144" cy="144"/>
              <a:chOff x="1422" y="1893"/>
              <a:chExt cx="144" cy="144"/>
            </a:xfrm>
          </p:grpSpPr>
          <p:sp>
            <p:nvSpPr>
              <p:cNvPr id="354" name="Oval 147">
                <a:extLst>
                  <a:ext uri="{FF2B5EF4-FFF2-40B4-BE49-F238E27FC236}">
                    <a16:creationId xmlns:a16="http://schemas.microsoft.com/office/drawing/2014/main" id="{9ADCEDEE-3EC3-8103-1B0A-C32CE3B5B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" name="Oval 148">
                <a:extLst>
                  <a:ext uri="{FF2B5EF4-FFF2-40B4-BE49-F238E27FC236}">
                    <a16:creationId xmlns:a16="http://schemas.microsoft.com/office/drawing/2014/main" id="{F4B81138-446C-C022-2A03-2FEEB9133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9" name="Group 149">
              <a:extLst>
                <a:ext uri="{FF2B5EF4-FFF2-40B4-BE49-F238E27FC236}">
                  <a16:creationId xmlns:a16="http://schemas.microsoft.com/office/drawing/2014/main" id="{C4BD7FCD-425D-E5AB-EA76-1B39BDE8E7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5" y="1758"/>
              <a:ext cx="144" cy="144"/>
              <a:chOff x="1422" y="1893"/>
              <a:chExt cx="144" cy="144"/>
            </a:xfrm>
          </p:grpSpPr>
          <p:sp>
            <p:nvSpPr>
              <p:cNvPr id="352" name="Oval 150">
                <a:extLst>
                  <a:ext uri="{FF2B5EF4-FFF2-40B4-BE49-F238E27FC236}">
                    <a16:creationId xmlns:a16="http://schemas.microsoft.com/office/drawing/2014/main" id="{6BC2F918-35B2-05C8-AB8E-3C6850103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3" name="Oval 151">
                <a:extLst>
                  <a:ext uri="{FF2B5EF4-FFF2-40B4-BE49-F238E27FC236}">
                    <a16:creationId xmlns:a16="http://schemas.microsoft.com/office/drawing/2014/main" id="{9AD995A5-A1E1-EC99-C26D-0A021DA81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oup 152">
              <a:extLst>
                <a:ext uri="{FF2B5EF4-FFF2-40B4-BE49-F238E27FC236}">
                  <a16:creationId xmlns:a16="http://schemas.microsoft.com/office/drawing/2014/main" id="{DB92E8F3-81F5-A2C7-BB8C-874DF1F38A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743"/>
              <a:ext cx="144" cy="144"/>
              <a:chOff x="1200" y="1968"/>
              <a:chExt cx="144" cy="144"/>
            </a:xfrm>
          </p:grpSpPr>
          <p:sp>
            <p:nvSpPr>
              <p:cNvPr id="350" name="Oval 153">
                <a:extLst>
                  <a:ext uri="{FF2B5EF4-FFF2-40B4-BE49-F238E27FC236}">
                    <a16:creationId xmlns:a16="http://schemas.microsoft.com/office/drawing/2014/main" id="{8E615575-D64F-9A59-E6DD-607F4B0B76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" name="Oval 154">
                <a:extLst>
                  <a:ext uri="{FF2B5EF4-FFF2-40B4-BE49-F238E27FC236}">
                    <a16:creationId xmlns:a16="http://schemas.microsoft.com/office/drawing/2014/main" id="{F5582B6C-EA38-C86A-1F60-7B0658397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1" name="Group 155">
              <a:extLst>
                <a:ext uri="{FF2B5EF4-FFF2-40B4-BE49-F238E27FC236}">
                  <a16:creationId xmlns:a16="http://schemas.microsoft.com/office/drawing/2014/main" id="{931A6C14-2002-2D37-AD66-EF1DEC478A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9" y="1605"/>
              <a:ext cx="144" cy="144"/>
              <a:chOff x="1200" y="1968"/>
              <a:chExt cx="144" cy="144"/>
            </a:xfrm>
          </p:grpSpPr>
          <p:sp>
            <p:nvSpPr>
              <p:cNvPr id="348" name="Oval 156">
                <a:extLst>
                  <a:ext uri="{FF2B5EF4-FFF2-40B4-BE49-F238E27FC236}">
                    <a16:creationId xmlns:a16="http://schemas.microsoft.com/office/drawing/2014/main" id="{3C9840DE-A011-E432-0C82-7B6B93B06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" name="Oval 157">
                <a:extLst>
                  <a:ext uri="{FF2B5EF4-FFF2-40B4-BE49-F238E27FC236}">
                    <a16:creationId xmlns:a16="http://schemas.microsoft.com/office/drawing/2014/main" id="{DCEF0335-E36E-E38E-6925-156EF7445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2" name="Group 158">
              <a:extLst>
                <a:ext uri="{FF2B5EF4-FFF2-40B4-BE49-F238E27FC236}">
                  <a16:creationId xmlns:a16="http://schemas.microsoft.com/office/drawing/2014/main" id="{17B29E5B-636D-848A-08E3-139131E95C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785"/>
              <a:ext cx="144" cy="144"/>
              <a:chOff x="1200" y="1968"/>
              <a:chExt cx="144" cy="144"/>
            </a:xfrm>
          </p:grpSpPr>
          <p:sp>
            <p:nvSpPr>
              <p:cNvPr id="346" name="Oval 159">
                <a:extLst>
                  <a:ext uri="{FF2B5EF4-FFF2-40B4-BE49-F238E27FC236}">
                    <a16:creationId xmlns:a16="http://schemas.microsoft.com/office/drawing/2014/main" id="{3077CAA8-CD89-B47D-67E9-2681101B0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" name="Oval 160">
                <a:extLst>
                  <a:ext uri="{FF2B5EF4-FFF2-40B4-BE49-F238E27FC236}">
                    <a16:creationId xmlns:a16="http://schemas.microsoft.com/office/drawing/2014/main" id="{E7C97BB3-4778-9726-D785-896BAAAD9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F7FF38AD-C9A2-57FA-8CDA-BAA49A735F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1" y="1749"/>
              <a:ext cx="144" cy="144"/>
              <a:chOff x="1200" y="1968"/>
              <a:chExt cx="144" cy="144"/>
            </a:xfrm>
          </p:grpSpPr>
          <p:sp>
            <p:nvSpPr>
              <p:cNvPr id="344" name="Oval 162">
                <a:extLst>
                  <a:ext uri="{FF2B5EF4-FFF2-40B4-BE49-F238E27FC236}">
                    <a16:creationId xmlns:a16="http://schemas.microsoft.com/office/drawing/2014/main" id="{3C16C105-9E41-F6D4-AEB9-5C9A4BE78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5" name="Oval 163">
                <a:extLst>
                  <a:ext uri="{FF2B5EF4-FFF2-40B4-BE49-F238E27FC236}">
                    <a16:creationId xmlns:a16="http://schemas.microsoft.com/office/drawing/2014/main" id="{A544C5EF-68E5-211B-7C76-325BE92C0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4" name="Group 164">
              <a:extLst>
                <a:ext uri="{FF2B5EF4-FFF2-40B4-BE49-F238E27FC236}">
                  <a16:creationId xmlns:a16="http://schemas.microsoft.com/office/drawing/2014/main" id="{D787CF53-AFBA-EFD1-7AB5-035B277255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7" y="1845"/>
              <a:ext cx="144" cy="144"/>
              <a:chOff x="1200" y="1968"/>
              <a:chExt cx="144" cy="144"/>
            </a:xfrm>
          </p:grpSpPr>
          <p:sp>
            <p:nvSpPr>
              <p:cNvPr id="342" name="Oval 165">
                <a:extLst>
                  <a:ext uri="{FF2B5EF4-FFF2-40B4-BE49-F238E27FC236}">
                    <a16:creationId xmlns:a16="http://schemas.microsoft.com/office/drawing/2014/main" id="{24797E4B-76A3-E033-B30F-FE3C90BEF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3" name="Oval 166">
                <a:extLst>
                  <a:ext uri="{FF2B5EF4-FFF2-40B4-BE49-F238E27FC236}">
                    <a16:creationId xmlns:a16="http://schemas.microsoft.com/office/drawing/2014/main" id="{0126EA3A-6D9B-7130-82A8-2F5E48202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5" name="Group 167">
              <a:extLst>
                <a:ext uri="{FF2B5EF4-FFF2-40B4-BE49-F238E27FC236}">
                  <a16:creationId xmlns:a16="http://schemas.microsoft.com/office/drawing/2014/main" id="{7ECDC409-F0DE-6CEA-CE66-CE896DE1E2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54"/>
              <a:ext cx="144" cy="144"/>
              <a:chOff x="1422" y="1893"/>
              <a:chExt cx="144" cy="144"/>
            </a:xfrm>
          </p:grpSpPr>
          <p:sp>
            <p:nvSpPr>
              <p:cNvPr id="340" name="Oval 168">
                <a:extLst>
                  <a:ext uri="{FF2B5EF4-FFF2-40B4-BE49-F238E27FC236}">
                    <a16:creationId xmlns:a16="http://schemas.microsoft.com/office/drawing/2014/main" id="{EE365FE8-28B3-25B4-76D6-D752DB661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" name="Oval 169">
                <a:extLst>
                  <a:ext uri="{FF2B5EF4-FFF2-40B4-BE49-F238E27FC236}">
                    <a16:creationId xmlns:a16="http://schemas.microsoft.com/office/drawing/2014/main" id="{4727E1C2-E057-147F-0650-91425750D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6" name="Group 170">
              <a:extLst>
                <a:ext uri="{FF2B5EF4-FFF2-40B4-BE49-F238E27FC236}">
                  <a16:creationId xmlns:a16="http://schemas.microsoft.com/office/drawing/2014/main" id="{1A8C75C2-F0E3-5896-63D3-13CA41B263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1944"/>
              <a:ext cx="144" cy="144"/>
              <a:chOff x="1422" y="1893"/>
              <a:chExt cx="144" cy="144"/>
            </a:xfrm>
          </p:grpSpPr>
          <p:sp>
            <p:nvSpPr>
              <p:cNvPr id="338" name="Oval 171">
                <a:extLst>
                  <a:ext uri="{FF2B5EF4-FFF2-40B4-BE49-F238E27FC236}">
                    <a16:creationId xmlns:a16="http://schemas.microsoft.com/office/drawing/2014/main" id="{AFDD22CB-2B28-7492-7838-DA8923DE0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" name="Oval 172">
                <a:extLst>
                  <a:ext uri="{FF2B5EF4-FFF2-40B4-BE49-F238E27FC236}">
                    <a16:creationId xmlns:a16="http://schemas.microsoft.com/office/drawing/2014/main" id="{E6805F21-AC10-7F06-5BD1-E7B4A0B3E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7" name="Group 173">
              <a:extLst>
                <a:ext uri="{FF2B5EF4-FFF2-40B4-BE49-F238E27FC236}">
                  <a16:creationId xmlns:a16="http://schemas.microsoft.com/office/drawing/2014/main" id="{ACD99D9A-DFCD-3339-27F7-E456E12D8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5" y="1842"/>
              <a:ext cx="144" cy="144"/>
              <a:chOff x="1422" y="1893"/>
              <a:chExt cx="144" cy="144"/>
            </a:xfrm>
          </p:grpSpPr>
          <p:sp>
            <p:nvSpPr>
              <p:cNvPr id="336" name="Oval 174">
                <a:extLst>
                  <a:ext uri="{FF2B5EF4-FFF2-40B4-BE49-F238E27FC236}">
                    <a16:creationId xmlns:a16="http://schemas.microsoft.com/office/drawing/2014/main" id="{798196ED-E457-92C0-B65E-5997D7522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" name="Oval 175">
                <a:extLst>
                  <a:ext uri="{FF2B5EF4-FFF2-40B4-BE49-F238E27FC236}">
                    <a16:creationId xmlns:a16="http://schemas.microsoft.com/office/drawing/2014/main" id="{5266B670-19BE-3B5E-7483-CEC134FA9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8" name="Group 176">
              <a:extLst>
                <a:ext uri="{FF2B5EF4-FFF2-40B4-BE49-F238E27FC236}">
                  <a16:creationId xmlns:a16="http://schemas.microsoft.com/office/drawing/2014/main" id="{5F0A1508-57BF-CA11-2B55-4B8248B3A2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638"/>
              <a:ext cx="144" cy="144"/>
              <a:chOff x="1422" y="1893"/>
              <a:chExt cx="144" cy="144"/>
            </a:xfrm>
          </p:grpSpPr>
          <p:sp>
            <p:nvSpPr>
              <p:cNvPr id="334" name="Oval 177">
                <a:extLst>
                  <a:ext uri="{FF2B5EF4-FFF2-40B4-BE49-F238E27FC236}">
                    <a16:creationId xmlns:a16="http://schemas.microsoft.com/office/drawing/2014/main" id="{9201FCC3-F5F6-5B51-7FA4-0EFBB51E2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" name="Oval 178">
                <a:extLst>
                  <a:ext uri="{FF2B5EF4-FFF2-40B4-BE49-F238E27FC236}">
                    <a16:creationId xmlns:a16="http://schemas.microsoft.com/office/drawing/2014/main" id="{102B8C1E-CC15-5DC7-4854-E13C6D72E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9" name="Group 179">
              <a:extLst>
                <a:ext uri="{FF2B5EF4-FFF2-40B4-BE49-F238E27FC236}">
                  <a16:creationId xmlns:a16="http://schemas.microsoft.com/office/drawing/2014/main" id="{2792843A-65E6-5474-F1B3-5EBB58813F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7" y="1638"/>
              <a:ext cx="144" cy="144"/>
              <a:chOff x="1422" y="1893"/>
              <a:chExt cx="144" cy="144"/>
            </a:xfrm>
          </p:grpSpPr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091D33ED-C03A-0884-16E4-E6FB20DA6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13FCF2F3-2F60-EAC4-BB8A-CD502CB03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0" name="Group 182">
              <a:extLst>
                <a:ext uri="{FF2B5EF4-FFF2-40B4-BE49-F238E27FC236}">
                  <a16:creationId xmlns:a16="http://schemas.microsoft.com/office/drawing/2014/main" id="{E92E9A1D-1344-9B21-85FF-AACCF9C1DD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" y="1866"/>
              <a:ext cx="144" cy="144"/>
              <a:chOff x="1422" y="1893"/>
              <a:chExt cx="144" cy="144"/>
            </a:xfrm>
          </p:grpSpPr>
          <p:sp>
            <p:nvSpPr>
              <p:cNvPr id="330" name="Oval 183">
                <a:extLst>
                  <a:ext uri="{FF2B5EF4-FFF2-40B4-BE49-F238E27FC236}">
                    <a16:creationId xmlns:a16="http://schemas.microsoft.com/office/drawing/2014/main" id="{DE000B2F-9FFE-6CB1-16E4-3F7FBAE10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" name="Oval 184">
                <a:extLst>
                  <a:ext uri="{FF2B5EF4-FFF2-40B4-BE49-F238E27FC236}">
                    <a16:creationId xmlns:a16="http://schemas.microsoft.com/office/drawing/2014/main" id="{DE5DE496-314A-0484-09D9-7FFC821C4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1" name="Group 185">
              <a:extLst>
                <a:ext uri="{FF2B5EF4-FFF2-40B4-BE49-F238E27FC236}">
                  <a16:creationId xmlns:a16="http://schemas.microsoft.com/office/drawing/2014/main" id="{3D3EAB9F-6B70-4F68-75D9-C2C115D31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3" y="1764"/>
              <a:ext cx="144" cy="144"/>
              <a:chOff x="1422" y="1893"/>
              <a:chExt cx="144" cy="144"/>
            </a:xfrm>
          </p:grpSpPr>
          <p:sp>
            <p:nvSpPr>
              <p:cNvPr id="328" name="Oval 186">
                <a:extLst>
                  <a:ext uri="{FF2B5EF4-FFF2-40B4-BE49-F238E27FC236}">
                    <a16:creationId xmlns:a16="http://schemas.microsoft.com/office/drawing/2014/main" id="{9EBF7065-359E-C410-6029-FBCCD228C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" name="Oval 187">
                <a:extLst>
                  <a:ext uri="{FF2B5EF4-FFF2-40B4-BE49-F238E27FC236}">
                    <a16:creationId xmlns:a16="http://schemas.microsoft.com/office/drawing/2014/main" id="{8AAEFA8B-72AA-2D2D-4867-A959B7CE4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2" name="Group 188">
              <a:extLst>
                <a:ext uri="{FF2B5EF4-FFF2-40B4-BE49-F238E27FC236}">
                  <a16:creationId xmlns:a16="http://schemas.microsoft.com/office/drawing/2014/main" id="{9B809BBF-5D46-0BB0-CB83-84205342B9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4" y="1932"/>
              <a:ext cx="144" cy="144"/>
              <a:chOff x="1200" y="1968"/>
              <a:chExt cx="144" cy="144"/>
            </a:xfrm>
          </p:grpSpPr>
          <p:sp>
            <p:nvSpPr>
              <p:cNvPr id="326" name="Oval 189">
                <a:extLst>
                  <a:ext uri="{FF2B5EF4-FFF2-40B4-BE49-F238E27FC236}">
                    <a16:creationId xmlns:a16="http://schemas.microsoft.com/office/drawing/2014/main" id="{B9F772FE-9293-7706-9909-5E8A14C89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" name="Oval 190">
                <a:extLst>
                  <a:ext uri="{FF2B5EF4-FFF2-40B4-BE49-F238E27FC236}">
                    <a16:creationId xmlns:a16="http://schemas.microsoft.com/office/drawing/2014/main" id="{9C4DD6B1-863B-E838-E023-FDBC7B580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6951EDB8-CFEA-8A96-0E46-846632F20A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1" y="1956"/>
              <a:ext cx="144" cy="144"/>
              <a:chOff x="1422" y="1893"/>
              <a:chExt cx="144" cy="144"/>
            </a:xfrm>
          </p:grpSpPr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7D293BCE-696A-B2AC-428F-DB8EDCD8A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F258F9C3-BA67-3B2F-85EC-1B8A954E4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1" name="Oval 290">
            <a:extLst>
              <a:ext uri="{FF2B5EF4-FFF2-40B4-BE49-F238E27FC236}">
                <a16:creationId xmlns:a16="http://schemas.microsoft.com/office/drawing/2014/main" id="{69CCF122-0133-BD21-F527-C88093CD52F5}"/>
              </a:ext>
            </a:extLst>
          </p:cNvPr>
          <p:cNvSpPr>
            <a:spLocks noChangeArrowheads="1"/>
          </p:cNvSpPr>
          <p:nvPr/>
        </p:nvSpPr>
        <p:spPr bwMode="auto">
          <a:xfrm rot="18335509">
            <a:off x="7489087" y="2408462"/>
            <a:ext cx="618159" cy="462809"/>
          </a:xfrm>
          <a:prstGeom prst="ellipse">
            <a:avLst/>
          </a:prstGeom>
          <a:noFill/>
          <a:ln w="6350">
            <a:gradFill flip="none" rotWithShape="1">
              <a:gsLst>
                <a:gs pos="28000">
                  <a:schemeClr val="tx2"/>
                </a:gs>
                <a:gs pos="44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B0DDE840-0BA5-18BA-E953-63934A0B16CF}"/>
              </a:ext>
            </a:extLst>
          </p:cNvPr>
          <p:cNvSpPr>
            <a:spLocks noChangeArrowheads="1"/>
          </p:cNvSpPr>
          <p:nvPr/>
        </p:nvSpPr>
        <p:spPr bwMode="auto">
          <a:xfrm rot="12908349">
            <a:off x="7439790" y="1970430"/>
            <a:ext cx="683904" cy="1308525"/>
          </a:xfrm>
          <a:prstGeom prst="ellipse">
            <a:avLst/>
          </a:prstGeom>
          <a:noFill/>
          <a:ln w="6350">
            <a:gradFill flip="none" rotWithShape="1">
              <a:gsLst>
                <a:gs pos="28000">
                  <a:schemeClr val="tx2"/>
                </a:gs>
                <a:gs pos="44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3" name="Group 109">
            <a:extLst>
              <a:ext uri="{FF2B5EF4-FFF2-40B4-BE49-F238E27FC236}">
                <a16:creationId xmlns:a16="http://schemas.microsoft.com/office/drawing/2014/main" id="{F9F38811-1C3D-15DF-3DA0-99D7ED47928B}"/>
              </a:ext>
            </a:extLst>
          </p:cNvPr>
          <p:cNvGrpSpPr>
            <a:grpSpLocks/>
          </p:cNvGrpSpPr>
          <p:nvPr/>
        </p:nvGrpSpPr>
        <p:grpSpPr bwMode="auto">
          <a:xfrm>
            <a:off x="8000274" y="2437645"/>
            <a:ext cx="72008" cy="75131"/>
            <a:chOff x="2142" y="1758"/>
            <a:chExt cx="144" cy="144"/>
          </a:xfrm>
        </p:grpSpPr>
        <p:sp>
          <p:nvSpPr>
            <p:cNvPr id="296" name="Oval 110">
              <a:extLst>
                <a:ext uri="{FF2B5EF4-FFF2-40B4-BE49-F238E27FC236}">
                  <a16:creationId xmlns:a16="http://schemas.microsoft.com/office/drawing/2014/main" id="{661B3149-A538-DCE1-3C61-98B5146DA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Oval 111">
              <a:extLst>
                <a:ext uri="{FF2B5EF4-FFF2-40B4-BE49-F238E27FC236}">
                  <a16:creationId xmlns:a16="http://schemas.microsoft.com/office/drawing/2014/main" id="{0039ACC2-2ECB-3F75-4F82-7F63B292F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4" name="Oval 293">
            <a:extLst>
              <a:ext uri="{FF2B5EF4-FFF2-40B4-BE49-F238E27FC236}">
                <a16:creationId xmlns:a16="http://schemas.microsoft.com/office/drawing/2014/main" id="{98C3E020-BC96-A41E-0F99-5045211C7930}"/>
              </a:ext>
            </a:extLst>
          </p:cNvPr>
          <p:cNvSpPr/>
          <p:nvPr/>
        </p:nvSpPr>
        <p:spPr bwMode="auto">
          <a:xfrm>
            <a:off x="7787745" y="2080987"/>
            <a:ext cx="72008" cy="7129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  <a:prstDash val="sysDot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5" name="Arc 294">
            <a:extLst>
              <a:ext uri="{FF2B5EF4-FFF2-40B4-BE49-F238E27FC236}">
                <a16:creationId xmlns:a16="http://schemas.microsoft.com/office/drawing/2014/main" id="{D8581E8A-1847-4E78-DD53-06ED164BCEDA}"/>
              </a:ext>
            </a:extLst>
          </p:cNvPr>
          <p:cNvSpPr/>
          <p:nvPr/>
        </p:nvSpPr>
        <p:spPr>
          <a:xfrm rot="5988863" flipH="1">
            <a:off x="7555316" y="2222768"/>
            <a:ext cx="576028" cy="389417"/>
          </a:xfrm>
          <a:prstGeom prst="arc">
            <a:avLst>
              <a:gd name="adj1" fmla="val 17198264"/>
              <a:gd name="adj2" fmla="val 0"/>
            </a:avLst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6" name="Freeform 55">
            <a:extLst>
              <a:ext uri="{FF2B5EF4-FFF2-40B4-BE49-F238E27FC236}">
                <a16:creationId xmlns:a16="http://schemas.microsoft.com/office/drawing/2014/main" id="{AE4F8C08-6D39-5ADA-9356-4FA3DD2C838E}"/>
              </a:ext>
            </a:extLst>
          </p:cNvPr>
          <p:cNvSpPr>
            <a:spLocks/>
          </p:cNvSpPr>
          <p:nvPr/>
        </p:nvSpPr>
        <p:spPr bwMode="auto">
          <a:xfrm rot="20305349">
            <a:off x="8026341" y="1981625"/>
            <a:ext cx="758089" cy="74106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48" y="16"/>
              </a:cxn>
              <a:cxn ang="0">
                <a:pos x="96" y="256"/>
              </a:cxn>
              <a:cxn ang="0">
                <a:pos x="144" y="16"/>
              </a:cxn>
              <a:cxn ang="0">
                <a:pos x="192" y="256"/>
              </a:cxn>
              <a:cxn ang="0">
                <a:pos x="240" y="16"/>
              </a:cxn>
              <a:cxn ang="0">
                <a:pos x="288" y="256"/>
              </a:cxn>
              <a:cxn ang="0">
                <a:pos x="336" y="16"/>
              </a:cxn>
              <a:cxn ang="0">
                <a:pos x="384" y="256"/>
              </a:cxn>
              <a:cxn ang="0">
                <a:pos x="432" y="16"/>
              </a:cxn>
              <a:cxn ang="0">
                <a:pos x="480" y="160"/>
              </a:cxn>
              <a:cxn ang="0">
                <a:pos x="576" y="160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noFill/>
          <a:ln w="508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7" name="Arrow: Right 376">
            <a:extLst>
              <a:ext uri="{FF2B5EF4-FFF2-40B4-BE49-F238E27FC236}">
                <a16:creationId xmlns:a16="http://schemas.microsoft.com/office/drawing/2014/main" id="{15342DE1-AC35-A0B2-F6E0-C785947F2B9E}"/>
              </a:ext>
            </a:extLst>
          </p:cNvPr>
          <p:cNvSpPr/>
          <p:nvPr/>
        </p:nvSpPr>
        <p:spPr>
          <a:xfrm>
            <a:off x="6880427" y="2431760"/>
            <a:ext cx="304567" cy="28803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8" name="Rectangle: Rounded Corners 377">
            <a:extLst>
              <a:ext uri="{FF2B5EF4-FFF2-40B4-BE49-F238E27FC236}">
                <a16:creationId xmlns:a16="http://schemas.microsoft.com/office/drawing/2014/main" id="{9A5BC74A-1A85-BC60-C303-15DD7645E5C0}"/>
              </a:ext>
            </a:extLst>
          </p:cNvPr>
          <p:cNvSpPr/>
          <p:nvPr/>
        </p:nvSpPr>
        <p:spPr>
          <a:xfrm>
            <a:off x="215801" y="1053193"/>
            <a:ext cx="1713023" cy="2304450"/>
          </a:xfrm>
          <a:prstGeom prst="roundRect">
            <a:avLst>
              <a:gd name="adj" fmla="val 8793"/>
            </a:avLst>
          </a:prstGeom>
          <a:noFill/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9" name="Rectangle: Rounded Corners 378">
            <a:extLst>
              <a:ext uri="{FF2B5EF4-FFF2-40B4-BE49-F238E27FC236}">
                <a16:creationId xmlns:a16="http://schemas.microsoft.com/office/drawing/2014/main" id="{18DDB24D-40DD-BDDF-C7D5-E456B521605D}"/>
              </a:ext>
            </a:extLst>
          </p:cNvPr>
          <p:cNvSpPr/>
          <p:nvPr/>
        </p:nvSpPr>
        <p:spPr>
          <a:xfrm>
            <a:off x="2015158" y="1066554"/>
            <a:ext cx="1780418" cy="2304450"/>
          </a:xfrm>
          <a:prstGeom prst="roundRect">
            <a:avLst>
              <a:gd name="adj" fmla="val 8793"/>
            </a:avLst>
          </a:prstGeom>
          <a:noFill/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0" name="Rectangle: Rounded Corners 379">
            <a:extLst>
              <a:ext uri="{FF2B5EF4-FFF2-40B4-BE49-F238E27FC236}">
                <a16:creationId xmlns:a16="http://schemas.microsoft.com/office/drawing/2014/main" id="{12673E13-D5B8-AF6C-A78B-059BC5E82AA1}"/>
              </a:ext>
            </a:extLst>
          </p:cNvPr>
          <p:cNvSpPr/>
          <p:nvPr/>
        </p:nvSpPr>
        <p:spPr>
          <a:xfrm>
            <a:off x="3918859" y="1060461"/>
            <a:ext cx="1732885" cy="2304450"/>
          </a:xfrm>
          <a:prstGeom prst="roundRect">
            <a:avLst>
              <a:gd name="adj" fmla="val 8793"/>
            </a:avLst>
          </a:prstGeom>
          <a:noFill/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1" name="Rectangle: Rounded Corners 380">
            <a:extLst>
              <a:ext uri="{FF2B5EF4-FFF2-40B4-BE49-F238E27FC236}">
                <a16:creationId xmlns:a16="http://schemas.microsoft.com/office/drawing/2014/main" id="{65C07166-AC08-3CC1-5C9F-A2D2B97AF519}"/>
              </a:ext>
            </a:extLst>
          </p:cNvPr>
          <p:cNvSpPr/>
          <p:nvPr/>
        </p:nvSpPr>
        <p:spPr>
          <a:xfrm>
            <a:off x="5774475" y="1059671"/>
            <a:ext cx="3082286" cy="2304450"/>
          </a:xfrm>
          <a:prstGeom prst="roundRect">
            <a:avLst>
              <a:gd name="adj" fmla="val 8793"/>
            </a:avLst>
          </a:prstGeom>
          <a:noFill/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2" name="Arc 381">
            <a:extLst>
              <a:ext uri="{FF2B5EF4-FFF2-40B4-BE49-F238E27FC236}">
                <a16:creationId xmlns:a16="http://schemas.microsoft.com/office/drawing/2014/main" id="{8CFD38D6-7D4C-DCE3-419B-28A9C6339B7A}"/>
              </a:ext>
            </a:extLst>
          </p:cNvPr>
          <p:cNvSpPr/>
          <p:nvPr/>
        </p:nvSpPr>
        <p:spPr>
          <a:xfrm rot="6788775">
            <a:off x="4254454" y="1373169"/>
            <a:ext cx="608937" cy="1195563"/>
          </a:xfrm>
          <a:prstGeom prst="arc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3" name="Group 194">
            <a:extLst>
              <a:ext uri="{FF2B5EF4-FFF2-40B4-BE49-F238E27FC236}">
                <a16:creationId xmlns:a16="http://schemas.microsoft.com/office/drawing/2014/main" id="{C2B2D6D3-0C09-4FD1-AC63-861210847717}"/>
              </a:ext>
            </a:extLst>
          </p:cNvPr>
          <p:cNvGrpSpPr>
            <a:grpSpLocks/>
          </p:cNvGrpSpPr>
          <p:nvPr/>
        </p:nvGrpSpPr>
        <p:grpSpPr bwMode="auto">
          <a:xfrm>
            <a:off x="4594850" y="2492280"/>
            <a:ext cx="342836" cy="393345"/>
            <a:chOff x="4053" y="1584"/>
            <a:chExt cx="501" cy="516"/>
          </a:xfrm>
        </p:grpSpPr>
        <p:grpSp>
          <p:nvGrpSpPr>
            <p:cNvPr id="384" name="Group 116">
              <a:extLst>
                <a:ext uri="{FF2B5EF4-FFF2-40B4-BE49-F238E27FC236}">
                  <a16:creationId xmlns:a16="http://schemas.microsoft.com/office/drawing/2014/main" id="{05E25E2E-52EE-EC85-F5CB-EA19618788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5" y="1707"/>
              <a:ext cx="144" cy="144"/>
              <a:chOff x="1200" y="1968"/>
              <a:chExt cx="144" cy="144"/>
            </a:xfrm>
          </p:grpSpPr>
          <p:sp>
            <p:nvSpPr>
              <p:cNvPr id="460" name="Oval 117">
                <a:extLst>
                  <a:ext uri="{FF2B5EF4-FFF2-40B4-BE49-F238E27FC236}">
                    <a16:creationId xmlns:a16="http://schemas.microsoft.com/office/drawing/2014/main" id="{AC8A202E-90B0-2961-E49B-59F46C349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" name="Oval 118">
                <a:extLst>
                  <a:ext uri="{FF2B5EF4-FFF2-40B4-BE49-F238E27FC236}">
                    <a16:creationId xmlns:a16="http://schemas.microsoft.com/office/drawing/2014/main" id="{E2CF9625-64AE-221C-E84F-0AA917DF8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5" name="Group 119">
              <a:extLst>
                <a:ext uri="{FF2B5EF4-FFF2-40B4-BE49-F238E27FC236}">
                  <a16:creationId xmlns:a16="http://schemas.microsoft.com/office/drawing/2014/main" id="{89B8A951-9FF2-9295-DA97-9EDAED5453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800"/>
              <a:ext cx="144" cy="144"/>
              <a:chOff x="1200" y="1968"/>
              <a:chExt cx="144" cy="144"/>
            </a:xfrm>
          </p:grpSpPr>
          <p:sp>
            <p:nvSpPr>
              <p:cNvPr id="458" name="Oval 120">
                <a:extLst>
                  <a:ext uri="{FF2B5EF4-FFF2-40B4-BE49-F238E27FC236}">
                    <a16:creationId xmlns:a16="http://schemas.microsoft.com/office/drawing/2014/main" id="{C8BFD55C-7597-608F-1678-1AA570004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9" name="Oval 121">
                <a:extLst>
                  <a:ext uri="{FF2B5EF4-FFF2-40B4-BE49-F238E27FC236}">
                    <a16:creationId xmlns:a16="http://schemas.microsoft.com/office/drawing/2014/main" id="{49E12D62-AE63-5185-FD1F-528087947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6" name="Group 122">
              <a:extLst>
                <a:ext uri="{FF2B5EF4-FFF2-40B4-BE49-F238E27FC236}">
                  <a16:creationId xmlns:a16="http://schemas.microsoft.com/office/drawing/2014/main" id="{B1728B8C-18C0-195D-ABE8-84EB45E443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710"/>
              <a:ext cx="144" cy="144"/>
              <a:chOff x="1422" y="1893"/>
              <a:chExt cx="144" cy="144"/>
            </a:xfrm>
          </p:grpSpPr>
          <p:sp>
            <p:nvSpPr>
              <p:cNvPr id="456" name="Oval 123">
                <a:extLst>
                  <a:ext uri="{FF2B5EF4-FFF2-40B4-BE49-F238E27FC236}">
                    <a16:creationId xmlns:a16="http://schemas.microsoft.com/office/drawing/2014/main" id="{C5079794-2DC1-4263-D35F-B72074E0C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" name="Oval 124">
                <a:extLst>
                  <a:ext uri="{FF2B5EF4-FFF2-40B4-BE49-F238E27FC236}">
                    <a16:creationId xmlns:a16="http://schemas.microsoft.com/office/drawing/2014/main" id="{57FB14A2-17BC-53F7-7F2F-321D5AC02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7" name="Group 125">
              <a:extLst>
                <a:ext uri="{FF2B5EF4-FFF2-40B4-BE49-F238E27FC236}">
                  <a16:creationId xmlns:a16="http://schemas.microsoft.com/office/drawing/2014/main" id="{15E5EFF4-33B8-44A0-AEBC-8621091D4D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39"/>
              <a:ext cx="144" cy="144"/>
              <a:chOff x="1422" y="1893"/>
              <a:chExt cx="144" cy="144"/>
            </a:xfrm>
          </p:grpSpPr>
          <p:sp>
            <p:nvSpPr>
              <p:cNvPr id="454" name="Oval 126">
                <a:extLst>
                  <a:ext uri="{FF2B5EF4-FFF2-40B4-BE49-F238E27FC236}">
                    <a16:creationId xmlns:a16="http://schemas.microsoft.com/office/drawing/2014/main" id="{FBCB006E-CB67-C578-DA58-AE2A1A713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5" name="Oval 127">
                <a:extLst>
                  <a:ext uri="{FF2B5EF4-FFF2-40B4-BE49-F238E27FC236}">
                    <a16:creationId xmlns:a16="http://schemas.microsoft.com/office/drawing/2014/main" id="{1543BBF4-AA11-5281-0D78-EE00D413C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8" name="Group 128">
              <a:extLst>
                <a:ext uri="{FF2B5EF4-FFF2-40B4-BE49-F238E27FC236}">
                  <a16:creationId xmlns:a16="http://schemas.microsoft.com/office/drawing/2014/main" id="{D3476A0E-C966-58A4-DC95-4702A18EC5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0" y="1689"/>
              <a:ext cx="144" cy="144"/>
              <a:chOff x="1422" y="1893"/>
              <a:chExt cx="144" cy="144"/>
            </a:xfrm>
          </p:grpSpPr>
          <p:sp>
            <p:nvSpPr>
              <p:cNvPr id="452" name="Oval 129">
                <a:extLst>
                  <a:ext uri="{FF2B5EF4-FFF2-40B4-BE49-F238E27FC236}">
                    <a16:creationId xmlns:a16="http://schemas.microsoft.com/office/drawing/2014/main" id="{C1714CF9-E76D-06CE-7A62-ABF54A708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3" name="Oval 130">
                <a:extLst>
                  <a:ext uri="{FF2B5EF4-FFF2-40B4-BE49-F238E27FC236}">
                    <a16:creationId xmlns:a16="http://schemas.microsoft.com/office/drawing/2014/main" id="{30529FD4-6540-46A5-CA53-7AEF7C530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9" name="Group 131">
              <a:extLst>
                <a:ext uri="{FF2B5EF4-FFF2-40B4-BE49-F238E27FC236}">
                  <a16:creationId xmlns:a16="http://schemas.microsoft.com/office/drawing/2014/main" id="{95B28181-6CC4-7115-D773-41DC998F00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5" y="1671"/>
              <a:ext cx="144" cy="144"/>
              <a:chOff x="1422" y="1893"/>
              <a:chExt cx="144" cy="144"/>
            </a:xfrm>
          </p:grpSpPr>
          <p:sp>
            <p:nvSpPr>
              <p:cNvPr id="450" name="Oval 132">
                <a:extLst>
                  <a:ext uri="{FF2B5EF4-FFF2-40B4-BE49-F238E27FC236}">
                    <a16:creationId xmlns:a16="http://schemas.microsoft.com/office/drawing/2014/main" id="{F7D59571-4E79-762F-C769-D8C13EF2C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1" name="Oval 133">
                <a:extLst>
                  <a:ext uri="{FF2B5EF4-FFF2-40B4-BE49-F238E27FC236}">
                    <a16:creationId xmlns:a16="http://schemas.microsoft.com/office/drawing/2014/main" id="{0D4ABC28-4D9E-7244-7A47-BAD68F02D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CCE31978-CA8B-D5C1-B225-5100F52E24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887"/>
              <a:ext cx="144" cy="144"/>
              <a:chOff x="1200" y="1968"/>
              <a:chExt cx="144" cy="144"/>
            </a:xfrm>
          </p:grpSpPr>
          <p:sp>
            <p:nvSpPr>
              <p:cNvPr id="448" name="Oval 135">
                <a:extLst>
                  <a:ext uri="{FF2B5EF4-FFF2-40B4-BE49-F238E27FC236}">
                    <a16:creationId xmlns:a16="http://schemas.microsoft.com/office/drawing/2014/main" id="{41D229F4-341D-E81A-DBB4-8A8B6F4E3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9" name="Oval 136">
                <a:extLst>
                  <a:ext uri="{FF2B5EF4-FFF2-40B4-BE49-F238E27FC236}">
                    <a16:creationId xmlns:a16="http://schemas.microsoft.com/office/drawing/2014/main" id="{68865873-17EA-2002-0241-5A62D533C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1" name="Group 137">
              <a:extLst>
                <a:ext uri="{FF2B5EF4-FFF2-40B4-BE49-F238E27FC236}">
                  <a16:creationId xmlns:a16="http://schemas.microsoft.com/office/drawing/2014/main" id="{12308CB6-E0D7-E57C-7EE5-5DEEA5A0BF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935"/>
              <a:ext cx="144" cy="144"/>
              <a:chOff x="1200" y="1968"/>
              <a:chExt cx="144" cy="144"/>
            </a:xfrm>
          </p:grpSpPr>
          <p:sp>
            <p:nvSpPr>
              <p:cNvPr id="446" name="Oval 138">
                <a:extLst>
                  <a:ext uri="{FF2B5EF4-FFF2-40B4-BE49-F238E27FC236}">
                    <a16:creationId xmlns:a16="http://schemas.microsoft.com/office/drawing/2014/main" id="{9DDCCF8A-33ED-6357-D7D1-4A7614547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7" name="Oval 139">
                <a:extLst>
                  <a:ext uri="{FF2B5EF4-FFF2-40B4-BE49-F238E27FC236}">
                    <a16:creationId xmlns:a16="http://schemas.microsoft.com/office/drawing/2014/main" id="{948697B5-C94F-07CA-1101-DCE074C6A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2" name="Group 140">
              <a:extLst>
                <a:ext uri="{FF2B5EF4-FFF2-40B4-BE49-F238E27FC236}">
                  <a16:creationId xmlns:a16="http://schemas.microsoft.com/office/drawing/2014/main" id="{0D18378A-5253-EDC4-6411-CA2987D3CE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0" y="1734"/>
              <a:ext cx="144" cy="144"/>
              <a:chOff x="1200" y="1968"/>
              <a:chExt cx="144" cy="144"/>
            </a:xfrm>
          </p:grpSpPr>
          <p:sp>
            <p:nvSpPr>
              <p:cNvPr id="444" name="Oval 141">
                <a:extLst>
                  <a:ext uri="{FF2B5EF4-FFF2-40B4-BE49-F238E27FC236}">
                    <a16:creationId xmlns:a16="http://schemas.microsoft.com/office/drawing/2014/main" id="{9D7A1EE7-A726-8EED-DBC6-A1ECA1E7C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5" name="Oval 142">
                <a:extLst>
                  <a:ext uri="{FF2B5EF4-FFF2-40B4-BE49-F238E27FC236}">
                    <a16:creationId xmlns:a16="http://schemas.microsoft.com/office/drawing/2014/main" id="{7DE104C4-80AB-D56F-C582-0416F123D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3" name="Group 143">
              <a:extLst>
                <a:ext uri="{FF2B5EF4-FFF2-40B4-BE49-F238E27FC236}">
                  <a16:creationId xmlns:a16="http://schemas.microsoft.com/office/drawing/2014/main" id="{B8A94A5F-371C-C4B1-ED59-C473F26AE9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584"/>
              <a:ext cx="144" cy="144"/>
              <a:chOff x="1200" y="1968"/>
              <a:chExt cx="144" cy="144"/>
            </a:xfrm>
          </p:grpSpPr>
          <p:sp>
            <p:nvSpPr>
              <p:cNvPr id="442" name="Oval 144">
                <a:extLst>
                  <a:ext uri="{FF2B5EF4-FFF2-40B4-BE49-F238E27FC236}">
                    <a16:creationId xmlns:a16="http://schemas.microsoft.com/office/drawing/2014/main" id="{23892ED2-1A94-624E-5F59-D802B70A5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3" name="Oval 145">
                <a:extLst>
                  <a:ext uri="{FF2B5EF4-FFF2-40B4-BE49-F238E27FC236}">
                    <a16:creationId xmlns:a16="http://schemas.microsoft.com/office/drawing/2014/main" id="{6EFB2746-4DA0-804F-BCD4-ACDBD4DE0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4" name="Group 146">
              <a:extLst>
                <a:ext uri="{FF2B5EF4-FFF2-40B4-BE49-F238E27FC236}">
                  <a16:creationId xmlns:a16="http://schemas.microsoft.com/office/drawing/2014/main" id="{65AC5296-4F7C-6CF1-5E2D-B164003454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9" y="1893"/>
              <a:ext cx="144" cy="144"/>
              <a:chOff x="1422" y="1893"/>
              <a:chExt cx="144" cy="144"/>
            </a:xfrm>
          </p:grpSpPr>
          <p:sp>
            <p:nvSpPr>
              <p:cNvPr id="440" name="Oval 147">
                <a:extLst>
                  <a:ext uri="{FF2B5EF4-FFF2-40B4-BE49-F238E27FC236}">
                    <a16:creationId xmlns:a16="http://schemas.microsoft.com/office/drawing/2014/main" id="{84D5A8F1-3422-C71F-6360-55B192BC0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1" name="Oval 148">
                <a:extLst>
                  <a:ext uri="{FF2B5EF4-FFF2-40B4-BE49-F238E27FC236}">
                    <a16:creationId xmlns:a16="http://schemas.microsoft.com/office/drawing/2014/main" id="{0C4C320E-5A09-1B6C-3325-5AA3B8B16A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5" name="Group 149">
              <a:extLst>
                <a:ext uri="{FF2B5EF4-FFF2-40B4-BE49-F238E27FC236}">
                  <a16:creationId xmlns:a16="http://schemas.microsoft.com/office/drawing/2014/main" id="{3D361A3C-830E-ECE2-B123-A9A169704A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5" y="1758"/>
              <a:ext cx="144" cy="144"/>
              <a:chOff x="1422" y="1893"/>
              <a:chExt cx="144" cy="144"/>
            </a:xfrm>
          </p:grpSpPr>
          <p:sp>
            <p:nvSpPr>
              <p:cNvPr id="438" name="Oval 150">
                <a:extLst>
                  <a:ext uri="{FF2B5EF4-FFF2-40B4-BE49-F238E27FC236}">
                    <a16:creationId xmlns:a16="http://schemas.microsoft.com/office/drawing/2014/main" id="{AA40C12F-EF77-09A8-DAEE-01D837C255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9" name="Oval 151">
                <a:extLst>
                  <a:ext uri="{FF2B5EF4-FFF2-40B4-BE49-F238E27FC236}">
                    <a16:creationId xmlns:a16="http://schemas.microsoft.com/office/drawing/2014/main" id="{CC2B7D9E-0A79-BCF2-7F16-5C926CD44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6" name="Group 152">
              <a:extLst>
                <a:ext uri="{FF2B5EF4-FFF2-40B4-BE49-F238E27FC236}">
                  <a16:creationId xmlns:a16="http://schemas.microsoft.com/office/drawing/2014/main" id="{3480C71E-111A-9EDB-E712-B17CD5319B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743"/>
              <a:ext cx="144" cy="144"/>
              <a:chOff x="1200" y="1968"/>
              <a:chExt cx="144" cy="144"/>
            </a:xfrm>
          </p:grpSpPr>
          <p:sp>
            <p:nvSpPr>
              <p:cNvPr id="436" name="Oval 153">
                <a:extLst>
                  <a:ext uri="{FF2B5EF4-FFF2-40B4-BE49-F238E27FC236}">
                    <a16:creationId xmlns:a16="http://schemas.microsoft.com/office/drawing/2014/main" id="{17EE2B96-A42C-28BF-7918-4D162735B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" name="Oval 154">
                <a:extLst>
                  <a:ext uri="{FF2B5EF4-FFF2-40B4-BE49-F238E27FC236}">
                    <a16:creationId xmlns:a16="http://schemas.microsoft.com/office/drawing/2014/main" id="{45B6182E-B991-880E-004B-357841BDE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7" name="Group 155">
              <a:extLst>
                <a:ext uri="{FF2B5EF4-FFF2-40B4-BE49-F238E27FC236}">
                  <a16:creationId xmlns:a16="http://schemas.microsoft.com/office/drawing/2014/main" id="{07B73096-1A33-9D90-D16A-C2DB3C880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9" y="1605"/>
              <a:ext cx="144" cy="144"/>
              <a:chOff x="1200" y="1968"/>
              <a:chExt cx="144" cy="144"/>
            </a:xfrm>
          </p:grpSpPr>
          <p:sp>
            <p:nvSpPr>
              <p:cNvPr id="434" name="Oval 156">
                <a:extLst>
                  <a:ext uri="{FF2B5EF4-FFF2-40B4-BE49-F238E27FC236}">
                    <a16:creationId xmlns:a16="http://schemas.microsoft.com/office/drawing/2014/main" id="{71D8A847-3F42-7512-476C-3F285BE66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5" name="Oval 157">
                <a:extLst>
                  <a:ext uri="{FF2B5EF4-FFF2-40B4-BE49-F238E27FC236}">
                    <a16:creationId xmlns:a16="http://schemas.microsoft.com/office/drawing/2014/main" id="{8AB0C4CD-5E3F-AB7C-F731-9BB611644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8" name="Group 158">
              <a:extLst>
                <a:ext uri="{FF2B5EF4-FFF2-40B4-BE49-F238E27FC236}">
                  <a16:creationId xmlns:a16="http://schemas.microsoft.com/office/drawing/2014/main" id="{DED3098D-79CF-7928-788A-F87A064154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785"/>
              <a:ext cx="144" cy="144"/>
              <a:chOff x="1200" y="1968"/>
              <a:chExt cx="144" cy="144"/>
            </a:xfrm>
          </p:grpSpPr>
          <p:sp>
            <p:nvSpPr>
              <p:cNvPr id="432" name="Oval 159">
                <a:extLst>
                  <a:ext uri="{FF2B5EF4-FFF2-40B4-BE49-F238E27FC236}">
                    <a16:creationId xmlns:a16="http://schemas.microsoft.com/office/drawing/2014/main" id="{1CD258DC-0FAA-2C27-80BE-194BDFCBA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3" name="Oval 160">
                <a:extLst>
                  <a:ext uri="{FF2B5EF4-FFF2-40B4-BE49-F238E27FC236}">
                    <a16:creationId xmlns:a16="http://schemas.microsoft.com/office/drawing/2014/main" id="{24D3DFA2-5DF4-24E1-4923-96258F26B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B537E838-0A0B-FD10-9FA9-0B23F0F8D5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1" y="1749"/>
              <a:ext cx="144" cy="144"/>
              <a:chOff x="1200" y="1968"/>
              <a:chExt cx="144" cy="144"/>
            </a:xfrm>
          </p:grpSpPr>
          <p:sp>
            <p:nvSpPr>
              <p:cNvPr id="430" name="Oval 162">
                <a:extLst>
                  <a:ext uri="{FF2B5EF4-FFF2-40B4-BE49-F238E27FC236}">
                    <a16:creationId xmlns:a16="http://schemas.microsoft.com/office/drawing/2014/main" id="{FC0075B1-5718-CA9D-11C0-04154486E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1" name="Oval 163">
                <a:extLst>
                  <a:ext uri="{FF2B5EF4-FFF2-40B4-BE49-F238E27FC236}">
                    <a16:creationId xmlns:a16="http://schemas.microsoft.com/office/drawing/2014/main" id="{921CAB0E-CC24-BED8-DBE3-7EE4D7DFE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0" name="Group 164">
              <a:extLst>
                <a:ext uri="{FF2B5EF4-FFF2-40B4-BE49-F238E27FC236}">
                  <a16:creationId xmlns:a16="http://schemas.microsoft.com/office/drawing/2014/main" id="{DBC6FAE3-3217-4C8D-FBBD-7E786DEC8F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7" y="1845"/>
              <a:ext cx="144" cy="144"/>
              <a:chOff x="1200" y="1968"/>
              <a:chExt cx="144" cy="144"/>
            </a:xfrm>
          </p:grpSpPr>
          <p:sp>
            <p:nvSpPr>
              <p:cNvPr id="428" name="Oval 165">
                <a:extLst>
                  <a:ext uri="{FF2B5EF4-FFF2-40B4-BE49-F238E27FC236}">
                    <a16:creationId xmlns:a16="http://schemas.microsoft.com/office/drawing/2014/main" id="{81DC3A8C-71EE-9634-6415-C691E5E40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9" name="Oval 166">
                <a:extLst>
                  <a:ext uri="{FF2B5EF4-FFF2-40B4-BE49-F238E27FC236}">
                    <a16:creationId xmlns:a16="http://schemas.microsoft.com/office/drawing/2014/main" id="{3035444D-98B2-66B3-5486-673EE1656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1" name="Group 167">
              <a:extLst>
                <a:ext uri="{FF2B5EF4-FFF2-40B4-BE49-F238E27FC236}">
                  <a16:creationId xmlns:a16="http://schemas.microsoft.com/office/drawing/2014/main" id="{85FA8803-7428-E7D3-22F9-71BA75EB03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54"/>
              <a:ext cx="144" cy="144"/>
              <a:chOff x="1422" y="1893"/>
              <a:chExt cx="144" cy="144"/>
            </a:xfrm>
          </p:grpSpPr>
          <p:sp>
            <p:nvSpPr>
              <p:cNvPr id="426" name="Oval 168">
                <a:extLst>
                  <a:ext uri="{FF2B5EF4-FFF2-40B4-BE49-F238E27FC236}">
                    <a16:creationId xmlns:a16="http://schemas.microsoft.com/office/drawing/2014/main" id="{647B5510-1FB9-4BC0-BB34-05FDE2791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7" name="Oval 169">
                <a:extLst>
                  <a:ext uri="{FF2B5EF4-FFF2-40B4-BE49-F238E27FC236}">
                    <a16:creationId xmlns:a16="http://schemas.microsoft.com/office/drawing/2014/main" id="{58FE5AEA-A413-0178-2453-2028608FC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2" name="Group 170">
              <a:extLst>
                <a:ext uri="{FF2B5EF4-FFF2-40B4-BE49-F238E27FC236}">
                  <a16:creationId xmlns:a16="http://schemas.microsoft.com/office/drawing/2014/main" id="{A769BAC4-1737-D094-84BF-A5B8F88DC2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1944"/>
              <a:ext cx="144" cy="144"/>
              <a:chOff x="1422" y="1893"/>
              <a:chExt cx="144" cy="144"/>
            </a:xfrm>
          </p:grpSpPr>
          <p:sp>
            <p:nvSpPr>
              <p:cNvPr id="424" name="Oval 171">
                <a:extLst>
                  <a:ext uri="{FF2B5EF4-FFF2-40B4-BE49-F238E27FC236}">
                    <a16:creationId xmlns:a16="http://schemas.microsoft.com/office/drawing/2014/main" id="{BAF8169E-260B-181B-51D7-426F27B53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5" name="Oval 172">
                <a:extLst>
                  <a:ext uri="{FF2B5EF4-FFF2-40B4-BE49-F238E27FC236}">
                    <a16:creationId xmlns:a16="http://schemas.microsoft.com/office/drawing/2014/main" id="{CEAF2B8E-B54D-8DD7-E0AB-51DDCE5AC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3" name="Group 173">
              <a:extLst>
                <a:ext uri="{FF2B5EF4-FFF2-40B4-BE49-F238E27FC236}">
                  <a16:creationId xmlns:a16="http://schemas.microsoft.com/office/drawing/2014/main" id="{84C7F68F-BDF6-C738-5C81-66776E4DFE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5" y="1842"/>
              <a:ext cx="144" cy="144"/>
              <a:chOff x="1422" y="1893"/>
              <a:chExt cx="144" cy="144"/>
            </a:xfrm>
          </p:grpSpPr>
          <p:sp>
            <p:nvSpPr>
              <p:cNvPr id="422" name="Oval 174">
                <a:extLst>
                  <a:ext uri="{FF2B5EF4-FFF2-40B4-BE49-F238E27FC236}">
                    <a16:creationId xmlns:a16="http://schemas.microsoft.com/office/drawing/2014/main" id="{6C30D42C-AF09-0CA7-2D13-5DE77FACA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3" name="Oval 175">
                <a:extLst>
                  <a:ext uri="{FF2B5EF4-FFF2-40B4-BE49-F238E27FC236}">
                    <a16:creationId xmlns:a16="http://schemas.microsoft.com/office/drawing/2014/main" id="{38864935-47B6-0891-CD8A-A43ABB83D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4" name="Group 176">
              <a:extLst>
                <a:ext uri="{FF2B5EF4-FFF2-40B4-BE49-F238E27FC236}">
                  <a16:creationId xmlns:a16="http://schemas.microsoft.com/office/drawing/2014/main" id="{C5C0ED35-4B36-8DDD-3575-C51D3CFF99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638"/>
              <a:ext cx="144" cy="144"/>
              <a:chOff x="1422" y="1893"/>
              <a:chExt cx="144" cy="144"/>
            </a:xfrm>
          </p:grpSpPr>
          <p:sp>
            <p:nvSpPr>
              <p:cNvPr id="420" name="Oval 177">
                <a:extLst>
                  <a:ext uri="{FF2B5EF4-FFF2-40B4-BE49-F238E27FC236}">
                    <a16:creationId xmlns:a16="http://schemas.microsoft.com/office/drawing/2014/main" id="{579D59DB-7331-F58E-C09F-B0BACEC08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1" name="Oval 178">
                <a:extLst>
                  <a:ext uri="{FF2B5EF4-FFF2-40B4-BE49-F238E27FC236}">
                    <a16:creationId xmlns:a16="http://schemas.microsoft.com/office/drawing/2014/main" id="{6AB05A38-B9DD-1F7E-277B-47968F158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5" name="Group 179">
              <a:extLst>
                <a:ext uri="{FF2B5EF4-FFF2-40B4-BE49-F238E27FC236}">
                  <a16:creationId xmlns:a16="http://schemas.microsoft.com/office/drawing/2014/main" id="{6903D17F-6D0D-6397-C8B1-FCE9DED27C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7" y="1638"/>
              <a:ext cx="144" cy="144"/>
              <a:chOff x="1422" y="1893"/>
              <a:chExt cx="144" cy="144"/>
            </a:xfrm>
          </p:grpSpPr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93B03286-E096-BCAC-782D-5CDEBDA18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5C18270C-9BC6-264B-3E39-F0277358A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6" name="Group 182">
              <a:extLst>
                <a:ext uri="{FF2B5EF4-FFF2-40B4-BE49-F238E27FC236}">
                  <a16:creationId xmlns:a16="http://schemas.microsoft.com/office/drawing/2014/main" id="{300F190C-D94C-353D-823B-E12A3061B6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" y="1866"/>
              <a:ext cx="144" cy="144"/>
              <a:chOff x="1422" y="1893"/>
              <a:chExt cx="144" cy="144"/>
            </a:xfrm>
          </p:grpSpPr>
          <p:sp>
            <p:nvSpPr>
              <p:cNvPr id="416" name="Oval 183">
                <a:extLst>
                  <a:ext uri="{FF2B5EF4-FFF2-40B4-BE49-F238E27FC236}">
                    <a16:creationId xmlns:a16="http://schemas.microsoft.com/office/drawing/2014/main" id="{9FE97CE9-FE35-BA8C-EF54-72B3232F1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7" name="Oval 184">
                <a:extLst>
                  <a:ext uri="{FF2B5EF4-FFF2-40B4-BE49-F238E27FC236}">
                    <a16:creationId xmlns:a16="http://schemas.microsoft.com/office/drawing/2014/main" id="{77B99A12-5233-81CA-2B8F-C0EA50E3F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7" name="Group 185">
              <a:extLst>
                <a:ext uri="{FF2B5EF4-FFF2-40B4-BE49-F238E27FC236}">
                  <a16:creationId xmlns:a16="http://schemas.microsoft.com/office/drawing/2014/main" id="{BD02D6D7-B491-3EC8-2B89-168DD71840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3" y="1764"/>
              <a:ext cx="144" cy="144"/>
              <a:chOff x="1422" y="1893"/>
              <a:chExt cx="144" cy="144"/>
            </a:xfrm>
          </p:grpSpPr>
          <p:sp>
            <p:nvSpPr>
              <p:cNvPr id="414" name="Oval 186">
                <a:extLst>
                  <a:ext uri="{FF2B5EF4-FFF2-40B4-BE49-F238E27FC236}">
                    <a16:creationId xmlns:a16="http://schemas.microsoft.com/office/drawing/2014/main" id="{8328A904-514F-8F8E-08AB-9FED07839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5" name="Oval 187">
                <a:extLst>
                  <a:ext uri="{FF2B5EF4-FFF2-40B4-BE49-F238E27FC236}">
                    <a16:creationId xmlns:a16="http://schemas.microsoft.com/office/drawing/2014/main" id="{78A83922-DF06-600D-C799-569E6FF03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8" name="Group 188">
              <a:extLst>
                <a:ext uri="{FF2B5EF4-FFF2-40B4-BE49-F238E27FC236}">
                  <a16:creationId xmlns:a16="http://schemas.microsoft.com/office/drawing/2014/main" id="{EBBA0AD9-5846-D8F4-7229-24C8AB8D9B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4" y="1932"/>
              <a:ext cx="144" cy="144"/>
              <a:chOff x="1200" y="1968"/>
              <a:chExt cx="144" cy="144"/>
            </a:xfrm>
          </p:grpSpPr>
          <p:sp>
            <p:nvSpPr>
              <p:cNvPr id="412" name="Oval 189">
                <a:extLst>
                  <a:ext uri="{FF2B5EF4-FFF2-40B4-BE49-F238E27FC236}">
                    <a16:creationId xmlns:a16="http://schemas.microsoft.com/office/drawing/2014/main" id="{E22F3637-6286-F701-5261-3FBDAB91B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3" name="Oval 190">
                <a:extLst>
                  <a:ext uri="{FF2B5EF4-FFF2-40B4-BE49-F238E27FC236}">
                    <a16:creationId xmlns:a16="http://schemas.microsoft.com/office/drawing/2014/main" id="{B3412721-F779-AB5D-9AB2-BBB4DE2B7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9" name="Group 408">
              <a:extLst>
                <a:ext uri="{FF2B5EF4-FFF2-40B4-BE49-F238E27FC236}">
                  <a16:creationId xmlns:a16="http://schemas.microsoft.com/office/drawing/2014/main" id="{8E4C6B93-2482-32DD-D3F0-35971C0954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1" y="1956"/>
              <a:ext cx="144" cy="144"/>
              <a:chOff x="1422" y="1893"/>
              <a:chExt cx="144" cy="144"/>
            </a:xfrm>
          </p:grpSpPr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C8E7BFCC-1047-F69E-C739-26602B800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A53EBF75-805E-1FB0-8310-5F8F3178C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2" name="Group 109">
            <a:extLst>
              <a:ext uri="{FF2B5EF4-FFF2-40B4-BE49-F238E27FC236}">
                <a16:creationId xmlns:a16="http://schemas.microsoft.com/office/drawing/2014/main" id="{209FC8D1-9198-7A93-5CFA-51CC5DC71AB0}"/>
              </a:ext>
            </a:extLst>
          </p:cNvPr>
          <p:cNvGrpSpPr>
            <a:grpSpLocks/>
          </p:cNvGrpSpPr>
          <p:nvPr/>
        </p:nvGrpSpPr>
        <p:grpSpPr bwMode="auto">
          <a:xfrm>
            <a:off x="5104155" y="2114572"/>
            <a:ext cx="72008" cy="75131"/>
            <a:chOff x="2142" y="1758"/>
            <a:chExt cx="144" cy="144"/>
          </a:xfrm>
        </p:grpSpPr>
        <p:sp>
          <p:nvSpPr>
            <p:cNvPr id="463" name="Oval 110">
              <a:extLst>
                <a:ext uri="{FF2B5EF4-FFF2-40B4-BE49-F238E27FC236}">
                  <a16:creationId xmlns:a16="http://schemas.microsoft.com/office/drawing/2014/main" id="{72ED1C0D-ABF7-E56B-1CF6-640CC9FA2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" name="Oval 111">
              <a:extLst>
                <a:ext uri="{FF2B5EF4-FFF2-40B4-BE49-F238E27FC236}">
                  <a16:creationId xmlns:a16="http://schemas.microsoft.com/office/drawing/2014/main" id="{6E9E670D-EFD8-68B4-309D-59678AB17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5" name="Oval 464">
            <a:extLst>
              <a:ext uri="{FF2B5EF4-FFF2-40B4-BE49-F238E27FC236}">
                <a16:creationId xmlns:a16="http://schemas.microsoft.com/office/drawing/2014/main" id="{DCCDF56B-4BEC-B1DE-09EB-1F2438F2467C}"/>
              </a:ext>
            </a:extLst>
          </p:cNvPr>
          <p:cNvSpPr/>
          <p:nvPr/>
        </p:nvSpPr>
        <p:spPr bwMode="auto">
          <a:xfrm>
            <a:off x="4347264" y="2189703"/>
            <a:ext cx="72008" cy="7129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  <a:prstDash val="sysDot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7" name="Freeform 55">
            <a:extLst>
              <a:ext uri="{FF2B5EF4-FFF2-40B4-BE49-F238E27FC236}">
                <a16:creationId xmlns:a16="http://schemas.microsoft.com/office/drawing/2014/main" id="{C7DB3EEB-158B-CC9B-A457-D4275E8C7BAF}"/>
              </a:ext>
            </a:extLst>
          </p:cNvPr>
          <p:cNvSpPr>
            <a:spLocks/>
          </p:cNvSpPr>
          <p:nvPr/>
        </p:nvSpPr>
        <p:spPr bwMode="auto">
          <a:xfrm rot="14085605">
            <a:off x="4275859" y="1892985"/>
            <a:ext cx="758089" cy="74106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48" y="16"/>
              </a:cxn>
              <a:cxn ang="0">
                <a:pos x="96" y="256"/>
              </a:cxn>
              <a:cxn ang="0">
                <a:pos x="144" y="16"/>
              </a:cxn>
              <a:cxn ang="0">
                <a:pos x="192" y="256"/>
              </a:cxn>
              <a:cxn ang="0">
                <a:pos x="240" y="16"/>
              </a:cxn>
              <a:cxn ang="0">
                <a:pos x="288" y="256"/>
              </a:cxn>
              <a:cxn ang="0">
                <a:pos x="336" y="16"/>
              </a:cxn>
              <a:cxn ang="0">
                <a:pos x="384" y="256"/>
              </a:cxn>
              <a:cxn ang="0">
                <a:pos x="432" y="16"/>
              </a:cxn>
              <a:cxn ang="0">
                <a:pos x="480" y="160"/>
              </a:cxn>
              <a:cxn ang="0">
                <a:pos x="576" y="160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noFill/>
          <a:ln w="508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35FFB575-FF9C-ABAB-A860-391155988F3E}"/>
              </a:ext>
            </a:extLst>
          </p:cNvPr>
          <p:cNvSpPr txBox="1"/>
          <p:nvPr/>
        </p:nvSpPr>
        <p:spPr>
          <a:xfrm>
            <a:off x="3943697" y="1097946"/>
            <a:ext cx="1651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Bremsstrahlung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9" name="TextBox 468">
            <a:extLst>
              <a:ext uri="{FF2B5EF4-FFF2-40B4-BE49-F238E27FC236}">
                <a16:creationId xmlns:a16="http://schemas.microsoft.com/office/drawing/2014/main" id="{1AA7E2D6-34B0-29CF-49AF-B6BDA80728D2}"/>
              </a:ext>
            </a:extLst>
          </p:cNvPr>
          <p:cNvSpPr txBox="1"/>
          <p:nvPr/>
        </p:nvSpPr>
        <p:spPr>
          <a:xfrm>
            <a:off x="280887" y="3525873"/>
            <a:ext cx="87018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 and many other fundamental collision processes, that result in photon emission, have been studied both in experiment and theory in great details.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Until now, however, not much attention has been paid to the OAM-related phenomena. </a:t>
            </a:r>
          </a:p>
        </p:txBody>
      </p:sp>
      <p:sp>
        <p:nvSpPr>
          <p:cNvPr id="473" name="Textplatzhalter 1">
            <a:extLst>
              <a:ext uri="{FF2B5EF4-FFF2-40B4-BE49-F238E27FC236}">
                <a16:creationId xmlns:a16="http://schemas.microsoft.com/office/drawing/2014/main" id="{5BF9F83E-1603-06CF-336A-F32CE1197C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-12896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Ion collisions with electronic (atomic) targets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1870D93-0112-C0A0-31AC-3029D8A9DEFA}"/>
              </a:ext>
            </a:extLst>
          </p:cNvPr>
          <p:cNvGrpSpPr/>
          <p:nvPr/>
        </p:nvGrpSpPr>
        <p:grpSpPr>
          <a:xfrm>
            <a:off x="280650" y="1008141"/>
            <a:ext cx="8694091" cy="4982929"/>
            <a:chOff x="280650" y="1008141"/>
            <a:chExt cx="8694091" cy="49829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46A7AD2-9BD3-1358-47FA-E45A4987FF43}"/>
                </a:ext>
              </a:extLst>
            </p:cNvPr>
            <p:cNvGrpSpPr/>
            <p:nvPr/>
          </p:nvGrpSpPr>
          <p:grpSpPr>
            <a:xfrm>
              <a:off x="304766" y="1008141"/>
              <a:ext cx="8669975" cy="3687279"/>
              <a:chOff x="304766" y="1008141"/>
              <a:chExt cx="8669975" cy="3687279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6A623ED-3BD4-F5CC-FE46-BF332B415640}"/>
                  </a:ext>
                </a:extLst>
              </p:cNvPr>
              <p:cNvSpPr/>
              <p:nvPr/>
            </p:nvSpPr>
            <p:spPr>
              <a:xfrm>
                <a:off x="1963533" y="1008141"/>
                <a:ext cx="3749329" cy="2434420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85EBA2F-67AB-E9DC-D40B-F41E2DEB787D}"/>
                  </a:ext>
                </a:extLst>
              </p:cNvPr>
              <p:cNvSpPr/>
              <p:nvPr/>
            </p:nvSpPr>
            <p:spPr>
              <a:xfrm>
                <a:off x="304766" y="3539234"/>
                <a:ext cx="8669975" cy="1156186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03DB6A-AF0D-67DF-DFE1-624BD3986740}"/>
                </a:ext>
              </a:extLst>
            </p:cNvPr>
            <p:cNvSpPr txBox="1"/>
            <p:nvPr/>
          </p:nvSpPr>
          <p:spPr>
            <a:xfrm>
              <a:off x="280650" y="4513742"/>
              <a:ext cx="8694091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 consider two cases of collisions of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vortex particles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for storage-ring scenario:</a:t>
              </a:r>
            </a:p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800100" marR="0" lvl="1" indent="-34290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Coulomb excitation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of target atoms by vortex (LG) ion beam</a:t>
              </a:r>
            </a:p>
            <a:p>
              <a:pPr marL="457200" marR="0" lvl="1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800100" marR="0" lvl="1" indent="-34290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Radiative recombination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of vortex (Bessel) electrons with high-Z ions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2994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Rectangle: Rounded Corners 521">
            <a:extLst>
              <a:ext uri="{FF2B5EF4-FFF2-40B4-BE49-F238E27FC236}">
                <a16:creationId xmlns:a16="http://schemas.microsoft.com/office/drawing/2014/main" id="{BAF54570-DBCD-68C3-E8A9-83B61B5C6CC1}"/>
              </a:ext>
            </a:extLst>
          </p:cNvPr>
          <p:cNvSpPr/>
          <p:nvPr/>
        </p:nvSpPr>
        <p:spPr>
          <a:xfrm>
            <a:off x="286554" y="2943184"/>
            <a:ext cx="3779238" cy="3732006"/>
          </a:xfrm>
          <a:prstGeom prst="roundRect">
            <a:avLst>
              <a:gd name="adj" fmla="val 1436"/>
            </a:avLst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9F3DEE6-0A78-E0EA-AF87-1C131C0C5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35173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Polarized ions: Production and preservation</a:t>
            </a:r>
            <a:endParaRPr lang="en-US" sz="3600" b="0" u="none" strike="noStrike" kern="1200" cap="none" spc="0" baseline="0" dirty="0">
              <a:solidFill>
                <a:schemeClr val="accent1">
                  <a:lumMod val="75000"/>
                </a:schemeClr>
              </a:solidFill>
              <a:uFillTx/>
              <a:latin typeface="Calibri"/>
              <a:cs typeface="Arial" pitchFamily="34"/>
            </a:endParaRPr>
          </a:p>
        </p:txBody>
      </p: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D276546A-0890-DECE-18BE-5723DE758EFD}"/>
              </a:ext>
            </a:extLst>
          </p:cNvPr>
          <p:cNvGrpSpPr/>
          <p:nvPr/>
        </p:nvGrpSpPr>
        <p:grpSpPr>
          <a:xfrm>
            <a:off x="287914" y="1397036"/>
            <a:ext cx="717810" cy="549404"/>
            <a:chOff x="287914" y="1397036"/>
            <a:chExt cx="717810" cy="549404"/>
          </a:xfrm>
        </p:grpSpPr>
        <p:sp>
          <p:nvSpPr>
            <p:cNvPr id="2" name="Oval 95">
              <a:extLst>
                <a:ext uri="{FF2B5EF4-FFF2-40B4-BE49-F238E27FC236}">
                  <a16:creationId xmlns:a16="http://schemas.microsoft.com/office/drawing/2014/main" id="{263116B2-3A1F-E525-D29B-EAF56A21E5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265963">
              <a:off x="477629" y="1418345"/>
              <a:ext cx="338380" cy="717810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chemeClr val="tx2"/>
                  </a:gs>
                  <a:gs pos="44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194">
              <a:extLst>
                <a:ext uri="{FF2B5EF4-FFF2-40B4-BE49-F238E27FC236}">
                  <a16:creationId xmlns:a16="http://schemas.microsoft.com/office/drawing/2014/main" id="{1C65370D-3C63-B10D-CC5F-3686D5363C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503" y="1617648"/>
              <a:ext cx="249037" cy="274514"/>
              <a:chOff x="4053" y="1584"/>
              <a:chExt cx="501" cy="516"/>
            </a:xfrm>
          </p:grpSpPr>
          <p:grpSp>
            <p:nvGrpSpPr>
              <p:cNvPr id="7" name="Group 116">
                <a:extLst>
                  <a:ext uri="{FF2B5EF4-FFF2-40B4-BE49-F238E27FC236}">
                    <a16:creationId xmlns:a16="http://schemas.microsoft.com/office/drawing/2014/main" id="{A62BB41D-6A8C-643C-D39B-F9D6AF7148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83" name="Oval 117">
                  <a:extLst>
                    <a:ext uri="{FF2B5EF4-FFF2-40B4-BE49-F238E27FC236}">
                      <a16:creationId xmlns:a16="http://schemas.microsoft.com/office/drawing/2014/main" id="{A2A69DCA-CF61-3E93-11A5-DB71D52370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Oval 118">
                  <a:extLst>
                    <a:ext uri="{FF2B5EF4-FFF2-40B4-BE49-F238E27FC236}">
                      <a16:creationId xmlns:a16="http://schemas.microsoft.com/office/drawing/2014/main" id="{3027DCAF-1FD4-B6AD-808C-FD3616C418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roup 119">
                <a:extLst>
                  <a:ext uri="{FF2B5EF4-FFF2-40B4-BE49-F238E27FC236}">
                    <a16:creationId xmlns:a16="http://schemas.microsoft.com/office/drawing/2014/main" id="{F7217AAF-16F9-3E85-5F26-F9383414B0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81" name="Oval 120">
                  <a:extLst>
                    <a:ext uri="{FF2B5EF4-FFF2-40B4-BE49-F238E27FC236}">
                      <a16:creationId xmlns:a16="http://schemas.microsoft.com/office/drawing/2014/main" id="{CC5D01DD-3FFB-AF17-95D4-79ED570675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Oval 121">
                  <a:extLst>
                    <a:ext uri="{FF2B5EF4-FFF2-40B4-BE49-F238E27FC236}">
                      <a16:creationId xmlns:a16="http://schemas.microsoft.com/office/drawing/2014/main" id="{620DD2F9-9893-6CDF-DA1F-A7EDFC3282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122">
                <a:extLst>
                  <a:ext uri="{FF2B5EF4-FFF2-40B4-BE49-F238E27FC236}">
                    <a16:creationId xmlns:a16="http://schemas.microsoft.com/office/drawing/2014/main" id="{13E96D0F-DA0B-741B-3072-A221532EA2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79" name="Oval 123">
                  <a:extLst>
                    <a:ext uri="{FF2B5EF4-FFF2-40B4-BE49-F238E27FC236}">
                      <a16:creationId xmlns:a16="http://schemas.microsoft.com/office/drawing/2014/main" id="{68D24395-1E36-60F8-C8BD-0715B6648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Oval 124">
                  <a:extLst>
                    <a:ext uri="{FF2B5EF4-FFF2-40B4-BE49-F238E27FC236}">
                      <a16:creationId xmlns:a16="http://schemas.microsoft.com/office/drawing/2014/main" id="{CDF4D245-96FB-7AE8-5CDC-6655ECEAC9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125">
                <a:extLst>
                  <a:ext uri="{FF2B5EF4-FFF2-40B4-BE49-F238E27FC236}">
                    <a16:creationId xmlns:a16="http://schemas.microsoft.com/office/drawing/2014/main" id="{BB9808E8-0E30-AD35-7BEA-D362BF9EBE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77" name="Oval 126">
                  <a:extLst>
                    <a:ext uri="{FF2B5EF4-FFF2-40B4-BE49-F238E27FC236}">
                      <a16:creationId xmlns:a16="http://schemas.microsoft.com/office/drawing/2014/main" id="{4ABAF4E1-6714-EB36-0EAA-AC62C31446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127">
                  <a:extLst>
                    <a:ext uri="{FF2B5EF4-FFF2-40B4-BE49-F238E27FC236}">
                      <a16:creationId xmlns:a16="http://schemas.microsoft.com/office/drawing/2014/main" id="{B94F3648-B59C-4FC5-0842-E186B38919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28">
                <a:extLst>
                  <a:ext uri="{FF2B5EF4-FFF2-40B4-BE49-F238E27FC236}">
                    <a16:creationId xmlns:a16="http://schemas.microsoft.com/office/drawing/2014/main" id="{E74FCF7A-2B48-5A42-D10D-2D7E2A77E7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75" name="Oval 129">
                  <a:extLst>
                    <a:ext uri="{FF2B5EF4-FFF2-40B4-BE49-F238E27FC236}">
                      <a16:creationId xmlns:a16="http://schemas.microsoft.com/office/drawing/2014/main" id="{46A35E81-B4CC-82DC-7434-A4E537D466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130">
                  <a:extLst>
                    <a:ext uri="{FF2B5EF4-FFF2-40B4-BE49-F238E27FC236}">
                      <a16:creationId xmlns:a16="http://schemas.microsoft.com/office/drawing/2014/main" id="{72A5F256-745A-69A5-64BB-B9316DC5DB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31">
                <a:extLst>
                  <a:ext uri="{FF2B5EF4-FFF2-40B4-BE49-F238E27FC236}">
                    <a16:creationId xmlns:a16="http://schemas.microsoft.com/office/drawing/2014/main" id="{50A591EE-0330-5F3F-00CF-6A32F2AD1F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73" name="Oval 132">
                  <a:extLst>
                    <a:ext uri="{FF2B5EF4-FFF2-40B4-BE49-F238E27FC236}">
                      <a16:creationId xmlns:a16="http://schemas.microsoft.com/office/drawing/2014/main" id="{170DDC27-F75C-27EB-9284-05914C234A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Oval 133">
                  <a:extLst>
                    <a:ext uri="{FF2B5EF4-FFF2-40B4-BE49-F238E27FC236}">
                      <a16:creationId xmlns:a16="http://schemas.microsoft.com/office/drawing/2014/main" id="{1AD0081A-D647-D104-FE7D-EA26174C26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34">
                <a:extLst>
                  <a:ext uri="{FF2B5EF4-FFF2-40B4-BE49-F238E27FC236}">
                    <a16:creationId xmlns:a16="http://schemas.microsoft.com/office/drawing/2014/main" id="{62B13C9A-40B8-94B2-C0DF-789FEAAAA7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71" name="Oval 135">
                  <a:extLst>
                    <a:ext uri="{FF2B5EF4-FFF2-40B4-BE49-F238E27FC236}">
                      <a16:creationId xmlns:a16="http://schemas.microsoft.com/office/drawing/2014/main" id="{3B7FA8CA-5AA4-3179-CE5E-8BA9FA7C31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Oval 136">
                  <a:extLst>
                    <a:ext uri="{FF2B5EF4-FFF2-40B4-BE49-F238E27FC236}">
                      <a16:creationId xmlns:a16="http://schemas.microsoft.com/office/drawing/2014/main" id="{BF11E388-67B9-69C6-D207-C6C7995B14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7">
                <a:extLst>
                  <a:ext uri="{FF2B5EF4-FFF2-40B4-BE49-F238E27FC236}">
                    <a16:creationId xmlns:a16="http://schemas.microsoft.com/office/drawing/2014/main" id="{B8069F86-BC76-3809-595B-7251B4284F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69" name="Oval 138">
                  <a:extLst>
                    <a:ext uri="{FF2B5EF4-FFF2-40B4-BE49-F238E27FC236}">
                      <a16:creationId xmlns:a16="http://schemas.microsoft.com/office/drawing/2014/main" id="{5A2A63F7-9A57-77D2-38B5-7077D1F727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Oval 139">
                  <a:extLst>
                    <a:ext uri="{FF2B5EF4-FFF2-40B4-BE49-F238E27FC236}">
                      <a16:creationId xmlns:a16="http://schemas.microsoft.com/office/drawing/2014/main" id="{7C0D0196-7607-D89E-C341-25A8757A30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0">
                <a:extLst>
                  <a:ext uri="{FF2B5EF4-FFF2-40B4-BE49-F238E27FC236}">
                    <a16:creationId xmlns:a16="http://schemas.microsoft.com/office/drawing/2014/main" id="{F4794D85-5651-8827-C22C-4519770FB1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67" name="Oval 141">
                  <a:extLst>
                    <a:ext uri="{FF2B5EF4-FFF2-40B4-BE49-F238E27FC236}">
                      <a16:creationId xmlns:a16="http://schemas.microsoft.com/office/drawing/2014/main" id="{52B63446-B733-1FF6-BD34-FF8F29BA69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Oval 142">
                  <a:extLst>
                    <a:ext uri="{FF2B5EF4-FFF2-40B4-BE49-F238E27FC236}">
                      <a16:creationId xmlns:a16="http://schemas.microsoft.com/office/drawing/2014/main" id="{14AC660D-F1F1-83C5-DD0B-1A10100162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43">
                <a:extLst>
                  <a:ext uri="{FF2B5EF4-FFF2-40B4-BE49-F238E27FC236}">
                    <a16:creationId xmlns:a16="http://schemas.microsoft.com/office/drawing/2014/main" id="{8582224E-E50A-8011-18AA-1D45993931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65" name="Oval 144">
                  <a:extLst>
                    <a:ext uri="{FF2B5EF4-FFF2-40B4-BE49-F238E27FC236}">
                      <a16:creationId xmlns:a16="http://schemas.microsoft.com/office/drawing/2014/main" id="{3D82D10A-E569-2159-390C-E6136F547F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Oval 145">
                  <a:extLst>
                    <a:ext uri="{FF2B5EF4-FFF2-40B4-BE49-F238E27FC236}">
                      <a16:creationId xmlns:a16="http://schemas.microsoft.com/office/drawing/2014/main" id="{08D05776-0BD6-D5A8-5F58-1FA1A73E4A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oup 146">
                <a:extLst>
                  <a:ext uri="{FF2B5EF4-FFF2-40B4-BE49-F238E27FC236}">
                    <a16:creationId xmlns:a16="http://schemas.microsoft.com/office/drawing/2014/main" id="{B1485297-005A-F947-1FE0-90C9AEB2D4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63" name="Oval 147">
                  <a:extLst>
                    <a:ext uri="{FF2B5EF4-FFF2-40B4-BE49-F238E27FC236}">
                      <a16:creationId xmlns:a16="http://schemas.microsoft.com/office/drawing/2014/main" id="{D24BAFEB-843D-C7F6-5EB1-166D2527E0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Oval 148">
                  <a:extLst>
                    <a:ext uri="{FF2B5EF4-FFF2-40B4-BE49-F238E27FC236}">
                      <a16:creationId xmlns:a16="http://schemas.microsoft.com/office/drawing/2014/main" id="{17F9C491-8DD8-3F93-72B8-3C5506C015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" name="Group 149">
                <a:extLst>
                  <a:ext uri="{FF2B5EF4-FFF2-40B4-BE49-F238E27FC236}">
                    <a16:creationId xmlns:a16="http://schemas.microsoft.com/office/drawing/2014/main" id="{4AE146AB-704F-288A-7C0C-188BC8495A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61" name="Oval 150">
                  <a:extLst>
                    <a:ext uri="{FF2B5EF4-FFF2-40B4-BE49-F238E27FC236}">
                      <a16:creationId xmlns:a16="http://schemas.microsoft.com/office/drawing/2014/main" id="{0396DD91-D1AB-4EA2-63DC-31700514D1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Oval 151">
                  <a:extLst>
                    <a:ext uri="{FF2B5EF4-FFF2-40B4-BE49-F238E27FC236}">
                      <a16:creationId xmlns:a16="http://schemas.microsoft.com/office/drawing/2014/main" id="{2A57488C-7E8A-7C50-425C-B665EC707E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152">
                <a:extLst>
                  <a:ext uri="{FF2B5EF4-FFF2-40B4-BE49-F238E27FC236}">
                    <a16:creationId xmlns:a16="http://schemas.microsoft.com/office/drawing/2014/main" id="{9B6B55CE-F00E-F614-6DB2-4E57A51FA0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59" name="Oval 153">
                  <a:extLst>
                    <a:ext uri="{FF2B5EF4-FFF2-40B4-BE49-F238E27FC236}">
                      <a16:creationId xmlns:a16="http://schemas.microsoft.com/office/drawing/2014/main" id="{767448A5-665B-DA47-6196-EB871DC875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Oval 154">
                  <a:extLst>
                    <a:ext uri="{FF2B5EF4-FFF2-40B4-BE49-F238E27FC236}">
                      <a16:creationId xmlns:a16="http://schemas.microsoft.com/office/drawing/2014/main" id="{C8458D2C-6A95-7CBB-7418-A9DD0A875C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155">
                <a:extLst>
                  <a:ext uri="{FF2B5EF4-FFF2-40B4-BE49-F238E27FC236}">
                    <a16:creationId xmlns:a16="http://schemas.microsoft.com/office/drawing/2014/main" id="{FBCD20E2-5F54-0DFA-CC22-DC0919161F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57" name="Oval 156">
                  <a:extLst>
                    <a:ext uri="{FF2B5EF4-FFF2-40B4-BE49-F238E27FC236}">
                      <a16:creationId xmlns:a16="http://schemas.microsoft.com/office/drawing/2014/main" id="{B1AE7C45-19C8-311B-63CC-F603AA37EB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Oval 157">
                  <a:extLst>
                    <a:ext uri="{FF2B5EF4-FFF2-40B4-BE49-F238E27FC236}">
                      <a16:creationId xmlns:a16="http://schemas.microsoft.com/office/drawing/2014/main" id="{8C259A51-A81E-DC5D-43E7-F8AD1FA6A4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oup 158">
                <a:extLst>
                  <a:ext uri="{FF2B5EF4-FFF2-40B4-BE49-F238E27FC236}">
                    <a16:creationId xmlns:a16="http://schemas.microsoft.com/office/drawing/2014/main" id="{DE96A30E-78D9-CC3B-8A84-D19EE1B88D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55" name="Oval 159">
                  <a:extLst>
                    <a:ext uri="{FF2B5EF4-FFF2-40B4-BE49-F238E27FC236}">
                      <a16:creationId xmlns:a16="http://schemas.microsoft.com/office/drawing/2014/main" id="{18CF6FA9-254B-45A2-9658-4F076F9ECE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Oval 160">
                  <a:extLst>
                    <a:ext uri="{FF2B5EF4-FFF2-40B4-BE49-F238E27FC236}">
                      <a16:creationId xmlns:a16="http://schemas.microsoft.com/office/drawing/2014/main" id="{B85A3714-7130-3376-8BD3-C36A9BFD92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oup 187">
                <a:extLst>
                  <a:ext uri="{FF2B5EF4-FFF2-40B4-BE49-F238E27FC236}">
                    <a16:creationId xmlns:a16="http://schemas.microsoft.com/office/drawing/2014/main" id="{3DCE7EE9-E7FA-9734-AE74-E685353F9E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53" name="Oval 162">
                  <a:extLst>
                    <a:ext uri="{FF2B5EF4-FFF2-40B4-BE49-F238E27FC236}">
                      <a16:creationId xmlns:a16="http://schemas.microsoft.com/office/drawing/2014/main" id="{681E6BF2-7076-334B-2E1E-6DD0595A74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Oval 163">
                  <a:extLst>
                    <a:ext uri="{FF2B5EF4-FFF2-40B4-BE49-F238E27FC236}">
                      <a16:creationId xmlns:a16="http://schemas.microsoft.com/office/drawing/2014/main" id="{1327570A-34CF-1800-9C40-B1924737EC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oup 164">
                <a:extLst>
                  <a:ext uri="{FF2B5EF4-FFF2-40B4-BE49-F238E27FC236}">
                    <a16:creationId xmlns:a16="http://schemas.microsoft.com/office/drawing/2014/main" id="{731E28D5-5360-380E-5BEE-C33EE8699E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51" name="Oval 165">
                  <a:extLst>
                    <a:ext uri="{FF2B5EF4-FFF2-40B4-BE49-F238E27FC236}">
                      <a16:creationId xmlns:a16="http://schemas.microsoft.com/office/drawing/2014/main" id="{33292981-47CA-95B9-EBE9-B1D0675037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Oval 166">
                  <a:extLst>
                    <a:ext uri="{FF2B5EF4-FFF2-40B4-BE49-F238E27FC236}">
                      <a16:creationId xmlns:a16="http://schemas.microsoft.com/office/drawing/2014/main" id="{FD689524-C5B5-B7CC-A783-3D2C1B1E4F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oup 167">
                <a:extLst>
                  <a:ext uri="{FF2B5EF4-FFF2-40B4-BE49-F238E27FC236}">
                    <a16:creationId xmlns:a16="http://schemas.microsoft.com/office/drawing/2014/main" id="{4449F0DB-C2C0-7D8F-28CD-3DF8C2FC3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49" name="Oval 168">
                  <a:extLst>
                    <a:ext uri="{FF2B5EF4-FFF2-40B4-BE49-F238E27FC236}">
                      <a16:creationId xmlns:a16="http://schemas.microsoft.com/office/drawing/2014/main" id="{CAF456A7-AAC0-17CB-E7B8-19A2471A73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Oval 169">
                  <a:extLst>
                    <a:ext uri="{FF2B5EF4-FFF2-40B4-BE49-F238E27FC236}">
                      <a16:creationId xmlns:a16="http://schemas.microsoft.com/office/drawing/2014/main" id="{A0FCC58E-8116-71FE-10E9-F6BD8DA6A0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" name="Group 170">
                <a:extLst>
                  <a:ext uri="{FF2B5EF4-FFF2-40B4-BE49-F238E27FC236}">
                    <a16:creationId xmlns:a16="http://schemas.microsoft.com/office/drawing/2014/main" id="{DD4DD17F-D966-42F1-362E-76AA046A5E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47" name="Oval 171">
                  <a:extLst>
                    <a:ext uri="{FF2B5EF4-FFF2-40B4-BE49-F238E27FC236}">
                      <a16:creationId xmlns:a16="http://schemas.microsoft.com/office/drawing/2014/main" id="{56B86CD5-9A74-121F-EE52-67C8019728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172">
                  <a:extLst>
                    <a:ext uri="{FF2B5EF4-FFF2-40B4-BE49-F238E27FC236}">
                      <a16:creationId xmlns:a16="http://schemas.microsoft.com/office/drawing/2014/main" id="{797D58D4-6116-B189-F660-89F6F6D80F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oup 173">
                <a:extLst>
                  <a:ext uri="{FF2B5EF4-FFF2-40B4-BE49-F238E27FC236}">
                    <a16:creationId xmlns:a16="http://schemas.microsoft.com/office/drawing/2014/main" id="{DD7BD344-BAB9-BF88-BD69-7007CBDC5F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45" name="Oval 174">
                  <a:extLst>
                    <a:ext uri="{FF2B5EF4-FFF2-40B4-BE49-F238E27FC236}">
                      <a16:creationId xmlns:a16="http://schemas.microsoft.com/office/drawing/2014/main" id="{0912F260-9DAF-C09B-C937-6A46E420BC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Oval 175">
                  <a:extLst>
                    <a:ext uri="{FF2B5EF4-FFF2-40B4-BE49-F238E27FC236}">
                      <a16:creationId xmlns:a16="http://schemas.microsoft.com/office/drawing/2014/main" id="{56AF9716-8AA8-6F99-F9A6-8F9043E017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oup 176">
                <a:extLst>
                  <a:ext uri="{FF2B5EF4-FFF2-40B4-BE49-F238E27FC236}">
                    <a16:creationId xmlns:a16="http://schemas.microsoft.com/office/drawing/2014/main" id="{2B0C00BA-AD68-BC1E-3B05-B0B2A954A4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43" name="Oval 177">
                  <a:extLst>
                    <a:ext uri="{FF2B5EF4-FFF2-40B4-BE49-F238E27FC236}">
                      <a16:creationId xmlns:a16="http://schemas.microsoft.com/office/drawing/2014/main" id="{3A54D274-8001-6FBE-52C7-ACA73B0A89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Oval 178">
                  <a:extLst>
                    <a:ext uri="{FF2B5EF4-FFF2-40B4-BE49-F238E27FC236}">
                      <a16:creationId xmlns:a16="http://schemas.microsoft.com/office/drawing/2014/main" id="{5634D6CD-6A73-AD6E-0F3A-4380F963BA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" name="Group 179">
                <a:extLst>
                  <a:ext uri="{FF2B5EF4-FFF2-40B4-BE49-F238E27FC236}">
                    <a16:creationId xmlns:a16="http://schemas.microsoft.com/office/drawing/2014/main" id="{D32D97ED-B975-EEA0-8E21-73357B7176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41" name="Oval 206">
                  <a:extLst>
                    <a:ext uri="{FF2B5EF4-FFF2-40B4-BE49-F238E27FC236}">
                      <a16:creationId xmlns:a16="http://schemas.microsoft.com/office/drawing/2014/main" id="{651A47E4-1B00-C31C-F954-72E6D751E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Oval 207">
                  <a:extLst>
                    <a:ext uri="{FF2B5EF4-FFF2-40B4-BE49-F238E27FC236}">
                      <a16:creationId xmlns:a16="http://schemas.microsoft.com/office/drawing/2014/main" id="{5CF9EF8F-BAEC-6705-2D9A-B2D35882A3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oup 182">
                <a:extLst>
                  <a:ext uri="{FF2B5EF4-FFF2-40B4-BE49-F238E27FC236}">
                    <a16:creationId xmlns:a16="http://schemas.microsoft.com/office/drawing/2014/main" id="{A738CB04-60B5-D9E4-F045-45C195832B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39" name="Oval 183">
                  <a:extLst>
                    <a:ext uri="{FF2B5EF4-FFF2-40B4-BE49-F238E27FC236}">
                      <a16:creationId xmlns:a16="http://schemas.microsoft.com/office/drawing/2014/main" id="{754A26B1-97A4-1645-0E64-D4B460847F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Oval 184">
                  <a:extLst>
                    <a:ext uri="{FF2B5EF4-FFF2-40B4-BE49-F238E27FC236}">
                      <a16:creationId xmlns:a16="http://schemas.microsoft.com/office/drawing/2014/main" id="{47963C3D-C3C3-D88A-03B6-12CBC8D5C1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oup 185">
                <a:extLst>
                  <a:ext uri="{FF2B5EF4-FFF2-40B4-BE49-F238E27FC236}">
                    <a16:creationId xmlns:a16="http://schemas.microsoft.com/office/drawing/2014/main" id="{997DA988-4921-EDE8-A8FF-900528EF48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37" name="Oval 186">
                  <a:extLst>
                    <a:ext uri="{FF2B5EF4-FFF2-40B4-BE49-F238E27FC236}">
                      <a16:creationId xmlns:a16="http://schemas.microsoft.com/office/drawing/2014/main" id="{9D3A0584-721D-D55E-12D4-2D86825D74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Oval 187">
                  <a:extLst>
                    <a:ext uri="{FF2B5EF4-FFF2-40B4-BE49-F238E27FC236}">
                      <a16:creationId xmlns:a16="http://schemas.microsoft.com/office/drawing/2014/main" id="{2FD7DCA2-85D5-2CFF-B785-BAFE12F5FC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oup 188">
                <a:extLst>
                  <a:ext uri="{FF2B5EF4-FFF2-40B4-BE49-F238E27FC236}">
                    <a16:creationId xmlns:a16="http://schemas.microsoft.com/office/drawing/2014/main" id="{E106A98D-E116-2EDE-E88F-AE69CAA9BE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35" name="Oval 189">
                  <a:extLst>
                    <a:ext uri="{FF2B5EF4-FFF2-40B4-BE49-F238E27FC236}">
                      <a16:creationId xmlns:a16="http://schemas.microsoft.com/office/drawing/2014/main" id="{B960D596-FFDA-D864-F85A-BBF82C4F31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Oval 190">
                  <a:extLst>
                    <a:ext uri="{FF2B5EF4-FFF2-40B4-BE49-F238E27FC236}">
                      <a16:creationId xmlns:a16="http://schemas.microsoft.com/office/drawing/2014/main" id="{1615158A-8937-13DF-C0F3-4AA3EE7A63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oup 191">
                <a:extLst>
                  <a:ext uri="{FF2B5EF4-FFF2-40B4-BE49-F238E27FC236}">
                    <a16:creationId xmlns:a16="http://schemas.microsoft.com/office/drawing/2014/main" id="{DAD31103-5149-74B7-1FB2-F3C0B89D5C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33" name="Oval 192">
                  <a:extLst>
                    <a:ext uri="{FF2B5EF4-FFF2-40B4-BE49-F238E27FC236}">
                      <a16:creationId xmlns:a16="http://schemas.microsoft.com/office/drawing/2014/main" id="{15636FC6-3534-2D94-176C-C7D7EFF751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193">
                  <a:extLst>
                    <a:ext uri="{FF2B5EF4-FFF2-40B4-BE49-F238E27FC236}">
                      <a16:creationId xmlns:a16="http://schemas.microsoft.com/office/drawing/2014/main" id="{3D8A81D7-3AD9-B8E7-15EF-28F6F5957E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85" name="Straight Arrow Connector 251">
              <a:extLst>
                <a:ext uri="{FF2B5EF4-FFF2-40B4-BE49-F238E27FC236}">
                  <a16:creationId xmlns:a16="http://schemas.microsoft.com/office/drawing/2014/main" id="{CAF72067-8D48-0948-1CB7-5A2FB60ED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478" y="1397036"/>
              <a:ext cx="54911" cy="2493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109">
              <a:extLst>
                <a:ext uri="{FF2B5EF4-FFF2-40B4-BE49-F238E27FC236}">
                  <a16:creationId xmlns:a16="http://schemas.microsoft.com/office/drawing/2014/main" id="{4475EA8D-BAB2-8F31-27A3-DD9EF481FD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478" y="1515807"/>
              <a:ext cx="47922" cy="54270"/>
              <a:chOff x="2142" y="1758"/>
              <a:chExt cx="144" cy="144"/>
            </a:xfrm>
          </p:grpSpPr>
          <p:sp>
            <p:nvSpPr>
              <p:cNvPr id="87" name="Oval 110">
                <a:extLst>
                  <a:ext uri="{FF2B5EF4-FFF2-40B4-BE49-F238E27FC236}">
                    <a16:creationId xmlns:a16="http://schemas.microsoft.com/office/drawing/2014/main" id="{89546D90-8347-C4B4-A322-187553ECF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1758"/>
                <a:ext cx="144" cy="144"/>
              </a:xfrm>
              <a:prstGeom prst="ellipse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Oval 111">
                <a:extLst>
                  <a:ext uri="{FF2B5EF4-FFF2-40B4-BE49-F238E27FC236}">
                    <a16:creationId xmlns:a16="http://schemas.microsoft.com/office/drawing/2014/main" id="{A0BCC738-7368-6F62-7C3C-3905B7FE8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1776"/>
                <a:ext cx="48" cy="4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00EFBBAB-D06F-C0BC-DD33-031CA8CD37A9}"/>
              </a:ext>
            </a:extLst>
          </p:cNvPr>
          <p:cNvGrpSpPr/>
          <p:nvPr/>
        </p:nvGrpSpPr>
        <p:grpSpPr>
          <a:xfrm>
            <a:off x="924173" y="1564791"/>
            <a:ext cx="717810" cy="549404"/>
            <a:chOff x="287914" y="1397036"/>
            <a:chExt cx="717810" cy="549404"/>
          </a:xfrm>
        </p:grpSpPr>
        <p:sp>
          <p:nvSpPr>
            <p:cNvPr id="265" name="Oval 95">
              <a:extLst>
                <a:ext uri="{FF2B5EF4-FFF2-40B4-BE49-F238E27FC236}">
                  <a16:creationId xmlns:a16="http://schemas.microsoft.com/office/drawing/2014/main" id="{792C67B3-DBB0-61A1-CE51-5C2CC1983F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265963">
              <a:off x="477629" y="1418345"/>
              <a:ext cx="338380" cy="717810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chemeClr val="tx2"/>
                  </a:gs>
                  <a:gs pos="44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66" name="Group 194">
              <a:extLst>
                <a:ext uri="{FF2B5EF4-FFF2-40B4-BE49-F238E27FC236}">
                  <a16:creationId xmlns:a16="http://schemas.microsoft.com/office/drawing/2014/main" id="{BD31B550-05D5-551A-CC21-627FB8BB9A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503" y="1617648"/>
              <a:ext cx="249037" cy="274514"/>
              <a:chOff x="4053" y="1584"/>
              <a:chExt cx="501" cy="516"/>
            </a:xfrm>
          </p:grpSpPr>
          <p:grpSp>
            <p:nvGrpSpPr>
              <p:cNvPr id="271" name="Group 116">
                <a:extLst>
                  <a:ext uri="{FF2B5EF4-FFF2-40B4-BE49-F238E27FC236}">
                    <a16:creationId xmlns:a16="http://schemas.microsoft.com/office/drawing/2014/main" id="{F6A2FBB7-CB70-FEB8-9577-73BDEB7E9B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347" name="Oval 117">
                  <a:extLst>
                    <a:ext uri="{FF2B5EF4-FFF2-40B4-BE49-F238E27FC236}">
                      <a16:creationId xmlns:a16="http://schemas.microsoft.com/office/drawing/2014/main" id="{BB1DEEBF-C73A-2333-AC76-2980C25F68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Oval 118">
                  <a:extLst>
                    <a:ext uri="{FF2B5EF4-FFF2-40B4-BE49-F238E27FC236}">
                      <a16:creationId xmlns:a16="http://schemas.microsoft.com/office/drawing/2014/main" id="{9FA8FC95-3A22-526F-3E86-2ECF277E28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" name="Group 119">
                <a:extLst>
                  <a:ext uri="{FF2B5EF4-FFF2-40B4-BE49-F238E27FC236}">
                    <a16:creationId xmlns:a16="http://schemas.microsoft.com/office/drawing/2014/main" id="{4912C173-448A-C98A-77C7-56285E925C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345" name="Oval 120">
                  <a:extLst>
                    <a:ext uri="{FF2B5EF4-FFF2-40B4-BE49-F238E27FC236}">
                      <a16:creationId xmlns:a16="http://schemas.microsoft.com/office/drawing/2014/main" id="{A11BA6A2-3633-0DE4-B9A1-2474FEDF2F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Oval 121">
                  <a:extLst>
                    <a:ext uri="{FF2B5EF4-FFF2-40B4-BE49-F238E27FC236}">
                      <a16:creationId xmlns:a16="http://schemas.microsoft.com/office/drawing/2014/main" id="{03901677-6F5F-B5BE-47C3-EE37DA0254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Group 122">
                <a:extLst>
                  <a:ext uri="{FF2B5EF4-FFF2-40B4-BE49-F238E27FC236}">
                    <a16:creationId xmlns:a16="http://schemas.microsoft.com/office/drawing/2014/main" id="{FA171920-2F3A-0B9C-7583-94DF17BE1D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343" name="Oval 123">
                  <a:extLst>
                    <a:ext uri="{FF2B5EF4-FFF2-40B4-BE49-F238E27FC236}">
                      <a16:creationId xmlns:a16="http://schemas.microsoft.com/office/drawing/2014/main" id="{8B067D52-0D82-2E07-FB53-2C87AEB1A1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Oval 124">
                  <a:extLst>
                    <a:ext uri="{FF2B5EF4-FFF2-40B4-BE49-F238E27FC236}">
                      <a16:creationId xmlns:a16="http://schemas.microsoft.com/office/drawing/2014/main" id="{F19A9D81-0903-1951-ECB8-804C4A8D4E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" name="Group 125">
                <a:extLst>
                  <a:ext uri="{FF2B5EF4-FFF2-40B4-BE49-F238E27FC236}">
                    <a16:creationId xmlns:a16="http://schemas.microsoft.com/office/drawing/2014/main" id="{0EF642AD-6133-DA5B-E2AB-1E781C03B5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341" name="Oval 126">
                  <a:extLst>
                    <a:ext uri="{FF2B5EF4-FFF2-40B4-BE49-F238E27FC236}">
                      <a16:creationId xmlns:a16="http://schemas.microsoft.com/office/drawing/2014/main" id="{57CB7A4A-3E2B-AC86-C8AD-F21F309D21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Oval 127">
                  <a:extLst>
                    <a:ext uri="{FF2B5EF4-FFF2-40B4-BE49-F238E27FC236}">
                      <a16:creationId xmlns:a16="http://schemas.microsoft.com/office/drawing/2014/main" id="{9A505D57-90C1-4885-D328-0243425BD4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" name="Group 128">
                <a:extLst>
                  <a:ext uri="{FF2B5EF4-FFF2-40B4-BE49-F238E27FC236}">
                    <a16:creationId xmlns:a16="http://schemas.microsoft.com/office/drawing/2014/main" id="{C6E9C844-47A0-0DAB-FC56-96920C4860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339" name="Oval 129">
                  <a:extLst>
                    <a:ext uri="{FF2B5EF4-FFF2-40B4-BE49-F238E27FC236}">
                      <a16:creationId xmlns:a16="http://schemas.microsoft.com/office/drawing/2014/main" id="{DFEB9E1C-A090-5B64-7227-31E32A61C2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Oval 130">
                  <a:extLst>
                    <a:ext uri="{FF2B5EF4-FFF2-40B4-BE49-F238E27FC236}">
                      <a16:creationId xmlns:a16="http://schemas.microsoft.com/office/drawing/2014/main" id="{08E5EF65-9804-3C9D-819F-C997ADE102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" name="Group 131">
                <a:extLst>
                  <a:ext uri="{FF2B5EF4-FFF2-40B4-BE49-F238E27FC236}">
                    <a16:creationId xmlns:a16="http://schemas.microsoft.com/office/drawing/2014/main" id="{46E12788-18A2-77B2-E10D-B4D52C8C28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337" name="Oval 132">
                  <a:extLst>
                    <a:ext uri="{FF2B5EF4-FFF2-40B4-BE49-F238E27FC236}">
                      <a16:creationId xmlns:a16="http://schemas.microsoft.com/office/drawing/2014/main" id="{A4EE0A38-C734-2FEA-E891-A217D6D4BA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Oval 133">
                  <a:extLst>
                    <a:ext uri="{FF2B5EF4-FFF2-40B4-BE49-F238E27FC236}">
                      <a16:creationId xmlns:a16="http://schemas.microsoft.com/office/drawing/2014/main" id="{2345B584-66E6-1200-8997-797165620E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7" name="Group 134">
                <a:extLst>
                  <a:ext uri="{FF2B5EF4-FFF2-40B4-BE49-F238E27FC236}">
                    <a16:creationId xmlns:a16="http://schemas.microsoft.com/office/drawing/2014/main" id="{978B37E1-3C3E-C80E-EB81-872408F552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335" name="Oval 135">
                  <a:extLst>
                    <a:ext uri="{FF2B5EF4-FFF2-40B4-BE49-F238E27FC236}">
                      <a16:creationId xmlns:a16="http://schemas.microsoft.com/office/drawing/2014/main" id="{EA5482CC-E617-2283-7C3D-D73A867DBB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Oval 136">
                  <a:extLst>
                    <a:ext uri="{FF2B5EF4-FFF2-40B4-BE49-F238E27FC236}">
                      <a16:creationId xmlns:a16="http://schemas.microsoft.com/office/drawing/2014/main" id="{9F88E7A5-3C8A-8309-8658-EB6B31B37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8" name="Group 137">
                <a:extLst>
                  <a:ext uri="{FF2B5EF4-FFF2-40B4-BE49-F238E27FC236}">
                    <a16:creationId xmlns:a16="http://schemas.microsoft.com/office/drawing/2014/main" id="{2D6FAB9E-9B82-3143-0FA5-4E0AE1A335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333" name="Oval 138">
                  <a:extLst>
                    <a:ext uri="{FF2B5EF4-FFF2-40B4-BE49-F238E27FC236}">
                      <a16:creationId xmlns:a16="http://schemas.microsoft.com/office/drawing/2014/main" id="{CB8B11A7-4FAB-A799-5E88-CFB48773B5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Oval 139">
                  <a:extLst>
                    <a:ext uri="{FF2B5EF4-FFF2-40B4-BE49-F238E27FC236}">
                      <a16:creationId xmlns:a16="http://schemas.microsoft.com/office/drawing/2014/main" id="{D099AC00-2449-333F-2828-8254802594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9" name="Group 140">
                <a:extLst>
                  <a:ext uri="{FF2B5EF4-FFF2-40B4-BE49-F238E27FC236}">
                    <a16:creationId xmlns:a16="http://schemas.microsoft.com/office/drawing/2014/main" id="{B7903DAF-230A-E778-F8B9-A9DD4851A6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331" name="Oval 141">
                  <a:extLst>
                    <a:ext uri="{FF2B5EF4-FFF2-40B4-BE49-F238E27FC236}">
                      <a16:creationId xmlns:a16="http://schemas.microsoft.com/office/drawing/2014/main" id="{D3CD0F4D-93B7-DC4F-F0FD-994601F509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Oval 142">
                  <a:extLst>
                    <a:ext uri="{FF2B5EF4-FFF2-40B4-BE49-F238E27FC236}">
                      <a16:creationId xmlns:a16="http://schemas.microsoft.com/office/drawing/2014/main" id="{CE4E1D2C-FFA6-E45F-636D-B8C82E2E60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0" name="Group 143">
                <a:extLst>
                  <a:ext uri="{FF2B5EF4-FFF2-40B4-BE49-F238E27FC236}">
                    <a16:creationId xmlns:a16="http://schemas.microsoft.com/office/drawing/2014/main" id="{85B25390-0D78-CECC-299F-49A6BFE06B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329" name="Oval 144">
                  <a:extLst>
                    <a:ext uri="{FF2B5EF4-FFF2-40B4-BE49-F238E27FC236}">
                      <a16:creationId xmlns:a16="http://schemas.microsoft.com/office/drawing/2014/main" id="{DC96238B-220E-6EAB-C18E-1BD2FE402C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Oval 145">
                  <a:extLst>
                    <a:ext uri="{FF2B5EF4-FFF2-40B4-BE49-F238E27FC236}">
                      <a16:creationId xmlns:a16="http://schemas.microsoft.com/office/drawing/2014/main" id="{CFBE0099-4F3A-0531-59C5-87F10E3C0C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1" name="Group 146">
                <a:extLst>
                  <a:ext uri="{FF2B5EF4-FFF2-40B4-BE49-F238E27FC236}">
                    <a16:creationId xmlns:a16="http://schemas.microsoft.com/office/drawing/2014/main" id="{11038792-0519-C874-2C39-87D249B966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327" name="Oval 147">
                  <a:extLst>
                    <a:ext uri="{FF2B5EF4-FFF2-40B4-BE49-F238E27FC236}">
                      <a16:creationId xmlns:a16="http://schemas.microsoft.com/office/drawing/2014/main" id="{F829AB34-BB16-D2AE-5335-59D6D3523C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Oval 148">
                  <a:extLst>
                    <a:ext uri="{FF2B5EF4-FFF2-40B4-BE49-F238E27FC236}">
                      <a16:creationId xmlns:a16="http://schemas.microsoft.com/office/drawing/2014/main" id="{411E6FD7-BE09-EB30-47B5-B30DCAA18F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2" name="Group 149">
                <a:extLst>
                  <a:ext uri="{FF2B5EF4-FFF2-40B4-BE49-F238E27FC236}">
                    <a16:creationId xmlns:a16="http://schemas.microsoft.com/office/drawing/2014/main" id="{078842B5-C873-BAB4-7CC7-936B0FCCCB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325" name="Oval 150">
                  <a:extLst>
                    <a:ext uri="{FF2B5EF4-FFF2-40B4-BE49-F238E27FC236}">
                      <a16:creationId xmlns:a16="http://schemas.microsoft.com/office/drawing/2014/main" id="{C43B6ACD-87B8-7D45-1F53-70D42E93BB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Oval 151">
                  <a:extLst>
                    <a:ext uri="{FF2B5EF4-FFF2-40B4-BE49-F238E27FC236}">
                      <a16:creationId xmlns:a16="http://schemas.microsoft.com/office/drawing/2014/main" id="{DE9C74A5-1D06-9972-CB4E-F587B1FDF8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3" name="Group 152">
                <a:extLst>
                  <a:ext uri="{FF2B5EF4-FFF2-40B4-BE49-F238E27FC236}">
                    <a16:creationId xmlns:a16="http://schemas.microsoft.com/office/drawing/2014/main" id="{52068376-19E5-97DA-89A4-DBE0A447E3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323" name="Oval 153">
                  <a:extLst>
                    <a:ext uri="{FF2B5EF4-FFF2-40B4-BE49-F238E27FC236}">
                      <a16:creationId xmlns:a16="http://schemas.microsoft.com/office/drawing/2014/main" id="{243D4F80-6253-2B5A-FA08-92C3C61504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Oval 154">
                  <a:extLst>
                    <a:ext uri="{FF2B5EF4-FFF2-40B4-BE49-F238E27FC236}">
                      <a16:creationId xmlns:a16="http://schemas.microsoft.com/office/drawing/2014/main" id="{72CD976B-F9D6-37F2-853A-1A345491D1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" name="Group 155">
                <a:extLst>
                  <a:ext uri="{FF2B5EF4-FFF2-40B4-BE49-F238E27FC236}">
                    <a16:creationId xmlns:a16="http://schemas.microsoft.com/office/drawing/2014/main" id="{B84DFCA6-CEC9-D604-2557-0D8B9EAE23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321" name="Oval 156">
                  <a:extLst>
                    <a:ext uri="{FF2B5EF4-FFF2-40B4-BE49-F238E27FC236}">
                      <a16:creationId xmlns:a16="http://schemas.microsoft.com/office/drawing/2014/main" id="{AA4CE212-3D28-2227-89A2-2159F3D647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Oval 157">
                  <a:extLst>
                    <a:ext uri="{FF2B5EF4-FFF2-40B4-BE49-F238E27FC236}">
                      <a16:creationId xmlns:a16="http://schemas.microsoft.com/office/drawing/2014/main" id="{1B2BDC1A-A634-6B12-9C58-AE42319CEB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5" name="Group 158">
                <a:extLst>
                  <a:ext uri="{FF2B5EF4-FFF2-40B4-BE49-F238E27FC236}">
                    <a16:creationId xmlns:a16="http://schemas.microsoft.com/office/drawing/2014/main" id="{6445D310-98DC-1AE0-A347-0A8367D389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319" name="Oval 159">
                  <a:extLst>
                    <a:ext uri="{FF2B5EF4-FFF2-40B4-BE49-F238E27FC236}">
                      <a16:creationId xmlns:a16="http://schemas.microsoft.com/office/drawing/2014/main" id="{1B0687E8-5A04-3C32-36A9-A48E184FD1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Oval 160">
                  <a:extLst>
                    <a:ext uri="{FF2B5EF4-FFF2-40B4-BE49-F238E27FC236}">
                      <a16:creationId xmlns:a16="http://schemas.microsoft.com/office/drawing/2014/main" id="{4DA5FD77-47B7-A5F1-2804-9DBC5CDA38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6" name="Group 187">
                <a:extLst>
                  <a:ext uri="{FF2B5EF4-FFF2-40B4-BE49-F238E27FC236}">
                    <a16:creationId xmlns:a16="http://schemas.microsoft.com/office/drawing/2014/main" id="{B864A32B-62B8-2A68-37CE-0B2F0461AF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317" name="Oval 162">
                  <a:extLst>
                    <a:ext uri="{FF2B5EF4-FFF2-40B4-BE49-F238E27FC236}">
                      <a16:creationId xmlns:a16="http://schemas.microsoft.com/office/drawing/2014/main" id="{910735F6-214B-2530-82F1-3A5E82E78F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Oval 163">
                  <a:extLst>
                    <a:ext uri="{FF2B5EF4-FFF2-40B4-BE49-F238E27FC236}">
                      <a16:creationId xmlns:a16="http://schemas.microsoft.com/office/drawing/2014/main" id="{FA071F5F-A16C-C857-430F-F86F305EFE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7" name="Group 164">
                <a:extLst>
                  <a:ext uri="{FF2B5EF4-FFF2-40B4-BE49-F238E27FC236}">
                    <a16:creationId xmlns:a16="http://schemas.microsoft.com/office/drawing/2014/main" id="{50BA4778-B99B-3497-BFCA-B95FE8D4CB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315" name="Oval 165">
                  <a:extLst>
                    <a:ext uri="{FF2B5EF4-FFF2-40B4-BE49-F238E27FC236}">
                      <a16:creationId xmlns:a16="http://schemas.microsoft.com/office/drawing/2014/main" id="{9D6DBAC5-5960-5F32-C4D5-95D648DEF1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Oval 166">
                  <a:extLst>
                    <a:ext uri="{FF2B5EF4-FFF2-40B4-BE49-F238E27FC236}">
                      <a16:creationId xmlns:a16="http://schemas.microsoft.com/office/drawing/2014/main" id="{8383C929-F836-7193-0F90-6E131458B2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8" name="Group 167">
                <a:extLst>
                  <a:ext uri="{FF2B5EF4-FFF2-40B4-BE49-F238E27FC236}">
                    <a16:creationId xmlns:a16="http://schemas.microsoft.com/office/drawing/2014/main" id="{1662E3EB-1B3F-1FDF-24F8-0AB08550EB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313" name="Oval 168">
                  <a:extLst>
                    <a:ext uri="{FF2B5EF4-FFF2-40B4-BE49-F238E27FC236}">
                      <a16:creationId xmlns:a16="http://schemas.microsoft.com/office/drawing/2014/main" id="{321CA0A5-31EB-EFE9-64BA-DA87D4BDDF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Oval 169">
                  <a:extLst>
                    <a:ext uri="{FF2B5EF4-FFF2-40B4-BE49-F238E27FC236}">
                      <a16:creationId xmlns:a16="http://schemas.microsoft.com/office/drawing/2014/main" id="{D74D3356-A9BF-29B7-1FDE-DBCAEABCD4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9" name="Group 170">
                <a:extLst>
                  <a:ext uri="{FF2B5EF4-FFF2-40B4-BE49-F238E27FC236}">
                    <a16:creationId xmlns:a16="http://schemas.microsoft.com/office/drawing/2014/main" id="{B0FA5B09-8FB7-3724-1B0D-8ED1F0918C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311" name="Oval 171">
                  <a:extLst>
                    <a:ext uri="{FF2B5EF4-FFF2-40B4-BE49-F238E27FC236}">
                      <a16:creationId xmlns:a16="http://schemas.microsoft.com/office/drawing/2014/main" id="{3104D080-7530-C130-0735-647839DA3E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Oval 172">
                  <a:extLst>
                    <a:ext uri="{FF2B5EF4-FFF2-40B4-BE49-F238E27FC236}">
                      <a16:creationId xmlns:a16="http://schemas.microsoft.com/office/drawing/2014/main" id="{601D5ECF-754F-630A-5A82-0708C4DDCB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0" name="Group 173">
                <a:extLst>
                  <a:ext uri="{FF2B5EF4-FFF2-40B4-BE49-F238E27FC236}">
                    <a16:creationId xmlns:a16="http://schemas.microsoft.com/office/drawing/2014/main" id="{D9404370-D3DC-CDFE-F4E6-C2583CB0AF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309" name="Oval 174">
                  <a:extLst>
                    <a:ext uri="{FF2B5EF4-FFF2-40B4-BE49-F238E27FC236}">
                      <a16:creationId xmlns:a16="http://schemas.microsoft.com/office/drawing/2014/main" id="{BCC66EBB-88E5-C7B4-E9DC-1D3DE25872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Oval 175">
                  <a:extLst>
                    <a:ext uri="{FF2B5EF4-FFF2-40B4-BE49-F238E27FC236}">
                      <a16:creationId xmlns:a16="http://schemas.microsoft.com/office/drawing/2014/main" id="{7B51FD4D-D880-F070-BFE9-E6CBA1D3F0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1" name="Group 176">
                <a:extLst>
                  <a:ext uri="{FF2B5EF4-FFF2-40B4-BE49-F238E27FC236}">
                    <a16:creationId xmlns:a16="http://schemas.microsoft.com/office/drawing/2014/main" id="{7D3B607C-637E-05A4-3EA4-6690ECBBFC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307" name="Oval 177">
                  <a:extLst>
                    <a:ext uri="{FF2B5EF4-FFF2-40B4-BE49-F238E27FC236}">
                      <a16:creationId xmlns:a16="http://schemas.microsoft.com/office/drawing/2014/main" id="{B8FBCEFD-8741-A34B-D389-85A8188052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Oval 178">
                  <a:extLst>
                    <a:ext uri="{FF2B5EF4-FFF2-40B4-BE49-F238E27FC236}">
                      <a16:creationId xmlns:a16="http://schemas.microsoft.com/office/drawing/2014/main" id="{1EF7C4AF-CD00-8FC2-4680-FE53CF38A8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2" name="Group 179">
                <a:extLst>
                  <a:ext uri="{FF2B5EF4-FFF2-40B4-BE49-F238E27FC236}">
                    <a16:creationId xmlns:a16="http://schemas.microsoft.com/office/drawing/2014/main" id="{12A0DD1C-37E8-DE66-4BDF-9275BB28FF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305" name="Oval 206">
                  <a:extLst>
                    <a:ext uri="{FF2B5EF4-FFF2-40B4-BE49-F238E27FC236}">
                      <a16:creationId xmlns:a16="http://schemas.microsoft.com/office/drawing/2014/main" id="{3CC509E6-AE16-37F9-A23C-918061269F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Oval 207">
                  <a:extLst>
                    <a:ext uri="{FF2B5EF4-FFF2-40B4-BE49-F238E27FC236}">
                      <a16:creationId xmlns:a16="http://schemas.microsoft.com/office/drawing/2014/main" id="{A45D0087-B007-CE49-0D83-537CA79231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3" name="Group 182">
                <a:extLst>
                  <a:ext uri="{FF2B5EF4-FFF2-40B4-BE49-F238E27FC236}">
                    <a16:creationId xmlns:a16="http://schemas.microsoft.com/office/drawing/2014/main" id="{8EB794D7-8B24-F49B-0822-B794C7FC5A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303" name="Oval 183">
                  <a:extLst>
                    <a:ext uri="{FF2B5EF4-FFF2-40B4-BE49-F238E27FC236}">
                      <a16:creationId xmlns:a16="http://schemas.microsoft.com/office/drawing/2014/main" id="{A5B996B9-8EE4-61BB-F535-960227926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Oval 184">
                  <a:extLst>
                    <a:ext uri="{FF2B5EF4-FFF2-40B4-BE49-F238E27FC236}">
                      <a16:creationId xmlns:a16="http://schemas.microsoft.com/office/drawing/2014/main" id="{9925EE96-0D73-B58C-A921-F2D29933AB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4" name="Group 185">
                <a:extLst>
                  <a:ext uri="{FF2B5EF4-FFF2-40B4-BE49-F238E27FC236}">
                    <a16:creationId xmlns:a16="http://schemas.microsoft.com/office/drawing/2014/main" id="{CDD90C12-4A57-6628-5F6A-25D4682169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301" name="Oval 186">
                  <a:extLst>
                    <a:ext uri="{FF2B5EF4-FFF2-40B4-BE49-F238E27FC236}">
                      <a16:creationId xmlns:a16="http://schemas.microsoft.com/office/drawing/2014/main" id="{66437A77-F1E8-B199-714E-1ADF2F5CE4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Oval 187">
                  <a:extLst>
                    <a:ext uri="{FF2B5EF4-FFF2-40B4-BE49-F238E27FC236}">
                      <a16:creationId xmlns:a16="http://schemas.microsoft.com/office/drawing/2014/main" id="{A2BBFCAE-6DC4-6AAD-A805-F027F0F13C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5" name="Group 188">
                <a:extLst>
                  <a:ext uri="{FF2B5EF4-FFF2-40B4-BE49-F238E27FC236}">
                    <a16:creationId xmlns:a16="http://schemas.microsoft.com/office/drawing/2014/main" id="{6CD7C899-4AF5-C037-4A46-8F683BDF9F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299" name="Oval 189">
                  <a:extLst>
                    <a:ext uri="{FF2B5EF4-FFF2-40B4-BE49-F238E27FC236}">
                      <a16:creationId xmlns:a16="http://schemas.microsoft.com/office/drawing/2014/main" id="{9E3901AF-0BF8-7FAE-677B-3FB01360FD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Oval 190">
                  <a:extLst>
                    <a:ext uri="{FF2B5EF4-FFF2-40B4-BE49-F238E27FC236}">
                      <a16:creationId xmlns:a16="http://schemas.microsoft.com/office/drawing/2014/main" id="{23A845FA-BEE1-11DB-E887-D98D4F8D3D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6" name="Group 191">
                <a:extLst>
                  <a:ext uri="{FF2B5EF4-FFF2-40B4-BE49-F238E27FC236}">
                    <a16:creationId xmlns:a16="http://schemas.microsoft.com/office/drawing/2014/main" id="{43CADCC7-2473-BA94-8E5C-8645D64C51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297" name="Oval 192">
                  <a:extLst>
                    <a:ext uri="{FF2B5EF4-FFF2-40B4-BE49-F238E27FC236}">
                      <a16:creationId xmlns:a16="http://schemas.microsoft.com/office/drawing/2014/main" id="{33BA0EC3-A114-3DCD-B336-ADD407574E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Oval 193">
                  <a:extLst>
                    <a:ext uri="{FF2B5EF4-FFF2-40B4-BE49-F238E27FC236}">
                      <a16:creationId xmlns:a16="http://schemas.microsoft.com/office/drawing/2014/main" id="{6B227028-2B23-0591-220B-0F3343DAE9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267" name="Straight Arrow Connector 251">
              <a:extLst>
                <a:ext uri="{FF2B5EF4-FFF2-40B4-BE49-F238E27FC236}">
                  <a16:creationId xmlns:a16="http://schemas.microsoft.com/office/drawing/2014/main" id="{18E387EA-2F74-9FC7-9AFD-44FEEE829F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478" y="1397036"/>
              <a:ext cx="54911" cy="2493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8" name="Group 109">
              <a:extLst>
                <a:ext uri="{FF2B5EF4-FFF2-40B4-BE49-F238E27FC236}">
                  <a16:creationId xmlns:a16="http://schemas.microsoft.com/office/drawing/2014/main" id="{A23AD67D-FD99-B39C-3BFB-B4A8804C0E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478" y="1515807"/>
              <a:ext cx="47922" cy="54270"/>
              <a:chOff x="2142" y="1758"/>
              <a:chExt cx="144" cy="144"/>
            </a:xfrm>
          </p:grpSpPr>
          <p:sp>
            <p:nvSpPr>
              <p:cNvPr id="269" name="Oval 110">
                <a:extLst>
                  <a:ext uri="{FF2B5EF4-FFF2-40B4-BE49-F238E27FC236}">
                    <a16:creationId xmlns:a16="http://schemas.microsoft.com/office/drawing/2014/main" id="{4F3A019A-E5CC-AE1B-80A0-6774D20D4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1758"/>
                <a:ext cx="144" cy="144"/>
              </a:xfrm>
              <a:prstGeom prst="ellipse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Oval 111">
                <a:extLst>
                  <a:ext uri="{FF2B5EF4-FFF2-40B4-BE49-F238E27FC236}">
                    <a16:creationId xmlns:a16="http://schemas.microsoft.com/office/drawing/2014/main" id="{32995C7D-A48F-A551-6136-A28BFE2FE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1776"/>
                <a:ext cx="48" cy="4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6A84FF68-0105-8332-CFCD-C7246D9B1507}"/>
              </a:ext>
            </a:extLst>
          </p:cNvPr>
          <p:cNvGrpSpPr/>
          <p:nvPr/>
        </p:nvGrpSpPr>
        <p:grpSpPr>
          <a:xfrm>
            <a:off x="1711208" y="1235999"/>
            <a:ext cx="717810" cy="549404"/>
            <a:chOff x="287914" y="1397036"/>
            <a:chExt cx="717810" cy="549404"/>
          </a:xfrm>
        </p:grpSpPr>
        <p:sp>
          <p:nvSpPr>
            <p:cNvPr id="350" name="Oval 95">
              <a:extLst>
                <a:ext uri="{FF2B5EF4-FFF2-40B4-BE49-F238E27FC236}">
                  <a16:creationId xmlns:a16="http://schemas.microsoft.com/office/drawing/2014/main" id="{79DECD16-2AE0-6EDA-C3F5-2A703C2B28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265963">
              <a:off x="477629" y="1418345"/>
              <a:ext cx="338380" cy="717810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chemeClr val="tx2"/>
                  </a:gs>
                  <a:gs pos="44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1" name="Group 194">
              <a:extLst>
                <a:ext uri="{FF2B5EF4-FFF2-40B4-BE49-F238E27FC236}">
                  <a16:creationId xmlns:a16="http://schemas.microsoft.com/office/drawing/2014/main" id="{B4D16858-D25A-8ECA-3164-04528C016E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503" y="1617648"/>
              <a:ext cx="249037" cy="274514"/>
              <a:chOff x="4053" y="1584"/>
              <a:chExt cx="501" cy="516"/>
            </a:xfrm>
          </p:grpSpPr>
          <p:grpSp>
            <p:nvGrpSpPr>
              <p:cNvPr id="356" name="Group 116">
                <a:extLst>
                  <a:ext uri="{FF2B5EF4-FFF2-40B4-BE49-F238E27FC236}">
                    <a16:creationId xmlns:a16="http://schemas.microsoft.com/office/drawing/2014/main" id="{68494603-11C4-F712-6F8B-6C16B2C81F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432" name="Oval 117">
                  <a:extLst>
                    <a:ext uri="{FF2B5EF4-FFF2-40B4-BE49-F238E27FC236}">
                      <a16:creationId xmlns:a16="http://schemas.microsoft.com/office/drawing/2014/main" id="{E27E7D30-0294-88CB-47B6-8FB850D8A8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Oval 118">
                  <a:extLst>
                    <a:ext uri="{FF2B5EF4-FFF2-40B4-BE49-F238E27FC236}">
                      <a16:creationId xmlns:a16="http://schemas.microsoft.com/office/drawing/2014/main" id="{D17FE4A2-521A-7FC0-8CAB-964B8D6EE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7" name="Group 119">
                <a:extLst>
                  <a:ext uri="{FF2B5EF4-FFF2-40B4-BE49-F238E27FC236}">
                    <a16:creationId xmlns:a16="http://schemas.microsoft.com/office/drawing/2014/main" id="{D5CFA7C7-7106-343D-26A1-9779279C29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430" name="Oval 120">
                  <a:extLst>
                    <a:ext uri="{FF2B5EF4-FFF2-40B4-BE49-F238E27FC236}">
                      <a16:creationId xmlns:a16="http://schemas.microsoft.com/office/drawing/2014/main" id="{7FC81545-4A5C-C492-3FB6-5EED7DC8E5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Oval 121">
                  <a:extLst>
                    <a:ext uri="{FF2B5EF4-FFF2-40B4-BE49-F238E27FC236}">
                      <a16:creationId xmlns:a16="http://schemas.microsoft.com/office/drawing/2014/main" id="{9E49AA28-F5F8-5E2B-998C-CC52FD496E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" name="Group 122">
                <a:extLst>
                  <a:ext uri="{FF2B5EF4-FFF2-40B4-BE49-F238E27FC236}">
                    <a16:creationId xmlns:a16="http://schemas.microsoft.com/office/drawing/2014/main" id="{4C413E0B-09AE-365B-AA53-F65ED3B8D7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428" name="Oval 123">
                  <a:extLst>
                    <a:ext uri="{FF2B5EF4-FFF2-40B4-BE49-F238E27FC236}">
                      <a16:creationId xmlns:a16="http://schemas.microsoft.com/office/drawing/2014/main" id="{4A51F604-AFE8-7437-1A69-AB93AFEEAA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Oval 124">
                  <a:extLst>
                    <a:ext uri="{FF2B5EF4-FFF2-40B4-BE49-F238E27FC236}">
                      <a16:creationId xmlns:a16="http://schemas.microsoft.com/office/drawing/2014/main" id="{FE247C92-FB3D-2D81-3543-2E825ABDDC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" name="Group 125">
                <a:extLst>
                  <a:ext uri="{FF2B5EF4-FFF2-40B4-BE49-F238E27FC236}">
                    <a16:creationId xmlns:a16="http://schemas.microsoft.com/office/drawing/2014/main" id="{D02E6A97-C4D4-963A-6A7A-ABD79F6FE4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426" name="Oval 126">
                  <a:extLst>
                    <a:ext uri="{FF2B5EF4-FFF2-40B4-BE49-F238E27FC236}">
                      <a16:creationId xmlns:a16="http://schemas.microsoft.com/office/drawing/2014/main" id="{7EE5F10C-5814-D8E9-1E84-BD3E71F56A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Oval 127">
                  <a:extLst>
                    <a:ext uri="{FF2B5EF4-FFF2-40B4-BE49-F238E27FC236}">
                      <a16:creationId xmlns:a16="http://schemas.microsoft.com/office/drawing/2014/main" id="{90C3B7A7-9F37-6738-827F-22DCB2FD16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0" name="Group 128">
                <a:extLst>
                  <a:ext uri="{FF2B5EF4-FFF2-40B4-BE49-F238E27FC236}">
                    <a16:creationId xmlns:a16="http://schemas.microsoft.com/office/drawing/2014/main" id="{C0E7CDE0-C063-C7B7-E275-19A1507DB4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424" name="Oval 129">
                  <a:extLst>
                    <a:ext uri="{FF2B5EF4-FFF2-40B4-BE49-F238E27FC236}">
                      <a16:creationId xmlns:a16="http://schemas.microsoft.com/office/drawing/2014/main" id="{EEB7F90F-1D72-2975-849C-B41903A2DE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Oval 130">
                  <a:extLst>
                    <a:ext uri="{FF2B5EF4-FFF2-40B4-BE49-F238E27FC236}">
                      <a16:creationId xmlns:a16="http://schemas.microsoft.com/office/drawing/2014/main" id="{6A4523AA-F3DB-FE9D-753C-8593A487A0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" name="Group 131">
                <a:extLst>
                  <a:ext uri="{FF2B5EF4-FFF2-40B4-BE49-F238E27FC236}">
                    <a16:creationId xmlns:a16="http://schemas.microsoft.com/office/drawing/2014/main" id="{991C7282-7FD8-EA2A-0BD7-E1426D5A74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422" name="Oval 132">
                  <a:extLst>
                    <a:ext uri="{FF2B5EF4-FFF2-40B4-BE49-F238E27FC236}">
                      <a16:creationId xmlns:a16="http://schemas.microsoft.com/office/drawing/2014/main" id="{5BF9F0EA-3480-EC07-4612-FBF8D4016D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Oval 133">
                  <a:extLst>
                    <a:ext uri="{FF2B5EF4-FFF2-40B4-BE49-F238E27FC236}">
                      <a16:creationId xmlns:a16="http://schemas.microsoft.com/office/drawing/2014/main" id="{55FC0DC6-24A9-82B8-7A48-766D944241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" name="Group 134">
                <a:extLst>
                  <a:ext uri="{FF2B5EF4-FFF2-40B4-BE49-F238E27FC236}">
                    <a16:creationId xmlns:a16="http://schemas.microsoft.com/office/drawing/2014/main" id="{BFC873A2-58A6-7FA1-3072-45D81CC321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420" name="Oval 135">
                  <a:extLst>
                    <a:ext uri="{FF2B5EF4-FFF2-40B4-BE49-F238E27FC236}">
                      <a16:creationId xmlns:a16="http://schemas.microsoft.com/office/drawing/2014/main" id="{9B748897-DC86-317D-40D4-3E9BA62BCD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Oval 136">
                  <a:extLst>
                    <a:ext uri="{FF2B5EF4-FFF2-40B4-BE49-F238E27FC236}">
                      <a16:creationId xmlns:a16="http://schemas.microsoft.com/office/drawing/2014/main" id="{4C9F1637-E1A7-E01F-3559-01FBEDABC8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" name="Group 137">
                <a:extLst>
                  <a:ext uri="{FF2B5EF4-FFF2-40B4-BE49-F238E27FC236}">
                    <a16:creationId xmlns:a16="http://schemas.microsoft.com/office/drawing/2014/main" id="{413E4CAC-3ABC-C4C0-E5B7-201CA803D1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418" name="Oval 138">
                  <a:extLst>
                    <a:ext uri="{FF2B5EF4-FFF2-40B4-BE49-F238E27FC236}">
                      <a16:creationId xmlns:a16="http://schemas.microsoft.com/office/drawing/2014/main" id="{B94860A8-FFD6-0052-1610-B7A6607E54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Oval 139">
                  <a:extLst>
                    <a:ext uri="{FF2B5EF4-FFF2-40B4-BE49-F238E27FC236}">
                      <a16:creationId xmlns:a16="http://schemas.microsoft.com/office/drawing/2014/main" id="{186BA70E-DE92-EB46-CDD2-4CEC6F9068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" name="Group 140">
                <a:extLst>
                  <a:ext uri="{FF2B5EF4-FFF2-40B4-BE49-F238E27FC236}">
                    <a16:creationId xmlns:a16="http://schemas.microsoft.com/office/drawing/2014/main" id="{C4D6A372-D6A1-1061-7201-C5315A1A68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416" name="Oval 141">
                  <a:extLst>
                    <a:ext uri="{FF2B5EF4-FFF2-40B4-BE49-F238E27FC236}">
                      <a16:creationId xmlns:a16="http://schemas.microsoft.com/office/drawing/2014/main" id="{1A288752-C3EF-1FFE-45BF-A3E80FE242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Oval 142">
                  <a:extLst>
                    <a:ext uri="{FF2B5EF4-FFF2-40B4-BE49-F238E27FC236}">
                      <a16:creationId xmlns:a16="http://schemas.microsoft.com/office/drawing/2014/main" id="{AD761410-EDE2-F8A7-98AA-1815626008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" name="Group 143">
                <a:extLst>
                  <a:ext uri="{FF2B5EF4-FFF2-40B4-BE49-F238E27FC236}">
                    <a16:creationId xmlns:a16="http://schemas.microsoft.com/office/drawing/2014/main" id="{CF716F8B-1AB3-A53D-0FA8-94E52C2837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414" name="Oval 144">
                  <a:extLst>
                    <a:ext uri="{FF2B5EF4-FFF2-40B4-BE49-F238E27FC236}">
                      <a16:creationId xmlns:a16="http://schemas.microsoft.com/office/drawing/2014/main" id="{FB3E8699-39F5-0BBF-EDC9-7A0A482CE3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Oval 145">
                  <a:extLst>
                    <a:ext uri="{FF2B5EF4-FFF2-40B4-BE49-F238E27FC236}">
                      <a16:creationId xmlns:a16="http://schemas.microsoft.com/office/drawing/2014/main" id="{4E3CA9E1-AEE7-A53A-0CC8-C6E9AFB004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" name="Group 146">
                <a:extLst>
                  <a:ext uri="{FF2B5EF4-FFF2-40B4-BE49-F238E27FC236}">
                    <a16:creationId xmlns:a16="http://schemas.microsoft.com/office/drawing/2014/main" id="{3D2BA650-9439-ED02-FFA6-FFDB6D349A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412" name="Oval 147">
                  <a:extLst>
                    <a:ext uri="{FF2B5EF4-FFF2-40B4-BE49-F238E27FC236}">
                      <a16:creationId xmlns:a16="http://schemas.microsoft.com/office/drawing/2014/main" id="{5938062B-F21C-020F-5E9B-704E2691B3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Oval 148">
                  <a:extLst>
                    <a:ext uri="{FF2B5EF4-FFF2-40B4-BE49-F238E27FC236}">
                      <a16:creationId xmlns:a16="http://schemas.microsoft.com/office/drawing/2014/main" id="{58D4303B-1600-5E5B-29F5-82F87819F3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" name="Group 149">
                <a:extLst>
                  <a:ext uri="{FF2B5EF4-FFF2-40B4-BE49-F238E27FC236}">
                    <a16:creationId xmlns:a16="http://schemas.microsoft.com/office/drawing/2014/main" id="{B8CAE4CC-D9E2-DF8E-ED2D-EC663D5C3E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410" name="Oval 150">
                  <a:extLst>
                    <a:ext uri="{FF2B5EF4-FFF2-40B4-BE49-F238E27FC236}">
                      <a16:creationId xmlns:a16="http://schemas.microsoft.com/office/drawing/2014/main" id="{B294878E-5074-448B-9199-4129404593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Oval 151">
                  <a:extLst>
                    <a:ext uri="{FF2B5EF4-FFF2-40B4-BE49-F238E27FC236}">
                      <a16:creationId xmlns:a16="http://schemas.microsoft.com/office/drawing/2014/main" id="{8AD42A1A-117B-602A-928C-87D6A2F53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8" name="Group 152">
                <a:extLst>
                  <a:ext uri="{FF2B5EF4-FFF2-40B4-BE49-F238E27FC236}">
                    <a16:creationId xmlns:a16="http://schemas.microsoft.com/office/drawing/2014/main" id="{0B149B3F-C526-79BE-D373-B2CAEF6CE9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408" name="Oval 153">
                  <a:extLst>
                    <a:ext uri="{FF2B5EF4-FFF2-40B4-BE49-F238E27FC236}">
                      <a16:creationId xmlns:a16="http://schemas.microsoft.com/office/drawing/2014/main" id="{2147A4F2-FE39-2130-85B5-C99FE525AB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Oval 154">
                  <a:extLst>
                    <a:ext uri="{FF2B5EF4-FFF2-40B4-BE49-F238E27FC236}">
                      <a16:creationId xmlns:a16="http://schemas.microsoft.com/office/drawing/2014/main" id="{9022728F-B8BC-4FFD-DC9D-9AC96480FD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9" name="Group 155">
                <a:extLst>
                  <a:ext uri="{FF2B5EF4-FFF2-40B4-BE49-F238E27FC236}">
                    <a16:creationId xmlns:a16="http://schemas.microsoft.com/office/drawing/2014/main" id="{C32FE4E1-2635-2075-FD6C-3A822894AE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406" name="Oval 156">
                  <a:extLst>
                    <a:ext uri="{FF2B5EF4-FFF2-40B4-BE49-F238E27FC236}">
                      <a16:creationId xmlns:a16="http://schemas.microsoft.com/office/drawing/2014/main" id="{90395E24-74EC-008A-7962-9E54B45A1E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Oval 157">
                  <a:extLst>
                    <a:ext uri="{FF2B5EF4-FFF2-40B4-BE49-F238E27FC236}">
                      <a16:creationId xmlns:a16="http://schemas.microsoft.com/office/drawing/2014/main" id="{67F2168A-DAA0-6A27-1D5E-DBF863714B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0" name="Group 158">
                <a:extLst>
                  <a:ext uri="{FF2B5EF4-FFF2-40B4-BE49-F238E27FC236}">
                    <a16:creationId xmlns:a16="http://schemas.microsoft.com/office/drawing/2014/main" id="{72BF4125-2D7A-0A6F-8E13-1876D20C60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404" name="Oval 159">
                  <a:extLst>
                    <a:ext uri="{FF2B5EF4-FFF2-40B4-BE49-F238E27FC236}">
                      <a16:creationId xmlns:a16="http://schemas.microsoft.com/office/drawing/2014/main" id="{91F7514E-E158-FDEA-C7E9-8A2267BAE0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Oval 160">
                  <a:extLst>
                    <a:ext uri="{FF2B5EF4-FFF2-40B4-BE49-F238E27FC236}">
                      <a16:creationId xmlns:a16="http://schemas.microsoft.com/office/drawing/2014/main" id="{B6B75FA2-518F-5259-8DA1-56BA128375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1" name="Group 187">
                <a:extLst>
                  <a:ext uri="{FF2B5EF4-FFF2-40B4-BE49-F238E27FC236}">
                    <a16:creationId xmlns:a16="http://schemas.microsoft.com/office/drawing/2014/main" id="{6C458FC5-7BB0-0052-CC9F-8D29C5ABCE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402" name="Oval 162">
                  <a:extLst>
                    <a:ext uri="{FF2B5EF4-FFF2-40B4-BE49-F238E27FC236}">
                      <a16:creationId xmlns:a16="http://schemas.microsoft.com/office/drawing/2014/main" id="{5AD62862-EA62-D57D-B7A8-2F0608772C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Oval 163">
                  <a:extLst>
                    <a:ext uri="{FF2B5EF4-FFF2-40B4-BE49-F238E27FC236}">
                      <a16:creationId xmlns:a16="http://schemas.microsoft.com/office/drawing/2014/main" id="{E182159B-1ED9-CBCD-A216-B3D93D17E0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2" name="Group 164">
                <a:extLst>
                  <a:ext uri="{FF2B5EF4-FFF2-40B4-BE49-F238E27FC236}">
                    <a16:creationId xmlns:a16="http://schemas.microsoft.com/office/drawing/2014/main" id="{85B143F7-011E-7025-B162-2CA4C5AA77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400" name="Oval 165">
                  <a:extLst>
                    <a:ext uri="{FF2B5EF4-FFF2-40B4-BE49-F238E27FC236}">
                      <a16:creationId xmlns:a16="http://schemas.microsoft.com/office/drawing/2014/main" id="{A37CAF2F-0DB0-7AAA-93E9-3EC928E366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Oval 166">
                  <a:extLst>
                    <a:ext uri="{FF2B5EF4-FFF2-40B4-BE49-F238E27FC236}">
                      <a16:creationId xmlns:a16="http://schemas.microsoft.com/office/drawing/2014/main" id="{C03E295B-E42D-A352-6E6D-C36DC7B556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3" name="Group 167">
                <a:extLst>
                  <a:ext uri="{FF2B5EF4-FFF2-40B4-BE49-F238E27FC236}">
                    <a16:creationId xmlns:a16="http://schemas.microsoft.com/office/drawing/2014/main" id="{879E3223-6041-6F2D-CE5D-81D0DBE6D1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398" name="Oval 168">
                  <a:extLst>
                    <a:ext uri="{FF2B5EF4-FFF2-40B4-BE49-F238E27FC236}">
                      <a16:creationId xmlns:a16="http://schemas.microsoft.com/office/drawing/2014/main" id="{75F4808D-1E14-5055-3D7C-33E1557442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Oval 169">
                  <a:extLst>
                    <a:ext uri="{FF2B5EF4-FFF2-40B4-BE49-F238E27FC236}">
                      <a16:creationId xmlns:a16="http://schemas.microsoft.com/office/drawing/2014/main" id="{53785DB2-6EA4-EF27-302A-C90182CDF8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4" name="Group 170">
                <a:extLst>
                  <a:ext uri="{FF2B5EF4-FFF2-40B4-BE49-F238E27FC236}">
                    <a16:creationId xmlns:a16="http://schemas.microsoft.com/office/drawing/2014/main" id="{31B48F12-B906-0AEA-6A25-737BD54AD2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396" name="Oval 171">
                  <a:extLst>
                    <a:ext uri="{FF2B5EF4-FFF2-40B4-BE49-F238E27FC236}">
                      <a16:creationId xmlns:a16="http://schemas.microsoft.com/office/drawing/2014/main" id="{04E5FAE0-0E36-0833-71B1-A4B6D51CF3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Oval 172">
                  <a:extLst>
                    <a:ext uri="{FF2B5EF4-FFF2-40B4-BE49-F238E27FC236}">
                      <a16:creationId xmlns:a16="http://schemas.microsoft.com/office/drawing/2014/main" id="{FA13347D-ACC4-B7A5-6033-8459C44A2A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" name="Group 173">
                <a:extLst>
                  <a:ext uri="{FF2B5EF4-FFF2-40B4-BE49-F238E27FC236}">
                    <a16:creationId xmlns:a16="http://schemas.microsoft.com/office/drawing/2014/main" id="{BE641558-B3FD-421C-7E0D-1F6B2E2702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394" name="Oval 174">
                  <a:extLst>
                    <a:ext uri="{FF2B5EF4-FFF2-40B4-BE49-F238E27FC236}">
                      <a16:creationId xmlns:a16="http://schemas.microsoft.com/office/drawing/2014/main" id="{3BFF41CB-12C5-FE1B-9AF2-216171D204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Oval 175">
                  <a:extLst>
                    <a:ext uri="{FF2B5EF4-FFF2-40B4-BE49-F238E27FC236}">
                      <a16:creationId xmlns:a16="http://schemas.microsoft.com/office/drawing/2014/main" id="{F6332B34-7FEB-4C4F-04B1-E4E6C5DFD1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6" name="Group 176">
                <a:extLst>
                  <a:ext uri="{FF2B5EF4-FFF2-40B4-BE49-F238E27FC236}">
                    <a16:creationId xmlns:a16="http://schemas.microsoft.com/office/drawing/2014/main" id="{9EA70EB1-14B8-8861-4E22-981B0E5F72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392" name="Oval 177">
                  <a:extLst>
                    <a:ext uri="{FF2B5EF4-FFF2-40B4-BE49-F238E27FC236}">
                      <a16:creationId xmlns:a16="http://schemas.microsoft.com/office/drawing/2014/main" id="{60AFA4A4-D754-29E1-6E25-5586596262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Oval 178">
                  <a:extLst>
                    <a:ext uri="{FF2B5EF4-FFF2-40B4-BE49-F238E27FC236}">
                      <a16:creationId xmlns:a16="http://schemas.microsoft.com/office/drawing/2014/main" id="{BCF94290-6983-B1FB-D488-FF96BA4C96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7" name="Group 179">
                <a:extLst>
                  <a:ext uri="{FF2B5EF4-FFF2-40B4-BE49-F238E27FC236}">
                    <a16:creationId xmlns:a16="http://schemas.microsoft.com/office/drawing/2014/main" id="{9727156F-B5C9-EDAB-E45A-18A263675C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390" name="Oval 206">
                  <a:extLst>
                    <a:ext uri="{FF2B5EF4-FFF2-40B4-BE49-F238E27FC236}">
                      <a16:creationId xmlns:a16="http://schemas.microsoft.com/office/drawing/2014/main" id="{FCF7845C-FCA0-CA44-58B1-DE06B75755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Oval 207">
                  <a:extLst>
                    <a:ext uri="{FF2B5EF4-FFF2-40B4-BE49-F238E27FC236}">
                      <a16:creationId xmlns:a16="http://schemas.microsoft.com/office/drawing/2014/main" id="{3D2E6CF8-AC0C-084A-6A36-9305A21228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8" name="Group 182">
                <a:extLst>
                  <a:ext uri="{FF2B5EF4-FFF2-40B4-BE49-F238E27FC236}">
                    <a16:creationId xmlns:a16="http://schemas.microsoft.com/office/drawing/2014/main" id="{9F0D7170-7693-E529-29A8-0F2193AECB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388" name="Oval 183">
                  <a:extLst>
                    <a:ext uri="{FF2B5EF4-FFF2-40B4-BE49-F238E27FC236}">
                      <a16:creationId xmlns:a16="http://schemas.microsoft.com/office/drawing/2014/main" id="{55770621-8FD6-7342-3F1A-AD9C805F97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Oval 184">
                  <a:extLst>
                    <a:ext uri="{FF2B5EF4-FFF2-40B4-BE49-F238E27FC236}">
                      <a16:creationId xmlns:a16="http://schemas.microsoft.com/office/drawing/2014/main" id="{77387861-4EB4-FDE3-9A4A-190257415D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9" name="Group 185">
                <a:extLst>
                  <a:ext uri="{FF2B5EF4-FFF2-40B4-BE49-F238E27FC236}">
                    <a16:creationId xmlns:a16="http://schemas.microsoft.com/office/drawing/2014/main" id="{11DACF9A-4363-A36A-6A41-6FF415B766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386" name="Oval 186">
                  <a:extLst>
                    <a:ext uri="{FF2B5EF4-FFF2-40B4-BE49-F238E27FC236}">
                      <a16:creationId xmlns:a16="http://schemas.microsoft.com/office/drawing/2014/main" id="{BC1C45AC-2954-8D75-19B0-EF40765B53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Oval 187">
                  <a:extLst>
                    <a:ext uri="{FF2B5EF4-FFF2-40B4-BE49-F238E27FC236}">
                      <a16:creationId xmlns:a16="http://schemas.microsoft.com/office/drawing/2014/main" id="{B5873BCC-7E91-B96C-C8EA-12FA9130D5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" name="Group 188">
                <a:extLst>
                  <a:ext uri="{FF2B5EF4-FFF2-40B4-BE49-F238E27FC236}">
                    <a16:creationId xmlns:a16="http://schemas.microsoft.com/office/drawing/2014/main" id="{3FF806EA-98A3-51E6-E0FD-F9C61552B6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384" name="Oval 189">
                  <a:extLst>
                    <a:ext uri="{FF2B5EF4-FFF2-40B4-BE49-F238E27FC236}">
                      <a16:creationId xmlns:a16="http://schemas.microsoft.com/office/drawing/2014/main" id="{ADB20D97-D816-9080-D8D9-03DF08F5EF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Oval 190">
                  <a:extLst>
                    <a:ext uri="{FF2B5EF4-FFF2-40B4-BE49-F238E27FC236}">
                      <a16:creationId xmlns:a16="http://schemas.microsoft.com/office/drawing/2014/main" id="{8009A4D6-600E-94A9-EB7A-9CABB2A4B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1" name="Group 191">
                <a:extLst>
                  <a:ext uri="{FF2B5EF4-FFF2-40B4-BE49-F238E27FC236}">
                    <a16:creationId xmlns:a16="http://schemas.microsoft.com/office/drawing/2014/main" id="{2EFB8697-4799-2F65-9F7E-8497FA71B5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382" name="Oval 192">
                  <a:extLst>
                    <a:ext uri="{FF2B5EF4-FFF2-40B4-BE49-F238E27FC236}">
                      <a16:creationId xmlns:a16="http://schemas.microsoft.com/office/drawing/2014/main" id="{147A9319-9CD1-450B-D2D0-ED58AE1980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Oval 193">
                  <a:extLst>
                    <a:ext uri="{FF2B5EF4-FFF2-40B4-BE49-F238E27FC236}">
                      <a16:creationId xmlns:a16="http://schemas.microsoft.com/office/drawing/2014/main" id="{2583FA1F-20FF-E7B2-FC13-8D00B645A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352" name="Straight Arrow Connector 251">
              <a:extLst>
                <a:ext uri="{FF2B5EF4-FFF2-40B4-BE49-F238E27FC236}">
                  <a16:creationId xmlns:a16="http://schemas.microsoft.com/office/drawing/2014/main" id="{6A5F8B8F-33C0-C9B0-7DA8-C8F4EE3EC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478" y="1397036"/>
              <a:ext cx="54911" cy="2493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3" name="Group 109">
              <a:extLst>
                <a:ext uri="{FF2B5EF4-FFF2-40B4-BE49-F238E27FC236}">
                  <a16:creationId xmlns:a16="http://schemas.microsoft.com/office/drawing/2014/main" id="{5DEB6AF3-4749-BD17-0CCC-C823E131CC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478" y="1515807"/>
              <a:ext cx="47922" cy="54270"/>
              <a:chOff x="2142" y="1758"/>
              <a:chExt cx="144" cy="144"/>
            </a:xfrm>
          </p:grpSpPr>
          <p:sp>
            <p:nvSpPr>
              <p:cNvPr id="354" name="Oval 110">
                <a:extLst>
                  <a:ext uri="{FF2B5EF4-FFF2-40B4-BE49-F238E27FC236}">
                    <a16:creationId xmlns:a16="http://schemas.microsoft.com/office/drawing/2014/main" id="{9076A777-F606-1124-F702-008138671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1758"/>
                <a:ext cx="144" cy="144"/>
              </a:xfrm>
              <a:prstGeom prst="ellipse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" name="Oval 111">
                <a:extLst>
                  <a:ext uri="{FF2B5EF4-FFF2-40B4-BE49-F238E27FC236}">
                    <a16:creationId xmlns:a16="http://schemas.microsoft.com/office/drawing/2014/main" id="{18E05B5B-1EAC-086E-AACF-239135D9A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1776"/>
                <a:ext cx="48" cy="4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4" name="Group 433">
            <a:extLst>
              <a:ext uri="{FF2B5EF4-FFF2-40B4-BE49-F238E27FC236}">
                <a16:creationId xmlns:a16="http://schemas.microsoft.com/office/drawing/2014/main" id="{A1C90D20-9ACF-C7D0-97C0-05F154B5DE10}"/>
              </a:ext>
            </a:extLst>
          </p:cNvPr>
          <p:cNvGrpSpPr/>
          <p:nvPr/>
        </p:nvGrpSpPr>
        <p:grpSpPr>
          <a:xfrm>
            <a:off x="2091766" y="1581100"/>
            <a:ext cx="717810" cy="549404"/>
            <a:chOff x="287914" y="1397036"/>
            <a:chExt cx="717810" cy="549404"/>
          </a:xfrm>
        </p:grpSpPr>
        <p:sp>
          <p:nvSpPr>
            <p:cNvPr id="435" name="Oval 95">
              <a:extLst>
                <a:ext uri="{FF2B5EF4-FFF2-40B4-BE49-F238E27FC236}">
                  <a16:creationId xmlns:a16="http://schemas.microsoft.com/office/drawing/2014/main" id="{54A37B3F-B409-7A05-213A-D17DA6FA05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265963">
              <a:off x="477629" y="1418345"/>
              <a:ext cx="338380" cy="717810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chemeClr val="tx2"/>
                  </a:gs>
                  <a:gs pos="44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36" name="Group 194">
              <a:extLst>
                <a:ext uri="{FF2B5EF4-FFF2-40B4-BE49-F238E27FC236}">
                  <a16:creationId xmlns:a16="http://schemas.microsoft.com/office/drawing/2014/main" id="{AA2103CB-DB31-8F7F-081F-E91481405C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503" y="1617648"/>
              <a:ext cx="249037" cy="274514"/>
              <a:chOff x="4053" y="1584"/>
              <a:chExt cx="501" cy="516"/>
            </a:xfrm>
          </p:grpSpPr>
          <p:grpSp>
            <p:nvGrpSpPr>
              <p:cNvPr id="441" name="Group 116">
                <a:extLst>
                  <a:ext uri="{FF2B5EF4-FFF2-40B4-BE49-F238E27FC236}">
                    <a16:creationId xmlns:a16="http://schemas.microsoft.com/office/drawing/2014/main" id="{445455F7-F741-F447-C2CB-DA91C8BF83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517" name="Oval 117">
                  <a:extLst>
                    <a:ext uri="{FF2B5EF4-FFF2-40B4-BE49-F238E27FC236}">
                      <a16:creationId xmlns:a16="http://schemas.microsoft.com/office/drawing/2014/main" id="{AA7CB617-E538-BF5E-6664-19B679FF42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Oval 118">
                  <a:extLst>
                    <a:ext uri="{FF2B5EF4-FFF2-40B4-BE49-F238E27FC236}">
                      <a16:creationId xmlns:a16="http://schemas.microsoft.com/office/drawing/2014/main" id="{554E3B92-B2A3-35A2-9588-EF873C369B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" name="Group 119">
                <a:extLst>
                  <a:ext uri="{FF2B5EF4-FFF2-40B4-BE49-F238E27FC236}">
                    <a16:creationId xmlns:a16="http://schemas.microsoft.com/office/drawing/2014/main" id="{528CD3B6-3EE5-6C6A-8682-DF2E5333B9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515" name="Oval 120">
                  <a:extLst>
                    <a:ext uri="{FF2B5EF4-FFF2-40B4-BE49-F238E27FC236}">
                      <a16:creationId xmlns:a16="http://schemas.microsoft.com/office/drawing/2014/main" id="{CC10D98E-7B0A-66FA-FBDB-DEA75AB926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Oval 121">
                  <a:extLst>
                    <a:ext uri="{FF2B5EF4-FFF2-40B4-BE49-F238E27FC236}">
                      <a16:creationId xmlns:a16="http://schemas.microsoft.com/office/drawing/2014/main" id="{E678C8F2-D8E3-37AD-C1EC-FBD2F722E5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3" name="Group 122">
                <a:extLst>
                  <a:ext uri="{FF2B5EF4-FFF2-40B4-BE49-F238E27FC236}">
                    <a16:creationId xmlns:a16="http://schemas.microsoft.com/office/drawing/2014/main" id="{79A96B62-F93F-02C4-75B0-6F94064D3B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513" name="Oval 123">
                  <a:extLst>
                    <a:ext uri="{FF2B5EF4-FFF2-40B4-BE49-F238E27FC236}">
                      <a16:creationId xmlns:a16="http://schemas.microsoft.com/office/drawing/2014/main" id="{B4639D3B-D17A-7ACC-7207-7EEA6433BD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Oval 124">
                  <a:extLst>
                    <a:ext uri="{FF2B5EF4-FFF2-40B4-BE49-F238E27FC236}">
                      <a16:creationId xmlns:a16="http://schemas.microsoft.com/office/drawing/2014/main" id="{77880B77-E581-FCE9-AC81-B732BECA4E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4" name="Group 125">
                <a:extLst>
                  <a:ext uri="{FF2B5EF4-FFF2-40B4-BE49-F238E27FC236}">
                    <a16:creationId xmlns:a16="http://schemas.microsoft.com/office/drawing/2014/main" id="{0B276392-453D-B6B9-0B5C-15F50D5996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511" name="Oval 126">
                  <a:extLst>
                    <a:ext uri="{FF2B5EF4-FFF2-40B4-BE49-F238E27FC236}">
                      <a16:creationId xmlns:a16="http://schemas.microsoft.com/office/drawing/2014/main" id="{33F88DEE-E92F-4399-218F-2C48327A09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Oval 127">
                  <a:extLst>
                    <a:ext uri="{FF2B5EF4-FFF2-40B4-BE49-F238E27FC236}">
                      <a16:creationId xmlns:a16="http://schemas.microsoft.com/office/drawing/2014/main" id="{B0FE6548-FE66-FDA5-A15D-DE54AC5931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5" name="Group 128">
                <a:extLst>
                  <a:ext uri="{FF2B5EF4-FFF2-40B4-BE49-F238E27FC236}">
                    <a16:creationId xmlns:a16="http://schemas.microsoft.com/office/drawing/2014/main" id="{28BD97AD-9A49-FC41-D206-E0FFD81E82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509" name="Oval 129">
                  <a:extLst>
                    <a:ext uri="{FF2B5EF4-FFF2-40B4-BE49-F238E27FC236}">
                      <a16:creationId xmlns:a16="http://schemas.microsoft.com/office/drawing/2014/main" id="{3C0BB278-AB78-73FC-74E0-5FB737B2D7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Oval 130">
                  <a:extLst>
                    <a:ext uri="{FF2B5EF4-FFF2-40B4-BE49-F238E27FC236}">
                      <a16:creationId xmlns:a16="http://schemas.microsoft.com/office/drawing/2014/main" id="{5A8CC5DB-3E4E-E0BF-38B4-5EE0BAF810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6" name="Group 131">
                <a:extLst>
                  <a:ext uri="{FF2B5EF4-FFF2-40B4-BE49-F238E27FC236}">
                    <a16:creationId xmlns:a16="http://schemas.microsoft.com/office/drawing/2014/main" id="{34273407-04CC-A487-F699-62AC87C22E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507" name="Oval 132">
                  <a:extLst>
                    <a:ext uri="{FF2B5EF4-FFF2-40B4-BE49-F238E27FC236}">
                      <a16:creationId xmlns:a16="http://schemas.microsoft.com/office/drawing/2014/main" id="{747B2B89-B835-F9CD-3369-46EC254A59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Oval 133">
                  <a:extLst>
                    <a:ext uri="{FF2B5EF4-FFF2-40B4-BE49-F238E27FC236}">
                      <a16:creationId xmlns:a16="http://schemas.microsoft.com/office/drawing/2014/main" id="{939ABEB3-C65B-B7F0-0588-8C7CC1A275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7" name="Group 134">
                <a:extLst>
                  <a:ext uri="{FF2B5EF4-FFF2-40B4-BE49-F238E27FC236}">
                    <a16:creationId xmlns:a16="http://schemas.microsoft.com/office/drawing/2014/main" id="{A1039659-CF07-4DCE-E670-BE415F90FD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505" name="Oval 135">
                  <a:extLst>
                    <a:ext uri="{FF2B5EF4-FFF2-40B4-BE49-F238E27FC236}">
                      <a16:creationId xmlns:a16="http://schemas.microsoft.com/office/drawing/2014/main" id="{524F88BE-1E09-B222-2790-6C1DA19576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Oval 136">
                  <a:extLst>
                    <a:ext uri="{FF2B5EF4-FFF2-40B4-BE49-F238E27FC236}">
                      <a16:creationId xmlns:a16="http://schemas.microsoft.com/office/drawing/2014/main" id="{DAA08F52-178D-7969-D408-537720098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8" name="Group 137">
                <a:extLst>
                  <a:ext uri="{FF2B5EF4-FFF2-40B4-BE49-F238E27FC236}">
                    <a16:creationId xmlns:a16="http://schemas.microsoft.com/office/drawing/2014/main" id="{8B3AD9E5-64A1-6249-05A5-42A208AB13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503" name="Oval 138">
                  <a:extLst>
                    <a:ext uri="{FF2B5EF4-FFF2-40B4-BE49-F238E27FC236}">
                      <a16:creationId xmlns:a16="http://schemas.microsoft.com/office/drawing/2014/main" id="{C8D177E4-474D-C173-7AF6-84315B12C1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Oval 139">
                  <a:extLst>
                    <a:ext uri="{FF2B5EF4-FFF2-40B4-BE49-F238E27FC236}">
                      <a16:creationId xmlns:a16="http://schemas.microsoft.com/office/drawing/2014/main" id="{B66C2E7D-D986-49A6-CFB1-4F7A5BBADA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9" name="Group 140">
                <a:extLst>
                  <a:ext uri="{FF2B5EF4-FFF2-40B4-BE49-F238E27FC236}">
                    <a16:creationId xmlns:a16="http://schemas.microsoft.com/office/drawing/2014/main" id="{756FC674-73BD-BAE0-2AF4-22C69EC884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501" name="Oval 141">
                  <a:extLst>
                    <a:ext uri="{FF2B5EF4-FFF2-40B4-BE49-F238E27FC236}">
                      <a16:creationId xmlns:a16="http://schemas.microsoft.com/office/drawing/2014/main" id="{AF6ED4CE-7CFC-8E1F-13A8-269BBEEB2D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Oval 142">
                  <a:extLst>
                    <a:ext uri="{FF2B5EF4-FFF2-40B4-BE49-F238E27FC236}">
                      <a16:creationId xmlns:a16="http://schemas.microsoft.com/office/drawing/2014/main" id="{12F3722C-1DE6-59FE-F2B2-564BAD8B02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0" name="Group 143">
                <a:extLst>
                  <a:ext uri="{FF2B5EF4-FFF2-40B4-BE49-F238E27FC236}">
                    <a16:creationId xmlns:a16="http://schemas.microsoft.com/office/drawing/2014/main" id="{BA2E700D-E3B5-F247-7BCE-A68DFF641F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499" name="Oval 144">
                  <a:extLst>
                    <a:ext uri="{FF2B5EF4-FFF2-40B4-BE49-F238E27FC236}">
                      <a16:creationId xmlns:a16="http://schemas.microsoft.com/office/drawing/2014/main" id="{4D94FC7E-C902-43F0-1670-BC9101D611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Oval 145">
                  <a:extLst>
                    <a:ext uri="{FF2B5EF4-FFF2-40B4-BE49-F238E27FC236}">
                      <a16:creationId xmlns:a16="http://schemas.microsoft.com/office/drawing/2014/main" id="{01F3BAE5-5A2E-31F5-78BC-E5A99D6978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roup 146">
                <a:extLst>
                  <a:ext uri="{FF2B5EF4-FFF2-40B4-BE49-F238E27FC236}">
                    <a16:creationId xmlns:a16="http://schemas.microsoft.com/office/drawing/2014/main" id="{33C4B4EA-2601-65D5-5964-424D234CB0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497" name="Oval 147">
                  <a:extLst>
                    <a:ext uri="{FF2B5EF4-FFF2-40B4-BE49-F238E27FC236}">
                      <a16:creationId xmlns:a16="http://schemas.microsoft.com/office/drawing/2014/main" id="{A660D05D-54EC-A088-BE0E-3EEA0D3060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Oval 148">
                  <a:extLst>
                    <a:ext uri="{FF2B5EF4-FFF2-40B4-BE49-F238E27FC236}">
                      <a16:creationId xmlns:a16="http://schemas.microsoft.com/office/drawing/2014/main" id="{D8E4A2D1-3314-94DE-9401-6905837B1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2" name="Group 149">
                <a:extLst>
                  <a:ext uri="{FF2B5EF4-FFF2-40B4-BE49-F238E27FC236}">
                    <a16:creationId xmlns:a16="http://schemas.microsoft.com/office/drawing/2014/main" id="{FA933A5A-8770-0F9C-B8A1-B947BB5780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495" name="Oval 150">
                  <a:extLst>
                    <a:ext uri="{FF2B5EF4-FFF2-40B4-BE49-F238E27FC236}">
                      <a16:creationId xmlns:a16="http://schemas.microsoft.com/office/drawing/2014/main" id="{C63B920F-0882-738B-FB64-A4B0773143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Oval 151">
                  <a:extLst>
                    <a:ext uri="{FF2B5EF4-FFF2-40B4-BE49-F238E27FC236}">
                      <a16:creationId xmlns:a16="http://schemas.microsoft.com/office/drawing/2014/main" id="{E8B355C2-FBA1-3D7A-C561-6CB169768D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3" name="Group 152">
                <a:extLst>
                  <a:ext uri="{FF2B5EF4-FFF2-40B4-BE49-F238E27FC236}">
                    <a16:creationId xmlns:a16="http://schemas.microsoft.com/office/drawing/2014/main" id="{23FAC9BF-A8BE-2E3D-B1BB-B19BD10698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493" name="Oval 153">
                  <a:extLst>
                    <a:ext uri="{FF2B5EF4-FFF2-40B4-BE49-F238E27FC236}">
                      <a16:creationId xmlns:a16="http://schemas.microsoft.com/office/drawing/2014/main" id="{FCDDC693-40CE-C9B4-4F87-671137BA55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Oval 154">
                  <a:extLst>
                    <a:ext uri="{FF2B5EF4-FFF2-40B4-BE49-F238E27FC236}">
                      <a16:creationId xmlns:a16="http://schemas.microsoft.com/office/drawing/2014/main" id="{AAED7A2D-3F62-963B-0711-F1E960FDC2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4" name="Group 155">
                <a:extLst>
                  <a:ext uri="{FF2B5EF4-FFF2-40B4-BE49-F238E27FC236}">
                    <a16:creationId xmlns:a16="http://schemas.microsoft.com/office/drawing/2014/main" id="{49A70C4E-DED5-1EEE-81E8-05489C5DB1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491" name="Oval 156">
                  <a:extLst>
                    <a:ext uri="{FF2B5EF4-FFF2-40B4-BE49-F238E27FC236}">
                      <a16:creationId xmlns:a16="http://schemas.microsoft.com/office/drawing/2014/main" id="{21319885-B7D9-D07E-1FFA-0E4F33039B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Oval 157">
                  <a:extLst>
                    <a:ext uri="{FF2B5EF4-FFF2-40B4-BE49-F238E27FC236}">
                      <a16:creationId xmlns:a16="http://schemas.microsoft.com/office/drawing/2014/main" id="{CB5B91E3-B1E0-3231-FB6A-ED9E75D0D5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5" name="Group 158">
                <a:extLst>
                  <a:ext uri="{FF2B5EF4-FFF2-40B4-BE49-F238E27FC236}">
                    <a16:creationId xmlns:a16="http://schemas.microsoft.com/office/drawing/2014/main" id="{0394333A-B5B8-CB4A-8344-C9C002E26F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489" name="Oval 159">
                  <a:extLst>
                    <a:ext uri="{FF2B5EF4-FFF2-40B4-BE49-F238E27FC236}">
                      <a16:creationId xmlns:a16="http://schemas.microsoft.com/office/drawing/2014/main" id="{9A2F6F08-2D8D-A72F-5864-634A83F2E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Oval 160">
                  <a:extLst>
                    <a:ext uri="{FF2B5EF4-FFF2-40B4-BE49-F238E27FC236}">
                      <a16:creationId xmlns:a16="http://schemas.microsoft.com/office/drawing/2014/main" id="{E2B82A76-CCFC-AA1A-0D82-7A497BF322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6" name="Group 187">
                <a:extLst>
                  <a:ext uri="{FF2B5EF4-FFF2-40B4-BE49-F238E27FC236}">
                    <a16:creationId xmlns:a16="http://schemas.microsoft.com/office/drawing/2014/main" id="{B7F5F9E0-52D1-D978-2A19-05750F97E8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487" name="Oval 162">
                  <a:extLst>
                    <a:ext uri="{FF2B5EF4-FFF2-40B4-BE49-F238E27FC236}">
                      <a16:creationId xmlns:a16="http://schemas.microsoft.com/office/drawing/2014/main" id="{535F5AC6-29A6-AFEA-CFF1-3A7BACB5AB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Oval 163">
                  <a:extLst>
                    <a:ext uri="{FF2B5EF4-FFF2-40B4-BE49-F238E27FC236}">
                      <a16:creationId xmlns:a16="http://schemas.microsoft.com/office/drawing/2014/main" id="{691442FC-9DFE-AC6E-577A-05D9C288A4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7" name="Group 164">
                <a:extLst>
                  <a:ext uri="{FF2B5EF4-FFF2-40B4-BE49-F238E27FC236}">
                    <a16:creationId xmlns:a16="http://schemas.microsoft.com/office/drawing/2014/main" id="{9D76D2A6-A677-4BB0-3E63-E430F012E9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485" name="Oval 165">
                  <a:extLst>
                    <a:ext uri="{FF2B5EF4-FFF2-40B4-BE49-F238E27FC236}">
                      <a16:creationId xmlns:a16="http://schemas.microsoft.com/office/drawing/2014/main" id="{707E3348-9BE8-E6F3-3B9C-F6C60E78A7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Oval 166">
                  <a:extLst>
                    <a:ext uri="{FF2B5EF4-FFF2-40B4-BE49-F238E27FC236}">
                      <a16:creationId xmlns:a16="http://schemas.microsoft.com/office/drawing/2014/main" id="{299A9668-932D-C1E4-6778-6990035253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8" name="Group 167">
                <a:extLst>
                  <a:ext uri="{FF2B5EF4-FFF2-40B4-BE49-F238E27FC236}">
                    <a16:creationId xmlns:a16="http://schemas.microsoft.com/office/drawing/2014/main" id="{09AA8019-8CD0-1F68-C6B5-02CD99A7A4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483" name="Oval 168">
                  <a:extLst>
                    <a:ext uri="{FF2B5EF4-FFF2-40B4-BE49-F238E27FC236}">
                      <a16:creationId xmlns:a16="http://schemas.microsoft.com/office/drawing/2014/main" id="{349EAC99-5290-64DB-6189-4676A4A22D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Oval 169">
                  <a:extLst>
                    <a:ext uri="{FF2B5EF4-FFF2-40B4-BE49-F238E27FC236}">
                      <a16:creationId xmlns:a16="http://schemas.microsoft.com/office/drawing/2014/main" id="{301FEE16-5A80-9017-08AF-7B5B26BEE5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9" name="Group 170">
                <a:extLst>
                  <a:ext uri="{FF2B5EF4-FFF2-40B4-BE49-F238E27FC236}">
                    <a16:creationId xmlns:a16="http://schemas.microsoft.com/office/drawing/2014/main" id="{3BD898A7-953B-9282-C4D2-B0774BC9A4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481" name="Oval 171">
                  <a:extLst>
                    <a:ext uri="{FF2B5EF4-FFF2-40B4-BE49-F238E27FC236}">
                      <a16:creationId xmlns:a16="http://schemas.microsoft.com/office/drawing/2014/main" id="{F67BB8C5-95A0-4371-0394-8E4299F0A6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Oval 172">
                  <a:extLst>
                    <a:ext uri="{FF2B5EF4-FFF2-40B4-BE49-F238E27FC236}">
                      <a16:creationId xmlns:a16="http://schemas.microsoft.com/office/drawing/2014/main" id="{E2DC2D43-5B68-6D70-6963-908D6EB530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0" name="Group 173">
                <a:extLst>
                  <a:ext uri="{FF2B5EF4-FFF2-40B4-BE49-F238E27FC236}">
                    <a16:creationId xmlns:a16="http://schemas.microsoft.com/office/drawing/2014/main" id="{D5B37C2F-C052-B3CC-007A-620FF4B082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479" name="Oval 174">
                  <a:extLst>
                    <a:ext uri="{FF2B5EF4-FFF2-40B4-BE49-F238E27FC236}">
                      <a16:creationId xmlns:a16="http://schemas.microsoft.com/office/drawing/2014/main" id="{EF57AE31-6125-75B8-00BF-24739ACEA0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Oval 175">
                  <a:extLst>
                    <a:ext uri="{FF2B5EF4-FFF2-40B4-BE49-F238E27FC236}">
                      <a16:creationId xmlns:a16="http://schemas.microsoft.com/office/drawing/2014/main" id="{8B582CD1-B946-F535-FAEB-B9A9BB947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1" name="Group 176">
                <a:extLst>
                  <a:ext uri="{FF2B5EF4-FFF2-40B4-BE49-F238E27FC236}">
                    <a16:creationId xmlns:a16="http://schemas.microsoft.com/office/drawing/2014/main" id="{2E066B53-EBC5-773B-C935-C2ADB3E6F7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477" name="Oval 177">
                  <a:extLst>
                    <a:ext uri="{FF2B5EF4-FFF2-40B4-BE49-F238E27FC236}">
                      <a16:creationId xmlns:a16="http://schemas.microsoft.com/office/drawing/2014/main" id="{FCEB42D0-41EA-977D-8D5F-FEF47C1ACF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Oval 178">
                  <a:extLst>
                    <a:ext uri="{FF2B5EF4-FFF2-40B4-BE49-F238E27FC236}">
                      <a16:creationId xmlns:a16="http://schemas.microsoft.com/office/drawing/2014/main" id="{6DDEFAA6-2453-7212-17DB-A73559E79F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2" name="Group 179">
                <a:extLst>
                  <a:ext uri="{FF2B5EF4-FFF2-40B4-BE49-F238E27FC236}">
                    <a16:creationId xmlns:a16="http://schemas.microsoft.com/office/drawing/2014/main" id="{2644E557-7C40-A6F7-BE6F-B74F5D07C2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475" name="Oval 206">
                  <a:extLst>
                    <a:ext uri="{FF2B5EF4-FFF2-40B4-BE49-F238E27FC236}">
                      <a16:creationId xmlns:a16="http://schemas.microsoft.com/office/drawing/2014/main" id="{BAD6BC0D-BBBE-3014-0A11-27A5919E20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Oval 207">
                  <a:extLst>
                    <a:ext uri="{FF2B5EF4-FFF2-40B4-BE49-F238E27FC236}">
                      <a16:creationId xmlns:a16="http://schemas.microsoft.com/office/drawing/2014/main" id="{219969C3-787D-0105-B9BF-33410E10FD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3" name="Group 182">
                <a:extLst>
                  <a:ext uri="{FF2B5EF4-FFF2-40B4-BE49-F238E27FC236}">
                    <a16:creationId xmlns:a16="http://schemas.microsoft.com/office/drawing/2014/main" id="{6DD695D7-AD19-EA8A-7DD5-7ED57CBE63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473" name="Oval 183">
                  <a:extLst>
                    <a:ext uri="{FF2B5EF4-FFF2-40B4-BE49-F238E27FC236}">
                      <a16:creationId xmlns:a16="http://schemas.microsoft.com/office/drawing/2014/main" id="{EDF38CD6-3024-F6F0-6202-96E2958A65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Oval 184">
                  <a:extLst>
                    <a:ext uri="{FF2B5EF4-FFF2-40B4-BE49-F238E27FC236}">
                      <a16:creationId xmlns:a16="http://schemas.microsoft.com/office/drawing/2014/main" id="{3BEA4168-CEF5-87CC-5B38-127AED43F0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4" name="Group 185">
                <a:extLst>
                  <a:ext uri="{FF2B5EF4-FFF2-40B4-BE49-F238E27FC236}">
                    <a16:creationId xmlns:a16="http://schemas.microsoft.com/office/drawing/2014/main" id="{BA5E340F-2E0C-10EC-70DB-EA0CBFBE6B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471" name="Oval 186">
                  <a:extLst>
                    <a:ext uri="{FF2B5EF4-FFF2-40B4-BE49-F238E27FC236}">
                      <a16:creationId xmlns:a16="http://schemas.microsoft.com/office/drawing/2014/main" id="{654C6AAF-6067-3FCB-95B0-3C85C0EDBC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Oval 187">
                  <a:extLst>
                    <a:ext uri="{FF2B5EF4-FFF2-40B4-BE49-F238E27FC236}">
                      <a16:creationId xmlns:a16="http://schemas.microsoft.com/office/drawing/2014/main" id="{5EC83717-725C-A2A0-473E-C66903FE6D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5" name="Group 188">
                <a:extLst>
                  <a:ext uri="{FF2B5EF4-FFF2-40B4-BE49-F238E27FC236}">
                    <a16:creationId xmlns:a16="http://schemas.microsoft.com/office/drawing/2014/main" id="{AFB82693-0234-184B-C64C-26AA95875B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469" name="Oval 189">
                  <a:extLst>
                    <a:ext uri="{FF2B5EF4-FFF2-40B4-BE49-F238E27FC236}">
                      <a16:creationId xmlns:a16="http://schemas.microsoft.com/office/drawing/2014/main" id="{3FA5C1C3-DEED-657C-3C14-026D6D0326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Oval 190">
                  <a:extLst>
                    <a:ext uri="{FF2B5EF4-FFF2-40B4-BE49-F238E27FC236}">
                      <a16:creationId xmlns:a16="http://schemas.microsoft.com/office/drawing/2014/main" id="{6C1F9676-F2ED-FEC9-CAF9-749C5B7FFF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6" name="Group 191">
                <a:extLst>
                  <a:ext uri="{FF2B5EF4-FFF2-40B4-BE49-F238E27FC236}">
                    <a16:creationId xmlns:a16="http://schemas.microsoft.com/office/drawing/2014/main" id="{E415E475-4BD0-B151-633A-F6781EB304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467" name="Oval 192">
                  <a:extLst>
                    <a:ext uri="{FF2B5EF4-FFF2-40B4-BE49-F238E27FC236}">
                      <a16:creationId xmlns:a16="http://schemas.microsoft.com/office/drawing/2014/main" id="{38D6C2B2-FED5-4C25-2B8D-2CF97B053D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Oval 193">
                  <a:extLst>
                    <a:ext uri="{FF2B5EF4-FFF2-40B4-BE49-F238E27FC236}">
                      <a16:creationId xmlns:a16="http://schemas.microsoft.com/office/drawing/2014/main" id="{032CA527-0C4B-6FC4-1757-D3BC896F64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437" name="Straight Arrow Connector 251">
              <a:extLst>
                <a:ext uri="{FF2B5EF4-FFF2-40B4-BE49-F238E27FC236}">
                  <a16:creationId xmlns:a16="http://schemas.microsoft.com/office/drawing/2014/main" id="{08BFFED3-A7BA-6250-4D29-327FCC6EFC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478" y="1397036"/>
              <a:ext cx="54911" cy="2493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8" name="Group 109">
              <a:extLst>
                <a:ext uri="{FF2B5EF4-FFF2-40B4-BE49-F238E27FC236}">
                  <a16:creationId xmlns:a16="http://schemas.microsoft.com/office/drawing/2014/main" id="{575C6C36-7B92-21CC-A6AF-A12F7ED51C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478" y="1515807"/>
              <a:ext cx="47922" cy="54270"/>
              <a:chOff x="2142" y="1758"/>
              <a:chExt cx="144" cy="144"/>
            </a:xfrm>
          </p:grpSpPr>
          <p:sp>
            <p:nvSpPr>
              <p:cNvPr id="439" name="Oval 110">
                <a:extLst>
                  <a:ext uri="{FF2B5EF4-FFF2-40B4-BE49-F238E27FC236}">
                    <a16:creationId xmlns:a16="http://schemas.microsoft.com/office/drawing/2014/main" id="{AFEC618B-6AE9-0EB7-7B9E-6745B39FC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1758"/>
                <a:ext cx="144" cy="144"/>
              </a:xfrm>
              <a:prstGeom prst="ellipse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0" name="Oval 111">
                <a:extLst>
                  <a:ext uri="{FF2B5EF4-FFF2-40B4-BE49-F238E27FC236}">
                    <a16:creationId xmlns:a16="http://schemas.microsoft.com/office/drawing/2014/main" id="{3C467D62-80FF-30E0-727B-18A1FFDF5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1776"/>
                <a:ext cx="48" cy="4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9" name="Pfeil: nach rechts 449">
            <a:extLst>
              <a:ext uri="{FF2B5EF4-FFF2-40B4-BE49-F238E27FC236}">
                <a16:creationId xmlns:a16="http://schemas.microsoft.com/office/drawing/2014/main" id="{625AD2B6-C107-FEE3-4914-BC7F0740BC03}"/>
              </a:ext>
            </a:extLst>
          </p:cNvPr>
          <p:cNvSpPr/>
          <p:nvPr/>
        </p:nvSpPr>
        <p:spPr>
          <a:xfrm>
            <a:off x="143794" y="1026733"/>
            <a:ext cx="3168352" cy="1494650"/>
          </a:xfrm>
          <a:prstGeom prst="rightArrow">
            <a:avLst>
              <a:gd name="adj1" fmla="val 78130"/>
              <a:gd name="adj2" fmla="val 81255"/>
            </a:avLst>
          </a:prstGeom>
          <a:solidFill>
            <a:srgbClr val="009BCE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id="{7A35F5F0-632F-3299-3F90-38EF0C3FDE9D}"/>
              </a:ext>
            </a:extLst>
          </p:cNvPr>
          <p:cNvSpPr txBox="1"/>
          <p:nvPr/>
        </p:nvSpPr>
        <p:spPr>
          <a:xfrm>
            <a:off x="3644209" y="923241"/>
            <a:ext cx="525547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Production and preservation of spin-polarized ions in storage rings is under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intense discussion: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Parity-violation studies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 for permanent EDM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Spin-dependent collisions</a:t>
            </a:r>
          </a:p>
        </p:txBody>
      </p:sp>
      <p:pic>
        <p:nvPicPr>
          <p:cNvPr id="521" name="Picture 520">
            <a:extLst>
              <a:ext uri="{FF2B5EF4-FFF2-40B4-BE49-F238E27FC236}">
                <a16:creationId xmlns:a16="http://schemas.microsoft.com/office/drawing/2014/main" id="{A28438F0-D3D6-1147-1BDD-F3946C210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43" y="3936712"/>
            <a:ext cx="2361649" cy="1818577"/>
          </a:xfrm>
          <a:prstGeom prst="rect">
            <a:avLst/>
          </a:prstGeom>
        </p:spPr>
      </p:pic>
      <p:sp>
        <p:nvSpPr>
          <p:cNvPr id="524" name="TextBox 523">
            <a:extLst>
              <a:ext uri="{FF2B5EF4-FFF2-40B4-BE49-F238E27FC236}">
                <a16:creationId xmlns:a16="http://schemas.microsoft.com/office/drawing/2014/main" id="{60AEC45E-1485-0243-0668-53819C44579A}"/>
              </a:ext>
            </a:extLst>
          </p:cNvPr>
          <p:cNvSpPr txBox="1"/>
          <p:nvPr/>
        </p:nvSpPr>
        <p:spPr>
          <a:xfrm>
            <a:off x="511266" y="2963407"/>
            <a:ext cx="32385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Optical pumping 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(hyper-) fine structure levels</a:t>
            </a:r>
          </a:p>
        </p:txBody>
      </p:sp>
      <p:pic>
        <p:nvPicPr>
          <p:cNvPr id="525" name="Grafik 1">
            <a:extLst>
              <a:ext uri="{FF2B5EF4-FFF2-40B4-BE49-F238E27FC236}">
                <a16:creationId xmlns:a16="http://schemas.microsoft.com/office/drawing/2014/main" id="{957C4B99-F844-8245-A97A-83F1501F10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46" t="8216" r="7032" b="21539"/>
          <a:stretch/>
        </p:blipFill>
        <p:spPr>
          <a:xfrm>
            <a:off x="2659819" y="3647506"/>
            <a:ext cx="1348423" cy="2220777"/>
          </a:xfrm>
          <a:prstGeom prst="rect">
            <a:avLst/>
          </a:prstGeom>
        </p:spPr>
      </p:pic>
      <p:sp>
        <p:nvSpPr>
          <p:cNvPr id="526" name="TextBox 525">
            <a:extLst>
              <a:ext uri="{FF2B5EF4-FFF2-40B4-BE49-F238E27FC236}">
                <a16:creationId xmlns:a16="http://schemas.microsoft.com/office/drawing/2014/main" id="{8AD42485-0335-949C-F308-EE23B91E1EB5}"/>
              </a:ext>
            </a:extLst>
          </p:cNvPr>
          <p:cNvSpPr txBox="1"/>
          <p:nvPr/>
        </p:nvSpPr>
        <p:spPr>
          <a:xfrm>
            <a:off x="396453" y="6061242"/>
            <a:ext cx="3721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Nörtershäuser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400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et al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Phys. Rev. Accel. Beams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024701 (2021)  </a:t>
            </a:r>
          </a:p>
        </p:txBody>
      </p:sp>
      <p:sp>
        <p:nvSpPr>
          <p:cNvPr id="529" name="Rectangle: Rounded Corners 528">
            <a:extLst>
              <a:ext uri="{FF2B5EF4-FFF2-40B4-BE49-F238E27FC236}">
                <a16:creationId xmlns:a16="http://schemas.microsoft.com/office/drawing/2014/main" id="{E3282608-5DA1-9384-E81D-60F18B2F4F75}"/>
              </a:ext>
            </a:extLst>
          </p:cNvPr>
          <p:cNvSpPr/>
          <p:nvPr/>
        </p:nvSpPr>
        <p:spPr>
          <a:xfrm>
            <a:off x="4373698" y="2943184"/>
            <a:ext cx="4422459" cy="3732006"/>
          </a:xfrm>
          <a:prstGeom prst="roundRect">
            <a:avLst>
              <a:gd name="adj" fmla="val 1436"/>
            </a:avLst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TextBox 529">
            <a:extLst>
              <a:ext uri="{FF2B5EF4-FFF2-40B4-BE49-F238E27FC236}">
                <a16:creationId xmlns:a16="http://schemas.microsoft.com/office/drawing/2014/main" id="{6DF7BFCD-A550-887A-0D9C-722E6174D884}"/>
              </a:ext>
            </a:extLst>
          </p:cNvPr>
          <p:cNvSpPr txBox="1"/>
          <p:nvPr/>
        </p:nvSpPr>
        <p:spPr>
          <a:xfrm>
            <a:off x="5022627" y="2939620"/>
            <a:ext cx="32385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Radiative recombination of polarized electrons</a:t>
            </a:r>
          </a:p>
        </p:txBody>
      </p:sp>
      <p:sp>
        <p:nvSpPr>
          <p:cNvPr id="535" name="Oval 534">
            <a:extLst>
              <a:ext uri="{FF2B5EF4-FFF2-40B4-BE49-F238E27FC236}">
                <a16:creationId xmlns:a16="http://schemas.microsoft.com/office/drawing/2014/main" id="{B0F0EBB0-3A69-E866-0C04-B5BC785C660D}"/>
              </a:ext>
            </a:extLst>
          </p:cNvPr>
          <p:cNvSpPr/>
          <p:nvPr/>
        </p:nvSpPr>
        <p:spPr bwMode="auto">
          <a:xfrm>
            <a:off x="4951229" y="3873123"/>
            <a:ext cx="95040" cy="106660"/>
          </a:xfrm>
          <a:prstGeom prst="ellipse">
            <a:avLst/>
          </a:prstGeom>
          <a:solidFill>
            <a:sysClr val="window" lastClr="FFFFFF"/>
          </a:solidFill>
          <a:ln>
            <a:solidFill>
              <a:srgbClr val="1F497D"/>
            </a:solidFill>
            <a:prstDash val="sysDot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6" name="Arc 535">
            <a:extLst>
              <a:ext uri="{FF2B5EF4-FFF2-40B4-BE49-F238E27FC236}">
                <a16:creationId xmlns:a16="http://schemas.microsoft.com/office/drawing/2014/main" id="{07C649B8-7BBA-DD5E-EBB2-938E3904DCC6}"/>
              </a:ext>
            </a:extLst>
          </p:cNvPr>
          <p:cNvSpPr/>
          <p:nvPr/>
        </p:nvSpPr>
        <p:spPr>
          <a:xfrm rot="4512023" flipV="1">
            <a:off x="4957422" y="3680174"/>
            <a:ext cx="634052" cy="531719"/>
          </a:xfrm>
          <a:prstGeom prst="arc">
            <a:avLst/>
          </a:prstGeom>
          <a:noFill/>
          <a:ln w="25400" cap="flat" cmpd="sng" algn="ctr">
            <a:solidFill>
              <a:srgbClr val="002060"/>
            </a:solidFill>
            <a:prstDash val="sysDot"/>
            <a:headEnd type="none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18" name="Group 617">
            <a:extLst>
              <a:ext uri="{FF2B5EF4-FFF2-40B4-BE49-F238E27FC236}">
                <a16:creationId xmlns:a16="http://schemas.microsoft.com/office/drawing/2014/main" id="{5421FA5F-A9AF-FE9B-9B3A-1C37D20AD67B}"/>
              </a:ext>
            </a:extLst>
          </p:cNvPr>
          <p:cNvGrpSpPr/>
          <p:nvPr/>
        </p:nvGrpSpPr>
        <p:grpSpPr>
          <a:xfrm>
            <a:off x="4411839" y="4052028"/>
            <a:ext cx="1423558" cy="1008111"/>
            <a:chOff x="287914" y="1433498"/>
            <a:chExt cx="717810" cy="512942"/>
          </a:xfrm>
        </p:grpSpPr>
        <p:sp>
          <p:nvSpPr>
            <p:cNvPr id="619" name="Oval 95">
              <a:extLst>
                <a:ext uri="{FF2B5EF4-FFF2-40B4-BE49-F238E27FC236}">
                  <a16:creationId xmlns:a16="http://schemas.microsoft.com/office/drawing/2014/main" id="{93D2BBF3-62B9-501C-A51E-4FD2FBBD69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265963">
              <a:off x="477629" y="1418345"/>
              <a:ext cx="338380" cy="717810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chemeClr val="tx2"/>
                  </a:gs>
                  <a:gs pos="44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20" name="Group 194">
              <a:extLst>
                <a:ext uri="{FF2B5EF4-FFF2-40B4-BE49-F238E27FC236}">
                  <a16:creationId xmlns:a16="http://schemas.microsoft.com/office/drawing/2014/main" id="{32A3D494-7AF8-2A9A-1100-2AA9517704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503" y="1617648"/>
              <a:ext cx="249037" cy="274514"/>
              <a:chOff x="4053" y="1584"/>
              <a:chExt cx="501" cy="516"/>
            </a:xfrm>
          </p:grpSpPr>
          <p:grpSp>
            <p:nvGrpSpPr>
              <p:cNvPr id="625" name="Group 116">
                <a:extLst>
                  <a:ext uri="{FF2B5EF4-FFF2-40B4-BE49-F238E27FC236}">
                    <a16:creationId xmlns:a16="http://schemas.microsoft.com/office/drawing/2014/main" id="{3B731C36-A78B-246D-8984-22AF478BE8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701" name="Oval 117">
                  <a:extLst>
                    <a:ext uri="{FF2B5EF4-FFF2-40B4-BE49-F238E27FC236}">
                      <a16:creationId xmlns:a16="http://schemas.microsoft.com/office/drawing/2014/main" id="{F9CEBDD5-998B-3AEB-C8D4-8ED7B31659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Oval 118">
                  <a:extLst>
                    <a:ext uri="{FF2B5EF4-FFF2-40B4-BE49-F238E27FC236}">
                      <a16:creationId xmlns:a16="http://schemas.microsoft.com/office/drawing/2014/main" id="{95901D32-3B75-620D-2683-4D1C2463D8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6" name="Group 119">
                <a:extLst>
                  <a:ext uri="{FF2B5EF4-FFF2-40B4-BE49-F238E27FC236}">
                    <a16:creationId xmlns:a16="http://schemas.microsoft.com/office/drawing/2014/main" id="{4DD4EB66-1399-CF14-4502-6B9E0AC2C6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699" name="Oval 120">
                  <a:extLst>
                    <a:ext uri="{FF2B5EF4-FFF2-40B4-BE49-F238E27FC236}">
                      <a16:creationId xmlns:a16="http://schemas.microsoft.com/office/drawing/2014/main" id="{C0562A9E-C051-9892-B2A0-89F3D947BD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0" name="Oval 121">
                  <a:extLst>
                    <a:ext uri="{FF2B5EF4-FFF2-40B4-BE49-F238E27FC236}">
                      <a16:creationId xmlns:a16="http://schemas.microsoft.com/office/drawing/2014/main" id="{95DFB8BC-DDE7-33D9-CC36-5DADC937F6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7" name="Group 122">
                <a:extLst>
                  <a:ext uri="{FF2B5EF4-FFF2-40B4-BE49-F238E27FC236}">
                    <a16:creationId xmlns:a16="http://schemas.microsoft.com/office/drawing/2014/main" id="{A75AE996-ABC4-889A-5707-73DF65CEDA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697" name="Oval 123">
                  <a:extLst>
                    <a:ext uri="{FF2B5EF4-FFF2-40B4-BE49-F238E27FC236}">
                      <a16:creationId xmlns:a16="http://schemas.microsoft.com/office/drawing/2014/main" id="{381F3F6F-25F4-E4F3-2DF7-72CC02069D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8" name="Oval 124">
                  <a:extLst>
                    <a:ext uri="{FF2B5EF4-FFF2-40B4-BE49-F238E27FC236}">
                      <a16:creationId xmlns:a16="http://schemas.microsoft.com/office/drawing/2014/main" id="{6BC7F9CB-CB97-799E-22A7-DF276B1BB7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8" name="Group 125">
                <a:extLst>
                  <a:ext uri="{FF2B5EF4-FFF2-40B4-BE49-F238E27FC236}">
                    <a16:creationId xmlns:a16="http://schemas.microsoft.com/office/drawing/2014/main" id="{702E185C-1B68-4DD5-9208-6C23B12DD5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695" name="Oval 126">
                  <a:extLst>
                    <a:ext uri="{FF2B5EF4-FFF2-40B4-BE49-F238E27FC236}">
                      <a16:creationId xmlns:a16="http://schemas.microsoft.com/office/drawing/2014/main" id="{E1E31E35-4FC2-C95B-2F0C-06431D1650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6" name="Oval 127">
                  <a:extLst>
                    <a:ext uri="{FF2B5EF4-FFF2-40B4-BE49-F238E27FC236}">
                      <a16:creationId xmlns:a16="http://schemas.microsoft.com/office/drawing/2014/main" id="{19118293-CB55-0CD2-F89E-EB2D39541A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9" name="Group 128">
                <a:extLst>
                  <a:ext uri="{FF2B5EF4-FFF2-40B4-BE49-F238E27FC236}">
                    <a16:creationId xmlns:a16="http://schemas.microsoft.com/office/drawing/2014/main" id="{D53E1F21-830C-520E-1784-5F0D62AC7E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693" name="Oval 129">
                  <a:extLst>
                    <a:ext uri="{FF2B5EF4-FFF2-40B4-BE49-F238E27FC236}">
                      <a16:creationId xmlns:a16="http://schemas.microsoft.com/office/drawing/2014/main" id="{1DEF0BE8-53F9-13E5-71B8-78FEB70633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4" name="Oval 130">
                  <a:extLst>
                    <a:ext uri="{FF2B5EF4-FFF2-40B4-BE49-F238E27FC236}">
                      <a16:creationId xmlns:a16="http://schemas.microsoft.com/office/drawing/2014/main" id="{C56F82E4-E4AE-8823-FA7C-DAD28B0C88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0" name="Group 131">
                <a:extLst>
                  <a:ext uri="{FF2B5EF4-FFF2-40B4-BE49-F238E27FC236}">
                    <a16:creationId xmlns:a16="http://schemas.microsoft.com/office/drawing/2014/main" id="{28261302-2427-6312-2902-E2ECD764C9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691" name="Oval 132">
                  <a:extLst>
                    <a:ext uri="{FF2B5EF4-FFF2-40B4-BE49-F238E27FC236}">
                      <a16:creationId xmlns:a16="http://schemas.microsoft.com/office/drawing/2014/main" id="{6AF64133-5A06-C9CA-DB30-A7245AB8A7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2" name="Oval 133">
                  <a:extLst>
                    <a:ext uri="{FF2B5EF4-FFF2-40B4-BE49-F238E27FC236}">
                      <a16:creationId xmlns:a16="http://schemas.microsoft.com/office/drawing/2014/main" id="{3218DA64-8FAE-D0BD-CAB5-68D30CCB77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1" name="Group 134">
                <a:extLst>
                  <a:ext uri="{FF2B5EF4-FFF2-40B4-BE49-F238E27FC236}">
                    <a16:creationId xmlns:a16="http://schemas.microsoft.com/office/drawing/2014/main" id="{6EF14271-069E-8027-4795-DFFB0BC382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689" name="Oval 135">
                  <a:extLst>
                    <a:ext uri="{FF2B5EF4-FFF2-40B4-BE49-F238E27FC236}">
                      <a16:creationId xmlns:a16="http://schemas.microsoft.com/office/drawing/2014/main" id="{2F6636B7-E1D1-74E0-3879-B08FA1C89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0" name="Oval 136">
                  <a:extLst>
                    <a:ext uri="{FF2B5EF4-FFF2-40B4-BE49-F238E27FC236}">
                      <a16:creationId xmlns:a16="http://schemas.microsoft.com/office/drawing/2014/main" id="{FBB921E5-A422-E73F-2B96-347C95B746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2" name="Group 137">
                <a:extLst>
                  <a:ext uri="{FF2B5EF4-FFF2-40B4-BE49-F238E27FC236}">
                    <a16:creationId xmlns:a16="http://schemas.microsoft.com/office/drawing/2014/main" id="{23CD1E9E-B62D-2320-7025-65BED29D55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687" name="Oval 138">
                  <a:extLst>
                    <a:ext uri="{FF2B5EF4-FFF2-40B4-BE49-F238E27FC236}">
                      <a16:creationId xmlns:a16="http://schemas.microsoft.com/office/drawing/2014/main" id="{5690BE06-B71E-03B5-E811-D3DE184D30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Oval 139">
                  <a:extLst>
                    <a:ext uri="{FF2B5EF4-FFF2-40B4-BE49-F238E27FC236}">
                      <a16:creationId xmlns:a16="http://schemas.microsoft.com/office/drawing/2014/main" id="{D1171608-958F-6B97-5416-54036DB1EE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3" name="Group 140">
                <a:extLst>
                  <a:ext uri="{FF2B5EF4-FFF2-40B4-BE49-F238E27FC236}">
                    <a16:creationId xmlns:a16="http://schemas.microsoft.com/office/drawing/2014/main" id="{5CB8A79E-B914-AF67-8EC5-93E0763E5C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685" name="Oval 141">
                  <a:extLst>
                    <a:ext uri="{FF2B5EF4-FFF2-40B4-BE49-F238E27FC236}">
                      <a16:creationId xmlns:a16="http://schemas.microsoft.com/office/drawing/2014/main" id="{A5C05979-296A-EF60-E065-5E90489FDA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6" name="Oval 142">
                  <a:extLst>
                    <a:ext uri="{FF2B5EF4-FFF2-40B4-BE49-F238E27FC236}">
                      <a16:creationId xmlns:a16="http://schemas.microsoft.com/office/drawing/2014/main" id="{2F3692BB-57BA-778F-E443-C8E77FC247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4" name="Group 143">
                <a:extLst>
                  <a:ext uri="{FF2B5EF4-FFF2-40B4-BE49-F238E27FC236}">
                    <a16:creationId xmlns:a16="http://schemas.microsoft.com/office/drawing/2014/main" id="{895B780A-41F7-2D36-8D83-903588A5DB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683" name="Oval 144">
                  <a:extLst>
                    <a:ext uri="{FF2B5EF4-FFF2-40B4-BE49-F238E27FC236}">
                      <a16:creationId xmlns:a16="http://schemas.microsoft.com/office/drawing/2014/main" id="{F36FD29B-C5C2-78B4-F9D4-0478A8B6FC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4" name="Oval 145">
                  <a:extLst>
                    <a:ext uri="{FF2B5EF4-FFF2-40B4-BE49-F238E27FC236}">
                      <a16:creationId xmlns:a16="http://schemas.microsoft.com/office/drawing/2014/main" id="{66B42996-97A8-D49E-8013-1978016C92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5" name="Group 146">
                <a:extLst>
                  <a:ext uri="{FF2B5EF4-FFF2-40B4-BE49-F238E27FC236}">
                    <a16:creationId xmlns:a16="http://schemas.microsoft.com/office/drawing/2014/main" id="{79B5E99D-2913-0A9D-D967-C11BA26BCD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681" name="Oval 147">
                  <a:extLst>
                    <a:ext uri="{FF2B5EF4-FFF2-40B4-BE49-F238E27FC236}">
                      <a16:creationId xmlns:a16="http://schemas.microsoft.com/office/drawing/2014/main" id="{F452A160-A7DD-C8B4-FFAF-86A836BEB8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2" name="Oval 148">
                  <a:extLst>
                    <a:ext uri="{FF2B5EF4-FFF2-40B4-BE49-F238E27FC236}">
                      <a16:creationId xmlns:a16="http://schemas.microsoft.com/office/drawing/2014/main" id="{C8F0A2FA-BD0D-0C0D-6055-8FD312B514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6" name="Group 149">
                <a:extLst>
                  <a:ext uri="{FF2B5EF4-FFF2-40B4-BE49-F238E27FC236}">
                    <a16:creationId xmlns:a16="http://schemas.microsoft.com/office/drawing/2014/main" id="{398470C5-D08F-CE4F-5632-5CFA5F397C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679" name="Oval 150">
                  <a:extLst>
                    <a:ext uri="{FF2B5EF4-FFF2-40B4-BE49-F238E27FC236}">
                      <a16:creationId xmlns:a16="http://schemas.microsoft.com/office/drawing/2014/main" id="{DB2A7DB4-2155-02D9-BC6A-5C2176E3BD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0" name="Oval 151">
                  <a:extLst>
                    <a:ext uri="{FF2B5EF4-FFF2-40B4-BE49-F238E27FC236}">
                      <a16:creationId xmlns:a16="http://schemas.microsoft.com/office/drawing/2014/main" id="{158DC4B6-DB1F-596F-4AFC-4F5DD100E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7" name="Group 152">
                <a:extLst>
                  <a:ext uri="{FF2B5EF4-FFF2-40B4-BE49-F238E27FC236}">
                    <a16:creationId xmlns:a16="http://schemas.microsoft.com/office/drawing/2014/main" id="{8DD0726E-7A48-4BC7-0C0B-12A57D8383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677" name="Oval 153">
                  <a:extLst>
                    <a:ext uri="{FF2B5EF4-FFF2-40B4-BE49-F238E27FC236}">
                      <a16:creationId xmlns:a16="http://schemas.microsoft.com/office/drawing/2014/main" id="{482A871A-8484-E2C6-FC64-051F0F700C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8" name="Oval 154">
                  <a:extLst>
                    <a:ext uri="{FF2B5EF4-FFF2-40B4-BE49-F238E27FC236}">
                      <a16:creationId xmlns:a16="http://schemas.microsoft.com/office/drawing/2014/main" id="{91112926-03B6-7EAC-193A-08945EB4EB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8" name="Group 155">
                <a:extLst>
                  <a:ext uri="{FF2B5EF4-FFF2-40B4-BE49-F238E27FC236}">
                    <a16:creationId xmlns:a16="http://schemas.microsoft.com/office/drawing/2014/main" id="{2CB07AC2-5A46-F174-E45E-4F7642AA06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675" name="Oval 156">
                  <a:extLst>
                    <a:ext uri="{FF2B5EF4-FFF2-40B4-BE49-F238E27FC236}">
                      <a16:creationId xmlns:a16="http://schemas.microsoft.com/office/drawing/2014/main" id="{BDA99A14-7D1F-2A38-80E5-564CC780C4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6" name="Oval 157">
                  <a:extLst>
                    <a:ext uri="{FF2B5EF4-FFF2-40B4-BE49-F238E27FC236}">
                      <a16:creationId xmlns:a16="http://schemas.microsoft.com/office/drawing/2014/main" id="{FEA32E26-6D3F-919F-4C07-BFAB33C889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9" name="Group 158">
                <a:extLst>
                  <a:ext uri="{FF2B5EF4-FFF2-40B4-BE49-F238E27FC236}">
                    <a16:creationId xmlns:a16="http://schemas.microsoft.com/office/drawing/2014/main" id="{DC45E015-8E76-0189-2D51-70D763AC06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673" name="Oval 159">
                  <a:extLst>
                    <a:ext uri="{FF2B5EF4-FFF2-40B4-BE49-F238E27FC236}">
                      <a16:creationId xmlns:a16="http://schemas.microsoft.com/office/drawing/2014/main" id="{0C96577D-790D-F1DB-BAB9-D10451FA44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4" name="Oval 160">
                  <a:extLst>
                    <a:ext uri="{FF2B5EF4-FFF2-40B4-BE49-F238E27FC236}">
                      <a16:creationId xmlns:a16="http://schemas.microsoft.com/office/drawing/2014/main" id="{A6C9A0A6-AA5A-9554-2FB5-665274B5D8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0" name="Group 187">
                <a:extLst>
                  <a:ext uri="{FF2B5EF4-FFF2-40B4-BE49-F238E27FC236}">
                    <a16:creationId xmlns:a16="http://schemas.microsoft.com/office/drawing/2014/main" id="{10D97D80-08F7-5FDE-BC72-963FFC5340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671" name="Oval 162">
                  <a:extLst>
                    <a:ext uri="{FF2B5EF4-FFF2-40B4-BE49-F238E27FC236}">
                      <a16:creationId xmlns:a16="http://schemas.microsoft.com/office/drawing/2014/main" id="{544682CC-611A-7378-BF19-0B030D5692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2" name="Oval 163">
                  <a:extLst>
                    <a:ext uri="{FF2B5EF4-FFF2-40B4-BE49-F238E27FC236}">
                      <a16:creationId xmlns:a16="http://schemas.microsoft.com/office/drawing/2014/main" id="{F4EB4CCE-3AAC-933B-8B98-47B1A9BF4C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1" name="Group 164">
                <a:extLst>
                  <a:ext uri="{FF2B5EF4-FFF2-40B4-BE49-F238E27FC236}">
                    <a16:creationId xmlns:a16="http://schemas.microsoft.com/office/drawing/2014/main" id="{D0622515-C907-39AD-2384-046DCB2B83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669" name="Oval 165">
                  <a:extLst>
                    <a:ext uri="{FF2B5EF4-FFF2-40B4-BE49-F238E27FC236}">
                      <a16:creationId xmlns:a16="http://schemas.microsoft.com/office/drawing/2014/main" id="{F94C2871-A5E4-01DC-BB38-7DB88328C1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0" name="Oval 166">
                  <a:extLst>
                    <a:ext uri="{FF2B5EF4-FFF2-40B4-BE49-F238E27FC236}">
                      <a16:creationId xmlns:a16="http://schemas.microsoft.com/office/drawing/2014/main" id="{B5FC48AA-E66E-2A06-2B62-8F368BFA00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2" name="Group 167">
                <a:extLst>
                  <a:ext uri="{FF2B5EF4-FFF2-40B4-BE49-F238E27FC236}">
                    <a16:creationId xmlns:a16="http://schemas.microsoft.com/office/drawing/2014/main" id="{80C9276B-D3F7-2F75-2CD4-B2FAAAE228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667" name="Oval 168">
                  <a:extLst>
                    <a:ext uri="{FF2B5EF4-FFF2-40B4-BE49-F238E27FC236}">
                      <a16:creationId xmlns:a16="http://schemas.microsoft.com/office/drawing/2014/main" id="{1CC34131-540C-AC92-15A3-042DF2B0F3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8" name="Oval 169">
                  <a:extLst>
                    <a:ext uri="{FF2B5EF4-FFF2-40B4-BE49-F238E27FC236}">
                      <a16:creationId xmlns:a16="http://schemas.microsoft.com/office/drawing/2014/main" id="{E407394C-85E8-12C4-69C0-38F0C9CA59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3" name="Group 170">
                <a:extLst>
                  <a:ext uri="{FF2B5EF4-FFF2-40B4-BE49-F238E27FC236}">
                    <a16:creationId xmlns:a16="http://schemas.microsoft.com/office/drawing/2014/main" id="{7315C428-84BE-C77C-3844-3FB301EE90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665" name="Oval 171">
                  <a:extLst>
                    <a:ext uri="{FF2B5EF4-FFF2-40B4-BE49-F238E27FC236}">
                      <a16:creationId xmlns:a16="http://schemas.microsoft.com/office/drawing/2014/main" id="{9E68CAFB-6345-6E1E-D374-1784A3DD68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6" name="Oval 172">
                  <a:extLst>
                    <a:ext uri="{FF2B5EF4-FFF2-40B4-BE49-F238E27FC236}">
                      <a16:creationId xmlns:a16="http://schemas.microsoft.com/office/drawing/2014/main" id="{275C2933-E005-CD06-2580-91290D0F6C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4" name="Group 173">
                <a:extLst>
                  <a:ext uri="{FF2B5EF4-FFF2-40B4-BE49-F238E27FC236}">
                    <a16:creationId xmlns:a16="http://schemas.microsoft.com/office/drawing/2014/main" id="{4FBB9970-4702-372E-A24D-84A3727CBD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663" name="Oval 174">
                  <a:extLst>
                    <a:ext uri="{FF2B5EF4-FFF2-40B4-BE49-F238E27FC236}">
                      <a16:creationId xmlns:a16="http://schemas.microsoft.com/office/drawing/2014/main" id="{A2BA8316-42A9-3464-28ED-4FF9F48A78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4" name="Oval 175">
                  <a:extLst>
                    <a:ext uri="{FF2B5EF4-FFF2-40B4-BE49-F238E27FC236}">
                      <a16:creationId xmlns:a16="http://schemas.microsoft.com/office/drawing/2014/main" id="{64287F1E-46D4-0D2E-7D51-C1C52E9196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5" name="Group 176">
                <a:extLst>
                  <a:ext uri="{FF2B5EF4-FFF2-40B4-BE49-F238E27FC236}">
                    <a16:creationId xmlns:a16="http://schemas.microsoft.com/office/drawing/2014/main" id="{3BC2A8C9-4647-5CA4-B3E1-BA9DCE4AED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661" name="Oval 177">
                  <a:extLst>
                    <a:ext uri="{FF2B5EF4-FFF2-40B4-BE49-F238E27FC236}">
                      <a16:creationId xmlns:a16="http://schemas.microsoft.com/office/drawing/2014/main" id="{3A609219-7060-6153-5751-DFD5DDBF46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2" name="Oval 178">
                  <a:extLst>
                    <a:ext uri="{FF2B5EF4-FFF2-40B4-BE49-F238E27FC236}">
                      <a16:creationId xmlns:a16="http://schemas.microsoft.com/office/drawing/2014/main" id="{4E77884F-7649-FC7A-5CA5-B2403014CD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6" name="Group 179">
                <a:extLst>
                  <a:ext uri="{FF2B5EF4-FFF2-40B4-BE49-F238E27FC236}">
                    <a16:creationId xmlns:a16="http://schemas.microsoft.com/office/drawing/2014/main" id="{C07D7EDF-B373-9F8A-131D-FE7BE82C3D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659" name="Oval 206">
                  <a:extLst>
                    <a:ext uri="{FF2B5EF4-FFF2-40B4-BE49-F238E27FC236}">
                      <a16:creationId xmlns:a16="http://schemas.microsoft.com/office/drawing/2014/main" id="{91CDDDFA-0399-4CE4-A9F9-C8A20B7A0E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0" name="Oval 207">
                  <a:extLst>
                    <a:ext uri="{FF2B5EF4-FFF2-40B4-BE49-F238E27FC236}">
                      <a16:creationId xmlns:a16="http://schemas.microsoft.com/office/drawing/2014/main" id="{99715A20-7049-DE1A-D3C4-85A28DD7CA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7" name="Group 182">
                <a:extLst>
                  <a:ext uri="{FF2B5EF4-FFF2-40B4-BE49-F238E27FC236}">
                    <a16:creationId xmlns:a16="http://schemas.microsoft.com/office/drawing/2014/main" id="{61301F5D-79A1-785E-1FCF-6DC28BB578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657" name="Oval 183">
                  <a:extLst>
                    <a:ext uri="{FF2B5EF4-FFF2-40B4-BE49-F238E27FC236}">
                      <a16:creationId xmlns:a16="http://schemas.microsoft.com/office/drawing/2014/main" id="{54A6CE96-1883-B11B-853C-B278DEAF6E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8" name="Oval 184">
                  <a:extLst>
                    <a:ext uri="{FF2B5EF4-FFF2-40B4-BE49-F238E27FC236}">
                      <a16:creationId xmlns:a16="http://schemas.microsoft.com/office/drawing/2014/main" id="{E13425D4-EE14-9BB4-0253-EE8F05505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8" name="Group 185">
                <a:extLst>
                  <a:ext uri="{FF2B5EF4-FFF2-40B4-BE49-F238E27FC236}">
                    <a16:creationId xmlns:a16="http://schemas.microsoft.com/office/drawing/2014/main" id="{5173F0F6-6605-25F6-7E32-7DB4583B20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655" name="Oval 186">
                  <a:extLst>
                    <a:ext uri="{FF2B5EF4-FFF2-40B4-BE49-F238E27FC236}">
                      <a16:creationId xmlns:a16="http://schemas.microsoft.com/office/drawing/2014/main" id="{E05C119C-92CB-DDF4-9A3C-2ABC6D4145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6" name="Oval 187">
                  <a:extLst>
                    <a:ext uri="{FF2B5EF4-FFF2-40B4-BE49-F238E27FC236}">
                      <a16:creationId xmlns:a16="http://schemas.microsoft.com/office/drawing/2014/main" id="{F8E8BB9D-C6C6-0419-254F-7A3D82A27F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9" name="Group 188">
                <a:extLst>
                  <a:ext uri="{FF2B5EF4-FFF2-40B4-BE49-F238E27FC236}">
                    <a16:creationId xmlns:a16="http://schemas.microsoft.com/office/drawing/2014/main" id="{75FD7C47-ECD6-AC4E-BF68-456FA3CB6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653" name="Oval 189">
                  <a:extLst>
                    <a:ext uri="{FF2B5EF4-FFF2-40B4-BE49-F238E27FC236}">
                      <a16:creationId xmlns:a16="http://schemas.microsoft.com/office/drawing/2014/main" id="{352FE81D-6497-0268-039C-575957D9A7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4" name="Oval 190">
                  <a:extLst>
                    <a:ext uri="{FF2B5EF4-FFF2-40B4-BE49-F238E27FC236}">
                      <a16:creationId xmlns:a16="http://schemas.microsoft.com/office/drawing/2014/main" id="{B18B1782-4FCE-FA62-AAAF-F9003C21B4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50" name="Group 191">
                <a:extLst>
                  <a:ext uri="{FF2B5EF4-FFF2-40B4-BE49-F238E27FC236}">
                    <a16:creationId xmlns:a16="http://schemas.microsoft.com/office/drawing/2014/main" id="{576C7529-3C46-140A-B807-9E0AF2FBE7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651" name="Oval 192">
                  <a:extLst>
                    <a:ext uri="{FF2B5EF4-FFF2-40B4-BE49-F238E27FC236}">
                      <a16:creationId xmlns:a16="http://schemas.microsoft.com/office/drawing/2014/main" id="{D5DADC07-9718-C8EB-063A-C35D5FEAE1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2" name="Oval 193">
                  <a:extLst>
                    <a:ext uri="{FF2B5EF4-FFF2-40B4-BE49-F238E27FC236}">
                      <a16:creationId xmlns:a16="http://schemas.microsoft.com/office/drawing/2014/main" id="{345298C5-09E0-7BDB-28C3-5E0925BC98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621" name="Straight Arrow Connector 251">
              <a:extLst>
                <a:ext uri="{FF2B5EF4-FFF2-40B4-BE49-F238E27FC236}">
                  <a16:creationId xmlns:a16="http://schemas.microsoft.com/office/drawing/2014/main" id="{6E18D3B0-5993-9DAF-4925-9DABDF50BE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540" y="1433498"/>
              <a:ext cx="39607" cy="173571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2" name="Group 109">
              <a:extLst>
                <a:ext uri="{FF2B5EF4-FFF2-40B4-BE49-F238E27FC236}">
                  <a16:creationId xmlns:a16="http://schemas.microsoft.com/office/drawing/2014/main" id="{BB80337E-A39A-63BD-727F-923ED38792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478" y="1515807"/>
              <a:ext cx="47922" cy="54270"/>
              <a:chOff x="2142" y="1758"/>
              <a:chExt cx="144" cy="144"/>
            </a:xfrm>
          </p:grpSpPr>
          <p:sp>
            <p:nvSpPr>
              <p:cNvPr id="623" name="Oval 110">
                <a:extLst>
                  <a:ext uri="{FF2B5EF4-FFF2-40B4-BE49-F238E27FC236}">
                    <a16:creationId xmlns:a16="http://schemas.microsoft.com/office/drawing/2014/main" id="{3C565695-3FAC-F0AD-C310-64DC51A1C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1758"/>
                <a:ext cx="144" cy="144"/>
              </a:xfrm>
              <a:prstGeom prst="ellipse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4" name="Oval 111">
                <a:extLst>
                  <a:ext uri="{FF2B5EF4-FFF2-40B4-BE49-F238E27FC236}">
                    <a16:creationId xmlns:a16="http://schemas.microsoft.com/office/drawing/2014/main" id="{D87A69BB-A6FB-B14F-4DEA-6045CF21A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1776"/>
                <a:ext cx="48" cy="4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5" name="Freeform 55">
            <a:extLst>
              <a:ext uri="{FF2B5EF4-FFF2-40B4-BE49-F238E27FC236}">
                <a16:creationId xmlns:a16="http://schemas.microsoft.com/office/drawing/2014/main" id="{68C5BA90-F808-919D-63E5-F0594BC5314A}"/>
              </a:ext>
            </a:extLst>
          </p:cNvPr>
          <p:cNvSpPr>
            <a:spLocks/>
          </p:cNvSpPr>
          <p:nvPr/>
        </p:nvSpPr>
        <p:spPr bwMode="auto">
          <a:xfrm rot="20305349">
            <a:off x="5176031" y="3860328"/>
            <a:ext cx="758089" cy="74106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48" y="16"/>
              </a:cxn>
              <a:cxn ang="0">
                <a:pos x="96" y="256"/>
              </a:cxn>
              <a:cxn ang="0">
                <a:pos x="144" y="16"/>
              </a:cxn>
              <a:cxn ang="0">
                <a:pos x="192" y="256"/>
              </a:cxn>
              <a:cxn ang="0">
                <a:pos x="240" y="16"/>
              </a:cxn>
              <a:cxn ang="0">
                <a:pos x="288" y="256"/>
              </a:cxn>
              <a:cxn ang="0">
                <a:pos x="336" y="16"/>
              </a:cxn>
              <a:cxn ang="0">
                <a:pos x="384" y="256"/>
              </a:cxn>
              <a:cxn ang="0">
                <a:pos x="432" y="16"/>
              </a:cxn>
              <a:cxn ang="0">
                <a:pos x="480" y="160"/>
              </a:cxn>
              <a:cxn ang="0">
                <a:pos x="576" y="160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noFill/>
          <a:ln w="508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06" name="Picture 705">
            <a:extLst>
              <a:ext uri="{FF2B5EF4-FFF2-40B4-BE49-F238E27FC236}">
                <a16:creationId xmlns:a16="http://schemas.microsoft.com/office/drawing/2014/main" id="{05A1A547-AC05-E1FC-67F5-1FA54C5E8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852" y="4996698"/>
            <a:ext cx="3885798" cy="16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05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9F3DEE6-0A78-E0EA-AF87-1C131C0C5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35173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Recombination of vortex electrons</a:t>
            </a:r>
            <a:endParaRPr lang="en-US" sz="3600" b="0" u="none" strike="noStrike" kern="1200" cap="none" spc="0" baseline="0" dirty="0">
              <a:solidFill>
                <a:schemeClr val="accent1">
                  <a:lumMod val="75000"/>
                </a:schemeClr>
              </a:solidFill>
              <a:uFillTx/>
              <a:latin typeface="Calibri"/>
              <a:cs typeface="Arial" pitchFamily="34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38F13C7-6905-E854-7CEE-53032C605504}"/>
              </a:ext>
            </a:extLst>
          </p:cNvPr>
          <p:cNvSpPr/>
          <p:nvPr/>
        </p:nvSpPr>
        <p:spPr bwMode="auto">
          <a:xfrm>
            <a:off x="769825" y="1741857"/>
            <a:ext cx="95040" cy="106660"/>
          </a:xfrm>
          <a:prstGeom prst="ellipse">
            <a:avLst/>
          </a:prstGeom>
          <a:solidFill>
            <a:sysClr val="window" lastClr="FFFFFF"/>
          </a:solidFill>
          <a:ln>
            <a:solidFill>
              <a:srgbClr val="1F497D"/>
            </a:solidFill>
            <a:prstDash val="sysDot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" name="Arc 92">
            <a:extLst>
              <a:ext uri="{FF2B5EF4-FFF2-40B4-BE49-F238E27FC236}">
                <a16:creationId xmlns:a16="http://schemas.microsoft.com/office/drawing/2014/main" id="{784B7D4F-2CFC-8EE5-FF53-EED2686D1D85}"/>
              </a:ext>
            </a:extLst>
          </p:cNvPr>
          <p:cNvSpPr/>
          <p:nvPr/>
        </p:nvSpPr>
        <p:spPr>
          <a:xfrm rot="4512023" flipV="1">
            <a:off x="776018" y="1548908"/>
            <a:ext cx="634052" cy="531719"/>
          </a:xfrm>
          <a:prstGeom prst="arc">
            <a:avLst/>
          </a:prstGeom>
          <a:noFill/>
          <a:ln w="25400" cap="flat" cmpd="sng" algn="ctr">
            <a:solidFill>
              <a:srgbClr val="002060"/>
            </a:solidFill>
            <a:prstDash val="sysDot"/>
            <a:headEnd type="none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val 95">
            <a:extLst>
              <a:ext uri="{FF2B5EF4-FFF2-40B4-BE49-F238E27FC236}">
                <a16:creationId xmlns:a16="http://schemas.microsoft.com/office/drawing/2014/main" id="{99EA04A9-28EF-70E7-9DC0-93DF58E50A1C}"/>
              </a:ext>
            </a:extLst>
          </p:cNvPr>
          <p:cNvSpPr>
            <a:spLocks noChangeArrowheads="1"/>
          </p:cNvSpPr>
          <p:nvPr/>
        </p:nvSpPr>
        <p:spPr bwMode="auto">
          <a:xfrm rot="14265963">
            <a:off x="609696" y="1884576"/>
            <a:ext cx="665035" cy="1423558"/>
          </a:xfrm>
          <a:prstGeom prst="ellipse">
            <a:avLst/>
          </a:prstGeom>
          <a:noFill/>
          <a:ln w="6350">
            <a:gradFill flip="none" rotWithShape="1">
              <a:gsLst>
                <a:gs pos="28000">
                  <a:schemeClr val="tx2"/>
                </a:gs>
                <a:gs pos="44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6" name="Group 194">
            <a:extLst>
              <a:ext uri="{FF2B5EF4-FFF2-40B4-BE49-F238E27FC236}">
                <a16:creationId xmlns:a16="http://schemas.microsoft.com/office/drawing/2014/main" id="{D21E926A-4EE4-4165-B7B1-FAB6FC563B89}"/>
              </a:ext>
            </a:extLst>
          </p:cNvPr>
          <p:cNvGrpSpPr>
            <a:grpSpLocks/>
          </p:cNvGrpSpPr>
          <p:nvPr/>
        </p:nvGrpSpPr>
        <p:grpSpPr bwMode="auto">
          <a:xfrm>
            <a:off x="711537" y="2282681"/>
            <a:ext cx="493889" cy="539516"/>
            <a:chOff x="4053" y="1584"/>
            <a:chExt cx="501" cy="516"/>
          </a:xfrm>
        </p:grpSpPr>
        <p:grpSp>
          <p:nvGrpSpPr>
            <p:cNvPr id="261" name="Group 116">
              <a:extLst>
                <a:ext uri="{FF2B5EF4-FFF2-40B4-BE49-F238E27FC236}">
                  <a16:creationId xmlns:a16="http://schemas.microsoft.com/office/drawing/2014/main" id="{AA5718C5-EA62-F0CB-2BA6-B321CC7059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5" y="1707"/>
              <a:ext cx="144" cy="144"/>
              <a:chOff x="1200" y="1968"/>
              <a:chExt cx="144" cy="144"/>
            </a:xfrm>
          </p:grpSpPr>
          <p:sp>
            <p:nvSpPr>
              <p:cNvPr id="755" name="Oval 117">
                <a:extLst>
                  <a:ext uri="{FF2B5EF4-FFF2-40B4-BE49-F238E27FC236}">
                    <a16:creationId xmlns:a16="http://schemas.microsoft.com/office/drawing/2014/main" id="{3317A120-4BA8-5AD2-7A44-D818AF12D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6" name="Oval 118">
                <a:extLst>
                  <a:ext uri="{FF2B5EF4-FFF2-40B4-BE49-F238E27FC236}">
                    <a16:creationId xmlns:a16="http://schemas.microsoft.com/office/drawing/2014/main" id="{DE98CDE1-664E-B0FB-A145-89941C3BA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2" name="Group 119">
              <a:extLst>
                <a:ext uri="{FF2B5EF4-FFF2-40B4-BE49-F238E27FC236}">
                  <a16:creationId xmlns:a16="http://schemas.microsoft.com/office/drawing/2014/main" id="{32E1EE3F-4BCF-3CEC-4FB1-A33858A09A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800"/>
              <a:ext cx="144" cy="144"/>
              <a:chOff x="1200" y="1968"/>
              <a:chExt cx="144" cy="144"/>
            </a:xfrm>
          </p:grpSpPr>
          <p:sp>
            <p:nvSpPr>
              <p:cNvPr id="753" name="Oval 120">
                <a:extLst>
                  <a:ext uri="{FF2B5EF4-FFF2-40B4-BE49-F238E27FC236}">
                    <a16:creationId xmlns:a16="http://schemas.microsoft.com/office/drawing/2014/main" id="{F5AA8BC9-4221-AD8F-126E-0C5556000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4" name="Oval 121">
                <a:extLst>
                  <a:ext uri="{FF2B5EF4-FFF2-40B4-BE49-F238E27FC236}">
                    <a16:creationId xmlns:a16="http://schemas.microsoft.com/office/drawing/2014/main" id="{69C6B409-CCC2-F1C7-EC37-A9B9803E6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3" name="Group 122">
              <a:extLst>
                <a:ext uri="{FF2B5EF4-FFF2-40B4-BE49-F238E27FC236}">
                  <a16:creationId xmlns:a16="http://schemas.microsoft.com/office/drawing/2014/main" id="{6507581D-3A8A-2950-E133-AB0B3BC835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710"/>
              <a:ext cx="144" cy="144"/>
              <a:chOff x="1422" y="1893"/>
              <a:chExt cx="144" cy="144"/>
            </a:xfrm>
          </p:grpSpPr>
          <p:sp>
            <p:nvSpPr>
              <p:cNvPr id="751" name="Oval 123">
                <a:extLst>
                  <a:ext uri="{FF2B5EF4-FFF2-40B4-BE49-F238E27FC236}">
                    <a16:creationId xmlns:a16="http://schemas.microsoft.com/office/drawing/2014/main" id="{D8544F23-FB15-6772-C1F6-655CE9DAB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2" name="Oval 124">
                <a:extLst>
                  <a:ext uri="{FF2B5EF4-FFF2-40B4-BE49-F238E27FC236}">
                    <a16:creationId xmlns:a16="http://schemas.microsoft.com/office/drawing/2014/main" id="{C92EE9A1-DC51-BE6D-F425-C47916524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7" name="Group 125">
              <a:extLst>
                <a:ext uri="{FF2B5EF4-FFF2-40B4-BE49-F238E27FC236}">
                  <a16:creationId xmlns:a16="http://schemas.microsoft.com/office/drawing/2014/main" id="{0B835D37-973E-254B-F2EC-8E4A4F0C17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39"/>
              <a:ext cx="144" cy="144"/>
              <a:chOff x="1422" y="1893"/>
              <a:chExt cx="144" cy="144"/>
            </a:xfrm>
          </p:grpSpPr>
          <p:sp>
            <p:nvSpPr>
              <p:cNvPr id="749" name="Oval 126">
                <a:extLst>
                  <a:ext uri="{FF2B5EF4-FFF2-40B4-BE49-F238E27FC236}">
                    <a16:creationId xmlns:a16="http://schemas.microsoft.com/office/drawing/2014/main" id="{2A3B9089-2B53-F7D2-B116-641914B0F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0" name="Oval 127">
                <a:extLst>
                  <a:ext uri="{FF2B5EF4-FFF2-40B4-BE49-F238E27FC236}">
                    <a16:creationId xmlns:a16="http://schemas.microsoft.com/office/drawing/2014/main" id="{DCAF2647-2592-C38E-064D-DF8540B4D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8" name="Group 128">
              <a:extLst>
                <a:ext uri="{FF2B5EF4-FFF2-40B4-BE49-F238E27FC236}">
                  <a16:creationId xmlns:a16="http://schemas.microsoft.com/office/drawing/2014/main" id="{44E955E5-FA38-89E2-7228-EA6E8E6B8F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0" y="1689"/>
              <a:ext cx="144" cy="144"/>
              <a:chOff x="1422" y="1893"/>
              <a:chExt cx="144" cy="144"/>
            </a:xfrm>
          </p:grpSpPr>
          <p:sp>
            <p:nvSpPr>
              <p:cNvPr id="747" name="Oval 129">
                <a:extLst>
                  <a:ext uri="{FF2B5EF4-FFF2-40B4-BE49-F238E27FC236}">
                    <a16:creationId xmlns:a16="http://schemas.microsoft.com/office/drawing/2014/main" id="{05B75F5C-15FE-18A7-A760-6D7736166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8" name="Oval 130">
                <a:extLst>
                  <a:ext uri="{FF2B5EF4-FFF2-40B4-BE49-F238E27FC236}">
                    <a16:creationId xmlns:a16="http://schemas.microsoft.com/office/drawing/2014/main" id="{9C272703-A068-FB8E-F056-B31E7F924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1" name="Group 131">
              <a:extLst>
                <a:ext uri="{FF2B5EF4-FFF2-40B4-BE49-F238E27FC236}">
                  <a16:creationId xmlns:a16="http://schemas.microsoft.com/office/drawing/2014/main" id="{6989550D-5BD2-DBC1-9C1E-E6E3CBC053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5" y="1671"/>
              <a:ext cx="144" cy="144"/>
              <a:chOff x="1422" y="1893"/>
              <a:chExt cx="144" cy="144"/>
            </a:xfrm>
          </p:grpSpPr>
          <p:sp>
            <p:nvSpPr>
              <p:cNvPr id="745" name="Oval 132">
                <a:extLst>
                  <a:ext uri="{FF2B5EF4-FFF2-40B4-BE49-F238E27FC236}">
                    <a16:creationId xmlns:a16="http://schemas.microsoft.com/office/drawing/2014/main" id="{FDC31E77-F245-96BD-7020-D5C57FA7B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6" name="Oval 133">
                <a:extLst>
                  <a:ext uri="{FF2B5EF4-FFF2-40B4-BE49-F238E27FC236}">
                    <a16:creationId xmlns:a16="http://schemas.microsoft.com/office/drawing/2014/main" id="{99A6F536-BE40-BF9C-BD29-82C39BAB4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2" name="Group 134">
              <a:extLst>
                <a:ext uri="{FF2B5EF4-FFF2-40B4-BE49-F238E27FC236}">
                  <a16:creationId xmlns:a16="http://schemas.microsoft.com/office/drawing/2014/main" id="{CAF3D402-01A2-B2C7-FA89-9F413A4ED7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887"/>
              <a:ext cx="144" cy="144"/>
              <a:chOff x="1200" y="1968"/>
              <a:chExt cx="144" cy="144"/>
            </a:xfrm>
          </p:grpSpPr>
          <p:sp>
            <p:nvSpPr>
              <p:cNvPr id="743" name="Oval 135">
                <a:extLst>
                  <a:ext uri="{FF2B5EF4-FFF2-40B4-BE49-F238E27FC236}">
                    <a16:creationId xmlns:a16="http://schemas.microsoft.com/office/drawing/2014/main" id="{ABC2B187-B4E7-4851-6186-7C7F300FA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4" name="Oval 136">
                <a:extLst>
                  <a:ext uri="{FF2B5EF4-FFF2-40B4-BE49-F238E27FC236}">
                    <a16:creationId xmlns:a16="http://schemas.microsoft.com/office/drawing/2014/main" id="{47D1AE60-0BE5-01A1-7237-2726AFE29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3" name="Group 137">
              <a:extLst>
                <a:ext uri="{FF2B5EF4-FFF2-40B4-BE49-F238E27FC236}">
                  <a16:creationId xmlns:a16="http://schemas.microsoft.com/office/drawing/2014/main" id="{407E256E-61CD-F646-9A66-4A783CB2C5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935"/>
              <a:ext cx="144" cy="144"/>
              <a:chOff x="1200" y="1968"/>
              <a:chExt cx="144" cy="144"/>
            </a:xfrm>
          </p:grpSpPr>
          <p:sp>
            <p:nvSpPr>
              <p:cNvPr id="741" name="Oval 138">
                <a:extLst>
                  <a:ext uri="{FF2B5EF4-FFF2-40B4-BE49-F238E27FC236}">
                    <a16:creationId xmlns:a16="http://schemas.microsoft.com/office/drawing/2014/main" id="{8E3A3BD8-10A8-D204-7C30-95F48A720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2" name="Oval 139">
                <a:extLst>
                  <a:ext uri="{FF2B5EF4-FFF2-40B4-BE49-F238E27FC236}">
                    <a16:creationId xmlns:a16="http://schemas.microsoft.com/office/drawing/2014/main" id="{B8DF186F-FFB9-EA38-B856-E5A3403D3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4" name="Group 140">
              <a:extLst>
                <a:ext uri="{FF2B5EF4-FFF2-40B4-BE49-F238E27FC236}">
                  <a16:creationId xmlns:a16="http://schemas.microsoft.com/office/drawing/2014/main" id="{5C8D309C-5EBB-1AF7-C3AA-EBD26533C3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0" y="1734"/>
              <a:ext cx="144" cy="144"/>
              <a:chOff x="1200" y="1968"/>
              <a:chExt cx="144" cy="144"/>
            </a:xfrm>
          </p:grpSpPr>
          <p:sp>
            <p:nvSpPr>
              <p:cNvPr id="739" name="Oval 141">
                <a:extLst>
                  <a:ext uri="{FF2B5EF4-FFF2-40B4-BE49-F238E27FC236}">
                    <a16:creationId xmlns:a16="http://schemas.microsoft.com/office/drawing/2014/main" id="{2DF571CC-A808-C79A-F6BD-C3F38ADED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0" name="Oval 142">
                <a:extLst>
                  <a:ext uri="{FF2B5EF4-FFF2-40B4-BE49-F238E27FC236}">
                    <a16:creationId xmlns:a16="http://schemas.microsoft.com/office/drawing/2014/main" id="{49A17969-F627-765F-6347-622D6A425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7" name="Group 143">
              <a:extLst>
                <a:ext uri="{FF2B5EF4-FFF2-40B4-BE49-F238E27FC236}">
                  <a16:creationId xmlns:a16="http://schemas.microsoft.com/office/drawing/2014/main" id="{DC8CD235-37F7-64E5-5FFB-A39A6BFA33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584"/>
              <a:ext cx="144" cy="144"/>
              <a:chOff x="1200" y="1968"/>
              <a:chExt cx="144" cy="144"/>
            </a:xfrm>
          </p:grpSpPr>
          <p:sp>
            <p:nvSpPr>
              <p:cNvPr id="737" name="Oval 144">
                <a:extLst>
                  <a:ext uri="{FF2B5EF4-FFF2-40B4-BE49-F238E27FC236}">
                    <a16:creationId xmlns:a16="http://schemas.microsoft.com/office/drawing/2014/main" id="{1D90D52D-FB32-0299-2861-EEE7BBE6D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8" name="Oval 145">
                <a:extLst>
                  <a:ext uri="{FF2B5EF4-FFF2-40B4-BE49-F238E27FC236}">
                    <a16:creationId xmlns:a16="http://schemas.microsoft.com/office/drawing/2014/main" id="{D95BEFEF-340A-4451-9A60-8D8D2E033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8" name="Group 146">
              <a:extLst>
                <a:ext uri="{FF2B5EF4-FFF2-40B4-BE49-F238E27FC236}">
                  <a16:creationId xmlns:a16="http://schemas.microsoft.com/office/drawing/2014/main" id="{FDDB6E4E-A1C4-B549-06CF-CE16A214F8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9" y="1893"/>
              <a:ext cx="144" cy="144"/>
              <a:chOff x="1422" y="1893"/>
              <a:chExt cx="144" cy="144"/>
            </a:xfrm>
          </p:grpSpPr>
          <p:sp>
            <p:nvSpPr>
              <p:cNvPr id="735" name="Oval 147">
                <a:extLst>
                  <a:ext uri="{FF2B5EF4-FFF2-40B4-BE49-F238E27FC236}">
                    <a16:creationId xmlns:a16="http://schemas.microsoft.com/office/drawing/2014/main" id="{5F9F6E56-FE60-6467-CFCD-1CE260155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6" name="Oval 148">
                <a:extLst>
                  <a:ext uri="{FF2B5EF4-FFF2-40B4-BE49-F238E27FC236}">
                    <a16:creationId xmlns:a16="http://schemas.microsoft.com/office/drawing/2014/main" id="{4B8C5DD7-E87E-DF20-0FF3-D945792A6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39" name="Group 149">
              <a:extLst>
                <a:ext uri="{FF2B5EF4-FFF2-40B4-BE49-F238E27FC236}">
                  <a16:creationId xmlns:a16="http://schemas.microsoft.com/office/drawing/2014/main" id="{44D0957D-1049-F42C-768D-72757449A0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5" y="1758"/>
              <a:ext cx="144" cy="144"/>
              <a:chOff x="1422" y="1893"/>
              <a:chExt cx="144" cy="144"/>
            </a:xfrm>
          </p:grpSpPr>
          <p:sp>
            <p:nvSpPr>
              <p:cNvPr id="733" name="Oval 150">
                <a:extLst>
                  <a:ext uri="{FF2B5EF4-FFF2-40B4-BE49-F238E27FC236}">
                    <a16:creationId xmlns:a16="http://schemas.microsoft.com/office/drawing/2014/main" id="{B467F509-E26C-1203-CB43-9652EB82D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4" name="Oval 151">
                <a:extLst>
                  <a:ext uri="{FF2B5EF4-FFF2-40B4-BE49-F238E27FC236}">
                    <a16:creationId xmlns:a16="http://schemas.microsoft.com/office/drawing/2014/main" id="{2FDB8912-1C21-9860-04FB-3C95540A1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0" name="Group 152">
              <a:extLst>
                <a:ext uri="{FF2B5EF4-FFF2-40B4-BE49-F238E27FC236}">
                  <a16:creationId xmlns:a16="http://schemas.microsoft.com/office/drawing/2014/main" id="{9CC5A76F-3687-90C3-C7D1-C53F36E50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743"/>
              <a:ext cx="144" cy="144"/>
              <a:chOff x="1200" y="1968"/>
              <a:chExt cx="144" cy="144"/>
            </a:xfrm>
          </p:grpSpPr>
          <p:sp>
            <p:nvSpPr>
              <p:cNvPr id="731" name="Oval 153">
                <a:extLst>
                  <a:ext uri="{FF2B5EF4-FFF2-40B4-BE49-F238E27FC236}">
                    <a16:creationId xmlns:a16="http://schemas.microsoft.com/office/drawing/2014/main" id="{395B6AC3-0D1F-D924-C6AC-55319D3A3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2" name="Oval 154">
                <a:extLst>
                  <a:ext uri="{FF2B5EF4-FFF2-40B4-BE49-F238E27FC236}">
                    <a16:creationId xmlns:a16="http://schemas.microsoft.com/office/drawing/2014/main" id="{50B9BC30-195A-FF73-838A-ACD21CBDA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1" name="Group 155">
              <a:extLst>
                <a:ext uri="{FF2B5EF4-FFF2-40B4-BE49-F238E27FC236}">
                  <a16:creationId xmlns:a16="http://schemas.microsoft.com/office/drawing/2014/main" id="{14D1E76A-0486-DC5E-8F50-471301D0A4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9" y="1605"/>
              <a:ext cx="144" cy="144"/>
              <a:chOff x="1200" y="1968"/>
              <a:chExt cx="144" cy="144"/>
            </a:xfrm>
          </p:grpSpPr>
          <p:sp>
            <p:nvSpPr>
              <p:cNvPr id="729" name="Oval 156">
                <a:extLst>
                  <a:ext uri="{FF2B5EF4-FFF2-40B4-BE49-F238E27FC236}">
                    <a16:creationId xmlns:a16="http://schemas.microsoft.com/office/drawing/2014/main" id="{075E2104-5315-BEF1-24A6-1C585E22A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0" name="Oval 157">
                <a:extLst>
                  <a:ext uri="{FF2B5EF4-FFF2-40B4-BE49-F238E27FC236}">
                    <a16:creationId xmlns:a16="http://schemas.microsoft.com/office/drawing/2014/main" id="{BBF8AA9A-5C95-DF50-4F79-C67AC6536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2" name="Group 158">
              <a:extLst>
                <a:ext uri="{FF2B5EF4-FFF2-40B4-BE49-F238E27FC236}">
                  <a16:creationId xmlns:a16="http://schemas.microsoft.com/office/drawing/2014/main" id="{77C437A0-F024-A52E-964E-ABC41617D5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785"/>
              <a:ext cx="144" cy="144"/>
              <a:chOff x="1200" y="1968"/>
              <a:chExt cx="144" cy="144"/>
            </a:xfrm>
          </p:grpSpPr>
          <p:sp>
            <p:nvSpPr>
              <p:cNvPr id="727" name="Oval 159">
                <a:extLst>
                  <a:ext uri="{FF2B5EF4-FFF2-40B4-BE49-F238E27FC236}">
                    <a16:creationId xmlns:a16="http://schemas.microsoft.com/office/drawing/2014/main" id="{4FACF9AF-FC5E-10B0-C302-4ACDF0D7B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8" name="Oval 160">
                <a:extLst>
                  <a:ext uri="{FF2B5EF4-FFF2-40B4-BE49-F238E27FC236}">
                    <a16:creationId xmlns:a16="http://schemas.microsoft.com/office/drawing/2014/main" id="{05E0D82C-E29A-B974-2D22-E5E1818CD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3" name="Group 187">
              <a:extLst>
                <a:ext uri="{FF2B5EF4-FFF2-40B4-BE49-F238E27FC236}">
                  <a16:creationId xmlns:a16="http://schemas.microsoft.com/office/drawing/2014/main" id="{497DC65F-F6A0-9ED8-4A2F-31F2E6251A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1" y="1749"/>
              <a:ext cx="144" cy="144"/>
              <a:chOff x="1200" y="1968"/>
              <a:chExt cx="144" cy="144"/>
            </a:xfrm>
          </p:grpSpPr>
          <p:sp>
            <p:nvSpPr>
              <p:cNvPr id="725" name="Oval 162">
                <a:extLst>
                  <a:ext uri="{FF2B5EF4-FFF2-40B4-BE49-F238E27FC236}">
                    <a16:creationId xmlns:a16="http://schemas.microsoft.com/office/drawing/2014/main" id="{8A40C39C-EDAA-41B3-8776-D2891EFE3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6" name="Oval 163">
                <a:extLst>
                  <a:ext uri="{FF2B5EF4-FFF2-40B4-BE49-F238E27FC236}">
                    <a16:creationId xmlns:a16="http://schemas.microsoft.com/office/drawing/2014/main" id="{4EA61652-EE57-9155-B4EF-7F105CDC2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08" name="Group 164">
              <a:extLst>
                <a:ext uri="{FF2B5EF4-FFF2-40B4-BE49-F238E27FC236}">
                  <a16:creationId xmlns:a16="http://schemas.microsoft.com/office/drawing/2014/main" id="{E91599F9-7682-15DC-4366-99AB56A674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7" y="1845"/>
              <a:ext cx="144" cy="144"/>
              <a:chOff x="1200" y="1968"/>
              <a:chExt cx="144" cy="144"/>
            </a:xfrm>
          </p:grpSpPr>
          <p:sp>
            <p:nvSpPr>
              <p:cNvPr id="723" name="Oval 165">
                <a:extLst>
                  <a:ext uri="{FF2B5EF4-FFF2-40B4-BE49-F238E27FC236}">
                    <a16:creationId xmlns:a16="http://schemas.microsoft.com/office/drawing/2014/main" id="{6804A3BD-7EA9-2836-E2CC-BDDAED6DE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4" name="Oval 166">
                <a:extLst>
                  <a:ext uri="{FF2B5EF4-FFF2-40B4-BE49-F238E27FC236}">
                    <a16:creationId xmlns:a16="http://schemas.microsoft.com/office/drawing/2014/main" id="{097C232A-C266-FF91-0FA6-F7BEAAFA9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09" name="Group 167">
              <a:extLst>
                <a:ext uri="{FF2B5EF4-FFF2-40B4-BE49-F238E27FC236}">
                  <a16:creationId xmlns:a16="http://schemas.microsoft.com/office/drawing/2014/main" id="{196A9F8B-8CB0-7DDF-3D0F-13BD16A05F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54"/>
              <a:ext cx="144" cy="144"/>
              <a:chOff x="1422" y="1893"/>
              <a:chExt cx="144" cy="144"/>
            </a:xfrm>
          </p:grpSpPr>
          <p:sp>
            <p:nvSpPr>
              <p:cNvPr id="721" name="Oval 168">
                <a:extLst>
                  <a:ext uri="{FF2B5EF4-FFF2-40B4-BE49-F238E27FC236}">
                    <a16:creationId xmlns:a16="http://schemas.microsoft.com/office/drawing/2014/main" id="{A1C9F4B0-8F12-B0A8-0086-B44F35A07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2" name="Oval 169">
                <a:extLst>
                  <a:ext uri="{FF2B5EF4-FFF2-40B4-BE49-F238E27FC236}">
                    <a16:creationId xmlns:a16="http://schemas.microsoft.com/office/drawing/2014/main" id="{815E140D-7B2A-E379-7430-2884C6251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0" name="Group 170">
              <a:extLst>
                <a:ext uri="{FF2B5EF4-FFF2-40B4-BE49-F238E27FC236}">
                  <a16:creationId xmlns:a16="http://schemas.microsoft.com/office/drawing/2014/main" id="{458A40B6-69D4-7E1B-8750-65D14B8D1D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1944"/>
              <a:ext cx="144" cy="144"/>
              <a:chOff x="1422" y="1893"/>
              <a:chExt cx="144" cy="144"/>
            </a:xfrm>
          </p:grpSpPr>
          <p:sp>
            <p:nvSpPr>
              <p:cNvPr id="719" name="Oval 171">
                <a:extLst>
                  <a:ext uri="{FF2B5EF4-FFF2-40B4-BE49-F238E27FC236}">
                    <a16:creationId xmlns:a16="http://schemas.microsoft.com/office/drawing/2014/main" id="{43B5378D-B9DB-BEB5-9FD0-93481E44C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0" name="Oval 172">
                <a:extLst>
                  <a:ext uri="{FF2B5EF4-FFF2-40B4-BE49-F238E27FC236}">
                    <a16:creationId xmlns:a16="http://schemas.microsoft.com/office/drawing/2014/main" id="{585C886C-9A26-945C-D892-871403419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1" name="Group 173">
              <a:extLst>
                <a:ext uri="{FF2B5EF4-FFF2-40B4-BE49-F238E27FC236}">
                  <a16:creationId xmlns:a16="http://schemas.microsoft.com/office/drawing/2014/main" id="{E8882F3E-6AB9-0F2A-2664-24F618770C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5" y="1842"/>
              <a:ext cx="144" cy="144"/>
              <a:chOff x="1422" y="1893"/>
              <a:chExt cx="144" cy="144"/>
            </a:xfrm>
          </p:grpSpPr>
          <p:sp>
            <p:nvSpPr>
              <p:cNvPr id="717" name="Oval 174">
                <a:extLst>
                  <a:ext uri="{FF2B5EF4-FFF2-40B4-BE49-F238E27FC236}">
                    <a16:creationId xmlns:a16="http://schemas.microsoft.com/office/drawing/2014/main" id="{5CBFF12B-1FC8-F3D1-2D94-35638BC5D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8" name="Oval 175">
                <a:extLst>
                  <a:ext uri="{FF2B5EF4-FFF2-40B4-BE49-F238E27FC236}">
                    <a16:creationId xmlns:a16="http://schemas.microsoft.com/office/drawing/2014/main" id="{BC141D8E-6DAE-45D8-2652-1E75E3744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2" name="Group 176">
              <a:extLst>
                <a:ext uri="{FF2B5EF4-FFF2-40B4-BE49-F238E27FC236}">
                  <a16:creationId xmlns:a16="http://schemas.microsoft.com/office/drawing/2014/main" id="{E3429A73-AD1D-6B76-8F08-D2162A81D3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638"/>
              <a:ext cx="144" cy="144"/>
              <a:chOff x="1422" y="1893"/>
              <a:chExt cx="144" cy="144"/>
            </a:xfrm>
          </p:grpSpPr>
          <p:sp>
            <p:nvSpPr>
              <p:cNvPr id="715" name="Oval 177">
                <a:extLst>
                  <a:ext uri="{FF2B5EF4-FFF2-40B4-BE49-F238E27FC236}">
                    <a16:creationId xmlns:a16="http://schemas.microsoft.com/office/drawing/2014/main" id="{B2AAD48F-C825-91EE-7D6B-0CF6B5C37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6" name="Oval 178">
                <a:extLst>
                  <a:ext uri="{FF2B5EF4-FFF2-40B4-BE49-F238E27FC236}">
                    <a16:creationId xmlns:a16="http://schemas.microsoft.com/office/drawing/2014/main" id="{5C203784-223A-56BA-599D-4E61A411F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3" name="Group 179">
              <a:extLst>
                <a:ext uri="{FF2B5EF4-FFF2-40B4-BE49-F238E27FC236}">
                  <a16:creationId xmlns:a16="http://schemas.microsoft.com/office/drawing/2014/main" id="{7DAF960C-4341-5746-13B4-2CC41B0B54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7" y="1638"/>
              <a:ext cx="144" cy="144"/>
              <a:chOff x="1422" y="1893"/>
              <a:chExt cx="144" cy="144"/>
            </a:xfrm>
          </p:grpSpPr>
          <p:sp>
            <p:nvSpPr>
              <p:cNvPr id="713" name="Oval 206">
                <a:extLst>
                  <a:ext uri="{FF2B5EF4-FFF2-40B4-BE49-F238E27FC236}">
                    <a16:creationId xmlns:a16="http://schemas.microsoft.com/office/drawing/2014/main" id="{ACD856E9-532F-2B09-FB28-2C49169D3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4" name="Oval 207">
                <a:extLst>
                  <a:ext uri="{FF2B5EF4-FFF2-40B4-BE49-F238E27FC236}">
                    <a16:creationId xmlns:a16="http://schemas.microsoft.com/office/drawing/2014/main" id="{990A9626-6682-D6D1-BB16-BDF0C161E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4" name="Group 182">
              <a:extLst>
                <a:ext uri="{FF2B5EF4-FFF2-40B4-BE49-F238E27FC236}">
                  <a16:creationId xmlns:a16="http://schemas.microsoft.com/office/drawing/2014/main" id="{55200615-9219-9DDC-B7E0-09622A0126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" y="1866"/>
              <a:ext cx="144" cy="144"/>
              <a:chOff x="1422" y="1893"/>
              <a:chExt cx="144" cy="144"/>
            </a:xfrm>
          </p:grpSpPr>
          <p:sp>
            <p:nvSpPr>
              <p:cNvPr id="711" name="Oval 183">
                <a:extLst>
                  <a:ext uri="{FF2B5EF4-FFF2-40B4-BE49-F238E27FC236}">
                    <a16:creationId xmlns:a16="http://schemas.microsoft.com/office/drawing/2014/main" id="{575A0EA6-A0D9-CCD2-D3DE-EB7C76F22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2" name="Oval 184">
                <a:extLst>
                  <a:ext uri="{FF2B5EF4-FFF2-40B4-BE49-F238E27FC236}">
                    <a16:creationId xmlns:a16="http://schemas.microsoft.com/office/drawing/2014/main" id="{9BE637E0-C37B-18B6-D4FD-53E3441EE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5" name="Group 185">
              <a:extLst>
                <a:ext uri="{FF2B5EF4-FFF2-40B4-BE49-F238E27FC236}">
                  <a16:creationId xmlns:a16="http://schemas.microsoft.com/office/drawing/2014/main" id="{83B32217-A553-48F9-F265-7E8CD77A3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3" y="1764"/>
              <a:ext cx="144" cy="144"/>
              <a:chOff x="1422" y="1893"/>
              <a:chExt cx="144" cy="144"/>
            </a:xfrm>
          </p:grpSpPr>
          <p:sp>
            <p:nvSpPr>
              <p:cNvPr id="709" name="Oval 186">
                <a:extLst>
                  <a:ext uri="{FF2B5EF4-FFF2-40B4-BE49-F238E27FC236}">
                    <a16:creationId xmlns:a16="http://schemas.microsoft.com/office/drawing/2014/main" id="{22BD12D7-837D-1EF4-E81E-771931458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0" name="Oval 187">
                <a:extLst>
                  <a:ext uri="{FF2B5EF4-FFF2-40B4-BE49-F238E27FC236}">
                    <a16:creationId xmlns:a16="http://schemas.microsoft.com/office/drawing/2014/main" id="{738A3E0A-9FA8-D058-29E3-5C6B8399A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6" name="Group 188">
              <a:extLst>
                <a:ext uri="{FF2B5EF4-FFF2-40B4-BE49-F238E27FC236}">
                  <a16:creationId xmlns:a16="http://schemas.microsoft.com/office/drawing/2014/main" id="{5A13E6D7-F125-2970-1D4B-229C97CD08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4" y="1932"/>
              <a:ext cx="144" cy="144"/>
              <a:chOff x="1200" y="1968"/>
              <a:chExt cx="144" cy="144"/>
            </a:xfrm>
          </p:grpSpPr>
          <p:sp>
            <p:nvSpPr>
              <p:cNvPr id="707" name="Oval 189">
                <a:extLst>
                  <a:ext uri="{FF2B5EF4-FFF2-40B4-BE49-F238E27FC236}">
                    <a16:creationId xmlns:a16="http://schemas.microsoft.com/office/drawing/2014/main" id="{C86F793E-CA17-F352-113C-ACC0E5FDB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8" name="Oval 190">
                <a:extLst>
                  <a:ext uri="{FF2B5EF4-FFF2-40B4-BE49-F238E27FC236}">
                    <a16:creationId xmlns:a16="http://schemas.microsoft.com/office/drawing/2014/main" id="{89A16A48-0495-16B2-9348-199BAE4A5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7" name="Group 191">
              <a:extLst>
                <a:ext uri="{FF2B5EF4-FFF2-40B4-BE49-F238E27FC236}">
                  <a16:creationId xmlns:a16="http://schemas.microsoft.com/office/drawing/2014/main" id="{5A46EA97-DC28-E37B-1426-02D3127C1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1" y="1956"/>
              <a:ext cx="144" cy="144"/>
              <a:chOff x="1422" y="1893"/>
              <a:chExt cx="144" cy="144"/>
            </a:xfrm>
          </p:grpSpPr>
          <p:sp>
            <p:nvSpPr>
              <p:cNvPr id="703" name="Oval 192">
                <a:extLst>
                  <a:ext uri="{FF2B5EF4-FFF2-40B4-BE49-F238E27FC236}">
                    <a16:creationId xmlns:a16="http://schemas.microsoft.com/office/drawing/2014/main" id="{5FD672E1-10FD-FFE6-C923-700FB19B4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4" name="Oval 193">
                <a:extLst>
                  <a:ext uri="{FF2B5EF4-FFF2-40B4-BE49-F238E27FC236}">
                    <a16:creationId xmlns:a16="http://schemas.microsoft.com/office/drawing/2014/main" id="{07E6217E-788F-B6A5-4D38-6E979B1B5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57" name="Straight Arrow Connector 251">
            <a:extLst>
              <a:ext uri="{FF2B5EF4-FFF2-40B4-BE49-F238E27FC236}">
                <a16:creationId xmlns:a16="http://schemas.microsoft.com/office/drawing/2014/main" id="{8D15C74E-2E79-D864-0845-ADBD537DA5FE}"/>
              </a:ext>
            </a:extLst>
          </p:cNvPr>
          <p:cNvCxnSpPr>
            <a:cxnSpLocks/>
          </p:cNvCxnSpPr>
          <p:nvPr/>
        </p:nvCxnSpPr>
        <p:spPr>
          <a:xfrm flipV="1">
            <a:off x="1205426" y="1920762"/>
            <a:ext cx="78548" cy="341128"/>
          </a:xfrm>
          <a:prstGeom prst="straightConnector1">
            <a:avLst/>
          </a:prstGeom>
          <a:ln w="317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8" name="Group 109">
            <a:extLst>
              <a:ext uri="{FF2B5EF4-FFF2-40B4-BE49-F238E27FC236}">
                <a16:creationId xmlns:a16="http://schemas.microsoft.com/office/drawing/2014/main" id="{019FFFD4-C84B-9BFA-4ECA-B86768245075}"/>
              </a:ext>
            </a:extLst>
          </p:cNvPr>
          <p:cNvGrpSpPr>
            <a:grpSpLocks/>
          </p:cNvGrpSpPr>
          <p:nvPr/>
        </p:nvGrpSpPr>
        <p:grpSpPr bwMode="auto">
          <a:xfrm>
            <a:off x="1195387" y="2082528"/>
            <a:ext cx="95039" cy="106660"/>
            <a:chOff x="2142" y="1758"/>
            <a:chExt cx="144" cy="144"/>
          </a:xfrm>
        </p:grpSpPr>
        <p:sp>
          <p:nvSpPr>
            <p:cNvPr id="259" name="Oval 110">
              <a:extLst>
                <a:ext uri="{FF2B5EF4-FFF2-40B4-BE49-F238E27FC236}">
                  <a16:creationId xmlns:a16="http://schemas.microsoft.com/office/drawing/2014/main" id="{D576C303-79C0-93A7-F87B-7DF21C9AD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" name="Oval 111">
              <a:extLst>
                <a:ext uri="{FF2B5EF4-FFF2-40B4-BE49-F238E27FC236}">
                  <a16:creationId xmlns:a16="http://schemas.microsoft.com/office/drawing/2014/main" id="{5A99B669-124D-E74C-2B68-FA88D43D3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7" name="Freeform 55">
            <a:extLst>
              <a:ext uri="{FF2B5EF4-FFF2-40B4-BE49-F238E27FC236}">
                <a16:creationId xmlns:a16="http://schemas.microsoft.com/office/drawing/2014/main" id="{998A4078-C7E7-2153-7C3F-0562D69D1E29}"/>
              </a:ext>
            </a:extLst>
          </p:cNvPr>
          <p:cNvSpPr>
            <a:spLocks/>
          </p:cNvSpPr>
          <p:nvPr/>
        </p:nvSpPr>
        <p:spPr bwMode="auto">
          <a:xfrm rot="20305349">
            <a:off x="994627" y="1729062"/>
            <a:ext cx="758089" cy="74106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48" y="16"/>
              </a:cxn>
              <a:cxn ang="0">
                <a:pos x="96" y="256"/>
              </a:cxn>
              <a:cxn ang="0">
                <a:pos x="144" y="16"/>
              </a:cxn>
              <a:cxn ang="0">
                <a:pos x="192" y="256"/>
              </a:cxn>
              <a:cxn ang="0">
                <a:pos x="240" y="16"/>
              </a:cxn>
              <a:cxn ang="0">
                <a:pos x="288" y="256"/>
              </a:cxn>
              <a:cxn ang="0">
                <a:pos x="336" y="16"/>
              </a:cxn>
              <a:cxn ang="0">
                <a:pos x="384" y="256"/>
              </a:cxn>
              <a:cxn ang="0">
                <a:pos x="432" y="16"/>
              </a:cxn>
              <a:cxn ang="0">
                <a:pos x="480" y="160"/>
              </a:cxn>
              <a:cxn ang="0">
                <a:pos x="576" y="160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noFill/>
          <a:ln w="508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59" name="Picture 758">
            <a:extLst>
              <a:ext uri="{FF2B5EF4-FFF2-40B4-BE49-F238E27FC236}">
                <a16:creationId xmlns:a16="http://schemas.microsoft.com/office/drawing/2014/main" id="{B5E31440-F2F5-B447-B790-4719B1E4B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185" y="894105"/>
            <a:ext cx="3566189" cy="4047063"/>
          </a:xfrm>
          <a:prstGeom prst="rect">
            <a:avLst/>
          </a:prstGeom>
        </p:spPr>
      </p:pic>
      <p:sp>
        <p:nvSpPr>
          <p:cNvPr id="760" name="TextBox 759">
            <a:extLst>
              <a:ext uri="{FF2B5EF4-FFF2-40B4-BE49-F238E27FC236}">
                <a16:creationId xmlns:a16="http://schemas.microsoft.com/office/drawing/2014/main" id="{C160FD8B-515F-2BA9-037C-CD9B78DD8107}"/>
              </a:ext>
            </a:extLst>
          </p:cNvPr>
          <p:cNvSpPr txBox="1"/>
          <p:nvPr/>
        </p:nvSpPr>
        <p:spPr>
          <a:xfrm>
            <a:off x="143793" y="6417595"/>
            <a:ext cx="53285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V.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Maiorova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, A.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Peshkov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and A.S.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Phys. Rev. 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062704 (2020)</a:t>
            </a:r>
          </a:p>
        </p:txBody>
      </p:sp>
      <p:pic>
        <p:nvPicPr>
          <p:cNvPr id="761" name="Picture 760">
            <a:extLst>
              <a:ext uri="{FF2B5EF4-FFF2-40B4-BE49-F238E27FC236}">
                <a16:creationId xmlns:a16="http://schemas.microsoft.com/office/drawing/2014/main" id="{0D8D9EA9-258D-E4E6-BCFF-82BFD8055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041" y="1086826"/>
            <a:ext cx="2659087" cy="2421333"/>
          </a:xfrm>
          <a:prstGeom prst="rect">
            <a:avLst/>
          </a:prstGeom>
        </p:spPr>
      </p:pic>
      <p:sp>
        <p:nvSpPr>
          <p:cNvPr id="763" name="Speech Bubble: Rectangle with Corners Rounded 762">
            <a:extLst>
              <a:ext uri="{FF2B5EF4-FFF2-40B4-BE49-F238E27FC236}">
                <a16:creationId xmlns:a16="http://schemas.microsoft.com/office/drawing/2014/main" id="{16027B15-A4BA-80C7-2D17-3C9C5A1BCF96}"/>
              </a:ext>
            </a:extLst>
          </p:cNvPr>
          <p:cNvSpPr/>
          <p:nvPr/>
        </p:nvSpPr>
        <p:spPr>
          <a:xfrm>
            <a:off x="189324" y="1491292"/>
            <a:ext cx="1902078" cy="1664332"/>
          </a:xfrm>
          <a:prstGeom prst="wedgeRoundRectCallout">
            <a:avLst>
              <a:gd name="adj1" fmla="val 130159"/>
              <a:gd name="adj2" fmla="val 811"/>
              <a:gd name="adj3" fmla="val 16667"/>
            </a:avLst>
          </a:prstGeom>
          <a:solidFill>
            <a:schemeClr val="accent1">
              <a:lumMod val="40000"/>
              <a:lumOff val="60000"/>
              <a:alpha val="16000"/>
            </a:schemeClr>
          </a:solidFill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5" name="TextBox 764">
                <a:extLst>
                  <a:ext uri="{FF2B5EF4-FFF2-40B4-BE49-F238E27FC236}">
                    <a16:creationId xmlns:a16="http://schemas.microsoft.com/office/drawing/2014/main" id="{ECD4ECC7-0EFE-EB2D-3422-1D6334705481}"/>
                  </a:ext>
                </a:extLst>
              </p:cNvPr>
              <p:cNvSpPr txBox="1"/>
              <p:nvPr/>
            </p:nvSpPr>
            <p:spPr>
              <a:xfrm>
                <a:off x="5369649" y="4925325"/>
                <a:ext cx="3675260" cy="1246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500" b="0" i="0" u="none" strike="noStrike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The intensity profile and the polarization pattern of the hydrogen-like uranium ions produced in their 1</a:t>
                </a:r>
                <a:r>
                  <a:rPr lang="en-US" sz="1500" b="0" i="1" u="none" strike="noStrike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</a:t>
                </a:r>
                <a:r>
                  <a:rPr lang="en-US" sz="1500" b="0" i="0" u="none" strike="noStrike" baseline="-25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</a:t>
                </a:r>
                <a:r>
                  <a:rPr lang="en-US" sz="1500" b="0" i="1" u="none" strike="noStrike" baseline="-25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/</a:t>
                </a:r>
                <a:r>
                  <a:rPr lang="en-US" sz="1500" b="0" i="0" u="none" strike="noStrike" baseline="-25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</a:t>
                </a:r>
                <a:r>
                  <a:rPr lang="en-US" sz="1500" b="0" i="0" u="none" strike="noStrike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state by the capture of Bessel electrons with opening angles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u="none" strike="noStrike" baseline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u="none" strike="noStrike" baseline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500" b="0" i="1" u="none" strike="noStrike" baseline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500" b="0" i="1" u="none" strike="noStrike" baseline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deg (up) and 15 deg (bottom).  </a:t>
                </a:r>
              </a:p>
            </p:txBody>
          </p:sp>
        </mc:Choice>
        <mc:Fallback xmlns="">
          <p:sp>
            <p:nvSpPr>
              <p:cNvPr id="765" name="TextBox 764">
                <a:extLst>
                  <a:ext uri="{FF2B5EF4-FFF2-40B4-BE49-F238E27FC236}">
                    <a16:creationId xmlns:a16="http://schemas.microsoft.com/office/drawing/2014/main" id="{ECD4ECC7-0EFE-EB2D-3422-1D633470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649" y="4925325"/>
                <a:ext cx="3675260" cy="1246495"/>
              </a:xfrm>
              <a:prstGeom prst="rect">
                <a:avLst/>
              </a:prstGeom>
              <a:blipFill>
                <a:blip r:embed="rId5"/>
                <a:stretch>
                  <a:fillRect l="-663" t="-980" r="-663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6" name="TextBox 765">
            <a:extLst>
              <a:ext uri="{FF2B5EF4-FFF2-40B4-BE49-F238E27FC236}">
                <a16:creationId xmlns:a16="http://schemas.microsoft.com/office/drawing/2014/main" id="{EFE0BE79-1E9F-DC36-FDDC-FB5E630327CD}"/>
              </a:ext>
            </a:extLst>
          </p:cNvPr>
          <p:cNvSpPr txBox="1"/>
          <p:nvPr/>
        </p:nvSpPr>
        <p:spPr>
          <a:xfrm>
            <a:off x="170612" y="3709520"/>
            <a:ext cx="49981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Radiative recombination of vortex electrons results in production of ion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bea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inhomogeneous intensity profiles and complex polarization textures.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these ion beams also vortex ones?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these beams evolve during their round trips in a ring? </a:t>
            </a:r>
          </a:p>
        </p:txBody>
      </p:sp>
    </p:spTree>
    <p:extLst>
      <p:ext uri="{BB962C8B-B14F-4D97-AF65-F5344CB8AC3E}">
        <p14:creationId xmlns:p14="http://schemas.microsoft.com/office/powerpoint/2010/main" val="2661473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1" name="Straight Arrow Connector 1150">
            <a:extLst>
              <a:ext uri="{FF2B5EF4-FFF2-40B4-BE49-F238E27FC236}">
                <a16:creationId xmlns:a16="http://schemas.microsoft.com/office/drawing/2014/main" id="{0D0E838D-4E3D-64FE-3AC5-3209033AFC1A}"/>
              </a:ext>
            </a:extLst>
          </p:cNvPr>
          <p:cNvCxnSpPr>
            <a:cxnSpLocks/>
          </p:cNvCxnSpPr>
          <p:nvPr/>
        </p:nvCxnSpPr>
        <p:spPr>
          <a:xfrm flipH="1">
            <a:off x="2280718" y="1341228"/>
            <a:ext cx="292922" cy="318250"/>
          </a:xfrm>
          <a:prstGeom prst="straightConnector1">
            <a:avLst/>
          </a:prstGeom>
          <a:ln w="539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3" name="Parallelogram 1142">
            <a:extLst>
              <a:ext uri="{FF2B5EF4-FFF2-40B4-BE49-F238E27FC236}">
                <a16:creationId xmlns:a16="http://schemas.microsoft.com/office/drawing/2014/main" id="{5CA87F0B-8E7E-5C0E-E5A5-2B75A87F3F16}"/>
              </a:ext>
            </a:extLst>
          </p:cNvPr>
          <p:cNvSpPr/>
          <p:nvPr/>
        </p:nvSpPr>
        <p:spPr>
          <a:xfrm>
            <a:off x="252099" y="1080372"/>
            <a:ext cx="5707664" cy="1241444"/>
          </a:xfrm>
          <a:prstGeom prst="parallelogram">
            <a:avLst>
              <a:gd name="adj" fmla="val 103191"/>
            </a:avLst>
          </a:prstGeom>
          <a:solidFill>
            <a:schemeClr val="bg1">
              <a:lumMod val="85000"/>
              <a:alpha val="3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9F3DEE6-0A78-E0EA-AF87-1C131C0C5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35173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Radiative recombination as a probe process</a:t>
            </a:r>
            <a:endParaRPr lang="en-US" sz="3600" b="0" u="none" strike="noStrike" kern="1200" cap="none" spc="0" baseline="0" dirty="0">
              <a:solidFill>
                <a:schemeClr val="accent1">
                  <a:lumMod val="75000"/>
                </a:schemeClr>
              </a:solidFill>
              <a:uFillTx/>
              <a:latin typeface="Calibri"/>
              <a:cs typeface="Arial" pitchFamily="34"/>
            </a:endParaRPr>
          </a:p>
        </p:txBody>
      </p:sp>
      <p:sp>
        <p:nvSpPr>
          <p:cNvPr id="956" name="TextBox 955">
            <a:extLst>
              <a:ext uri="{FF2B5EF4-FFF2-40B4-BE49-F238E27FC236}">
                <a16:creationId xmlns:a16="http://schemas.microsoft.com/office/drawing/2014/main" id="{06EAC5AF-138F-C223-5519-BFA5D69DE288}"/>
              </a:ext>
            </a:extLst>
          </p:cNvPr>
          <p:cNvSpPr txBox="1"/>
          <p:nvPr/>
        </p:nvSpPr>
        <p:spPr>
          <a:xfrm>
            <a:off x="71785" y="2915796"/>
            <a:ext cx="272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beam of hydrogen-like ions</a:t>
            </a:r>
          </a:p>
        </p:txBody>
      </p:sp>
      <p:pic>
        <p:nvPicPr>
          <p:cNvPr id="1127" name="Picture 1126">
            <a:extLst>
              <a:ext uri="{FF2B5EF4-FFF2-40B4-BE49-F238E27FC236}">
                <a16:creationId xmlns:a16="http://schemas.microsoft.com/office/drawing/2014/main" id="{D6DA4A1F-5D98-19E7-39B1-67B83C7E5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44" y="1773388"/>
            <a:ext cx="2952328" cy="1162369"/>
          </a:xfrm>
          <a:prstGeom prst="rect">
            <a:avLst/>
          </a:prstGeom>
        </p:spPr>
      </p:pic>
      <p:pic>
        <p:nvPicPr>
          <p:cNvPr id="1128" name="Picture 24">
            <a:extLst>
              <a:ext uri="{FF2B5EF4-FFF2-40B4-BE49-F238E27FC236}">
                <a16:creationId xmlns:a16="http://schemas.microsoft.com/office/drawing/2014/main" id="{6C82D618-9EE2-99F5-3B9C-712838A86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05" b="92582" l="8696" r="80435">
                        <a14:foregroundMark x1="58696" y1="92582" x2="58696" y2="92582"/>
                        <a14:foregroundMark x1="24111" y1="8605" x2="24111" y2="8605"/>
                        <a14:backgroundMark x1="93676" y1="47478" x2="93676" y2="47478"/>
                        <a14:backgroundMark x1="82213" y1="43323" x2="82213" y2="43323"/>
                        <a14:backgroundMark x1="21937" y1="92285" x2="21937" y2="92285"/>
                        <a14:backgroundMark x1="6917" y1="16617" x2="6917" y2="16617"/>
                        <a14:backgroundMark x1="82806" y1="86350" x2="82806" y2="86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258"/>
          <a:stretch/>
        </p:blipFill>
        <p:spPr bwMode="auto">
          <a:xfrm rot="9709230">
            <a:off x="3163086" y="1580968"/>
            <a:ext cx="1972673" cy="14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" name="TextBox 1128">
            <a:extLst>
              <a:ext uri="{FF2B5EF4-FFF2-40B4-BE49-F238E27FC236}">
                <a16:creationId xmlns:a16="http://schemas.microsoft.com/office/drawing/2014/main" id="{C76B551A-4919-8764-0B2E-96AAF78ADF29}"/>
              </a:ext>
            </a:extLst>
          </p:cNvPr>
          <p:cNvSpPr txBox="1"/>
          <p:nvPr/>
        </p:nvSpPr>
        <p:spPr>
          <a:xfrm>
            <a:off x="3221747" y="2915796"/>
            <a:ext cx="169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vortex electrons</a:t>
            </a:r>
          </a:p>
        </p:txBody>
      </p:sp>
      <p:grpSp>
        <p:nvGrpSpPr>
          <p:cNvPr id="1131" name="Group 109">
            <a:extLst>
              <a:ext uri="{FF2B5EF4-FFF2-40B4-BE49-F238E27FC236}">
                <a16:creationId xmlns:a16="http://schemas.microsoft.com/office/drawing/2014/main" id="{65ED1CEE-4E60-FB98-5F55-18F6ACCC3041}"/>
              </a:ext>
            </a:extLst>
          </p:cNvPr>
          <p:cNvGrpSpPr>
            <a:grpSpLocks/>
          </p:cNvGrpSpPr>
          <p:nvPr/>
        </p:nvGrpSpPr>
        <p:grpSpPr bwMode="auto">
          <a:xfrm>
            <a:off x="3499720" y="1973212"/>
            <a:ext cx="95039" cy="106660"/>
            <a:chOff x="2142" y="1758"/>
            <a:chExt cx="144" cy="144"/>
          </a:xfrm>
        </p:grpSpPr>
        <p:sp>
          <p:nvSpPr>
            <p:cNvPr id="1132" name="Oval 110">
              <a:extLst>
                <a:ext uri="{FF2B5EF4-FFF2-40B4-BE49-F238E27FC236}">
                  <a16:creationId xmlns:a16="http://schemas.microsoft.com/office/drawing/2014/main" id="{9604443A-6AA3-7834-C1A6-011363FFB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3" name="Oval 111">
              <a:extLst>
                <a:ext uri="{FF2B5EF4-FFF2-40B4-BE49-F238E27FC236}">
                  <a16:creationId xmlns:a16="http://schemas.microsoft.com/office/drawing/2014/main" id="{01C9FF45-1CE8-F0D0-DEC1-588D84D1F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4" name="Group 109">
            <a:extLst>
              <a:ext uri="{FF2B5EF4-FFF2-40B4-BE49-F238E27FC236}">
                <a16:creationId xmlns:a16="http://schemas.microsoft.com/office/drawing/2014/main" id="{6AC7DD5D-C3D4-E1DD-496F-2FC6621F8FEC}"/>
              </a:ext>
            </a:extLst>
          </p:cNvPr>
          <p:cNvGrpSpPr>
            <a:grpSpLocks/>
          </p:cNvGrpSpPr>
          <p:nvPr/>
        </p:nvGrpSpPr>
        <p:grpSpPr bwMode="auto">
          <a:xfrm>
            <a:off x="3796152" y="2512146"/>
            <a:ext cx="95039" cy="106660"/>
            <a:chOff x="2142" y="1758"/>
            <a:chExt cx="144" cy="144"/>
          </a:xfrm>
        </p:grpSpPr>
        <p:sp>
          <p:nvSpPr>
            <p:cNvPr id="1135" name="Oval 110">
              <a:extLst>
                <a:ext uri="{FF2B5EF4-FFF2-40B4-BE49-F238E27FC236}">
                  <a16:creationId xmlns:a16="http://schemas.microsoft.com/office/drawing/2014/main" id="{2F01EF48-F3A8-25D2-4039-653514C5F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6" name="Oval 111">
              <a:extLst>
                <a:ext uri="{FF2B5EF4-FFF2-40B4-BE49-F238E27FC236}">
                  <a16:creationId xmlns:a16="http://schemas.microsoft.com/office/drawing/2014/main" id="{BF71101D-E3BE-5AD7-DC83-1F4F26504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7" name="Group 109">
            <a:extLst>
              <a:ext uri="{FF2B5EF4-FFF2-40B4-BE49-F238E27FC236}">
                <a16:creationId xmlns:a16="http://schemas.microsoft.com/office/drawing/2014/main" id="{8362EE57-0FFB-27E2-E306-EA4DF6D8D54A}"/>
              </a:ext>
            </a:extLst>
          </p:cNvPr>
          <p:cNvGrpSpPr>
            <a:grpSpLocks/>
          </p:cNvGrpSpPr>
          <p:nvPr/>
        </p:nvGrpSpPr>
        <p:grpSpPr bwMode="auto">
          <a:xfrm>
            <a:off x="4619672" y="2565476"/>
            <a:ext cx="95039" cy="106660"/>
            <a:chOff x="2142" y="1758"/>
            <a:chExt cx="144" cy="144"/>
          </a:xfrm>
        </p:grpSpPr>
        <p:sp>
          <p:nvSpPr>
            <p:cNvPr id="1138" name="Oval 110">
              <a:extLst>
                <a:ext uri="{FF2B5EF4-FFF2-40B4-BE49-F238E27FC236}">
                  <a16:creationId xmlns:a16="http://schemas.microsoft.com/office/drawing/2014/main" id="{40EC5A94-6DBF-50E5-BF84-6668A9EC9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9" name="Oval 111">
              <a:extLst>
                <a:ext uri="{FF2B5EF4-FFF2-40B4-BE49-F238E27FC236}">
                  <a16:creationId xmlns:a16="http://schemas.microsoft.com/office/drawing/2014/main" id="{02DF07D6-F4F8-EAFC-98C1-4446EA268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40" name="Group 109">
            <a:extLst>
              <a:ext uri="{FF2B5EF4-FFF2-40B4-BE49-F238E27FC236}">
                <a16:creationId xmlns:a16="http://schemas.microsoft.com/office/drawing/2014/main" id="{611F62DD-32AA-EC92-6105-8FB3B2E320F8}"/>
              </a:ext>
            </a:extLst>
          </p:cNvPr>
          <p:cNvGrpSpPr>
            <a:grpSpLocks/>
          </p:cNvGrpSpPr>
          <p:nvPr/>
        </p:nvGrpSpPr>
        <p:grpSpPr bwMode="auto">
          <a:xfrm>
            <a:off x="4143793" y="2026542"/>
            <a:ext cx="95039" cy="106660"/>
            <a:chOff x="2142" y="1758"/>
            <a:chExt cx="144" cy="144"/>
          </a:xfrm>
        </p:grpSpPr>
        <p:sp>
          <p:nvSpPr>
            <p:cNvPr id="1141" name="Oval 110">
              <a:extLst>
                <a:ext uri="{FF2B5EF4-FFF2-40B4-BE49-F238E27FC236}">
                  <a16:creationId xmlns:a16="http://schemas.microsoft.com/office/drawing/2014/main" id="{2528A692-1CA3-E3CC-90CC-412E096C3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2" name="Oval 111">
              <a:extLst>
                <a:ext uri="{FF2B5EF4-FFF2-40B4-BE49-F238E27FC236}">
                  <a16:creationId xmlns:a16="http://schemas.microsoft.com/office/drawing/2014/main" id="{45C05DE6-1040-6F65-5484-A316E9C68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145" name="Straight Arrow Connector 1144">
            <a:extLst>
              <a:ext uri="{FF2B5EF4-FFF2-40B4-BE49-F238E27FC236}">
                <a16:creationId xmlns:a16="http://schemas.microsoft.com/office/drawing/2014/main" id="{4984D449-16C1-9C44-8543-6F6272319015}"/>
              </a:ext>
            </a:extLst>
          </p:cNvPr>
          <p:cNvCxnSpPr>
            <a:cxnSpLocks/>
          </p:cNvCxnSpPr>
          <p:nvPr/>
        </p:nvCxnSpPr>
        <p:spPr>
          <a:xfrm flipH="1">
            <a:off x="3118589" y="2321816"/>
            <a:ext cx="610867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8" name="Freeform 55">
            <a:extLst>
              <a:ext uri="{FF2B5EF4-FFF2-40B4-BE49-F238E27FC236}">
                <a16:creationId xmlns:a16="http://schemas.microsoft.com/office/drawing/2014/main" id="{A558D866-D112-C01F-198B-0A68A6426B0E}"/>
              </a:ext>
            </a:extLst>
          </p:cNvPr>
          <p:cNvSpPr>
            <a:spLocks/>
          </p:cNvSpPr>
          <p:nvPr/>
        </p:nvSpPr>
        <p:spPr bwMode="auto">
          <a:xfrm rot="14447231">
            <a:off x="2294980" y="1747985"/>
            <a:ext cx="1032010" cy="127786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48" y="16"/>
              </a:cxn>
              <a:cxn ang="0">
                <a:pos x="96" y="256"/>
              </a:cxn>
              <a:cxn ang="0">
                <a:pos x="144" y="16"/>
              </a:cxn>
              <a:cxn ang="0">
                <a:pos x="192" y="256"/>
              </a:cxn>
              <a:cxn ang="0">
                <a:pos x="240" y="16"/>
              </a:cxn>
              <a:cxn ang="0">
                <a:pos x="288" y="256"/>
              </a:cxn>
              <a:cxn ang="0">
                <a:pos x="336" y="16"/>
              </a:cxn>
              <a:cxn ang="0">
                <a:pos x="384" y="256"/>
              </a:cxn>
              <a:cxn ang="0">
                <a:pos x="432" y="16"/>
              </a:cxn>
              <a:cxn ang="0">
                <a:pos x="480" y="160"/>
              </a:cxn>
              <a:cxn ang="0">
                <a:pos x="576" y="160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noFill/>
          <a:ln w="508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50" name="Straight Arrow Connector 1149">
            <a:extLst>
              <a:ext uri="{FF2B5EF4-FFF2-40B4-BE49-F238E27FC236}">
                <a16:creationId xmlns:a16="http://schemas.microsoft.com/office/drawing/2014/main" id="{9A74DE8B-1258-58E5-B5A8-78D3F215FDE4}"/>
              </a:ext>
            </a:extLst>
          </p:cNvPr>
          <p:cNvCxnSpPr/>
          <p:nvPr/>
        </p:nvCxnSpPr>
        <p:spPr>
          <a:xfrm flipV="1">
            <a:off x="2573640" y="981188"/>
            <a:ext cx="339991" cy="360040"/>
          </a:xfrm>
          <a:prstGeom prst="straightConnector1">
            <a:avLst/>
          </a:prstGeom>
          <a:ln w="539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3" name="Arc 1152">
            <a:extLst>
              <a:ext uri="{FF2B5EF4-FFF2-40B4-BE49-F238E27FC236}">
                <a16:creationId xmlns:a16="http://schemas.microsoft.com/office/drawing/2014/main" id="{5C7BEB3A-07AF-3EB6-CFD1-83AB5369040D}"/>
              </a:ext>
            </a:extLst>
          </p:cNvPr>
          <p:cNvSpPr/>
          <p:nvPr/>
        </p:nvSpPr>
        <p:spPr>
          <a:xfrm>
            <a:off x="2503379" y="1222343"/>
            <a:ext cx="452278" cy="432048"/>
          </a:xfrm>
          <a:prstGeom prst="arc">
            <a:avLst>
              <a:gd name="adj1" fmla="val 16200000"/>
              <a:gd name="adj2" fmla="val 19965550"/>
            </a:avLst>
          </a:prstGeom>
          <a:ln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6" name="TextBox 1155">
                <a:extLst>
                  <a:ext uri="{FF2B5EF4-FFF2-40B4-BE49-F238E27FC236}">
                    <a16:creationId xmlns:a16="http://schemas.microsoft.com/office/drawing/2014/main" id="{AAF892DD-762A-57E5-6B13-D1AA40AE54ED}"/>
                  </a:ext>
                </a:extLst>
              </p:cNvPr>
              <p:cNvSpPr txBox="1"/>
              <p:nvPr/>
            </p:nvSpPr>
            <p:spPr>
              <a:xfrm>
                <a:off x="2933081" y="974036"/>
                <a:ext cx="22211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𝜒</m:t>
                      </m:r>
                    </m:oMath>
                  </m:oMathPara>
                </a14:m>
                <a:endParaRPr lang="en-US" sz="20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56" name="TextBox 1155">
                <a:extLst>
                  <a:ext uri="{FF2B5EF4-FFF2-40B4-BE49-F238E27FC236}">
                    <a16:creationId xmlns:a16="http://schemas.microsoft.com/office/drawing/2014/main" id="{AAF892DD-762A-57E5-6B13-D1AA40AE5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081" y="974036"/>
                <a:ext cx="222112" cy="307777"/>
              </a:xfrm>
              <a:prstGeom prst="rect">
                <a:avLst/>
              </a:prstGeom>
              <a:blipFill>
                <a:blip r:embed="rId6"/>
                <a:stretch>
                  <a:fillRect l="-21622" r="-21622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7" name="TextBox 1156">
                <a:extLst>
                  <a:ext uri="{FF2B5EF4-FFF2-40B4-BE49-F238E27FC236}">
                    <a16:creationId xmlns:a16="http://schemas.microsoft.com/office/drawing/2014/main" id="{D28BC6E2-56EC-35A1-5C63-BB361FB977BC}"/>
                  </a:ext>
                </a:extLst>
              </p:cNvPr>
              <p:cNvSpPr txBox="1"/>
              <p:nvPr/>
            </p:nvSpPr>
            <p:spPr>
              <a:xfrm>
                <a:off x="2955657" y="1608477"/>
                <a:ext cx="2276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𝒌</m:t>
                      </m:r>
                    </m:oMath>
                  </m:oMathPara>
                </a14:m>
                <a:endParaRPr lang="en-US" sz="20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57" name="TextBox 1156">
                <a:extLst>
                  <a:ext uri="{FF2B5EF4-FFF2-40B4-BE49-F238E27FC236}">
                    <a16:creationId xmlns:a16="http://schemas.microsoft.com/office/drawing/2014/main" id="{D28BC6E2-56EC-35A1-5C63-BB361FB97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657" y="1608477"/>
                <a:ext cx="227626" cy="307777"/>
              </a:xfrm>
              <a:prstGeom prst="rect">
                <a:avLst/>
              </a:prstGeom>
              <a:blipFill>
                <a:blip r:embed="rId7"/>
                <a:stretch>
                  <a:fillRect l="-27027" r="-2702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8" name="TextBox 1157">
                <a:extLst>
                  <a:ext uri="{FF2B5EF4-FFF2-40B4-BE49-F238E27FC236}">
                    <a16:creationId xmlns:a16="http://schemas.microsoft.com/office/drawing/2014/main" id="{F2F09B07-D817-4C73-FBF1-C4458B0BFE36}"/>
                  </a:ext>
                </a:extLst>
              </p:cNvPr>
              <p:cNvSpPr txBox="1"/>
              <p:nvPr/>
            </p:nvSpPr>
            <p:spPr>
              <a:xfrm>
                <a:off x="2573640" y="765852"/>
                <a:ext cx="19716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𝝐</m:t>
                      </m:r>
                    </m:oMath>
                  </m:oMathPara>
                </a14:m>
                <a:endParaRPr lang="en-US" sz="20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58" name="TextBox 1157">
                <a:extLst>
                  <a:ext uri="{FF2B5EF4-FFF2-40B4-BE49-F238E27FC236}">
                    <a16:creationId xmlns:a16="http://schemas.microsoft.com/office/drawing/2014/main" id="{F2F09B07-D817-4C73-FBF1-C4458B0BF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640" y="765852"/>
                <a:ext cx="197169" cy="307777"/>
              </a:xfrm>
              <a:prstGeom prst="rect">
                <a:avLst/>
              </a:prstGeom>
              <a:blipFill>
                <a:blip r:embed="rId8"/>
                <a:stretch>
                  <a:fillRect l="-15152" r="-15152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9" name="TextBox 1158">
            <a:extLst>
              <a:ext uri="{FF2B5EF4-FFF2-40B4-BE49-F238E27FC236}">
                <a16:creationId xmlns:a16="http://schemas.microsoft.com/office/drawing/2014/main" id="{E990297D-FD53-2320-76BE-C1CBE430DA7D}"/>
              </a:ext>
            </a:extLst>
          </p:cNvPr>
          <p:cNvSpPr txBox="1"/>
          <p:nvPr/>
        </p:nvSpPr>
        <p:spPr>
          <a:xfrm>
            <a:off x="5953731" y="993208"/>
            <a:ext cx="30835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Two Stokes parameter describe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inear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polarization: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D1D081A-D147-B385-3B4C-F8B3BE223497}"/>
                  </a:ext>
                </a:extLst>
              </p:cNvPr>
              <p:cNvSpPr txBox="1"/>
              <p:nvPr/>
            </p:nvSpPr>
            <p:spPr>
              <a:xfrm>
                <a:off x="5354181" y="1774172"/>
                <a:ext cx="3587970" cy="691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90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90</m:t>
                              </m:r>
                            </m:sub>
                          </m:sSub>
                        </m:den>
                      </m:f>
                      <m:r>
                        <a:rPr lang="en-US" sz="2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,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2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45</m:t>
                              </m:r>
                            </m:sub>
                          </m:sSub>
                          <m:r>
                            <a:rPr lang="en-US" sz="2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135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45</m:t>
                              </m:r>
                            </m:sub>
                          </m:sSub>
                          <m:r>
                            <a:rPr lang="en-US" sz="2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135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D1D081A-D147-B385-3B4C-F8B3BE223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181" y="1774172"/>
                <a:ext cx="3587970" cy="6913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D6548F61-D16C-8DC1-32BC-9C1A8A76B2B6}"/>
              </a:ext>
            </a:extLst>
          </p:cNvPr>
          <p:cNvSpPr/>
          <p:nvPr/>
        </p:nvSpPr>
        <p:spPr>
          <a:xfrm rot="5400000">
            <a:off x="7058582" y="1024259"/>
            <a:ext cx="231640" cy="353549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83C9DB-2BFB-7761-5049-34E1C7032071}"/>
                  </a:ext>
                </a:extLst>
              </p:cNvPr>
              <p:cNvSpPr txBox="1"/>
              <p:nvPr/>
            </p:nvSpPr>
            <p:spPr>
              <a:xfrm>
                <a:off x="5133538" y="3311202"/>
                <a:ext cx="3903761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  <m:r>
                        <a:rPr lang="en-US" sz="2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func>
                        <m:funcPr>
                          <m:ctrlP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83C9DB-2BFB-7761-5049-34E1C7032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3538" y="3311202"/>
                <a:ext cx="3903761" cy="4099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FA2FB76-8707-0600-BC63-C622A0A56B78}"/>
              </a:ext>
            </a:extLst>
          </p:cNvPr>
          <p:cNvSpPr txBox="1"/>
          <p:nvPr/>
        </p:nvSpPr>
        <p:spPr>
          <a:xfrm>
            <a:off x="5348187" y="2907828"/>
            <a:ext cx="4083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Parameters of polarization ellipse: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079F99-FC59-0B07-FB55-2BCD48757FF6}"/>
              </a:ext>
            </a:extLst>
          </p:cNvPr>
          <p:cNvGrpSpPr>
            <a:grpSpLocks/>
          </p:cNvGrpSpPr>
          <p:nvPr/>
        </p:nvGrpSpPr>
        <p:grpSpPr bwMode="auto">
          <a:xfrm>
            <a:off x="252099" y="4208730"/>
            <a:ext cx="2759578" cy="1730775"/>
            <a:chOff x="1577" y="2718"/>
            <a:chExt cx="1651" cy="1042"/>
          </a:xfrm>
        </p:grpSpPr>
        <p:pic>
          <p:nvPicPr>
            <p:cNvPr id="9" name="Picture 8" descr="Polarimeter_gesamt_20cm_100dpi">
              <a:extLst>
                <a:ext uri="{FF2B5EF4-FFF2-40B4-BE49-F238E27FC236}">
                  <a16:creationId xmlns:a16="http://schemas.microsoft.com/office/drawing/2014/main" id="{92B26148-B88D-39E3-8301-D7FCA0780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77" y="2718"/>
              <a:ext cx="1392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722">
              <a:extLst>
                <a:ext uri="{FF2B5EF4-FFF2-40B4-BE49-F238E27FC236}">
                  <a16:creationId xmlns:a16="http://schemas.microsoft.com/office/drawing/2014/main" id="{BD335516-4A2F-DC5C-5F1E-AAE7526A71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2750"/>
              <a:ext cx="1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endParaRPr lang="ru-RU" sz="2000" b="1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pic>
        <p:nvPicPr>
          <p:cNvPr id="11" name="Picture 10" descr="08_06_21-X08">
            <a:extLst>
              <a:ext uri="{FF2B5EF4-FFF2-40B4-BE49-F238E27FC236}">
                <a16:creationId xmlns:a16="http://schemas.microsoft.com/office/drawing/2014/main" id="{904FC2E0-1760-BB2F-794E-0D343B78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12207" t="19565" r="10609" b="24774"/>
          <a:stretch>
            <a:fillRect/>
          </a:stretch>
        </p:blipFill>
        <p:spPr bwMode="auto">
          <a:xfrm>
            <a:off x="2698132" y="4208730"/>
            <a:ext cx="3946040" cy="176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3DF5E7-2992-F19B-CE30-0EA085A5A2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9320" y="4005064"/>
            <a:ext cx="2297979" cy="20704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8ECFD7-94D2-DC0A-87AD-23944BD0C690}"/>
              </a:ext>
            </a:extLst>
          </p:cNvPr>
          <p:cNvSpPr txBox="1"/>
          <p:nvPr/>
        </p:nvSpPr>
        <p:spPr>
          <a:xfrm>
            <a:off x="197475" y="6023152"/>
            <a:ext cx="5634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51435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000" kern="0" dirty="0">
                <a:solidFill>
                  <a:srgbClr val="003B68"/>
                </a:solidFill>
                <a:latin typeface="Calibri" pitchFamily="34" charset="0"/>
                <a:cs typeface="Calibri" pitchFamily="34" charset="0"/>
              </a:rPr>
              <a:t>The polarization tilt angle can be measured with the help of segmented solid-state Compton detectors.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4B5D01-E2AD-E440-E0B8-18D9C138406C}"/>
              </a:ext>
            </a:extLst>
          </p:cNvPr>
          <p:cNvGrpSpPr/>
          <p:nvPr/>
        </p:nvGrpSpPr>
        <p:grpSpPr>
          <a:xfrm>
            <a:off x="71785" y="3945250"/>
            <a:ext cx="8965514" cy="2796118"/>
            <a:chOff x="71785" y="3945250"/>
            <a:chExt cx="8965514" cy="279611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CA4583E-49B6-1F9B-9D20-8456E26DD7B8}"/>
                </a:ext>
              </a:extLst>
            </p:cNvPr>
            <p:cNvSpPr/>
            <p:nvPr/>
          </p:nvSpPr>
          <p:spPr>
            <a:xfrm>
              <a:off x="71785" y="3945250"/>
              <a:ext cx="8965514" cy="2796118"/>
            </a:xfrm>
            <a:prstGeom prst="roundRect">
              <a:avLst>
                <a:gd name="adj" fmla="val 5431"/>
              </a:avLst>
            </a:prstGeom>
            <a:solidFill>
              <a:schemeClr val="bg1"/>
            </a:solidFill>
            <a:ln w="158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D22CEB-76D5-ADB9-98FE-54EE74A10083}"/>
                </a:ext>
              </a:extLst>
            </p:cNvPr>
            <p:cNvSpPr txBox="1"/>
            <p:nvPr/>
          </p:nvSpPr>
          <p:spPr>
            <a:xfrm>
              <a:off x="151892" y="3945250"/>
              <a:ext cx="8848885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Theoretical analysis, based on the density matrix approach, shows that polarization parameters can be expressed in terms of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position-averaged photon density matrix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B39E8E1-EAE6-F7D1-626A-781838FC078F}"/>
                    </a:ext>
                  </a:extLst>
                </p:cNvPr>
                <p:cNvSpPr txBox="1"/>
                <p:nvPr/>
              </p:nvSpPr>
              <p:spPr>
                <a:xfrm>
                  <a:off x="86844" y="4776218"/>
                  <a:ext cx="8935395" cy="8106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19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19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</m:t>
                            </m:r>
                            <m:r>
                              <a:rPr lang="en-US" sz="19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𝒃</m:t>
                            </m:r>
                          </m:e>
                        </m:nary>
                        <m:d>
                          <m:dPr>
                            <m:begChr m:val="⟨"/>
                            <m:endChr m:val="⟩"/>
                            <m:ctrlPr>
                              <a:rPr lang="en-US" sz="19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9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𝒌</m:t>
                            </m:r>
                            <m:r>
                              <a:rPr lang="en-US" sz="19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𝜆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190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90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90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𝜌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90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𝛾</m:t>
                                </m:r>
                              </m:sub>
                            </m:sSub>
                          </m:e>
                          <m:e>
                            <m:r>
                              <a:rPr lang="en-US" sz="19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𝒌</m:t>
                            </m:r>
                            <m:sSup>
                              <m:sSupPr>
                                <m:ctrlP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𝜆</m:t>
                                </m:r>
                              </m:e>
                              <m:sup>
                                <m: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19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9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′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𝑠</m:t>
                                </m:r>
                              </m:sub>
                            </m:sSub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𝑘</m:t>
                                </m:r>
                                <m: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𝑞</m:t>
                                </m:r>
                              </m:sub>
                              <m:sup/>
                              <m:e>
                                <m:r>
                                  <a:rPr lang="en-US" sz="19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… </m:t>
                                </m:r>
                                <m:nary>
                                  <m:naryPr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n-US" sz="19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en-US" sz="19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sz="19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9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en-US" sz="19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  <m:r>
                                      <a:rPr lang="en-US" sz="19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  <m:r>
                                      <a:rPr lang="en-US" sz="19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sz="19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9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sSup>
                                          <m:sSupPr>
                                            <m:ctrlPr>
                                              <a:rPr lang="en-US" sz="19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9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p>
                                            <m:r>
                                              <a:rPr lang="en-US" sz="19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sub>
                                    </m:sSub>
                                    <m:r>
                                      <a:rPr lang="en-US" sz="19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  <m:sSup>
                                      <m:sSupPr>
                                        <m:ctrlPr>
                                          <a:rPr lang="en-US" sz="19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9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19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9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19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𝑀</m:t>
                                        </m:r>
                                        <m:d>
                                          <m:dPr>
                                            <m:ctrlPr>
                                              <a:rPr lang="en-US" sz="19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900" b="0" i="1" smtClean="0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900" b="0" i="1" smtClean="0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𝜑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900" b="0" i="1" smtClean="0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𝑝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9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900" b="0" i="1" smtClean="0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900" b="0" i="1" smtClean="0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𝜑</m:t>
                                                </m:r>
                                              </m:e>
                                              <m:sub>
                                                <m:sSup>
                                                  <m:sSupPr>
                                                    <m:ctrlPr>
                                                      <a:rPr lang="en-US" sz="1900" b="0" i="1" smtClean="0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900" b="0" i="1" smtClean="0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𝑝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900" b="0" i="1" smtClean="0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′</m:t>
                                                    </m:r>
                                                  </m:sup>
                                                </m:sSup>
                                              </m:sub>
                                            </m:sSub>
                                          </m:e>
                                        </m:d>
                                      </m:sup>
                                    </m:sSup>
                                    <m:sSubSup>
                                      <m:sSubSupPr>
                                        <m:ctrlPr>
                                          <a:rPr lang="en-US" sz="19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19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9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sz="19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𝑠</m:t>
                                            </m:r>
                                          </m:sub>
                                        </m:sSub>
                                        <m:r>
                                          <a:rPr lang="en-US" sz="19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19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𝜆</m:t>
                                        </m:r>
                                        <m:r>
                                          <a:rPr lang="en-US" sz="19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 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9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9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sz="19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sub>
                                      <m:sup>
                                        <m:r>
                                          <a:rPr lang="en-US" sz="19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(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1900" b="0" i="0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pl</m:t>
                                        </m:r>
                                        <m:r>
                                          <a:rPr lang="en-US" sz="19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)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en-US" sz="19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9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19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9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sz="19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𝑠</m:t>
                                            </m:r>
                                          </m:sub>
                                        </m:sSub>
                                        <m:r>
                                          <a:rPr lang="en-US" sz="19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 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19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9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𝜆</m:t>
                                            </m:r>
                                          </m:e>
                                          <m:sup>
                                            <m:r>
                                              <a:rPr lang="en-US" sz="19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  <m:r>
                                          <a:rPr lang="en-US" sz="19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 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9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9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sz="19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9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</m:sub>
                                      <m:sup>
                                        <m:d>
                                          <m:dPr>
                                            <m:ctrlPr>
                                              <a:rPr lang="en-US" sz="19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90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pl</m:t>
                                            </m:r>
                                          </m:e>
                                        </m:d>
                                        <m:r>
                                          <a:rPr lang="en-US" sz="19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nary>
                          </m:e>
                        </m:nary>
                        <m:sSub>
                          <m:sSubPr>
                            <m:ctrlPr>
                              <a:rPr lang="en-US" sz="19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19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𝑘𝑞</m:t>
                            </m:r>
                          </m:sub>
                        </m:sSub>
                        <m:d>
                          <m:dPr>
                            <m:ctrlPr>
                              <a:rPr lang="en-US" sz="19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9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𝒑</m:t>
                            </m:r>
                            <m:r>
                              <a:rPr lang="en-US" sz="19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19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b="1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𝒑</m:t>
                                </m:r>
                              </m:e>
                              <m:sup>
                                <m:r>
                                  <a:rPr lang="en-US" sz="19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1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B39E8E1-EAE6-F7D1-626A-781838FC0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4" y="4776218"/>
                  <a:ext cx="8935395" cy="81060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414B215-7A3D-9226-171A-D80913EDF220}"/>
                    </a:ext>
                  </a:extLst>
                </p:cNvPr>
                <p:cNvSpPr txBox="1"/>
                <p:nvPr/>
              </p:nvSpPr>
              <p:spPr>
                <a:xfrm>
                  <a:off x="4750533" y="5695066"/>
                  <a:ext cx="3802453" cy="81887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𝑘𝑞</m:t>
                            </m:r>
                          </m:sub>
                        </m:sSub>
                        <m:d>
                          <m:dPr>
                            <m:ctrlPr>
                              <a:rPr lang="en-US" sz="18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𝒑</m:t>
                            </m:r>
                            <m:r>
                              <a:rPr lang="en-US" sz="18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18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1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𝒑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1800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18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18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</m:t>
                            </m:r>
                            <m:r>
                              <a:rPr lang="en-US" sz="1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𝒃</m:t>
                            </m:r>
                            <m:r>
                              <a:rPr lang="en-US" sz="18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18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solidFill>
                                          <a:schemeClr val="accent3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accent3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𝒑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accent3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1800" b="0" i="1" smtClean="0">
                                            <a:solidFill>
                                              <a:schemeClr val="accent3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1" i="1" smtClean="0">
                                            <a:solidFill>
                                              <a:schemeClr val="accent3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𝒑</m:t>
                                        </m:r>
                                      </m:e>
                                      <m:sup>
                                        <m:r>
                                          <a:rPr lang="en-US" sz="1800" b="0" i="1" smtClean="0">
                                            <a:solidFill>
                                              <a:schemeClr val="accent3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1800" b="1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𝒃</m:t>
                                </m:r>
                              </m:sup>
                            </m:sSup>
                            <m:r>
                              <a:rPr lang="en-US" sz="18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𝑘𝑞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sz="1800" b="1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𝒃</m:t>
                            </m:r>
                            <m:r>
                              <a:rPr lang="en-US" sz="1800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414B215-7A3D-9226-171A-D80913EDF2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533" y="5695066"/>
                  <a:ext cx="3802453" cy="81887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E4E555F-7ED9-69D1-9006-B19808BFE254}"/>
                    </a:ext>
                  </a:extLst>
                </p:cNvPr>
                <p:cNvSpPr txBox="1"/>
                <p:nvPr/>
              </p:nvSpPr>
              <p:spPr>
                <a:xfrm>
                  <a:off x="151892" y="5656265"/>
                  <a:ext cx="4312381" cy="1015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2000" dirty="0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that depends on </a:t>
                  </a:r>
                  <a:r>
                    <a:rPr lang="en-US" sz="200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TAM projection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</m:oMath>
                  </a14:m>
                  <a:r>
                    <a:rPr lang="en-US" sz="2000" dirty="0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of electron and </a:t>
                  </a:r>
                  <a:r>
                    <a:rPr lang="en-US" sz="2000" dirty="0">
                      <a:solidFill>
                        <a:schemeClr val="accent3">
                          <a:lumMod val="7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Fourier transform</a:t>
                  </a:r>
                  <a:r>
                    <a:rPr lang="en-US" sz="2000" dirty="0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of the statistical tensors of ion beam:</a:t>
                  </a: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E4E555F-7ED9-69D1-9006-B19808BFE2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892" y="5656265"/>
                  <a:ext cx="4312381" cy="1015663"/>
                </a:xfrm>
                <a:prstGeom prst="rect">
                  <a:avLst/>
                </a:prstGeom>
                <a:blipFill>
                  <a:blip r:embed="rId16"/>
                  <a:stretch>
                    <a:fillRect l="-1556" t="-3614" r="-1414" b="-102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032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9F3DEE6-0A78-E0EA-AF87-1C131C0C5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35173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Production and diagnostics of structured beams</a:t>
            </a:r>
            <a:endParaRPr lang="en-US" sz="3600" b="0" u="none" strike="noStrike" kern="1200" cap="none" spc="0" baseline="0" dirty="0">
              <a:solidFill>
                <a:schemeClr val="accent1">
                  <a:lumMod val="75000"/>
                </a:schemeClr>
              </a:solidFill>
              <a:uFillTx/>
              <a:latin typeface="Calibri"/>
              <a:cs typeface="Arial" pitchFamily="34"/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122FE968-AC79-4D31-0700-DF4B86F6302E}"/>
              </a:ext>
            </a:extLst>
          </p:cNvPr>
          <p:cNvSpPr/>
          <p:nvPr/>
        </p:nvSpPr>
        <p:spPr>
          <a:xfrm>
            <a:off x="145557" y="1147650"/>
            <a:ext cx="8855220" cy="1241444"/>
          </a:xfrm>
          <a:prstGeom prst="parallelogram">
            <a:avLst>
              <a:gd name="adj" fmla="val 103191"/>
            </a:avLst>
          </a:prstGeom>
          <a:solidFill>
            <a:schemeClr val="bg1">
              <a:lumMod val="85000"/>
              <a:alpha val="3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4A925C-F2DC-B362-924C-058C29F1B7E3}"/>
              </a:ext>
            </a:extLst>
          </p:cNvPr>
          <p:cNvSpPr txBox="1"/>
          <p:nvPr/>
        </p:nvSpPr>
        <p:spPr>
          <a:xfrm>
            <a:off x="435270" y="3103184"/>
            <a:ext cx="104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bare ions</a:t>
            </a:r>
          </a:p>
        </p:txBody>
      </p:sp>
      <p:pic>
        <p:nvPicPr>
          <p:cNvPr id="18" name="Picture 24">
            <a:extLst>
              <a:ext uri="{FF2B5EF4-FFF2-40B4-BE49-F238E27FC236}">
                <a16:creationId xmlns:a16="http://schemas.microsoft.com/office/drawing/2014/main" id="{406DEBE0-8D6C-F8BE-3B90-DA2A1B1E8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05" b="92582" l="8696" r="80435">
                        <a14:foregroundMark x1="58696" y1="92582" x2="58696" y2="92582"/>
                        <a14:foregroundMark x1="24111" y1="8605" x2="24111" y2="8605"/>
                        <a14:backgroundMark x1="93676" y1="47478" x2="93676" y2="47478"/>
                        <a14:backgroundMark x1="82213" y1="43323" x2="82213" y2="43323"/>
                        <a14:backgroundMark x1="21937" y1="92285" x2="21937" y2="92285"/>
                        <a14:backgroundMark x1="6917" y1="16617" x2="6917" y2="16617"/>
                        <a14:backgroundMark x1="82806" y1="86350" x2="82806" y2="86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258"/>
          <a:stretch/>
        </p:blipFill>
        <p:spPr bwMode="auto">
          <a:xfrm rot="9709230">
            <a:off x="2459684" y="1648246"/>
            <a:ext cx="1972673" cy="14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4C734B-BF22-69B9-1611-C5E54B40D1AF}"/>
              </a:ext>
            </a:extLst>
          </p:cNvPr>
          <p:cNvSpPr txBox="1"/>
          <p:nvPr/>
        </p:nvSpPr>
        <p:spPr>
          <a:xfrm>
            <a:off x="1930397" y="3106558"/>
            <a:ext cx="233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“pump” electron beam</a:t>
            </a:r>
          </a:p>
        </p:txBody>
      </p:sp>
      <p:grpSp>
        <p:nvGrpSpPr>
          <p:cNvPr id="20" name="Group 109">
            <a:extLst>
              <a:ext uri="{FF2B5EF4-FFF2-40B4-BE49-F238E27FC236}">
                <a16:creationId xmlns:a16="http://schemas.microsoft.com/office/drawing/2014/main" id="{1590687A-CDC1-7D82-FC7A-9E8D54728EFA}"/>
              </a:ext>
            </a:extLst>
          </p:cNvPr>
          <p:cNvGrpSpPr>
            <a:grpSpLocks/>
          </p:cNvGrpSpPr>
          <p:nvPr/>
        </p:nvGrpSpPr>
        <p:grpSpPr bwMode="auto">
          <a:xfrm>
            <a:off x="2796318" y="2040490"/>
            <a:ext cx="95039" cy="106660"/>
            <a:chOff x="2142" y="1758"/>
            <a:chExt cx="144" cy="144"/>
          </a:xfrm>
        </p:grpSpPr>
        <p:sp>
          <p:nvSpPr>
            <p:cNvPr id="21" name="Oval 110">
              <a:extLst>
                <a:ext uri="{FF2B5EF4-FFF2-40B4-BE49-F238E27FC236}">
                  <a16:creationId xmlns:a16="http://schemas.microsoft.com/office/drawing/2014/main" id="{BCB681F0-BA23-B05E-6C0B-A430817B7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111">
              <a:extLst>
                <a:ext uri="{FF2B5EF4-FFF2-40B4-BE49-F238E27FC236}">
                  <a16:creationId xmlns:a16="http://schemas.microsoft.com/office/drawing/2014/main" id="{7E7ACDE7-95DF-AAA9-AC70-661E2EDBD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109">
            <a:extLst>
              <a:ext uri="{FF2B5EF4-FFF2-40B4-BE49-F238E27FC236}">
                <a16:creationId xmlns:a16="http://schemas.microsoft.com/office/drawing/2014/main" id="{D7E2C865-3940-AFF0-33E8-66092E88CF6E}"/>
              </a:ext>
            </a:extLst>
          </p:cNvPr>
          <p:cNvGrpSpPr>
            <a:grpSpLocks/>
          </p:cNvGrpSpPr>
          <p:nvPr/>
        </p:nvGrpSpPr>
        <p:grpSpPr bwMode="auto">
          <a:xfrm>
            <a:off x="3092750" y="2579424"/>
            <a:ext cx="95039" cy="106660"/>
            <a:chOff x="2142" y="1758"/>
            <a:chExt cx="144" cy="144"/>
          </a:xfrm>
        </p:grpSpPr>
        <p:sp>
          <p:nvSpPr>
            <p:cNvPr id="30" name="Oval 110">
              <a:extLst>
                <a:ext uri="{FF2B5EF4-FFF2-40B4-BE49-F238E27FC236}">
                  <a16:creationId xmlns:a16="http://schemas.microsoft.com/office/drawing/2014/main" id="{9B9ED843-2DA0-0AD1-924E-3431D750C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111">
              <a:extLst>
                <a:ext uri="{FF2B5EF4-FFF2-40B4-BE49-F238E27FC236}">
                  <a16:creationId xmlns:a16="http://schemas.microsoft.com/office/drawing/2014/main" id="{E5880057-81FB-A17B-B918-1205B61A9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20" name="Group 109">
            <a:extLst>
              <a:ext uri="{FF2B5EF4-FFF2-40B4-BE49-F238E27FC236}">
                <a16:creationId xmlns:a16="http://schemas.microsoft.com/office/drawing/2014/main" id="{CA1E7BEF-5C1B-A216-C146-04E606B688EC}"/>
              </a:ext>
            </a:extLst>
          </p:cNvPr>
          <p:cNvGrpSpPr>
            <a:grpSpLocks/>
          </p:cNvGrpSpPr>
          <p:nvPr/>
        </p:nvGrpSpPr>
        <p:grpSpPr bwMode="auto">
          <a:xfrm>
            <a:off x="3916270" y="2632754"/>
            <a:ext cx="95039" cy="106660"/>
            <a:chOff x="2142" y="1758"/>
            <a:chExt cx="144" cy="144"/>
          </a:xfrm>
        </p:grpSpPr>
        <p:sp>
          <p:nvSpPr>
            <p:cNvPr id="1121" name="Oval 110">
              <a:extLst>
                <a:ext uri="{FF2B5EF4-FFF2-40B4-BE49-F238E27FC236}">
                  <a16:creationId xmlns:a16="http://schemas.microsoft.com/office/drawing/2014/main" id="{B53ECB5D-85F5-9335-44F2-2062E418D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2" name="Oval 111">
              <a:extLst>
                <a:ext uri="{FF2B5EF4-FFF2-40B4-BE49-F238E27FC236}">
                  <a16:creationId xmlns:a16="http://schemas.microsoft.com/office/drawing/2014/main" id="{D44CA533-8AD0-3470-3C75-ACA13EA05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23" name="Group 109">
            <a:extLst>
              <a:ext uri="{FF2B5EF4-FFF2-40B4-BE49-F238E27FC236}">
                <a16:creationId xmlns:a16="http://schemas.microsoft.com/office/drawing/2014/main" id="{D12971CA-7057-C641-B32F-690ACE36000E}"/>
              </a:ext>
            </a:extLst>
          </p:cNvPr>
          <p:cNvGrpSpPr>
            <a:grpSpLocks/>
          </p:cNvGrpSpPr>
          <p:nvPr/>
        </p:nvGrpSpPr>
        <p:grpSpPr bwMode="auto">
          <a:xfrm>
            <a:off x="3440391" y="2093820"/>
            <a:ext cx="95039" cy="106660"/>
            <a:chOff x="2142" y="1758"/>
            <a:chExt cx="144" cy="144"/>
          </a:xfrm>
        </p:grpSpPr>
        <p:sp>
          <p:nvSpPr>
            <p:cNvPr id="1124" name="Oval 110">
              <a:extLst>
                <a:ext uri="{FF2B5EF4-FFF2-40B4-BE49-F238E27FC236}">
                  <a16:creationId xmlns:a16="http://schemas.microsoft.com/office/drawing/2014/main" id="{BB804A22-0A0D-FE83-CAA4-58AB24915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5" name="Oval 111">
              <a:extLst>
                <a:ext uri="{FF2B5EF4-FFF2-40B4-BE49-F238E27FC236}">
                  <a16:creationId xmlns:a16="http://schemas.microsoft.com/office/drawing/2014/main" id="{E6FE3069-FDD4-BE90-D1C2-C039FA8E3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126" name="Straight Arrow Connector 1125">
            <a:extLst>
              <a:ext uri="{FF2B5EF4-FFF2-40B4-BE49-F238E27FC236}">
                <a16:creationId xmlns:a16="http://schemas.microsoft.com/office/drawing/2014/main" id="{7A08AE03-E1C9-4A86-7D45-043B6733B3C5}"/>
              </a:ext>
            </a:extLst>
          </p:cNvPr>
          <p:cNvCxnSpPr>
            <a:cxnSpLocks/>
          </p:cNvCxnSpPr>
          <p:nvPr/>
        </p:nvCxnSpPr>
        <p:spPr>
          <a:xfrm flipH="1">
            <a:off x="2415187" y="2389094"/>
            <a:ext cx="610867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0" name="Freeform 55">
            <a:extLst>
              <a:ext uri="{FF2B5EF4-FFF2-40B4-BE49-F238E27FC236}">
                <a16:creationId xmlns:a16="http://schemas.microsoft.com/office/drawing/2014/main" id="{3A93983A-30F7-AE74-300B-ADDA8FE02C89}"/>
              </a:ext>
            </a:extLst>
          </p:cNvPr>
          <p:cNvSpPr>
            <a:spLocks/>
          </p:cNvSpPr>
          <p:nvPr/>
        </p:nvSpPr>
        <p:spPr bwMode="auto">
          <a:xfrm rot="17643215">
            <a:off x="2055141" y="1815263"/>
            <a:ext cx="1032010" cy="127786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48" y="16"/>
              </a:cxn>
              <a:cxn ang="0">
                <a:pos x="96" y="256"/>
              </a:cxn>
              <a:cxn ang="0">
                <a:pos x="144" y="16"/>
              </a:cxn>
              <a:cxn ang="0">
                <a:pos x="192" y="256"/>
              </a:cxn>
              <a:cxn ang="0">
                <a:pos x="240" y="16"/>
              </a:cxn>
              <a:cxn ang="0">
                <a:pos x="288" y="256"/>
              </a:cxn>
              <a:cxn ang="0">
                <a:pos x="336" y="16"/>
              </a:cxn>
              <a:cxn ang="0">
                <a:pos x="384" y="256"/>
              </a:cxn>
              <a:cxn ang="0">
                <a:pos x="432" y="16"/>
              </a:cxn>
              <a:cxn ang="0">
                <a:pos x="480" y="160"/>
              </a:cxn>
              <a:cxn ang="0">
                <a:pos x="576" y="160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noFill/>
          <a:ln w="508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29" name="Group 928">
            <a:extLst>
              <a:ext uri="{FF2B5EF4-FFF2-40B4-BE49-F238E27FC236}">
                <a16:creationId xmlns:a16="http://schemas.microsoft.com/office/drawing/2014/main" id="{D8BA500B-CF76-2A64-D8E0-DA483CC48E6C}"/>
              </a:ext>
            </a:extLst>
          </p:cNvPr>
          <p:cNvGrpSpPr/>
          <p:nvPr/>
        </p:nvGrpSpPr>
        <p:grpSpPr>
          <a:xfrm>
            <a:off x="4540555" y="1877733"/>
            <a:ext cx="717810" cy="549404"/>
            <a:chOff x="287914" y="1397036"/>
            <a:chExt cx="717810" cy="549404"/>
          </a:xfrm>
        </p:grpSpPr>
        <p:sp>
          <p:nvSpPr>
            <p:cNvPr id="930" name="Oval 95">
              <a:extLst>
                <a:ext uri="{FF2B5EF4-FFF2-40B4-BE49-F238E27FC236}">
                  <a16:creationId xmlns:a16="http://schemas.microsoft.com/office/drawing/2014/main" id="{B5C85F52-924F-DF0D-F6A3-96EB9BF84D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265963">
              <a:off x="477629" y="1418345"/>
              <a:ext cx="338380" cy="717810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chemeClr val="tx2"/>
                  </a:gs>
                  <a:gs pos="44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31" name="Group 194">
              <a:extLst>
                <a:ext uri="{FF2B5EF4-FFF2-40B4-BE49-F238E27FC236}">
                  <a16:creationId xmlns:a16="http://schemas.microsoft.com/office/drawing/2014/main" id="{9C2240F9-9220-72D7-1726-034BE274B7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503" y="1617648"/>
              <a:ext cx="249037" cy="274514"/>
              <a:chOff x="4053" y="1584"/>
              <a:chExt cx="501" cy="516"/>
            </a:xfrm>
          </p:grpSpPr>
          <p:grpSp>
            <p:nvGrpSpPr>
              <p:cNvPr id="936" name="Group 116">
                <a:extLst>
                  <a:ext uri="{FF2B5EF4-FFF2-40B4-BE49-F238E27FC236}">
                    <a16:creationId xmlns:a16="http://schemas.microsoft.com/office/drawing/2014/main" id="{C004F352-F593-36C1-5312-758260196C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1210" name="Oval 117">
                  <a:extLst>
                    <a:ext uri="{FF2B5EF4-FFF2-40B4-BE49-F238E27FC236}">
                      <a16:creationId xmlns:a16="http://schemas.microsoft.com/office/drawing/2014/main" id="{DC292C14-CC83-B573-16D9-F4F75A27A9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11" name="Oval 118">
                  <a:extLst>
                    <a:ext uri="{FF2B5EF4-FFF2-40B4-BE49-F238E27FC236}">
                      <a16:creationId xmlns:a16="http://schemas.microsoft.com/office/drawing/2014/main" id="{319FAA81-4E60-2EBF-0350-BBC1EAB9C2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37" name="Group 119">
                <a:extLst>
                  <a:ext uri="{FF2B5EF4-FFF2-40B4-BE49-F238E27FC236}">
                    <a16:creationId xmlns:a16="http://schemas.microsoft.com/office/drawing/2014/main" id="{42EC3C40-6326-6BA3-3151-4B02E9797F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1208" name="Oval 120">
                  <a:extLst>
                    <a:ext uri="{FF2B5EF4-FFF2-40B4-BE49-F238E27FC236}">
                      <a16:creationId xmlns:a16="http://schemas.microsoft.com/office/drawing/2014/main" id="{43C0F412-E502-5ABF-3014-438F582D1E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9" name="Oval 121">
                  <a:extLst>
                    <a:ext uri="{FF2B5EF4-FFF2-40B4-BE49-F238E27FC236}">
                      <a16:creationId xmlns:a16="http://schemas.microsoft.com/office/drawing/2014/main" id="{72413A06-BFBB-733F-26E6-A89B405D8A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38" name="Group 122">
                <a:extLst>
                  <a:ext uri="{FF2B5EF4-FFF2-40B4-BE49-F238E27FC236}">
                    <a16:creationId xmlns:a16="http://schemas.microsoft.com/office/drawing/2014/main" id="{FA42A1DF-4B41-7C36-B7BA-3317EAB394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1206" name="Oval 123">
                  <a:extLst>
                    <a:ext uri="{FF2B5EF4-FFF2-40B4-BE49-F238E27FC236}">
                      <a16:creationId xmlns:a16="http://schemas.microsoft.com/office/drawing/2014/main" id="{B82DF8AE-1236-9164-80ED-9D98A3E3AB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7" name="Oval 124">
                  <a:extLst>
                    <a:ext uri="{FF2B5EF4-FFF2-40B4-BE49-F238E27FC236}">
                      <a16:creationId xmlns:a16="http://schemas.microsoft.com/office/drawing/2014/main" id="{FDE510E3-8FDF-3FFC-037E-B9496B0428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39" name="Group 125">
                <a:extLst>
                  <a:ext uri="{FF2B5EF4-FFF2-40B4-BE49-F238E27FC236}">
                    <a16:creationId xmlns:a16="http://schemas.microsoft.com/office/drawing/2014/main" id="{947D96E8-EB24-A71C-BCDC-EB60723EAB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1204" name="Oval 126">
                  <a:extLst>
                    <a:ext uri="{FF2B5EF4-FFF2-40B4-BE49-F238E27FC236}">
                      <a16:creationId xmlns:a16="http://schemas.microsoft.com/office/drawing/2014/main" id="{24A53B3B-AADD-6A17-6195-48FA8854C8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5" name="Oval 127">
                  <a:extLst>
                    <a:ext uri="{FF2B5EF4-FFF2-40B4-BE49-F238E27FC236}">
                      <a16:creationId xmlns:a16="http://schemas.microsoft.com/office/drawing/2014/main" id="{2395959B-095B-916D-B10E-4521047658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40" name="Group 128">
                <a:extLst>
                  <a:ext uri="{FF2B5EF4-FFF2-40B4-BE49-F238E27FC236}">
                    <a16:creationId xmlns:a16="http://schemas.microsoft.com/office/drawing/2014/main" id="{48B210D7-6D27-E475-814A-0367FA73E8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1202" name="Oval 129">
                  <a:extLst>
                    <a:ext uri="{FF2B5EF4-FFF2-40B4-BE49-F238E27FC236}">
                      <a16:creationId xmlns:a16="http://schemas.microsoft.com/office/drawing/2014/main" id="{6D83444A-00E1-9245-678E-40BF3858A9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3" name="Oval 130">
                  <a:extLst>
                    <a:ext uri="{FF2B5EF4-FFF2-40B4-BE49-F238E27FC236}">
                      <a16:creationId xmlns:a16="http://schemas.microsoft.com/office/drawing/2014/main" id="{2441D587-E3D5-3B59-8304-61F65D733E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41" name="Group 131">
                <a:extLst>
                  <a:ext uri="{FF2B5EF4-FFF2-40B4-BE49-F238E27FC236}">
                    <a16:creationId xmlns:a16="http://schemas.microsoft.com/office/drawing/2014/main" id="{E261987F-3122-A3B4-635C-A407F97E8A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1200" name="Oval 132">
                  <a:extLst>
                    <a:ext uri="{FF2B5EF4-FFF2-40B4-BE49-F238E27FC236}">
                      <a16:creationId xmlns:a16="http://schemas.microsoft.com/office/drawing/2014/main" id="{0C692584-40BF-5C49-EDAC-5B039AEF8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1" name="Oval 133">
                  <a:extLst>
                    <a:ext uri="{FF2B5EF4-FFF2-40B4-BE49-F238E27FC236}">
                      <a16:creationId xmlns:a16="http://schemas.microsoft.com/office/drawing/2014/main" id="{A7673F1C-7ADC-A582-8A86-A82DD252A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42" name="Group 134">
                <a:extLst>
                  <a:ext uri="{FF2B5EF4-FFF2-40B4-BE49-F238E27FC236}">
                    <a16:creationId xmlns:a16="http://schemas.microsoft.com/office/drawing/2014/main" id="{926655CD-613E-AA13-70EA-23F117E60C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1198" name="Oval 135">
                  <a:extLst>
                    <a:ext uri="{FF2B5EF4-FFF2-40B4-BE49-F238E27FC236}">
                      <a16:creationId xmlns:a16="http://schemas.microsoft.com/office/drawing/2014/main" id="{E060A662-87BE-C3C8-5555-386E05E732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9" name="Oval 136">
                  <a:extLst>
                    <a:ext uri="{FF2B5EF4-FFF2-40B4-BE49-F238E27FC236}">
                      <a16:creationId xmlns:a16="http://schemas.microsoft.com/office/drawing/2014/main" id="{D4C53C87-A487-03E5-2E31-6DB4CC743B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43" name="Group 137">
                <a:extLst>
                  <a:ext uri="{FF2B5EF4-FFF2-40B4-BE49-F238E27FC236}">
                    <a16:creationId xmlns:a16="http://schemas.microsoft.com/office/drawing/2014/main" id="{5A8A670F-9538-8F77-F1FC-1F461FF65B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1196" name="Oval 138">
                  <a:extLst>
                    <a:ext uri="{FF2B5EF4-FFF2-40B4-BE49-F238E27FC236}">
                      <a16:creationId xmlns:a16="http://schemas.microsoft.com/office/drawing/2014/main" id="{BAAB491C-CEC3-B334-C611-5636D854D8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7" name="Oval 139">
                  <a:extLst>
                    <a:ext uri="{FF2B5EF4-FFF2-40B4-BE49-F238E27FC236}">
                      <a16:creationId xmlns:a16="http://schemas.microsoft.com/office/drawing/2014/main" id="{5ABF9402-8B23-2EBF-66F5-BA264D3F4C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44" name="Group 140">
                <a:extLst>
                  <a:ext uri="{FF2B5EF4-FFF2-40B4-BE49-F238E27FC236}">
                    <a16:creationId xmlns:a16="http://schemas.microsoft.com/office/drawing/2014/main" id="{10FC1B4A-9B68-D445-FC0F-C248286928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1194" name="Oval 141">
                  <a:extLst>
                    <a:ext uri="{FF2B5EF4-FFF2-40B4-BE49-F238E27FC236}">
                      <a16:creationId xmlns:a16="http://schemas.microsoft.com/office/drawing/2014/main" id="{FDB44DAD-D014-4806-EF0C-7A1C132064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5" name="Oval 142">
                  <a:extLst>
                    <a:ext uri="{FF2B5EF4-FFF2-40B4-BE49-F238E27FC236}">
                      <a16:creationId xmlns:a16="http://schemas.microsoft.com/office/drawing/2014/main" id="{0E0B13E6-E5A2-107C-1CC2-23FCD5908F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45" name="Group 143">
                <a:extLst>
                  <a:ext uri="{FF2B5EF4-FFF2-40B4-BE49-F238E27FC236}">
                    <a16:creationId xmlns:a16="http://schemas.microsoft.com/office/drawing/2014/main" id="{F59F261A-8DAE-35A0-D420-D78C90B9DF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1192" name="Oval 144">
                  <a:extLst>
                    <a:ext uri="{FF2B5EF4-FFF2-40B4-BE49-F238E27FC236}">
                      <a16:creationId xmlns:a16="http://schemas.microsoft.com/office/drawing/2014/main" id="{76481FAB-EFCE-D842-32EB-E28A70F820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3" name="Oval 145">
                  <a:extLst>
                    <a:ext uri="{FF2B5EF4-FFF2-40B4-BE49-F238E27FC236}">
                      <a16:creationId xmlns:a16="http://schemas.microsoft.com/office/drawing/2014/main" id="{C3E8639D-8A1A-1FCD-FE45-D819EB3446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46" name="Group 146">
                <a:extLst>
                  <a:ext uri="{FF2B5EF4-FFF2-40B4-BE49-F238E27FC236}">
                    <a16:creationId xmlns:a16="http://schemas.microsoft.com/office/drawing/2014/main" id="{75F4BCC4-9CF6-C9D9-C7E2-A46EC8EC06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1190" name="Oval 147">
                  <a:extLst>
                    <a:ext uri="{FF2B5EF4-FFF2-40B4-BE49-F238E27FC236}">
                      <a16:creationId xmlns:a16="http://schemas.microsoft.com/office/drawing/2014/main" id="{B088C074-F54D-50C7-0793-FE206CE9A4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1" name="Oval 148">
                  <a:extLst>
                    <a:ext uri="{FF2B5EF4-FFF2-40B4-BE49-F238E27FC236}">
                      <a16:creationId xmlns:a16="http://schemas.microsoft.com/office/drawing/2014/main" id="{0A0B1ACB-23E7-BA5F-B633-DB99C58BE3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47" name="Group 149">
                <a:extLst>
                  <a:ext uri="{FF2B5EF4-FFF2-40B4-BE49-F238E27FC236}">
                    <a16:creationId xmlns:a16="http://schemas.microsoft.com/office/drawing/2014/main" id="{150A72B2-1FD1-AA32-A4B9-FE2FDB6701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1188" name="Oval 150">
                  <a:extLst>
                    <a:ext uri="{FF2B5EF4-FFF2-40B4-BE49-F238E27FC236}">
                      <a16:creationId xmlns:a16="http://schemas.microsoft.com/office/drawing/2014/main" id="{CE2F0FA5-DC5F-E518-45AB-2F0E373C65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89" name="Oval 151">
                  <a:extLst>
                    <a:ext uri="{FF2B5EF4-FFF2-40B4-BE49-F238E27FC236}">
                      <a16:creationId xmlns:a16="http://schemas.microsoft.com/office/drawing/2014/main" id="{DC4E2EA9-5441-EF62-0AA5-49955B05F4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48" name="Group 152">
                <a:extLst>
                  <a:ext uri="{FF2B5EF4-FFF2-40B4-BE49-F238E27FC236}">
                    <a16:creationId xmlns:a16="http://schemas.microsoft.com/office/drawing/2014/main" id="{21D8DFAA-D8B9-6F55-04E7-58DE22B2D4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1186" name="Oval 153">
                  <a:extLst>
                    <a:ext uri="{FF2B5EF4-FFF2-40B4-BE49-F238E27FC236}">
                      <a16:creationId xmlns:a16="http://schemas.microsoft.com/office/drawing/2014/main" id="{7E2A84DA-92DE-83B7-7721-222AE6048D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87" name="Oval 154">
                  <a:extLst>
                    <a:ext uri="{FF2B5EF4-FFF2-40B4-BE49-F238E27FC236}">
                      <a16:creationId xmlns:a16="http://schemas.microsoft.com/office/drawing/2014/main" id="{5559560C-0606-2ECF-AD3B-186E196B7D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49" name="Group 155">
                <a:extLst>
                  <a:ext uri="{FF2B5EF4-FFF2-40B4-BE49-F238E27FC236}">
                    <a16:creationId xmlns:a16="http://schemas.microsoft.com/office/drawing/2014/main" id="{FCD90D33-E75B-F2C1-D190-D84B8DA9FF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1184" name="Oval 156">
                  <a:extLst>
                    <a:ext uri="{FF2B5EF4-FFF2-40B4-BE49-F238E27FC236}">
                      <a16:creationId xmlns:a16="http://schemas.microsoft.com/office/drawing/2014/main" id="{1F39E1A5-8EA9-86A4-59A6-81E6551D4A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85" name="Oval 157">
                  <a:extLst>
                    <a:ext uri="{FF2B5EF4-FFF2-40B4-BE49-F238E27FC236}">
                      <a16:creationId xmlns:a16="http://schemas.microsoft.com/office/drawing/2014/main" id="{C5BEE7FB-C511-2277-2FE5-942348093A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50" name="Group 158">
                <a:extLst>
                  <a:ext uri="{FF2B5EF4-FFF2-40B4-BE49-F238E27FC236}">
                    <a16:creationId xmlns:a16="http://schemas.microsoft.com/office/drawing/2014/main" id="{78C034BE-7F08-8B49-E1B9-583F4207B5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1182" name="Oval 159">
                  <a:extLst>
                    <a:ext uri="{FF2B5EF4-FFF2-40B4-BE49-F238E27FC236}">
                      <a16:creationId xmlns:a16="http://schemas.microsoft.com/office/drawing/2014/main" id="{DF348FFB-45DB-8602-AB64-C97F9269E4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83" name="Oval 160">
                  <a:extLst>
                    <a:ext uri="{FF2B5EF4-FFF2-40B4-BE49-F238E27FC236}">
                      <a16:creationId xmlns:a16="http://schemas.microsoft.com/office/drawing/2014/main" id="{EF875C9B-3AEB-46CF-A4E5-BB47E4D252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51" name="Group 187">
                <a:extLst>
                  <a:ext uri="{FF2B5EF4-FFF2-40B4-BE49-F238E27FC236}">
                    <a16:creationId xmlns:a16="http://schemas.microsoft.com/office/drawing/2014/main" id="{C9D14A5D-AED3-16B3-D801-512009A642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1180" name="Oval 162">
                  <a:extLst>
                    <a:ext uri="{FF2B5EF4-FFF2-40B4-BE49-F238E27FC236}">
                      <a16:creationId xmlns:a16="http://schemas.microsoft.com/office/drawing/2014/main" id="{E54E901F-C4C2-D7FB-4785-FB2D40C1A5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81" name="Oval 163">
                  <a:extLst>
                    <a:ext uri="{FF2B5EF4-FFF2-40B4-BE49-F238E27FC236}">
                      <a16:creationId xmlns:a16="http://schemas.microsoft.com/office/drawing/2014/main" id="{3B64DF96-403E-73F4-538B-465010C682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52" name="Group 164">
                <a:extLst>
                  <a:ext uri="{FF2B5EF4-FFF2-40B4-BE49-F238E27FC236}">
                    <a16:creationId xmlns:a16="http://schemas.microsoft.com/office/drawing/2014/main" id="{226C0046-F9B0-6DAF-8CA8-146FE63AAD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1178" name="Oval 165">
                  <a:extLst>
                    <a:ext uri="{FF2B5EF4-FFF2-40B4-BE49-F238E27FC236}">
                      <a16:creationId xmlns:a16="http://schemas.microsoft.com/office/drawing/2014/main" id="{06211D82-8800-B118-49C6-E09E85D41D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79" name="Oval 166">
                  <a:extLst>
                    <a:ext uri="{FF2B5EF4-FFF2-40B4-BE49-F238E27FC236}">
                      <a16:creationId xmlns:a16="http://schemas.microsoft.com/office/drawing/2014/main" id="{F339C3ED-700F-4E32-0254-984FECE612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53" name="Group 167">
                <a:extLst>
                  <a:ext uri="{FF2B5EF4-FFF2-40B4-BE49-F238E27FC236}">
                    <a16:creationId xmlns:a16="http://schemas.microsoft.com/office/drawing/2014/main" id="{7BF89F0D-5D69-F5F2-27A1-9F1EE8FA3E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1176" name="Oval 168">
                  <a:extLst>
                    <a:ext uri="{FF2B5EF4-FFF2-40B4-BE49-F238E27FC236}">
                      <a16:creationId xmlns:a16="http://schemas.microsoft.com/office/drawing/2014/main" id="{F2238BE5-DEF5-B368-9DE2-8335962CA7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77" name="Oval 169">
                  <a:extLst>
                    <a:ext uri="{FF2B5EF4-FFF2-40B4-BE49-F238E27FC236}">
                      <a16:creationId xmlns:a16="http://schemas.microsoft.com/office/drawing/2014/main" id="{9B75CF9D-FFBD-130C-711C-3012EA77C6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54" name="Group 170">
                <a:extLst>
                  <a:ext uri="{FF2B5EF4-FFF2-40B4-BE49-F238E27FC236}">
                    <a16:creationId xmlns:a16="http://schemas.microsoft.com/office/drawing/2014/main" id="{A042B31F-DB85-9F38-F8EF-D3B2838624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1174" name="Oval 171">
                  <a:extLst>
                    <a:ext uri="{FF2B5EF4-FFF2-40B4-BE49-F238E27FC236}">
                      <a16:creationId xmlns:a16="http://schemas.microsoft.com/office/drawing/2014/main" id="{A1AE17BD-72B8-9B75-A7DD-05E8A120C4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75" name="Oval 172">
                  <a:extLst>
                    <a:ext uri="{FF2B5EF4-FFF2-40B4-BE49-F238E27FC236}">
                      <a16:creationId xmlns:a16="http://schemas.microsoft.com/office/drawing/2014/main" id="{DBA3CA7F-4B43-E6BF-F644-EAB4AD467B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55" name="Group 173">
                <a:extLst>
                  <a:ext uri="{FF2B5EF4-FFF2-40B4-BE49-F238E27FC236}">
                    <a16:creationId xmlns:a16="http://schemas.microsoft.com/office/drawing/2014/main" id="{40931FDB-FA86-7EEF-F9EB-B86B9D30CD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1172" name="Oval 174">
                  <a:extLst>
                    <a:ext uri="{FF2B5EF4-FFF2-40B4-BE49-F238E27FC236}">
                      <a16:creationId xmlns:a16="http://schemas.microsoft.com/office/drawing/2014/main" id="{F2776FE9-C9C7-1E37-2D66-A870CFF95E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73" name="Oval 175">
                  <a:extLst>
                    <a:ext uri="{FF2B5EF4-FFF2-40B4-BE49-F238E27FC236}">
                      <a16:creationId xmlns:a16="http://schemas.microsoft.com/office/drawing/2014/main" id="{166DC7C9-D777-FC1B-CB56-EC7C4096CA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57" name="Group 176">
                <a:extLst>
                  <a:ext uri="{FF2B5EF4-FFF2-40B4-BE49-F238E27FC236}">
                    <a16:creationId xmlns:a16="http://schemas.microsoft.com/office/drawing/2014/main" id="{8B3DDF51-908E-F2DB-A938-267353CF59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1170" name="Oval 177">
                  <a:extLst>
                    <a:ext uri="{FF2B5EF4-FFF2-40B4-BE49-F238E27FC236}">
                      <a16:creationId xmlns:a16="http://schemas.microsoft.com/office/drawing/2014/main" id="{23C39FFB-B397-A5B8-FE6F-49799A1ED5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71" name="Oval 178">
                  <a:extLst>
                    <a:ext uri="{FF2B5EF4-FFF2-40B4-BE49-F238E27FC236}">
                      <a16:creationId xmlns:a16="http://schemas.microsoft.com/office/drawing/2014/main" id="{1732570B-BF3B-DAFF-A796-A5ED9253DF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58" name="Group 179">
                <a:extLst>
                  <a:ext uri="{FF2B5EF4-FFF2-40B4-BE49-F238E27FC236}">
                    <a16:creationId xmlns:a16="http://schemas.microsoft.com/office/drawing/2014/main" id="{1A9942DB-5A69-84B4-8803-24DD133A52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1168" name="Oval 206">
                  <a:extLst>
                    <a:ext uri="{FF2B5EF4-FFF2-40B4-BE49-F238E27FC236}">
                      <a16:creationId xmlns:a16="http://schemas.microsoft.com/office/drawing/2014/main" id="{8106E98F-4098-1F51-B4D4-8741021819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69" name="Oval 207">
                  <a:extLst>
                    <a:ext uri="{FF2B5EF4-FFF2-40B4-BE49-F238E27FC236}">
                      <a16:creationId xmlns:a16="http://schemas.microsoft.com/office/drawing/2014/main" id="{F305AEF6-FCBB-3252-BDA2-81A27D2719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59" name="Group 182">
                <a:extLst>
                  <a:ext uri="{FF2B5EF4-FFF2-40B4-BE49-F238E27FC236}">
                    <a16:creationId xmlns:a16="http://schemas.microsoft.com/office/drawing/2014/main" id="{5A238F74-EC08-5BE1-07B1-05E28C69BB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1166" name="Oval 183">
                  <a:extLst>
                    <a:ext uri="{FF2B5EF4-FFF2-40B4-BE49-F238E27FC236}">
                      <a16:creationId xmlns:a16="http://schemas.microsoft.com/office/drawing/2014/main" id="{19E23647-49A9-AF5B-1E9B-67A258A4FB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67" name="Oval 184">
                  <a:extLst>
                    <a:ext uri="{FF2B5EF4-FFF2-40B4-BE49-F238E27FC236}">
                      <a16:creationId xmlns:a16="http://schemas.microsoft.com/office/drawing/2014/main" id="{6EEA19AB-9600-ECFA-AAA8-E08AF41BDD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52" name="Group 185">
                <a:extLst>
                  <a:ext uri="{FF2B5EF4-FFF2-40B4-BE49-F238E27FC236}">
                    <a16:creationId xmlns:a16="http://schemas.microsoft.com/office/drawing/2014/main" id="{13A2D6C4-E8C7-B867-87A5-80F3222297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1164" name="Oval 186">
                  <a:extLst>
                    <a:ext uri="{FF2B5EF4-FFF2-40B4-BE49-F238E27FC236}">
                      <a16:creationId xmlns:a16="http://schemas.microsoft.com/office/drawing/2014/main" id="{25C41073-B05B-7B33-1D86-35D2F3AA41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65" name="Oval 187">
                  <a:extLst>
                    <a:ext uri="{FF2B5EF4-FFF2-40B4-BE49-F238E27FC236}">
                      <a16:creationId xmlns:a16="http://schemas.microsoft.com/office/drawing/2014/main" id="{50FC089F-E9CF-4916-375D-F696B8B4DA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54" name="Group 188">
                <a:extLst>
                  <a:ext uri="{FF2B5EF4-FFF2-40B4-BE49-F238E27FC236}">
                    <a16:creationId xmlns:a16="http://schemas.microsoft.com/office/drawing/2014/main" id="{DF67F2C7-54D9-F941-DC6D-BD626DCAB8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1162" name="Oval 189">
                  <a:extLst>
                    <a:ext uri="{FF2B5EF4-FFF2-40B4-BE49-F238E27FC236}">
                      <a16:creationId xmlns:a16="http://schemas.microsoft.com/office/drawing/2014/main" id="{5F10F957-5665-58E8-F09B-9F7907FCD2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63" name="Oval 190">
                  <a:extLst>
                    <a:ext uri="{FF2B5EF4-FFF2-40B4-BE49-F238E27FC236}">
                      <a16:creationId xmlns:a16="http://schemas.microsoft.com/office/drawing/2014/main" id="{ADA9676C-44BD-C63D-4BD9-9F7CB8815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55" name="Group 191">
                <a:extLst>
                  <a:ext uri="{FF2B5EF4-FFF2-40B4-BE49-F238E27FC236}">
                    <a16:creationId xmlns:a16="http://schemas.microsoft.com/office/drawing/2014/main" id="{F70CFC3F-A00D-BF2D-EA6C-C26E535545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1160" name="Oval 192">
                  <a:extLst>
                    <a:ext uri="{FF2B5EF4-FFF2-40B4-BE49-F238E27FC236}">
                      <a16:creationId xmlns:a16="http://schemas.microsoft.com/office/drawing/2014/main" id="{D6C383A9-CC6D-B01A-7E6E-F8AE056D92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61" name="Oval 193">
                  <a:extLst>
                    <a:ext uri="{FF2B5EF4-FFF2-40B4-BE49-F238E27FC236}">
                      <a16:creationId xmlns:a16="http://schemas.microsoft.com/office/drawing/2014/main" id="{CA88D57C-55C0-C1C8-AE6C-9BB7749F23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932" name="Straight Arrow Connector 251">
              <a:extLst>
                <a:ext uri="{FF2B5EF4-FFF2-40B4-BE49-F238E27FC236}">
                  <a16:creationId xmlns:a16="http://schemas.microsoft.com/office/drawing/2014/main" id="{995006E3-C4D1-7777-96BD-6C8057D348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478" y="1397036"/>
              <a:ext cx="54911" cy="2493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3" name="Group 109">
              <a:extLst>
                <a:ext uri="{FF2B5EF4-FFF2-40B4-BE49-F238E27FC236}">
                  <a16:creationId xmlns:a16="http://schemas.microsoft.com/office/drawing/2014/main" id="{C190CFDD-F7F3-E884-20AF-1834A12677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478" y="1515807"/>
              <a:ext cx="47922" cy="54270"/>
              <a:chOff x="2142" y="1758"/>
              <a:chExt cx="144" cy="144"/>
            </a:xfrm>
          </p:grpSpPr>
          <p:sp>
            <p:nvSpPr>
              <p:cNvPr id="934" name="Oval 110">
                <a:extLst>
                  <a:ext uri="{FF2B5EF4-FFF2-40B4-BE49-F238E27FC236}">
                    <a16:creationId xmlns:a16="http://schemas.microsoft.com/office/drawing/2014/main" id="{47E787E9-8D82-D93C-BA73-660D498E7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1758"/>
                <a:ext cx="144" cy="144"/>
              </a:xfrm>
              <a:prstGeom prst="ellipse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5" name="Oval 111">
                <a:extLst>
                  <a:ext uri="{FF2B5EF4-FFF2-40B4-BE49-F238E27FC236}">
                    <a16:creationId xmlns:a16="http://schemas.microsoft.com/office/drawing/2014/main" id="{521C9447-F34C-4EA0-EBC6-EB8CB6873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1776"/>
                <a:ext cx="48" cy="4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12" name="Group 1211">
            <a:extLst>
              <a:ext uri="{FF2B5EF4-FFF2-40B4-BE49-F238E27FC236}">
                <a16:creationId xmlns:a16="http://schemas.microsoft.com/office/drawing/2014/main" id="{DE710790-9DFA-ADF8-4989-A195D8226BE4}"/>
              </a:ext>
            </a:extLst>
          </p:cNvPr>
          <p:cNvGrpSpPr/>
          <p:nvPr/>
        </p:nvGrpSpPr>
        <p:grpSpPr>
          <a:xfrm>
            <a:off x="4846959" y="2270225"/>
            <a:ext cx="717810" cy="549404"/>
            <a:chOff x="287914" y="1397036"/>
            <a:chExt cx="717810" cy="549404"/>
          </a:xfrm>
        </p:grpSpPr>
        <p:sp>
          <p:nvSpPr>
            <p:cNvPr id="1213" name="Oval 95">
              <a:extLst>
                <a:ext uri="{FF2B5EF4-FFF2-40B4-BE49-F238E27FC236}">
                  <a16:creationId xmlns:a16="http://schemas.microsoft.com/office/drawing/2014/main" id="{2D396946-62BE-6ACC-FCA5-B6B8DAD20B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265963">
              <a:off x="477629" y="1418345"/>
              <a:ext cx="338380" cy="717810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chemeClr val="tx2"/>
                  </a:gs>
                  <a:gs pos="44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14" name="Group 194">
              <a:extLst>
                <a:ext uri="{FF2B5EF4-FFF2-40B4-BE49-F238E27FC236}">
                  <a16:creationId xmlns:a16="http://schemas.microsoft.com/office/drawing/2014/main" id="{EB0B98D2-6A54-DA48-9828-BF09193AC2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503" y="1617648"/>
              <a:ext cx="249037" cy="274514"/>
              <a:chOff x="4053" y="1584"/>
              <a:chExt cx="501" cy="516"/>
            </a:xfrm>
          </p:grpSpPr>
          <p:grpSp>
            <p:nvGrpSpPr>
              <p:cNvPr id="1219" name="Group 116">
                <a:extLst>
                  <a:ext uri="{FF2B5EF4-FFF2-40B4-BE49-F238E27FC236}">
                    <a16:creationId xmlns:a16="http://schemas.microsoft.com/office/drawing/2014/main" id="{55D652AD-032B-B95B-9CB9-F72C0FD584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1295" name="Oval 117">
                  <a:extLst>
                    <a:ext uri="{FF2B5EF4-FFF2-40B4-BE49-F238E27FC236}">
                      <a16:creationId xmlns:a16="http://schemas.microsoft.com/office/drawing/2014/main" id="{3AE6424E-5F3E-01A8-2F80-7FA2C5BEB7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6" name="Oval 118">
                  <a:extLst>
                    <a:ext uri="{FF2B5EF4-FFF2-40B4-BE49-F238E27FC236}">
                      <a16:creationId xmlns:a16="http://schemas.microsoft.com/office/drawing/2014/main" id="{CD918AAF-1C33-37EF-0643-A28725A8A2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0" name="Group 119">
                <a:extLst>
                  <a:ext uri="{FF2B5EF4-FFF2-40B4-BE49-F238E27FC236}">
                    <a16:creationId xmlns:a16="http://schemas.microsoft.com/office/drawing/2014/main" id="{BFCDA496-EDC4-FE8D-151F-739E67A00D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1293" name="Oval 120">
                  <a:extLst>
                    <a:ext uri="{FF2B5EF4-FFF2-40B4-BE49-F238E27FC236}">
                      <a16:creationId xmlns:a16="http://schemas.microsoft.com/office/drawing/2014/main" id="{E20642E0-CA40-34DD-D795-EA19FFB57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4" name="Oval 121">
                  <a:extLst>
                    <a:ext uri="{FF2B5EF4-FFF2-40B4-BE49-F238E27FC236}">
                      <a16:creationId xmlns:a16="http://schemas.microsoft.com/office/drawing/2014/main" id="{7E4069C7-2D52-4518-18E1-D1B2D58A4F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1" name="Group 122">
                <a:extLst>
                  <a:ext uri="{FF2B5EF4-FFF2-40B4-BE49-F238E27FC236}">
                    <a16:creationId xmlns:a16="http://schemas.microsoft.com/office/drawing/2014/main" id="{8F9AB28E-4ED6-DADB-C666-FFFDF05EBD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1291" name="Oval 123">
                  <a:extLst>
                    <a:ext uri="{FF2B5EF4-FFF2-40B4-BE49-F238E27FC236}">
                      <a16:creationId xmlns:a16="http://schemas.microsoft.com/office/drawing/2014/main" id="{40A702DF-1211-0397-6732-F0D64D7DE1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2" name="Oval 124">
                  <a:extLst>
                    <a:ext uri="{FF2B5EF4-FFF2-40B4-BE49-F238E27FC236}">
                      <a16:creationId xmlns:a16="http://schemas.microsoft.com/office/drawing/2014/main" id="{59E4C8CB-ABED-04EB-A488-D827BDCBFF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2" name="Group 125">
                <a:extLst>
                  <a:ext uri="{FF2B5EF4-FFF2-40B4-BE49-F238E27FC236}">
                    <a16:creationId xmlns:a16="http://schemas.microsoft.com/office/drawing/2014/main" id="{CEB3F125-B248-FE91-A03F-101D357F5D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1289" name="Oval 126">
                  <a:extLst>
                    <a:ext uri="{FF2B5EF4-FFF2-40B4-BE49-F238E27FC236}">
                      <a16:creationId xmlns:a16="http://schemas.microsoft.com/office/drawing/2014/main" id="{A0D45D6F-9C65-AC2F-C0CF-5F2267293B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0" name="Oval 127">
                  <a:extLst>
                    <a:ext uri="{FF2B5EF4-FFF2-40B4-BE49-F238E27FC236}">
                      <a16:creationId xmlns:a16="http://schemas.microsoft.com/office/drawing/2014/main" id="{01F3ABBE-79DF-21BE-CA9A-A857FA0CB6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3" name="Group 128">
                <a:extLst>
                  <a:ext uri="{FF2B5EF4-FFF2-40B4-BE49-F238E27FC236}">
                    <a16:creationId xmlns:a16="http://schemas.microsoft.com/office/drawing/2014/main" id="{C5A63873-5889-7CF1-3B99-DCCDFF5EA2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1287" name="Oval 129">
                  <a:extLst>
                    <a:ext uri="{FF2B5EF4-FFF2-40B4-BE49-F238E27FC236}">
                      <a16:creationId xmlns:a16="http://schemas.microsoft.com/office/drawing/2014/main" id="{5E56A4B8-05DE-C334-6EA0-B41D6F9932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88" name="Oval 130">
                  <a:extLst>
                    <a:ext uri="{FF2B5EF4-FFF2-40B4-BE49-F238E27FC236}">
                      <a16:creationId xmlns:a16="http://schemas.microsoft.com/office/drawing/2014/main" id="{B0676055-28E3-A200-32F6-3DC05897E7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4" name="Group 131">
                <a:extLst>
                  <a:ext uri="{FF2B5EF4-FFF2-40B4-BE49-F238E27FC236}">
                    <a16:creationId xmlns:a16="http://schemas.microsoft.com/office/drawing/2014/main" id="{FEA6103B-8459-18E9-1CAD-E7AE4CEB23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1285" name="Oval 132">
                  <a:extLst>
                    <a:ext uri="{FF2B5EF4-FFF2-40B4-BE49-F238E27FC236}">
                      <a16:creationId xmlns:a16="http://schemas.microsoft.com/office/drawing/2014/main" id="{DFE4F67A-543E-869F-B5E5-00F50B5DC2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86" name="Oval 133">
                  <a:extLst>
                    <a:ext uri="{FF2B5EF4-FFF2-40B4-BE49-F238E27FC236}">
                      <a16:creationId xmlns:a16="http://schemas.microsoft.com/office/drawing/2014/main" id="{0656EE1B-AAC0-8465-22C5-3FEA79F035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5" name="Group 134">
                <a:extLst>
                  <a:ext uri="{FF2B5EF4-FFF2-40B4-BE49-F238E27FC236}">
                    <a16:creationId xmlns:a16="http://schemas.microsoft.com/office/drawing/2014/main" id="{F9B0D868-4CE6-A9B5-B3F1-5774BE1000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1283" name="Oval 135">
                  <a:extLst>
                    <a:ext uri="{FF2B5EF4-FFF2-40B4-BE49-F238E27FC236}">
                      <a16:creationId xmlns:a16="http://schemas.microsoft.com/office/drawing/2014/main" id="{65AC3872-8E90-D92F-1588-8AFC73FF73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84" name="Oval 136">
                  <a:extLst>
                    <a:ext uri="{FF2B5EF4-FFF2-40B4-BE49-F238E27FC236}">
                      <a16:creationId xmlns:a16="http://schemas.microsoft.com/office/drawing/2014/main" id="{F4F0F695-9D5E-AA75-0057-B4C5D4E3D6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6" name="Group 137">
                <a:extLst>
                  <a:ext uri="{FF2B5EF4-FFF2-40B4-BE49-F238E27FC236}">
                    <a16:creationId xmlns:a16="http://schemas.microsoft.com/office/drawing/2014/main" id="{B02D3EEA-A6AA-B1C7-1EDD-26E9E1BBD1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1281" name="Oval 138">
                  <a:extLst>
                    <a:ext uri="{FF2B5EF4-FFF2-40B4-BE49-F238E27FC236}">
                      <a16:creationId xmlns:a16="http://schemas.microsoft.com/office/drawing/2014/main" id="{A504CAE3-7499-8389-E9A5-F081A761F5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82" name="Oval 139">
                  <a:extLst>
                    <a:ext uri="{FF2B5EF4-FFF2-40B4-BE49-F238E27FC236}">
                      <a16:creationId xmlns:a16="http://schemas.microsoft.com/office/drawing/2014/main" id="{48E08F6B-B623-A7C5-05A0-DBB844F4A7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7" name="Group 140">
                <a:extLst>
                  <a:ext uri="{FF2B5EF4-FFF2-40B4-BE49-F238E27FC236}">
                    <a16:creationId xmlns:a16="http://schemas.microsoft.com/office/drawing/2014/main" id="{9E120BC3-FE79-C534-F2A7-B23F1E28FC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1279" name="Oval 141">
                  <a:extLst>
                    <a:ext uri="{FF2B5EF4-FFF2-40B4-BE49-F238E27FC236}">
                      <a16:creationId xmlns:a16="http://schemas.microsoft.com/office/drawing/2014/main" id="{0662F87D-D498-780A-FB40-F6F80CB077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80" name="Oval 142">
                  <a:extLst>
                    <a:ext uri="{FF2B5EF4-FFF2-40B4-BE49-F238E27FC236}">
                      <a16:creationId xmlns:a16="http://schemas.microsoft.com/office/drawing/2014/main" id="{F7683352-4912-204C-BAC3-1655897B4D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8" name="Group 143">
                <a:extLst>
                  <a:ext uri="{FF2B5EF4-FFF2-40B4-BE49-F238E27FC236}">
                    <a16:creationId xmlns:a16="http://schemas.microsoft.com/office/drawing/2014/main" id="{322131A9-14E9-BFD5-EF24-1860478B65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1277" name="Oval 144">
                  <a:extLst>
                    <a:ext uri="{FF2B5EF4-FFF2-40B4-BE49-F238E27FC236}">
                      <a16:creationId xmlns:a16="http://schemas.microsoft.com/office/drawing/2014/main" id="{32F92FD3-ECD3-2056-38E4-5712883EE5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78" name="Oval 145">
                  <a:extLst>
                    <a:ext uri="{FF2B5EF4-FFF2-40B4-BE49-F238E27FC236}">
                      <a16:creationId xmlns:a16="http://schemas.microsoft.com/office/drawing/2014/main" id="{E57EED42-AF76-0E06-EC59-F1D309B37B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9" name="Group 146">
                <a:extLst>
                  <a:ext uri="{FF2B5EF4-FFF2-40B4-BE49-F238E27FC236}">
                    <a16:creationId xmlns:a16="http://schemas.microsoft.com/office/drawing/2014/main" id="{839A2B74-28B8-9287-4346-EF781BF4B8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1275" name="Oval 147">
                  <a:extLst>
                    <a:ext uri="{FF2B5EF4-FFF2-40B4-BE49-F238E27FC236}">
                      <a16:creationId xmlns:a16="http://schemas.microsoft.com/office/drawing/2014/main" id="{B8C1E68D-451C-5B30-0EE9-12533C6105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Oval 148">
                  <a:extLst>
                    <a:ext uri="{FF2B5EF4-FFF2-40B4-BE49-F238E27FC236}">
                      <a16:creationId xmlns:a16="http://schemas.microsoft.com/office/drawing/2014/main" id="{85F9E46A-0677-13D1-6766-01A17BD356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0" name="Group 149">
                <a:extLst>
                  <a:ext uri="{FF2B5EF4-FFF2-40B4-BE49-F238E27FC236}">
                    <a16:creationId xmlns:a16="http://schemas.microsoft.com/office/drawing/2014/main" id="{D39B133B-DF44-D72F-B9D8-D232ECA393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1273" name="Oval 150">
                  <a:extLst>
                    <a:ext uri="{FF2B5EF4-FFF2-40B4-BE49-F238E27FC236}">
                      <a16:creationId xmlns:a16="http://schemas.microsoft.com/office/drawing/2014/main" id="{F1E64293-95DC-240A-55C3-DC976A73EB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Oval 151">
                  <a:extLst>
                    <a:ext uri="{FF2B5EF4-FFF2-40B4-BE49-F238E27FC236}">
                      <a16:creationId xmlns:a16="http://schemas.microsoft.com/office/drawing/2014/main" id="{49DC5B42-455E-4745-B78B-67ADBE2925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1" name="Group 152">
                <a:extLst>
                  <a:ext uri="{FF2B5EF4-FFF2-40B4-BE49-F238E27FC236}">
                    <a16:creationId xmlns:a16="http://schemas.microsoft.com/office/drawing/2014/main" id="{63F2899F-0A5C-D89F-1FB2-13627166B4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1271" name="Oval 153">
                  <a:extLst>
                    <a:ext uri="{FF2B5EF4-FFF2-40B4-BE49-F238E27FC236}">
                      <a16:creationId xmlns:a16="http://schemas.microsoft.com/office/drawing/2014/main" id="{F75CE971-FDD9-87C6-7623-95FBFF2E25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Oval 154">
                  <a:extLst>
                    <a:ext uri="{FF2B5EF4-FFF2-40B4-BE49-F238E27FC236}">
                      <a16:creationId xmlns:a16="http://schemas.microsoft.com/office/drawing/2014/main" id="{4108DD05-501F-8873-EF89-8EFD546741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2" name="Group 155">
                <a:extLst>
                  <a:ext uri="{FF2B5EF4-FFF2-40B4-BE49-F238E27FC236}">
                    <a16:creationId xmlns:a16="http://schemas.microsoft.com/office/drawing/2014/main" id="{6968D132-5700-55EC-C144-FC609B6EEC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1269" name="Oval 156">
                  <a:extLst>
                    <a:ext uri="{FF2B5EF4-FFF2-40B4-BE49-F238E27FC236}">
                      <a16:creationId xmlns:a16="http://schemas.microsoft.com/office/drawing/2014/main" id="{CF9AB23F-3ADC-4B4C-8F9E-6F6DBA5346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Oval 157">
                  <a:extLst>
                    <a:ext uri="{FF2B5EF4-FFF2-40B4-BE49-F238E27FC236}">
                      <a16:creationId xmlns:a16="http://schemas.microsoft.com/office/drawing/2014/main" id="{C68A7063-0DCB-2F39-B388-63CF576B8E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3" name="Group 158">
                <a:extLst>
                  <a:ext uri="{FF2B5EF4-FFF2-40B4-BE49-F238E27FC236}">
                    <a16:creationId xmlns:a16="http://schemas.microsoft.com/office/drawing/2014/main" id="{18A954F5-FFD1-380F-04C7-1BF7A2E5D2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1267" name="Oval 159">
                  <a:extLst>
                    <a:ext uri="{FF2B5EF4-FFF2-40B4-BE49-F238E27FC236}">
                      <a16:creationId xmlns:a16="http://schemas.microsoft.com/office/drawing/2014/main" id="{308F6789-748F-7055-DF13-C0E831084F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68" name="Oval 160">
                  <a:extLst>
                    <a:ext uri="{FF2B5EF4-FFF2-40B4-BE49-F238E27FC236}">
                      <a16:creationId xmlns:a16="http://schemas.microsoft.com/office/drawing/2014/main" id="{B0A2DD71-3085-5AF8-3F17-D28BD0FC8B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4" name="Group 187">
                <a:extLst>
                  <a:ext uri="{FF2B5EF4-FFF2-40B4-BE49-F238E27FC236}">
                    <a16:creationId xmlns:a16="http://schemas.microsoft.com/office/drawing/2014/main" id="{8F5509CF-7C42-7058-ACB4-2AAFDFDCAD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1265" name="Oval 162">
                  <a:extLst>
                    <a:ext uri="{FF2B5EF4-FFF2-40B4-BE49-F238E27FC236}">
                      <a16:creationId xmlns:a16="http://schemas.microsoft.com/office/drawing/2014/main" id="{C8D6C60C-81E9-25C7-F142-1A80299466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66" name="Oval 163">
                  <a:extLst>
                    <a:ext uri="{FF2B5EF4-FFF2-40B4-BE49-F238E27FC236}">
                      <a16:creationId xmlns:a16="http://schemas.microsoft.com/office/drawing/2014/main" id="{2EC3B4BF-417E-A7EA-5A77-778A43E071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5" name="Group 164">
                <a:extLst>
                  <a:ext uri="{FF2B5EF4-FFF2-40B4-BE49-F238E27FC236}">
                    <a16:creationId xmlns:a16="http://schemas.microsoft.com/office/drawing/2014/main" id="{3FB0D336-93F6-62C4-C2BA-BDE63EA205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1263" name="Oval 165">
                  <a:extLst>
                    <a:ext uri="{FF2B5EF4-FFF2-40B4-BE49-F238E27FC236}">
                      <a16:creationId xmlns:a16="http://schemas.microsoft.com/office/drawing/2014/main" id="{B60ADE2E-7F46-607D-217E-806A2EDF49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64" name="Oval 166">
                  <a:extLst>
                    <a:ext uri="{FF2B5EF4-FFF2-40B4-BE49-F238E27FC236}">
                      <a16:creationId xmlns:a16="http://schemas.microsoft.com/office/drawing/2014/main" id="{0CC95587-7B0F-CC68-F696-A4F72F1863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6" name="Group 167">
                <a:extLst>
                  <a:ext uri="{FF2B5EF4-FFF2-40B4-BE49-F238E27FC236}">
                    <a16:creationId xmlns:a16="http://schemas.microsoft.com/office/drawing/2014/main" id="{90056187-44CD-A92D-CAB7-17496CB096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1261" name="Oval 168">
                  <a:extLst>
                    <a:ext uri="{FF2B5EF4-FFF2-40B4-BE49-F238E27FC236}">
                      <a16:creationId xmlns:a16="http://schemas.microsoft.com/office/drawing/2014/main" id="{29D2FC26-06E1-C661-8727-EB767B957B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Oval 169">
                  <a:extLst>
                    <a:ext uri="{FF2B5EF4-FFF2-40B4-BE49-F238E27FC236}">
                      <a16:creationId xmlns:a16="http://schemas.microsoft.com/office/drawing/2014/main" id="{ECCB44D8-5C87-3DDF-F74E-26B99DF65B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7" name="Group 170">
                <a:extLst>
                  <a:ext uri="{FF2B5EF4-FFF2-40B4-BE49-F238E27FC236}">
                    <a16:creationId xmlns:a16="http://schemas.microsoft.com/office/drawing/2014/main" id="{78EB0E7D-97F9-473D-9042-739195D7C1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1259" name="Oval 171">
                  <a:extLst>
                    <a:ext uri="{FF2B5EF4-FFF2-40B4-BE49-F238E27FC236}">
                      <a16:creationId xmlns:a16="http://schemas.microsoft.com/office/drawing/2014/main" id="{AA8014AF-8848-BFD2-7C2C-5E62DB1807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Oval 172">
                  <a:extLst>
                    <a:ext uri="{FF2B5EF4-FFF2-40B4-BE49-F238E27FC236}">
                      <a16:creationId xmlns:a16="http://schemas.microsoft.com/office/drawing/2014/main" id="{43A5E3E6-B05E-0456-6C28-618144AB6D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8" name="Group 173">
                <a:extLst>
                  <a:ext uri="{FF2B5EF4-FFF2-40B4-BE49-F238E27FC236}">
                    <a16:creationId xmlns:a16="http://schemas.microsoft.com/office/drawing/2014/main" id="{06A3205B-23A3-67E0-45DE-126636B130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1257" name="Oval 174">
                  <a:extLst>
                    <a:ext uri="{FF2B5EF4-FFF2-40B4-BE49-F238E27FC236}">
                      <a16:creationId xmlns:a16="http://schemas.microsoft.com/office/drawing/2014/main" id="{F0B6BAE8-F44A-ED02-D3EB-5147B158FD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Oval 175">
                  <a:extLst>
                    <a:ext uri="{FF2B5EF4-FFF2-40B4-BE49-F238E27FC236}">
                      <a16:creationId xmlns:a16="http://schemas.microsoft.com/office/drawing/2014/main" id="{2A089A02-9386-739E-1B7C-DF74A00DA4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9" name="Group 176">
                <a:extLst>
                  <a:ext uri="{FF2B5EF4-FFF2-40B4-BE49-F238E27FC236}">
                    <a16:creationId xmlns:a16="http://schemas.microsoft.com/office/drawing/2014/main" id="{C6CB6B0E-3167-E8D8-E2A3-B8A7177AA6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1255" name="Oval 177">
                  <a:extLst>
                    <a:ext uri="{FF2B5EF4-FFF2-40B4-BE49-F238E27FC236}">
                      <a16:creationId xmlns:a16="http://schemas.microsoft.com/office/drawing/2014/main" id="{B4375BA7-3B0E-2A77-0796-AF73FB0BF8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Oval 178">
                  <a:extLst>
                    <a:ext uri="{FF2B5EF4-FFF2-40B4-BE49-F238E27FC236}">
                      <a16:creationId xmlns:a16="http://schemas.microsoft.com/office/drawing/2014/main" id="{ECEC5CD3-DA11-41BC-1674-B4AEAABC9B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0" name="Group 179">
                <a:extLst>
                  <a:ext uri="{FF2B5EF4-FFF2-40B4-BE49-F238E27FC236}">
                    <a16:creationId xmlns:a16="http://schemas.microsoft.com/office/drawing/2014/main" id="{551DBCE7-AEDB-D155-A9EB-0A21D55830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1253" name="Oval 206">
                  <a:extLst>
                    <a:ext uri="{FF2B5EF4-FFF2-40B4-BE49-F238E27FC236}">
                      <a16:creationId xmlns:a16="http://schemas.microsoft.com/office/drawing/2014/main" id="{6BD1D1E2-D90E-412B-D428-7B10A4CD0B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Oval 207">
                  <a:extLst>
                    <a:ext uri="{FF2B5EF4-FFF2-40B4-BE49-F238E27FC236}">
                      <a16:creationId xmlns:a16="http://schemas.microsoft.com/office/drawing/2014/main" id="{6F883269-48FD-2DCD-0B87-DA5D203A06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1" name="Group 182">
                <a:extLst>
                  <a:ext uri="{FF2B5EF4-FFF2-40B4-BE49-F238E27FC236}">
                    <a16:creationId xmlns:a16="http://schemas.microsoft.com/office/drawing/2014/main" id="{BEAD6BFE-569B-D7A5-46FD-8B45CC2F07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1251" name="Oval 183">
                  <a:extLst>
                    <a:ext uri="{FF2B5EF4-FFF2-40B4-BE49-F238E27FC236}">
                      <a16:creationId xmlns:a16="http://schemas.microsoft.com/office/drawing/2014/main" id="{A51BB40C-8740-9982-E29F-0FE961AB19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Oval 184">
                  <a:extLst>
                    <a:ext uri="{FF2B5EF4-FFF2-40B4-BE49-F238E27FC236}">
                      <a16:creationId xmlns:a16="http://schemas.microsoft.com/office/drawing/2014/main" id="{DE8F73C0-5684-566F-F4BA-9060A789D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2" name="Group 185">
                <a:extLst>
                  <a:ext uri="{FF2B5EF4-FFF2-40B4-BE49-F238E27FC236}">
                    <a16:creationId xmlns:a16="http://schemas.microsoft.com/office/drawing/2014/main" id="{2321D891-29D7-D27C-DBF7-0DE260CB87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1249" name="Oval 186">
                  <a:extLst>
                    <a:ext uri="{FF2B5EF4-FFF2-40B4-BE49-F238E27FC236}">
                      <a16:creationId xmlns:a16="http://schemas.microsoft.com/office/drawing/2014/main" id="{6DB90FA1-0400-9B10-9BF3-064BC62692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50" name="Oval 187">
                  <a:extLst>
                    <a:ext uri="{FF2B5EF4-FFF2-40B4-BE49-F238E27FC236}">
                      <a16:creationId xmlns:a16="http://schemas.microsoft.com/office/drawing/2014/main" id="{EED68050-D96E-D028-3255-E25AE9759C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3" name="Group 188">
                <a:extLst>
                  <a:ext uri="{FF2B5EF4-FFF2-40B4-BE49-F238E27FC236}">
                    <a16:creationId xmlns:a16="http://schemas.microsoft.com/office/drawing/2014/main" id="{CB128202-B61E-8D99-9EEE-B61A6FF248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1247" name="Oval 189">
                  <a:extLst>
                    <a:ext uri="{FF2B5EF4-FFF2-40B4-BE49-F238E27FC236}">
                      <a16:creationId xmlns:a16="http://schemas.microsoft.com/office/drawing/2014/main" id="{8B3B5F55-34DD-6C01-5E9A-D8548BD392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48" name="Oval 190">
                  <a:extLst>
                    <a:ext uri="{FF2B5EF4-FFF2-40B4-BE49-F238E27FC236}">
                      <a16:creationId xmlns:a16="http://schemas.microsoft.com/office/drawing/2014/main" id="{100035ED-F219-237A-4C0A-340C21589D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4" name="Group 191">
                <a:extLst>
                  <a:ext uri="{FF2B5EF4-FFF2-40B4-BE49-F238E27FC236}">
                    <a16:creationId xmlns:a16="http://schemas.microsoft.com/office/drawing/2014/main" id="{136A02E4-E746-42F4-ED95-228ECE9796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1245" name="Oval 192">
                  <a:extLst>
                    <a:ext uri="{FF2B5EF4-FFF2-40B4-BE49-F238E27FC236}">
                      <a16:creationId xmlns:a16="http://schemas.microsoft.com/office/drawing/2014/main" id="{70755BDF-3A72-2AFA-1531-33B85C0005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46" name="Oval 193">
                  <a:extLst>
                    <a:ext uri="{FF2B5EF4-FFF2-40B4-BE49-F238E27FC236}">
                      <a16:creationId xmlns:a16="http://schemas.microsoft.com/office/drawing/2014/main" id="{7B79E4C2-BD9E-E1E0-F771-29764B547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1215" name="Straight Arrow Connector 251">
              <a:extLst>
                <a:ext uri="{FF2B5EF4-FFF2-40B4-BE49-F238E27FC236}">
                  <a16:creationId xmlns:a16="http://schemas.microsoft.com/office/drawing/2014/main" id="{600829D1-0983-25A6-798F-4A11A3669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478" y="1397036"/>
              <a:ext cx="54911" cy="2493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6" name="Group 109">
              <a:extLst>
                <a:ext uri="{FF2B5EF4-FFF2-40B4-BE49-F238E27FC236}">
                  <a16:creationId xmlns:a16="http://schemas.microsoft.com/office/drawing/2014/main" id="{5D9009B5-402D-085F-0C30-1C76C774EF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478" y="1515807"/>
              <a:ext cx="47922" cy="54270"/>
              <a:chOff x="2142" y="1758"/>
              <a:chExt cx="144" cy="144"/>
            </a:xfrm>
          </p:grpSpPr>
          <p:sp>
            <p:nvSpPr>
              <p:cNvPr id="1217" name="Oval 110">
                <a:extLst>
                  <a:ext uri="{FF2B5EF4-FFF2-40B4-BE49-F238E27FC236}">
                    <a16:creationId xmlns:a16="http://schemas.microsoft.com/office/drawing/2014/main" id="{D1212277-5D2E-BC4A-73DC-E5C62DA1B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1758"/>
                <a:ext cx="144" cy="144"/>
              </a:xfrm>
              <a:prstGeom prst="ellipse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8" name="Oval 111">
                <a:extLst>
                  <a:ext uri="{FF2B5EF4-FFF2-40B4-BE49-F238E27FC236}">
                    <a16:creationId xmlns:a16="http://schemas.microsoft.com/office/drawing/2014/main" id="{24A59DC2-1903-4952-FC5E-5B4AF6D3C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1776"/>
                <a:ext cx="48" cy="4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97" name="Group 1296">
            <a:extLst>
              <a:ext uri="{FF2B5EF4-FFF2-40B4-BE49-F238E27FC236}">
                <a16:creationId xmlns:a16="http://schemas.microsoft.com/office/drawing/2014/main" id="{14EA4347-211C-5888-EEAD-89DA1995E2EF}"/>
              </a:ext>
            </a:extLst>
          </p:cNvPr>
          <p:cNvGrpSpPr/>
          <p:nvPr/>
        </p:nvGrpSpPr>
        <p:grpSpPr>
          <a:xfrm>
            <a:off x="5482123" y="1885224"/>
            <a:ext cx="717810" cy="549404"/>
            <a:chOff x="287914" y="1397036"/>
            <a:chExt cx="717810" cy="549404"/>
          </a:xfrm>
        </p:grpSpPr>
        <p:sp>
          <p:nvSpPr>
            <p:cNvPr id="1298" name="Oval 95">
              <a:extLst>
                <a:ext uri="{FF2B5EF4-FFF2-40B4-BE49-F238E27FC236}">
                  <a16:creationId xmlns:a16="http://schemas.microsoft.com/office/drawing/2014/main" id="{45C84961-B38C-0467-771F-F95F4F0395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265963">
              <a:off x="477629" y="1418345"/>
              <a:ext cx="338380" cy="717810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chemeClr val="tx2"/>
                  </a:gs>
                  <a:gs pos="44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99" name="Group 194">
              <a:extLst>
                <a:ext uri="{FF2B5EF4-FFF2-40B4-BE49-F238E27FC236}">
                  <a16:creationId xmlns:a16="http://schemas.microsoft.com/office/drawing/2014/main" id="{F3DD7316-7A2A-8393-7445-ABDEA7A3F2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503" y="1617648"/>
              <a:ext cx="249037" cy="274514"/>
              <a:chOff x="4053" y="1584"/>
              <a:chExt cx="501" cy="516"/>
            </a:xfrm>
          </p:grpSpPr>
          <p:grpSp>
            <p:nvGrpSpPr>
              <p:cNvPr id="1304" name="Group 116">
                <a:extLst>
                  <a:ext uri="{FF2B5EF4-FFF2-40B4-BE49-F238E27FC236}">
                    <a16:creationId xmlns:a16="http://schemas.microsoft.com/office/drawing/2014/main" id="{C806AC61-D79C-91D3-7388-B812406DC3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1380" name="Oval 117">
                  <a:extLst>
                    <a:ext uri="{FF2B5EF4-FFF2-40B4-BE49-F238E27FC236}">
                      <a16:creationId xmlns:a16="http://schemas.microsoft.com/office/drawing/2014/main" id="{E2164F6C-CE76-4B4C-6411-AD02813B18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81" name="Oval 118">
                  <a:extLst>
                    <a:ext uri="{FF2B5EF4-FFF2-40B4-BE49-F238E27FC236}">
                      <a16:creationId xmlns:a16="http://schemas.microsoft.com/office/drawing/2014/main" id="{FB283420-780F-6FD0-6D51-1447A684AA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5" name="Group 119">
                <a:extLst>
                  <a:ext uri="{FF2B5EF4-FFF2-40B4-BE49-F238E27FC236}">
                    <a16:creationId xmlns:a16="http://schemas.microsoft.com/office/drawing/2014/main" id="{BD6831C4-3DD3-6695-F8B7-B0EAB973EA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1378" name="Oval 120">
                  <a:extLst>
                    <a:ext uri="{FF2B5EF4-FFF2-40B4-BE49-F238E27FC236}">
                      <a16:creationId xmlns:a16="http://schemas.microsoft.com/office/drawing/2014/main" id="{9CA6D5F8-F08E-2BCA-DCB2-94E2005F7A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79" name="Oval 121">
                  <a:extLst>
                    <a:ext uri="{FF2B5EF4-FFF2-40B4-BE49-F238E27FC236}">
                      <a16:creationId xmlns:a16="http://schemas.microsoft.com/office/drawing/2014/main" id="{920C6877-8270-E440-8026-B94A9847AC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6" name="Group 122">
                <a:extLst>
                  <a:ext uri="{FF2B5EF4-FFF2-40B4-BE49-F238E27FC236}">
                    <a16:creationId xmlns:a16="http://schemas.microsoft.com/office/drawing/2014/main" id="{FAB735BA-4B1D-251B-26AC-1B32A2B99C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1376" name="Oval 123">
                  <a:extLst>
                    <a:ext uri="{FF2B5EF4-FFF2-40B4-BE49-F238E27FC236}">
                      <a16:creationId xmlns:a16="http://schemas.microsoft.com/office/drawing/2014/main" id="{3125C567-B905-389B-ED53-789D2DE7B2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77" name="Oval 124">
                  <a:extLst>
                    <a:ext uri="{FF2B5EF4-FFF2-40B4-BE49-F238E27FC236}">
                      <a16:creationId xmlns:a16="http://schemas.microsoft.com/office/drawing/2014/main" id="{C30E6736-2A1B-8EDB-650E-A730571DC9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7" name="Group 125">
                <a:extLst>
                  <a:ext uri="{FF2B5EF4-FFF2-40B4-BE49-F238E27FC236}">
                    <a16:creationId xmlns:a16="http://schemas.microsoft.com/office/drawing/2014/main" id="{1E8E04D4-7B53-5994-667F-2E6D8FB30A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1374" name="Oval 126">
                  <a:extLst>
                    <a:ext uri="{FF2B5EF4-FFF2-40B4-BE49-F238E27FC236}">
                      <a16:creationId xmlns:a16="http://schemas.microsoft.com/office/drawing/2014/main" id="{9863EF5E-7A52-22A3-69D6-A0625C0595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75" name="Oval 127">
                  <a:extLst>
                    <a:ext uri="{FF2B5EF4-FFF2-40B4-BE49-F238E27FC236}">
                      <a16:creationId xmlns:a16="http://schemas.microsoft.com/office/drawing/2014/main" id="{8072621B-F007-5AFE-BEAB-F076843A5C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8" name="Group 128">
                <a:extLst>
                  <a:ext uri="{FF2B5EF4-FFF2-40B4-BE49-F238E27FC236}">
                    <a16:creationId xmlns:a16="http://schemas.microsoft.com/office/drawing/2014/main" id="{F7C69D08-A57F-4ECE-9854-106D585E15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1372" name="Oval 129">
                  <a:extLst>
                    <a:ext uri="{FF2B5EF4-FFF2-40B4-BE49-F238E27FC236}">
                      <a16:creationId xmlns:a16="http://schemas.microsoft.com/office/drawing/2014/main" id="{9F126611-B8FB-0592-19BF-241503A717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73" name="Oval 130">
                  <a:extLst>
                    <a:ext uri="{FF2B5EF4-FFF2-40B4-BE49-F238E27FC236}">
                      <a16:creationId xmlns:a16="http://schemas.microsoft.com/office/drawing/2014/main" id="{82B0D23C-496D-E1CD-E5C3-E6E5F01FB6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9" name="Group 131">
                <a:extLst>
                  <a:ext uri="{FF2B5EF4-FFF2-40B4-BE49-F238E27FC236}">
                    <a16:creationId xmlns:a16="http://schemas.microsoft.com/office/drawing/2014/main" id="{FEE8DA31-9550-771D-16D8-785D45FEF6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1370" name="Oval 132">
                  <a:extLst>
                    <a:ext uri="{FF2B5EF4-FFF2-40B4-BE49-F238E27FC236}">
                      <a16:creationId xmlns:a16="http://schemas.microsoft.com/office/drawing/2014/main" id="{D243470F-46D7-5DD0-B94C-394647D62F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71" name="Oval 133">
                  <a:extLst>
                    <a:ext uri="{FF2B5EF4-FFF2-40B4-BE49-F238E27FC236}">
                      <a16:creationId xmlns:a16="http://schemas.microsoft.com/office/drawing/2014/main" id="{BA69BEF5-CA9C-E3A3-A134-6023ABC89B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0" name="Group 134">
                <a:extLst>
                  <a:ext uri="{FF2B5EF4-FFF2-40B4-BE49-F238E27FC236}">
                    <a16:creationId xmlns:a16="http://schemas.microsoft.com/office/drawing/2014/main" id="{37B2325B-E667-C141-4814-EEE9DE97B6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1368" name="Oval 135">
                  <a:extLst>
                    <a:ext uri="{FF2B5EF4-FFF2-40B4-BE49-F238E27FC236}">
                      <a16:creationId xmlns:a16="http://schemas.microsoft.com/office/drawing/2014/main" id="{4AE86152-B0D8-C5E1-C908-5D1D07C6A6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69" name="Oval 136">
                  <a:extLst>
                    <a:ext uri="{FF2B5EF4-FFF2-40B4-BE49-F238E27FC236}">
                      <a16:creationId xmlns:a16="http://schemas.microsoft.com/office/drawing/2014/main" id="{54B97081-1706-2166-4C81-40231ADDA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1" name="Group 137">
                <a:extLst>
                  <a:ext uri="{FF2B5EF4-FFF2-40B4-BE49-F238E27FC236}">
                    <a16:creationId xmlns:a16="http://schemas.microsoft.com/office/drawing/2014/main" id="{BB466846-1683-97E8-B93D-970FB37D3D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1366" name="Oval 138">
                  <a:extLst>
                    <a:ext uri="{FF2B5EF4-FFF2-40B4-BE49-F238E27FC236}">
                      <a16:creationId xmlns:a16="http://schemas.microsoft.com/office/drawing/2014/main" id="{69E4C380-9A6B-101D-258E-9D70F161DB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67" name="Oval 139">
                  <a:extLst>
                    <a:ext uri="{FF2B5EF4-FFF2-40B4-BE49-F238E27FC236}">
                      <a16:creationId xmlns:a16="http://schemas.microsoft.com/office/drawing/2014/main" id="{8674168B-B332-00FB-C6FA-C96B052978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2" name="Group 140">
                <a:extLst>
                  <a:ext uri="{FF2B5EF4-FFF2-40B4-BE49-F238E27FC236}">
                    <a16:creationId xmlns:a16="http://schemas.microsoft.com/office/drawing/2014/main" id="{AC4F1D8D-4E13-EF3B-E340-FEB9A2371B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1364" name="Oval 141">
                  <a:extLst>
                    <a:ext uri="{FF2B5EF4-FFF2-40B4-BE49-F238E27FC236}">
                      <a16:creationId xmlns:a16="http://schemas.microsoft.com/office/drawing/2014/main" id="{A0F82623-4F14-F86F-6F55-607FDFC202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65" name="Oval 142">
                  <a:extLst>
                    <a:ext uri="{FF2B5EF4-FFF2-40B4-BE49-F238E27FC236}">
                      <a16:creationId xmlns:a16="http://schemas.microsoft.com/office/drawing/2014/main" id="{CB6AACCA-D7CA-FBFF-0121-8F95E18CC3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3" name="Group 143">
                <a:extLst>
                  <a:ext uri="{FF2B5EF4-FFF2-40B4-BE49-F238E27FC236}">
                    <a16:creationId xmlns:a16="http://schemas.microsoft.com/office/drawing/2014/main" id="{8FD9964B-BBA5-1911-B9A0-093C2566F9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1362" name="Oval 144">
                  <a:extLst>
                    <a:ext uri="{FF2B5EF4-FFF2-40B4-BE49-F238E27FC236}">
                      <a16:creationId xmlns:a16="http://schemas.microsoft.com/office/drawing/2014/main" id="{33EEA32E-2229-5466-C042-6EEF0CF456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63" name="Oval 145">
                  <a:extLst>
                    <a:ext uri="{FF2B5EF4-FFF2-40B4-BE49-F238E27FC236}">
                      <a16:creationId xmlns:a16="http://schemas.microsoft.com/office/drawing/2014/main" id="{19599748-F3EF-A130-B3E0-2CD1A6AD1B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4" name="Group 146">
                <a:extLst>
                  <a:ext uri="{FF2B5EF4-FFF2-40B4-BE49-F238E27FC236}">
                    <a16:creationId xmlns:a16="http://schemas.microsoft.com/office/drawing/2014/main" id="{FFF33000-AF12-4325-EADE-292BCDA93A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1360" name="Oval 147">
                  <a:extLst>
                    <a:ext uri="{FF2B5EF4-FFF2-40B4-BE49-F238E27FC236}">
                      <a16:creationId xmlns:a16="http://schemas.microsoft.com/office/drawing/2014/main" id="{06E1CEAF-55F1-5339-6940-002C1C3AA2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61" name="Oval 148">
                  <a:extLst>
                    <a:ext uri="{FF2B5EF4-FFF2-40B4-BE49-F238E27FC236}">
                      <a16:creationId xmlns:a16="http://schemas.microsoft.com/office/drawing/2014/main" id="{C665F09B-6D60-96D7-2EA8-B2FC792054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5" name="Group 149">
                <a:extLst>
                  <a:ext uri="{FF2B5EF4-FFF2-40B4-BE49-F238E27FC236}">
                    <a16:creationId xmlns:a16="http://schemas.microsoft.com/office/drawing/2014/main" id="{2B9B9CF0-1F90-D217-83BB-A87ADB97B9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1358" name="Oval 150">
                  <a:extLst>
                    <a:ext uri="{FF2B5EF4-FFF2-40B4-BE49-F238E27FC236}">
                      <a16:creationId xmlns:a16="http://schemas.microsoft.com/office/drawing/2014/main" id="{92B83B17-6361-8240-4D3B-AE91CC706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59" name="Oval 151">
                  <a:extLst>
                    <a:ext uri="{FF2B5EF4-FFF2-40B4-BE49-F238E27FC236}">
                      <a16:creationId xmlns:a16="http://schemas.microsoft.com/office/drawing/2014/main" id="{07D3F9E4-350A-46E5-D6F7-AE21429E3F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6" name="Group 152">
                <a:extLst>
                  <a:ext uri="{FF2B5EF4-FFF2-40B4-BE49-F238E27FC236}">
                    <a16:creationId xmlns:a16="http://schemas.microsoft.com/office/drawing/2014/main" id="{746E4957-DA98-F485-B65D-E07061B01F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1356" name="Oval 153">
                  <a:extLst>
                    <a:ext uri="{FF2B5EF4-FFF2-40B4-BE49-F238E27FC236}">
                      <a16:creationId xmlns:a16="http://schemas.microsoft.com/office/drawing/2014/main" id="{4B58D967-BA40-F434-BC48-4ACEA4F7FB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Oval 154">
                  <a:extLst>
                    <a:ext uri="{FF2B5EF4-FFF2-40B4-BE49-F238E27FC236}">
                      <a16:creationId xmlns:a16="http://schemas.microsoft.com/office/drawing/2014/main" id="{7E6FF986-2DEE-E221-B0A5-992A263253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7" name="Group 155">
                <a:extLst>
                  <a:ext uri="{FF2B5EF4-FFF2-40B4-BE49-F238E27FC236}">
                    <a16:creationId xmlns:a16="http://schemas.microsoft.com/office/drawing/2014/main" id="{40E0A476-EB3D-BEC9-1320-455BCAE855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1354" name="Oval 156">
                  <a:extLst>
                    <a:ext uri="{FF2B5EF4-FFF2-40B4-BE49-F238E27FC236}">
                      <a16:creationId xmlns:a16="http://schemas.microsoft.com/office/drawing/2014/main" id="{8287ABF1-9527-EE2F-73CD-B427C98B39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55" name="Oval 157">
                  <a:extLst>
                    <a:ext uri="{FF2B5EF4-FFF2-40B4-BE49-F238E27FC236}">
                      <a16:creationId xmlns:a16="http://schemas.microsoft.com/office/drawing/2014/main" id="{D2CBF4FA-2C20-D9E2-376C-FB2E6903B9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8" name="Group 158">
                <a:extLst>
                  <a:ext uri="{FF2B5EF4-FFF2-40B4-BE49-F238E27FC236}">
                    <a16:creationId xmlns:a16="http://schemas.microsoft.com/office/drawing/2014/main" id="{5044C04A-BFB5-E9EE-30A8-3E345ED977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1352" name="Oval 159">
                  <a:extLst>
                    <a:ext uri="{FF2B5EF4-FFF2-40B4-BE49-F238E27FC236}">
                      <a16:creationId xmlns:a16="http://schemas.microsoft.com/office/drawing/2014/main" id="{29467A19-6287-3C86-3F8C-F4A5B36CFC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53" name="Oval 160">
                  <a:extLst>
                    <a:ext uri="{FF2B5EF4-FFF2-40B4-BE49-F238E27FC236}">
                      <a16:creationId xmlns:a16="http://schemas.microsoft.com/office/drawing/2014/main" id="{40B7E36A-9DE1-CEA0-1062-8DD52892D8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9" name="Group 187">
                <a:extLst>
                  <a:ext uri="{FF2B5EF4-FFF2-40B4-BE49-F238E27FC236}">
                    <a16:creationId xmlns:a16="http://schemas.microsoft.com/office/drawing/2014/main" id="{BD2220C0-2776-93B3-B553-89E9668223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1350" name="Oval 162">
                  <a:extLst>
                    <a:ext uri="{FF2B5EF4-FFF2-40B4-BE49-F238E27FC236}">
                      <a16:creationId xmlns:a16="http://schemas.microsoft.com/office/drawing/2014/main" id="{8C6BDD54-F6F0-FDCD-815E-13877BD1D9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51" name="Oval 163">
                  <a:extLst>
                    <a:ext uri="{FF2B5EF4-FFF2-40B4-BE49-F238E27FC236}">
                      <a16:creationId xmlns:a16="http://schemas.microsoft.com/office/drawing/2014/main" id="{C991559B-A707-137C-89FF-57862B18F9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0" name="Group 164">
                <a:extLst>
                  <a:ext uri="{FF2B5EF4-FFF2-40B4-BE49-F238E27FC236}">
                    <a16:creationId xmlns:a16="http://schemas.microsoft.com/office/drawing/2014/main" id="{374AD563-79ED-590F-658F-0A156175C2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1348" name="Oval 165">
                  <a:extLst>
                    <a:ext uri="{FF2B5EF4-FFF2-40B4-BE49-F238E27FC236}">
                      <a16:creationId xmlns:a16="http://schemas.microsoft.com/office/drawing/2014/main" id="{E9D6104F-E059-4E36-C1A5-E2E1CB90C4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49" name="Oval 166">
                  <a:extLst>
                    <a:ext uri="{FF2B5EF4-FFF2-40B4-BE49-F238E27FC236}">
                      <a16:creationId xmlns:a16="http://schemas.microsoft.com/office/drawing/2014/main" id="{8738D859-3DAF-C8EA-BDC9-DD163DAC7F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1" name="Group 167">
                <a:extLst>
                  <a:ext uri="{FF2B5EF4-FFF2-40B4-BE49-F238E27FC236}">
                    <a16:creationId xmlns:a16="http://schemas.microsoft.com/office/drawing/2014/main" id="{358F489D-B124-7B33-ECB1-400DAFE451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1346" name="Oval 168">
                  <a:extLst>
                    <a:ext uri="{FF2B5EF4-FFF2-40B4-BE49-F238E27FC236}">
                      <a16:creationId xmlns:a16="http://schemas.microsoft.com/office/drawing/2014/main" id="{4F393CAB-DD4C-5A88-84B7-DD0719C568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47" name="Oval 169">
                  <a:extLst>
                    <a:ext uri="{FF2B5EF4-FFF2-40B4-BE49-F238E27FC236}">
                      <a16:creationId xmlns:a16="http://schemas.microsoft.com/office/drawing/2014/main" id="{F179F79F-604F-3D5F-42C9-61BA327D59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2" name="Group 170">
                <a:extLst>
                  <a:ext uri="{FF2B5EF4-FFF2-40B4-BE49-F238E27FC236}">
                    <a16:creationId xmlns:a16="http://schemas.microsoft.com/office/drawing/2014/main" id="{E5BC29EF-6DA5-CBC0-195D-47CA958D98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1344" name="Oval 171">
                  <a:extLst>
                    <a:ext uri="{FF2B5EF4-FFF2-40B4-BE49-F238E27FC236}">
                      <a16:creationId xmlns:a16="http://schemas.microsoft.com/office/drawing/2014/main" id="{8006EDAE-A825-B0D6-8439-5AB92B659D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45" name="Oval 172">
                  <a:extLst>
                    <a:ext uri="{FF2B5EF4-FFF2-40B4-BE49-F238E27FC236}">
                      <a16:creationId xmlns:a16="http://schemas.microsoft.com/office/drawing/2014/main" id="{C0884EE1-8676-7C74-E057-7720FD7E29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3" name="Group 173">
                <a:extLst>
                  <a:ext uri="{FF2B5EF4-FFF2-40B4-BE49-F238E27FC236}">
                    <a16:creationId xmlns:a16="http://schemas.microsoft.com/office/drawing/2014/main" id="{E7609AC9-2EB0-7874-0115-14077FC33A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1342" name="Oval 174">
                  <a:extLst>
                    <a:ext uri="{FF2B5EF4-FFF2-40B4-BE49-F238E27FC236}">
                      <a16:creationId xmlns:a16="http://schemas.microsoft.com/office/drawing/2014/main" id="{0DC62033-D647-F94F-90F7-D214E68DCA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Oval 175">
                  <a:extLst>
                    <a:ext uri="{FF2B5EF4-FFF2-40B4-BE49-F238E27FC236}">
                      <a16:creationId xmlns:a16="http://schemas.microsoft.com/office/drawing/2014/main" id="{43DAB2CB-879E-832D-B7E7-F435468834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4" name="Group 176">
                <a:extLst>
                  <a:ext uri="{FF2B5EF4-FFF2-40B4-BE49-F238E27FC236}">
                    <a16:creationId xmlns:a16="http://schemas.microsoft.com/office/drawing/2014/main" id="{C4DF9E96-1256-9D78-2018-3DDC2D6DF4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1340" name="Oval 177">
                  <a:extLst>
                    <a:ext uri="{FF2B5EF4-FFF2-40B4-BE49-F238E27FC236}">
                      <a16:creationId xmlns:a16="http://schemas.microsoft.com/office/drawing/2014/main" id="{1E56A74D-188D-DCC2-3F73-DE0A258395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Oval 178">
                  <a:extLst>
                    <a:ext uri="{FF2B5EF4-FFF2-40B4-BE49-F238E27FC236}">
                      <a16:creationId xmlns:a16="http://schemas.microsoft.com/office/drawing/2014/main" id="{017C3416-4D00-F7EC-8C22-5B5D7939E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5" name="Group 179">
                <a:extLst>
                  <a:ext uri="{FF2B5EF4-FFF2-40B4-BE49-F238E27FC236}">
                    <a16:creationId xmlns:a16="http://schemas.microsoft.com/office/drawing/2014/main" id="{9F71B4DF-10FC-C10F-D587-099775B8A5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1338" name="Oval 206">
                  <a:extLst>
                    <a:ext uri="{FF2B5EF4-FFF2-40B4-BE49-F238E27FC236}">
                      <a16:creationId xmlns:a16="http://schemas.microsoft.com/office/drawing/2014/main" id="{2E9F1963-BE43-254C-2806-A7B4C9F67B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Oval 207">
                  <a:extLst>
                    <a:ext uri="{FF2B5EF4-FFF2-40B4-BE49-F238E27FC236}">
                      <a16:creationId xmlns:a16="http://schemas.microsoft.com/office/drawing/2014/main" id="{8D3A463E-5D8C-D950-F53D-051136235C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6" name="Group 182">
                <a:extLst>
                  <a:ext uri="{FF2B5EF4-FFF2-40B4-BE49-F238E27FC236}">
                    <a16:creationId xmlns:a16="http://schemas.microsoft.com/office/drawing/2014/main" id="{4EE9B4D7-11C9-11D0-86D8-692603CC21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1336" name="Oval 183">
                  <a:extLst>
                    <a:ext uri="{FF2B5EF4-FFF2-40B4-BE49-F238E27FC236}">
                      <a16:creationId xmlns:a16="http://schemas.microsoft.com/office/drawing/2014/main" id="{18FE91E5-BEDB-0E47-492E-9E0458C7F5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Oval 184">
                  <a:extLst>
                    <a:ext uri="{FF2B5EF4-FFF2-40B4-BE49-F238E27FC236}">
                      <a16:creationId xmlns:a16="http://schemas.microsoft.com/office/drawing/2014/main" id="{3BAD53A1-93FC-A778-7990-0488E449A9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7" name="Group 185">
                <a:extLst>
                  <a:ext uri="{FF2B5EF4-FFF2-40B4-BE49-F238E27FC236}">
                    <a16:creationId xmlns:a16="http://schemas.microsoft.com/office/drawing/2014/main" id="{1949621E-9DD5-0D44-DC9A-F4E8C6D8D3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1334" name="Oval 186">
                  <a:extLst>
                    <a:ext uri="{FF2B5EF4-FFF2-40B4-BE49-F238E27FC236}">
                      <a16:creationId xmlns:a16="http://schemas.microsoft.com/office/drawing/2014/main" id="{17954487-EB2C-6205-6532-3967BE2B75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5" name="Oval 187">
                  <a:extLst>
                    <a:ext uri="{FF2B5EF4-FFF2-40B4-BE49-F238E27FC236}">
                      <a16:creationId xmlns:a16="http://schemas.microsoft.com/office/drawing/2014/main" id="{7D74CBD3-C3B9-BDF8-627A-E23B5D9488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8" name="Group 188">
                <a:extLst>
                  <a:ext uri="{FF2B5EF4-FFF2-40B4-BE49-F238E27FC236}">
                    <a16:creationId xmlns:a16="http://schemas.microsoft.com/office/drawing/2014/main" id="{05A68230-0DF7-0265-52D7-93EEC5CDCF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1332" name="Oval 189">
                  <a:extLst>
                    <a:ext uri="{FF2B5EF4-FFF2-40B4-BE49-F238E27FC236}">
                      <a16:creationId xmlns:a16="http://schemas.microsoft.com/office/drawing/2014/main" id="{63EA78E8-7669-AFEC-C111-6DB46387B8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3" name="Oval 190">
                  <a:extLst>
                    <a:ext uri="{FF2B5EF4-FFF2-40B4-BE49-F238E27FC236}">
                      <a16:creationId xmlns:a16="http://schemas.microsoft.com/office/drawing/2014/main" id="{C48EF43E-ACF8-420C-FA08-2E27C8A14B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9" name="Group 191">
                <a:extLst>
                  <a:ext uri="{FF2B5EF4-FFF2-40B4-BE49-F238E27FC236}">
                    <a16:creationId xmlns:a16="http://schemas.microsoft.com/office/drawing/2014/main" id="{C287DF9B-367B-D27D-DD8B-4DED94DBEA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1330" name="Oval 192">
                  <a:extLst>
                    <a:ext uri="{FF2B5EF4-FFF2-40B4-BE49-F238E27FC236}">
                      <a16:creationId xmlns:a16="http://schemas.microsoft.com/office/drawing/2014/main" id="{31B0B25A-A39B-C507-D2A3-6CB5F0D314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1" name="Oval 193">
                  <a:extLst>
                    <a:ext uri="{FF2B5EF4-FFF2-40B4-BE49-F238E27FC236}">
                      <a16:creationId xmlns:a16="http://schemas.microsoft.com/office/drawing/2014/main" id="{8596DE70-EDD9-3C9E-C71D-5B1F192BD3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1300" name="Straight Arrow Connector 251">
              <a:extLst>
                <a:ext uri="{FF2B5EF4-FFF2-40B4-BE49-F238E27FC236}">
                  <a16:creationId xmlns:a16="http://schemas.microsoft.com/office/drawing/2014/main" id="{32B37BEB-7075-6120-7912-FECCF634D6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478" y="1397036"/>
              <a:ext cx="54911" cy="2493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1" name="Group 109">
              <a:extLst>
                <a:ext uri="{FF2B5EF4-FFF2-40B4-BE49-F238E27FC236}">
                  <a16:creationId xmlns:a16="http://schemas.microsoft.com/office/drawing/2014/main" id="{F7D0F2CC-C310-D3C7-3DBB-63C8D31CF7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478" y="1515807"/>
              <a:ext cx="47922" cy="54270"/>
              <a:chOff x="2142" y="1758"/>
              <a:chExt cx="144" cy="144"/>
            </a:xfrm>
          </p:grpSpPr>
          <p:sp>
            <p:nvSpPr>
              <p:cNvPr id="1302" name="Oval 110">
                <a:extLst>
                  <a:ext uri="{FF2B5EF4-FFF2-40B4-BE49-F238E27FC236}">
                    <a16:creationId xmlns:a16="http://schemas.microsoft.com/office/drawing/2014/main" id="{8929822D-3B59-85E5-D69A-E88BAC9BD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1758"/>
                <a:ext cx="144" cy="144"/>
              </a:xfrm>
              <a:prstGeom prst="ellipse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3" name="Oval 111">
                <a:extLst>
                  <a:ext uri="{FF2B5EF4-FFF2-40B4-BE49-F238E27FC236}">
                    <a16:creationId xmlns:a16="http://schemas.microsoft.com/office/drawing/2014/main" id="{54B21222-C8AA-9B43-2EB6-A48A8CA28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1776"/>
                <a:ext cx="48" cy="4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82" name="Group 1381">
            <a:extLst>
              <a:ext uri="{FF2B5EF4-FFF2-40B4-BE49-F238E27FC236}">
                <a16:creationId xmlns:a16="http://schemas.microsoft.com/office/drawing/2014/main" id="{15801BE3-2BF0-2D7F-CCC1-D6F1A65EA080}"/>
              </a:ext>
            </a:extLst>
          </p:cNvPr>
          <p:cNvGrpSpPr/>
          <p:nvPr/>
        </p:nvGrpSpPr>
        <p:grpSpPr>
          <a:xfrm>
            <a:off x="5862681" y="2230325"/>
            <a:ext cx="717810" cy="549404"/>
            <a:chOff x="287914" y="1397036"/>
            <a:chExt cx="717810" cy="549404"/>
          </a:xfrm>
        </p:grpSpPr>
        <p:sp>
          <p:nvSpPr>
            <p:cNvPr id="1383" name="Oval 95">
              <a:extLst>
                <a:ext uri="{FF2B5EF4-FFF2-40B4-BE49-F238E27FC236}">
                  <a16:creationId xmlns:a16="http://schemas.microsoft.com/office/drawing/2014/main" id="{797D6365-BF01-2B06-154D-EF53C2A664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265963">
              <a:off x="477629" y="1418345"/>
              <a:ext cx="338380" cy="717810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chemeClr val="tx2"/>
                  </a:gs>
                  <a:gs pos="44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84" name="Group 194">
              <a:extLst>
                <a:ext uri="{FF2B5EF4-FFF2-40B4-BE49-F238E27FC236}">
                  <a16:creationId xmlns:a16="http://schemas.microsoft.com/office/drawing/2014/main" id="{F91AF502-69C0-10BE-365D-0611EA8483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503" y="1617648"/>
              <a:ext cx="249037" cy="274514"/>
              <a:chOff x="4053" y="1584"/>
              <a:chExt cx="501" cy="516"/>
            </a:xfrm>
          </p:grpSpPr>
          <p:grpSp>
            <p:nvGrpSpPr>
              <p:cNvPr id="1389" name="Group 116">
                <a:extLst>
                  <a:ext uri="{FF2B5EF4-FFF2-40B4-BE49-F238E27FC236}">
                    <a16:creationId xmlns:a16="http://schemas.microsoft.com/office/drawing/2014/main" id="{985705F7-82E7-7F27-BC2B-8AC41260B2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1465" name="Oval 117">
                  <a:extLst>
                    <a:ext uri="{FF2B5EF4-FFF2-40B4-BE49-F238E27FC236}">
                      <a16:creationId xmlns:a16="http://schemas.microsoft.com/office/drawing/2014/main" id="{FB147392-926F-7EE3-841D-C3F16BE9B3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6" name="Oval 118">
                  <a:extLst>
                    <a:ext uri="{FF2B5EF4-FFF2-40B4-BE49-F238E27FC236}">
                      <a16:creationId xmlns:a16="http://schemas.microsoft.com/office/drawing/2014/main" id="{DBDBC947-E43C-9607-E96A-9952AE014B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0" name="Group 119">
                <a:extLst>
                  <a:ext uri="{FF2B5EF4-FFF2-40B4-BE49-F238E27FC236}">
                    <a16:creationId xmlns:a16="http://schemas.microsoft.com/office/drawing/2014/main" id="{4EF2ABE2-ECC7-137E-7814-E845ADF50B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1463" name="Oval 120">
                  <a:extLst>
                    <a:ext uri="{FF2B5EF4-FFF2-40B4-BE49-F238E27FC236}">
                      <a16:creationId xmlns:a16="http://schemas.microsoft.com/office/drawing/2014/main" id="{2091F0EF-7783-3063-5D79-27F3EA6EFF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4" name="Oval 121">
                  <a:extLst>
                    <a:ext uri="{FF2B5EF4-FFF2-40B4-BE49-F238E27FC236}">
                      <a16:creationId xmlns:a16="http://schemas.microsoft.com/office/drawing/2014/main" id="{2A2BDE96-354E-0BF6-2DF5-40BCBBC737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1" name="Group 122">
                <a:extLst>
                  <a:ext uri="{FF2B5EF4-FFF2-40B4-BE49-F238E27FC236}">
                    <a16:creationId xmlns:a16="http://schemas.microsoft.com/office/drawing/2014/main" id="{000DB986-9E08-5228-FE76-16FDBBD3B1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1461" name="Oval 123">
                  <a:extLst>
                    <a:ext uri="{FF2B5EF4-FFF2-40B4-BE49-F238E27FC236}">
                      <a16:creationId xmlns:a16="http://schemas.microsoft.com/office/drawing/2014/main" id="{9B277726-A68C-B00E-6BF0-99C038A57E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2" name="Oval 124">
                  <a:extLst>
                    <a:ext uri="{FF2B5EF4-FFF2-40B4-BE49-F238E27FC236}">
                      <a16:creationId xmlns:a16="http://schemas.microsoft.com/office/drawing/2014/main" id="{C9DE7C68-2D67-7EA7-DBD3-40D548310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2" name="Group 125">
                <a:extLst>
                  <a:ext uri="{FF2B5EF4-FFF2-40B4-BE49-F238E27FC236}">
                    <a16:creationId xmlns:a16="http://schemas.microsoft.com/office/drawing/2014/main" id="{A74416E9-D983-360B-A153-A06D117A04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1459" name="Oval 126">
                  <a:extLst>
                    <a:ext uri="{FF2B5EF4-FFF2-40B4-BE49-F238E27FC236}">
                      <a16:creationId xmlns:a16="http://schemas.microsoft.com/office/drawing/2014/main" id="{24E15491-084D-0A49-C014-0B172A533B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0" name="Oval 127">
                  <a:extLst>
                    <a:ext uri="{FF2B5EF4-FFF2-40B4-BE49-F238E27FC236}">
                      <a16:creationId xmlns:a16="http://schemas.microsoft.com/office/drawing/2014/main" id="{977DA1CB-D630-05D2-049F-D35EB1D031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3" name="Group 128">
                <a:extLst>
                  <a:ext uri="{FF2B5EF4-FFF2-40B4-BE49-F238E27FC236}">
                    <a16:creationId xmlns:a16="http://schemas.microsoft.com/office/drawing/2014/main" id="{49B11F28-F001-3B91-6854-E841399DAD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1457" name="Oval 129">
                  <a:extLst>
                    <a:ext uri="{FF2B5EF4-FFF2-40B4-BE49-F238E27FC236}">
                      <a16:creationId xmlns:a16="http://schemas.microsoft.com/office/drawing/2014/main" id="{C893F5FF-E1BE-1365-3B72-D1CDF3DA29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8" name="Oval 130">
                  <a:extLst>
                    <a:ext uri="{FF2B5EF4-FFF2-40B4-BE49-F238E27FC236}">
                      <a16:creationId xmlns:a16="http://schemas.microsoft.com/office/drawing/2014/main" id="{90454B48-6E13-2D07-81C6-113472F2CC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4" name="Group 131">
                <a:extLst>
                  <a:ext uri="{FF2B5EF4-FFF2-40B4-BE49-F238E27FC236}">
                    <a16:creationId xmlns:a16="http://schemas.microsoft.com/office/drawing/2014/main" id="{6CEA4E2C-E306-8E13-9CBD-6F25130F82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1455" name="Oval 132">
                  <a:extLst>
                    <a:ext uri="{FF2B5EF4-FFF2-40B4-BE49-F238E27FC236}">
                      <a16:creationId xmlns:a16="http://schemas.microsoft.com/office/drawing/2014/main" id="{EC239CED-9723-B132-0CC8-4E3664BE91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6" name="Oval 133">
                  <a:extLst>
                    <a:ext uri="{FF2B5EF4-FFF2-40B4-BE49-F238E27FC236}">
                      <a16:creationId xmlns:a16="http://schemas.microsoft.com/office/drawing/2014/main" id="{80472ADF-31FF-357A-300E-95FDA2AED1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5" name="Group 134">
                <a:extLst>
                  <a:ext uri="{FF2B5EF4-FFF2-40B4-BE49-F238E27FC236}">
                    <a16:creationId xmlns:a16="http://schemas.microsoft.com/office/drawing/2014/main" id="{47DEFDB2-2958-D13A-E785-A4B0906C96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1453" name="Oval 135">
                  <a:extLst>
                    <a:ext uri="{FF2B5EF4-FFF2-40B4-BE49-F238E27FC236}">
                      <a16:creationId xmlns:a16="http://schemas.microsoft.com/office/drawing/2014/main" id="{1FBD7C81-12FD-05BB-CD42-7597493B84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4" name="Oval 136">
                  <a:extLst>
                    <a:ext uri="{FF2B5EF4-FFF2-40B4-BE49-F238E27FC236}">
                      <a16:creationId xmlns:a16="http://schemas.microsoft.com/office/drawing/2014/main" id="{F2BFBF47-5DF3-37D3-7FC0-A9E0B4DAC9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6" name="Group 137">
                <a:extLst>
                  <a:ext uri="{FF2B5EF4-FFF2-40B4-BE49-F238E27FC236}">
                    <a16:creationId xmlns:a16="http://schemas.microsoft.com/office/drawing/2014/main" id="{4B61FB59-FB7A-ADBA-3F4E-2E2BCB113D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1451" name="Oval 138">
                  <a:extLst>
                    <a:ext uri="{FF2B5EF4-FFF2-40B4-BE49-F238E27FC236}">
                      <a16:creationId xmlns:a16="http://schemas.microsoft.com/office/drawing/2014/main" id="{7C0AC716-C46D-A916-C519-D0B0F85161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2" name="Oval 139">
                  <a:extLst>
                    <a:ext uri="{FF2B5EF4-FFF2-40B4-BE49-F238E27FC236}">
                      <a16:creationId xmlns:a16="http://schemas.microsoft.com/office/drawing/2014/main" id="{CE24D5FC-F38C-BE10-2FFB-E4A36B4D59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7" name="Group 140">
                <a:extLst>
                  <a:ext uri="{FF2B5EF4-FFF2-40B4-BE49-F238E27FC236}">
                    <a16:creationId xmlns:a16="http://schemas.microsoft.com/office/drawing/2014/main" id="{522A6F0F-22EF-4C8E-89AB-E9E824A63E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1449" name="Oval 141">
                  <a:extLst>
                    <a:ext uri="{FF2B5EF4-FFF2-40B4-BE49-F238E27FC236}">
                      <a16:creationId xmlns:a16="http://schemas.microsoft.com/office/drawing/2014/main" id="{9A9A383F-EC8C-E624-AE78-F618C12BC9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0" name="Oval 142">
                  <a:extLst>
                    <a:ext uri="{FF2B5EF4-FFF2-40B4-BE49-F238E27FC236}">
                      <a16:creationId xmlns:a16="http://schemas.microsoft.com/office/drawing/2014/main" id="{CD4540E0-B5EA-D0F7-D9CE-9E2964FBCA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8" name="Group 143">
                <a:extLst>
                  <a:ext uri="{FF2B5EF4-FFF2-40B4-BE49-F238E27FC236}">
                    <a16:creationId xmlns:a16="http://schemas.microsoft.com/office/drawing/2014/main" id="{7A62B847-0053-8163-0032-97EEF4FE07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1447" name="Oval 144">
                  <a:extLst>
                    <a:ext uri="{FF2B5EF4-FFF2-40B4-BE49-F238E27FC236}">
                      <a16:creationId xmlns:a16="http://schemas.microsoft.com/office/drawing/2014/main" id="{04A06800-5B20-A211-F6E1-5BDB5FA5F1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Oval 145">
                  <a:extLst>
                    <a:ext uri="{FF2B5EF4-FFF2-40B4-BE49-F238E27FC236}">
                      <a16:creationId xmlns:a16="http://schemas.microsoft.com/office/drawing/2014/main" id="{05D1A0C6-49FE-65AD-EB80-1D0B745ABC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9" name="Group 146">
                <a:extLst>
                  <a:ext uri="{FF2B5EF4-FFF2-40B4-BE49-F238E27FC236}">
                    <a16:creationId xmlns:a16="http://schemas.microsoft.com/office/drawing/2014/main" id="{E70C1736-B0A1-88B8-3BDA-BEC42E391D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1445" name="Oval 147">
                  <a:extLst>
                    <a:ext uri="{FF2B5EF4-FFF2-40B4-BE49-F238E27FC236}">
                      <a16:creationId xmlns:a16="http://schemas.microsoft.com/office/drawing/2014/main" id="{096EE1F8-4B11-E5D0-5D01-58C4E3E583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Oval 148">
                  <a:extLst>
                    <a:ext uri="{FF2B5EF4-FFF2-40B4-BE49-F238E27FC236}">
                      <a16:creationId xmlns:a16="http://schemas.microsoft.com/office/drawing/2014/main" id="{79F0A62C-5F7C-90B8-9B9C-F32D70DA6D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0" name="Group 149">
                <a:extLst>
                  <a:ext uri="{FF2B5EF4-FFF2-40B4-BE49-F238E27FC236}">
                    <a16:creationId xmlns:a16="http://schemas.microsoft.com/office/drawing/2014/main" id="{C140E158-A379-8ECC-03CC-8E16D53D96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1443" name="Oval 150">
                  <a:extLst>
                    <a:ext uri="{FF2B5EF4-FFF2-40B4-BE49-F238E27FC236}">
                      <a16:creationId xmlns:a16="http://schemas.microsoft.com/office/drawing/2014/main" id="{B7C6FEA2-8309-9A88-BC89-0D5A3AE657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Oval 151">
                  <a:extLst>
                    <a:ext uri="{FF2B5EF4-FFF2-40B4-BE49-F238E27FC236}">
                      <a16:creationId xmlns:a16="http://schemas.microsoft.com/office/drawing/2014/main" id="{B7F6B665-DB5D-17CA-1356-CBC66058D9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1" name="Group 152">
                <a:extLst>
                  <a:ext uri="{FF2B5EF4-FFF2-40B4-BE49-F238E27FC236}">
                    <a16:creationId xmlns:a16="http://schemas.microsoft.com/office/drawing/2014/main" id="{1AFCF006-0EE3-5ADE-3972-0C01D9DF5B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1441" name="Oval 153">
                  <a:extLst>
                    <a:ext uri="{FF2B5EF4-FFF2-40B4-BE49-F238E27FC236}">
                      <a16:creationId xmlns:a16="http://schemas.microsoft.com/office/drawing/2014/main" id="{A9E902DB-DB09-8AC7-4DF4-70CD971969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2" name="Oval 154">
                  <a:extLst>
                    <a:ext uri="{FF2B5EF4-FFF2-40B4-BE49-F238E27FC236}">
                      <a16:creationId xmlns:a16="http://schemas.microsoft.com/office/drawing/2014/main" id="{4CDFB3BA-7A59-5E34-9BB3-B6ADA11C95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oup 155">
                <a:extLst>
                  <a:ext uri="{FF2B5EF4-FFF2-40B4-BE49-F238E27FC236}">
                    <a16:creationId xmlns:a16="http://schemas.microsoft.com/office/drawing/2014/main" id="{ABAB73D0-E5BD-02F9-7802-214E9B326C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1439" name="Oval 156">
                  <a:extLst>
                    <a:ext uri="{FF2B5EF4-FFF2-40B4-BE49-F238E27FC236}">
                      <a16:creationId xmlns:a16="http://schemas.microsoft.com/office/drawing/2014/main" id="{772E1D21-330B-2D49-6D3D-B96D4CE51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0" name="Oval 157">
                  <a:extLst>
                    <a:ext uri="{FF2B5EF4-FFF2-40B4-BE49-F238E27FC236}">
                      <a16:creationId xmlns:a16="http://schemas.microsoft.com/office/drawing/2014/main" id="{00F862A3-011E-8F44-C55C-11C1E5BC0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oup 158">
                <a:extLst>
                  <a:ext uri="{FF2B5EF4-FFF2-40B4-BE49-F238E27FC236}">
                    <a16:creationId xmlns:a16="http://schemas.microsoft.com/office/drawing/2014/main" id="{901F6321-777A-94AB-8107-C9635F6841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1437" name="Oval 159">
                  <a:extLst>
                    <a:ext uri="{FF2B5EF4-FFF2-40B4-BE49-F238E27FC236}">
                      <a16:creationId xmlns:a16="http://schemas.microsoft.com/office/drawing/2014/main" id="{4FEA83AA-24FB-3B7F-D4D4-6E2F16413C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8" name="Oval 160">
                  <a:extLst>
                    <a:ext uri="{FF2B5EF4-FFF2-40B4-BE49-F238E27FC236}">
                      <a16:creationId xmlns:a16="http://schemas.microsoft.com/office/drawing/2014/main" id="{B454C1AB-F660-056F-077E-EF618C437B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oup 187">
                <a:extLst>
                  <a:ext uri="{FF2B5EF4-FFF2-40B4-BE49-F238E27FC236}">
                    <a16:creationId xmlns:a16="http://schemas.microsoft.com/office/drawing/2014/main" id="{A07D11F2-E1F0-1D1C-B005-2254879C80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1435" name="Oval 162">
                  <a:extLst>
                    <a:ext uri="{FF2B5EF4-FFF2-40B4-BE49-F238E27FC236}">
                      <a16:creationId xmlns:a16="http://schemas.microsoft.com/office/drawing/2014/main" id="{C9C0C0A7-1BDF-43E6-09B6-15A554DC0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6" name="Oval 163">
                  <a:extLst>
                    <a:ext uri="{FF2B5EF4-FFF2-40B4-BE49-F238E27FC236}">
                      <a16:creationId xmlns:a16="http://schemas.microsoft.com/office/drawing/2014/main" id="{1336D39E-4A06-8766-4DF7-848697D54A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oup 164">
                <a:extLst>
                  <a:ext uri="{FF2B5EF4-FFF2-40B4-BE49-F238E27FC236}">
                    <a16:creationId xmlns:a16="http://schemas.microsoft.com/office/drawing/2014/main" id="{188AEF47-A59A-081A-501B-BD44F8823D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1433" name="Oval 165">
                  <a:extLst>
                    <a:ext uri="{FF2B5EF4-FFF2-40B4-BE49-F238E27FC236}">
                      <a16:creationId xmlns:a16="http://schemas.microsoft.com/office/drawing/2014/main" id="{79DEC59D-9F75-DF55-4F0B-97793829F0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4" name="Oval 166">
                  <a:extLst>
                    <a:ext uri="{FF2B5EF4-FFF2-40B4-BE49-F238E27FC236}">
                      <a16:creationId xmlns:a16="http://schemas.microsoft.com/office/drawing/2014/main" id="{0D05443B-D69B-E45F-DFEC-BE05C62281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oup 167">
                <a:extLst>
                  <a:ext uri="{FF2B5EF4-FFF2-40B4-BE49-F238E27FC236}">
                    <a16:creationId xmlns:a16="http://schemas.microsoft.com/office/drawing/2014/main" id="{70791067-41A9-B522-8020-C140BA03B0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1431" name="Oval 168">
                  <a:extLst>
                    <a:ext uri="{FF2B5EF4-FFF2-40B4-BE49-F238E27FC236}">
                      <a16:creationId xmlns:a16="http://schemas.microsoft.com/office/drawing/2014/main" id="{19B0DC97-81B6-73FA-B034-0316E3B09C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2" name="Oval 169">
                  <a:extLst>
                    <a:ext uri="{FF2B5EF4-FFF2-40B4-BE49-F238E27FC236}">
                      <a16:creationId xmlns:a16="http://schemas.microsoft.com/office/drawing/2014/main" id="{6D67EA09-008B-C67B-8EE9-FD0A873F12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7" name="Group 170">
                <a:extLst>
                  <a:ext uri="{FF2B5EF4-FFF2-40B4-BE49-F238E27FC236}">
                    <a16:creationId xmlns:a16="http://schemas.microsoft.com/office/drawing/2014/main" id="{46C160BC-1439-F155-4BAB-18EA71C217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1429" name="Oval 171">
                  <a:extLst>
                    <a:ext uri="{FF2B5EF4-FFF2-40B4-BE49-F238E27FC236}">
                      <a16:creationId xmlns:a16="http://schemas.microsoft.com/office/drawing/2014/main" id="{17C368C1-A35A-8DAB-8FAC-D017BACF76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0" name="Oval 172">
                  <a:extLst>
                    <a:ext uri="{FF2B5EF4-FFF2-40B4-BE49-F238E27FC236}">
                      <a16:creationId xmlns:a16="http://schemas.microsoft.com/office/drawing/2014/main" id="{CA1BE1C3-6013-A9B0-B60C-E8A68C5425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8" name="Group 173">
                <a:extLst>
                  <a:ext uri="{FF2B5EF4-FFF2-40B4-BE49-F238E27FC236}">
                    <a16:creationId xmlns:a16="http://schemas.microsoft.com/office/drawing/2014/main" id="{5AC5D741-331E-1233-0219-57A02D1D91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1427" name="Oval 174">
                  <a:extLst>
                    <a:ext uri="{FF2B5EF4-FFF2-40B4-BE49-F238E27FC236}">
                      <a16:creationId xmlns:a16="http://schemas.microsoft.com/office/drawing/2014/main" id="{C7897273-03A7-7552-AAE0-7781C08F55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8" name="Oval 175">
                  <a:extLst>
                    <a:ext uri="{FF2B5EF4-FFF2-40B4-BE49-F238E27FC236}">
                      <a16:creationId xmlns:a16="http://schemas.microsoft.com/office/drawing/2014/main" id="{9E8A35F8-2B88-62C6-DE1C-5B9149E57E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9" name="Group 176">
                <a:extLst>
                  <a:ext uri="{FF2B5EF4-FFF2-40B4-BE49-F238E27FC236}">
                    <a16:creationId xmlns:a16="http://schemas.microsoft.com/office/drawing/2014/main" id="{503895E9-EEBB-B07A-664D-A9C93193BA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1425" name="Oval 177">
                  <a:extLst>
                    <a:ext uri="{FF2B5EF4-FFF2-40B4-BE49-F238E27FC236}">
                      <a16:creationId xmlns:a16="http://schemas.microsoft.com/office/drawing/2014/main" id="{965F3267-4A94-0FC1-6D06-1A00340429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6" name="Oval 178">
                  <a:extLst>
                    <a:ext uri="{FF2B5EF4-FFF2-40B4-BE49-F238E27FC236}">
                      <a16:creationId xmlns:a16="http://schemas.microsoft.com/office/drawing/2014/main" id="{B381593C-29A2-D9B8-621E-033F1F087E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0" name="Group 179">
                <a:extLst>
                  <a:ext uri="{FF2B5EF4-FFF2-40B4-BE49-F238E27FC236}">
                    <a16:creationId xmlns:a16="http://schemas.microsoft.com/office/drawing/2014/main" id="{E5735139-5A20-1A69-73B9-7E6D920C23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1423" name="Oval 206">
                  <a:extLst>
                    <a:ext uri="{FF2B5EF4-FFF2-40B4-BE49-F238E27FC236}">
                      <a16:creationId xmlns:a16="http://schemas.microsoft.com/office/drawing/2014/main" id="{30D0975F-9FC1-DDAB-E1AF-5CF1C10A38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4" name="Oval 207">
                  <a:extLst>
                    <a:ext uri="{FF2B5EF4-FFF2-40B4-BE49-F238E27FC236}">
                      <a16:creationId xmlns:a16="http://schemas.microsoft.com/office/drawing/2014/main" id="{2551DBA5-7B54-AE99-8948-4B54D02738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1" name="Group 182">
                <a:extLst>
                  <a:ext uri="{FF2B5EF4-FFF2-40B4-BE49-F238E27FC236}">
                    <a16:creationId xmlns:a16="http://schemas.microsoft.com/office/drawing/2014/main" id="{8C82EE1A-C34E-3AB8-A552-3CBA547890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1421" name="Oval 183">
                  <a:extLst>
                    <a:ext uri="{FF2B5EF4-FFF2-40B4-BE49-F238E27FC236}">
                      <a16:creationId xmlns:a16="http://schemas.microsoft.com/office/drawing/2014/main" id="{9B743834-5E36-B229-C827-C60C024C0F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2" name="Oval 184">
                  <a:extLst>
                    <a:ext uri="{FF2B5EF4-FFF2-40B4-BE49-F238E27FC236}">
                      <a16:creationId xmlns:a16="http://schemas.microsoft.com/office/drawing/2014/main" id="{FCA9106F-7A83-A456-191C-77922D9079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2" name="Group 185">
                <a:extLst>
                  <a:ext uri="{FF2B5EF4-FFF2-40B4-BE49-F238E27FC236}">
                    <a16:creationId xmlns:a16="http://schemas.microsoft.com/office/drawing/2014/main" id="{2D0E0FE0-07B4-87AB-9AF4-CC89C36594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1419" name="Oval 186">
                  <a:extLst>
                    <a:ext uri="{FF2B5EF4-FFF2-40B4-BE49-F238E27FC236}">
                      <a16:creationId xmlns:a16="http://schemas.microsoft.com/office/drawing/2014/main" id="{00EDC441-C749-7E1D-2F23-25C33F72BE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0" name="Oval 187">
                  <a:extLst>
                    <a:ext uri="{FF2B5EF4-FFF2-40B4-BE49-F238E27FC236}">
                      <a16:creationId xmlns:a16="http://schemas.microsoft.com/office/drawing/2014/main" id="{CCD98ACC-AAC0-13C4-4BF4-36576FF807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3" name="Group 188">
                <a:extLst>
                  <a:ext uri="{FF2B5EF4-FFF2-40B4-BE49-F238E27FC236}">
                    <a16:creationId xmlns:a16="http://schemas.microsoft.com/office/drawing/2014/main" id="{D97AA0F1-195F-0882-2D93-74F3E21EE8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1417" name="Oval 189">
                  <a:extLst>
                    <a:ext uri="{FF2B5EF4-FFF2-40B4-BE49-F238E27FC236}">
                      <a16:creationId xmlns:a16="http://schemas.microsoft.com/office/drawing/2014/main" id="{06E36B1A-1DB5-A423-DA10-635444451F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8" name="Oval 190">
                  <a:extLst>
                    <a:ext uri="{FF2B5EF4-FFF2-40B4-BE49-F238E27FC236}">
                      <a16:creationId xmlns:a16="http://schemas.microsoft.com/office/drawing/2014/main" id="{D3290FCC-F5AD-B3D3-AFEE-7C61EA2FED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4" name="Group 191">
                <a:extLst>
                  <a:ext uri="{FF2B5EF4-FFF2-40B4-BE49-F238E27FC236}">
                    <a16:creationId xmlns:a16="http://schemas.microsoft.com/office/drawing/2014/main" id="{DC07C9AD-3BED-F1E2-E6EB-E2A350B8AE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1415" name="Oval 192">
                  <a:extLst>
                    <a:ext uri="{FF2B5EF4-FFF2-40B4-BE49-F238E27FC236}">
                      <a16:creationId xmlns:a16="http://schemas.microsoft.com/office/drawing/2014/main" id="{0BA15B1B-F319-F5D5-1DDD-E01170B272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6" name="Oval 193">
                  <a:extLst>
                    <a:ext uri="{FF2B5EF4-FFF2-40B4-BE49-F238E27FC236}">
                      <a16:creationId xmlns:a16="http://schemas.microsoft.com/office/drawing/2014/main" id="{43979D89-A611-FBB1-92C4-76EBE00DCC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1385" name="Straight Arrow Connector 251">
              <a:extLst>
                <a:ext uri="{FF2B5EF4-FFF2-40B4-BE49-F238E27FC236}">
                  <a16:creationId xmlns:a16="http://schemas.microsoft.com/office/drawing/2014/main" id="{50EE4F58-4FFD-7DCC-0E15-77BC5A5636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478" y="1397036"/>
              <a:ext cx="54911" cy="2493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6" name="Group 109">
              <a:extLst>
                <a:ext uri="{FF2B5EF4-FFF2-40B4-BE49-F238E27FC236}">
                  <a16:creationId xmlns:a16="http://schemas.microsoft.com/office/drawing/2014/main" id="{FEFD12D7-CD6D-A8D5-2975-69B25721AE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478" y="1515807"/>
              <a:ext cx="47922" cy="54270"/>
              <a:chOff x="2142" y="1758"/>
              <a:chExt cx="144" cy="144"/>
            </a:xfrm>
          </p:grpSpPr>
          <p:sp>
            <p:nvSpPr>
              <p:cNvPr id="1387" name="Oval 110">
                <a:extLst>
                  <a:ext uri="{FF2B5EF4-FFF2-40B4-BE49-F238E27FC236}">
                    <a16:creationId xmlns:a16="http://schemas.microsoft.com/office/drawing/2014/main" id="{6334604B-BEA0-0BDF-6E74-BD2F01036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1758"/>
                <a:ext cx="144" cy="144"/>
              </a:xfrm>
              <a:prstGeom prst="ellipse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8" name="Oval 111">
                <a:extLst>
                  <a:ext uri="{FF2B5EF4-FFF2-40B4-BE49-F238E27FC236}">
                    <a16:creationId xmlns:a16="http://schemas.microsoft.com/office/drawing/2014/main" id="{B27FD3F3-C1B2-EC12-A103-BF01FFA7E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1776"/>
                <a:ext cx="48" cy="4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67" name="Pfeil: nach rechts 449">
            <a:extLst>
              <a:ext uri="{FF2B5EF4-FFF2-40B4-BE49-F238E27FC236}">
                <a16:creationId xmlns:a16="http://schemas.microsoft.com/office/drawing/2014/main" id="{0996DAC1-3D0B-D289-F6AD-283F77BA2DE5}"/>
              </a:ext>
            </a:extLst>
          </p:cNvPr>
          <p:cNvSpPr/>
          <p:nvPr/>
        </p:nvSpPr>
        <p:spPr>
          <a:xfrm>
            <a:off x="4464273" y="1624010"/>
            <a:ext cx="2508436" cy="1494650"/>
          </a:xfrm>
          <a:prstGeom prst="rightArrow">
            <a:avLst>
              <a:gd name="adj1" fmla="val 78130"/>
              <a:gd name="adj2" fmla="val 96281"/>
            </a:avLst>
          </a:prstGeom>
          <a:solidFill>
            <a:srgbClr val="009BCE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70" name="Group 194">
            <a:extLst>
              <a:ext uri="{FF2B5EF4-FFF2-40B4-BE49-F238E27FC236}">
                <a16:creationId xmlns:a16="http://schemas.microsoft.com/office/drawing/2014/main" id="{039BFA5E-930B-BE1E-8E6E-A8B05A0B5314}"/>
              </a:ext>
            </a:extLst>
          </p:cNvPr>
          <p:cNvGrpSpPr>
            <a:grpSpLocks/>
          </p:cNvGrpSpPr>
          <p:nvPr/>
        </p:nvGrpSpPr>
        <p:grpSpPr bwMode="auto">
          <a:xfrm>
            <a:off x="294351" y="2227852"/>
            <a:ext cx="249037" cy="274514"/>
            <a:chOff x="4053" y="1584"/>
            <a:chExt cx="501" cy="516"/>
          </a:xfrm>
        </p:grpSpPr>
        <p:grpSp>
          <p:nvGrpSpPr>
            <p:cNvPr id="1475" name="Group 116">
              <a:extLst>
                <a:ext uri="{FF2B5EF4-FFF2-40B4-BE49-F238E27FC236}">
                  <a16:creationId xmlns:a16="http://schemas.microsoft.com/office/drawing/2014/main" id="{1CC15B2D-9BB1-5C18-6A95-28533BC4A8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5" y="1707"/>
              <a:ext cx="144" cy="144"/>
              <a:chOff x="1200" y="1968"/>
              <a:chExt cx="144" cy="144"/>
            </a:xfrm>
          </p:grpSpPr>
          <p:sp>
            <p:nvSpPr>
              <p:cNvPr id="1551" name="Oval 117">
                <a:extLst>
                  <a:ext uri="{FF2B5EF4-FFF2-40B4-BE49-F238E27FC236}">
                    <a16:creationId xmlns:a16="http://schemas.microsoft.com/office/drawing/2014/main" id="{783CA955-3CAB-C7B5-A6B6-1F23F7A0C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2" name="Oval 118">
                <a:extLst>
                  <a:ext uri="{FF2B5EF4-FFF2-40B4-BE49-F238E27FC236}">
                    <a16:creationId xmlns:a16="http://schemas.microsoft.com/office/drawing/2014/main" id="{3C5D441F-A1E5-D041-B7F8-C4273024A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76" name="Group 119">
              <a:extLst>
                <a:ext uri="{FF2B5EF4-FFF2-40B4-BE49-F238E27FC236}">
                  <a16:creationId xmlns:a16="http://schemas.microsoft.com/office/drawing/2014/main" id="{41178B95-8524-BD7B-D8CF-891171FB4D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800"/>
              <a:ext cx="144" cy="144"/>
              <a:chOff x="1200" y="1968"/>
              <a:chExt cx="144" cy="144"/>
            </a:xfrm>
          </p:grpSpPr>
          <p:sp>
            <p:nvSpPr>
              <p:cNvPr id="1549" name="Oval 120">
                <a:extLst>
                  <a:ext uri="{FF2B5EF4-FFF2-40B4-BE49-F238E27FC236}">
                    <a16:creationId xmlns:a16="http://schemas.microsoft.com/office/drawing/2014/main" id="{9DA4CD80-1A51-16AA-0A44-0C62CCA42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0" name="Oval 121">
                <a:extLst>
                  <a:ext uri="{FF2B5EF4-FFF2-40B4-BE49-F238E27FC236}">
                    <a16:creationId xmlns:a16="http://schemas.microsoft.com/office/drawing/2014/main" id="{A70BBD95-2B2F-53E4-EF7E-F77FBCB09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77" name="Group 122">
              <a:extLst>
                <a:ext uri="{FF2B5EF4-FFF2-40B4-BE49-F238E27FC236}">
                  <a16:creationId xmlns:a16="http://schemas.microsoft.com/office/drawing/2014/main" id="{8070045D-24B3-5913-440E-C6869B3B97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710"/>
              <a:ext cx="144" cy="144"/>
              <a:chOff x="1422" y="1893"/>
              <a:chExt cx="144" cy="144"/>
            </a:xfrm>
          </p:grpSpPr>
          <p:sp>
            <p:nvSpPr>
              <p:cNvPr id="1547" name="Oval 123">
                <a:extLst>
                  <a:ext uri="{FF2B5EF4-FFF2-40B4-BE49-F238E27FC236}">
                    <a16:creationId xmlns:a16="http://schemas.microsoft.com/office/drawing/2014/main" id="{3EABA800-1CA0-7F83-C0BC-974D7552E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8" name="Oval 124">
                <a:extLst>
                  <a:ext uri="{FF2B5EF4-FFF2-40B4-BE49-F238E27FC236}">
                    <a16:creationId xmlns:a16="http://schemas.microsoft.com/office/drawing/2014/main" id="{61339860-6266-D067-E387-45439E551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78" name="Group 125">
              <a:extLst>
                <a:ext uri="{FF2B5EF4-FFF2-40B4-BE49-F238E27FC236}">
                  <a16:creationId xmlns:a16="http://schemas.microsoft.com/office/drawing/2014/main" id="{85F806AA-BDB6-2F30-899D-848007EF45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39"/>
              <a:ext cx="144" cy="144"/>
              <a:chOff x="1422" y="1893"/>
              <a:chExt cx="144" cy="144"/>
            </a:xfrm>
          </p:grpSpPr>
          <p:sp>
            <p:nvSpPr>
              <p:cNvPr id="1545" name="Oval 126">
                <a:extLst>
                  <a:ext uri="{FF2B5EF4-FFF2-40B4-BE49-F238E27FC236}">
                    <a16:creationId xmlns:a16="http://schemas.microsoft.com/office/drawing/2014/main" id="{824588CD-7760-32B0-F81F-78DAFCF87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6" name="Oval 127">
                <a:extLst>
                  <a:ext uri="{FF2B5EF4-FFF2-40B4-BE49-F238E27FC236}">
                    <a16:creationId xmlns:a16="http://schemas.microsoft.com/office/drawing/2014/main" id="{475EA22F-4738-29A6-5FE8-86446D3F9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79" name="Group 128">
              <a:extLst>
                <a:ext uri="{FF2B5EF4-FFF2-40B4-BE49-F238E27FC236}">
                  <a16:creationId xmlns:a16="http://schemas.microsoft.com/office/drawing/2014/main" id="{FE379F3E-E8B9-ADF8-ABF7-36C7CA3FC5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0" y="1689"/>
              <a:ext cx="144" cy="144"/>
              <a:chOff x="1422" y="1893"/>
              <a:chExt cx="144" cy="144"/>
            </a:xfrm>
          </p:grpSpPr>
          <p:sp>
            <p:nvSpPr>
              <p:cNvPr id="1543" name="Oval 129">
                <a:extLst>
                  <a:ext uri="{FF2B5EF4-FFF2-40B4-BE49-F238E27FC236}">
                    <a16:creationId xmlns:a16="http://schemas.microsoft.com/office/drawing/2014/main" id="{6DF55D41-E8AA-1788-EBDA-2CB65297E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4" name="Oval 130">
                <a:extLst>
                  <a:ext uri="{FF2B5EF4-FFF2-40B4-BE49-F238E27FC236}">
                    <a16:creationId xmlns:a16="http://schemas.microsoft.com/office/drawing/2014/main" id="{ACD8039C-5E24-470B-4E34-E3BD3D516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80" name="Group 131">
              <a:extLst>
                <a:ext uri="{FF2B5EF4-FFF2-40B4-BE49-F238E27FC236}">
                  <a16:creationId xmlns:a16="http://schemas.microsoft.com/office/drawing/2014/main" id="{1E832D4A-3538-37CB-3690-665605E67D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5" y="1671"/>
              <a:ext cx="144" cy="144"/>
              <a:chOff x="1422" y="1893"/>
              <a:chExt cx="144" cy="144"/>
            </a:xfrm>
          </p:grpSpPr>
          <p:sp>
            <p:nvSpPr>
              <p:cNvPr id="1541" name="Oval 132">
                <a:extLst>
                  <a:ext uri="{FF2B5EF4-FFF2-40B4-BE49-F238E27FC236}">
                    <a16:creationId xmlns:a16="http://schemas.microsoft.com/office/drawing/2014/main" id="{493031D8-6149-95E1-50AA-676DC582C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2" name="Oval 133">
                <a:extLst>
                  <a:ext uri="{FF2B5EF4-FFF2-40B4-BE49-F238E27FC236}">
                    <a16:creationId xmlns:a16="http://schemas.microsoft.com/office/drawing/2014/main" id="{68E7F982-E7B1-3CD5-9EC1-9E10D58FB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81" name="Group 134">
              <a:extLst>
                <a:ext uri="{FF2B5EF4-FFF2-40B4-BE49-F238E27FC236}">
                  <a16:creationId xmlns:a16="http://schemas.microsoft.com/office/drawing/2014/main" id="{5C5FBB75-8126-6519-B65E-FC9A138ED0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887"/>
              <a:ext cx="144" cy="144"/>
              <a:chOff x="1200" y="1968"/>
              <a:chExt cx="144" cy="144"/>
            </a:xfrm>
          </p:grpSpPr>
          <p:sp>
            <p:nvSpPr>
              <p:cNvPr id="1539" name="Oval 135">
                <a:extLst>
                  <a:ext uri="{FF2B5EF4-FFF2-40B4-BE49-F238E27FC236}">
                    <a16:creationId xmlns:a16="http://schemas.microsoft.com/office/drawing/2014/main" id="{3DDF159E-8D73-7BBC-7CDC-EC0A08994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0" name="Oval 136">
                <a:extLst>
                  <a:ext uri="{FF2B5EF4-FFF2-40B4-BE49-F238E27FC236}">
                    <a16:creationId xmlns:a16="http://schemas.microsoft.com/office/drawing/2014/main" id="{448F50ED-51D4-A239-0B92-CB868DE5B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82" name="Group 137">
              <a:extLst>
                <a:ext uri="{FF2B5EF4-FFF2-40B4-BE49-F238E27FC236}">
                  <a16:creationId xmlns:a16="http://schemas.microsoft.com/office/drawing/2014/main" id="{8F62C9F1-193A-B4B2-BD7A-7B23D3F2FA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935"/>
              <a:ext cx="144" cy="144"/>
              <a:chOff x="1200" y="1968"/>
              <a:chExt cx="144" cy="144"/>
            </a:xfrm>
          </p:grpSpPr>
          <p:sp>
            <p:nvSpPr>
              <p:cNvPr id="1537" name="Oval 138">
                <a:extLst>
                  <a:ext uri="{FF2B5EF4-FFF2-40B4-BE49-F238E27FC236}">
                    <a16:creationId xmlns:a16="http://schemas.microsoft.com/office/drawing/2014/main" id="{E4533B09-94A1-B294-F454-047799EBF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8" name="Oval 139">
                <a:extLst>
                  <a:ext uri="{FF2B5EF4-FFF2-40B4-BE49-F238E27FC236}">
                    <a16:creationId xmlns:a16="http://schemas.microsoft.com/office/drawing/2014/main" id="{1F481FC1-3399-0EA6-E736-3F41EFF43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83" name="Group 140">
              <a:extLst>
                <a:ext uri="{FF2B5EF4-FFF2-40B4-BE49-F238E27FC236}">
                  <a16:creationId xmlns:a16="http://schemas.microsoft.com/office/drawing/2014/main" id="{A82C5D83-7083-2E3E-A084-4150080717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0" y="1734"/>
              <a:ext cx="144" cy="144"/>
              <a:chOff x="1200" y="1968"/>
              <a:chExt cx="144" cy="144"/>
            </a:xfrm>
          </p:grpSpPr>
          <p:sp>
            <p:nvSpPr>
              <p:cNvPr id="1535" name="Oval 141">
                <a:extLst>
                  <a:ext uri="{FF2B5EF4-FFF2-40B4-BE49-F238E27FC236}">
                    <a16:creationId xmlns:a16="http://schemas.microsoft.com/office/drawing/2014/main" id="{093296CA-4D0C-DBEB-8C56-5BCFD9884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6" name="Oval 142">
                <a:extLst>
                  <a:ext uri="{FF2B5EF4-FFF2-40B4-BE49-F238E27FC236}">
                    <a16:creationId xmlns:a16="http://schemas.microsoft.com/office/drawing/2014/main" id="{E8281006-5611-1F57-EAEE-F90059B39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84" name="Group 143">
              <a:extLst>
                <a:ext uri="{FF2B5EF4-FFF2-40B4-BE49-F238E27FC236}">
                  <a16:creationId xmlns:a16="http://schemas.microsoft.com/office/drawing/2014/main" id="{E9E6CB23-05D4-B273-A909-360465828F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584"/>
              <a:ext cx="144" cy="144"/>
              <a:chOff x="1200" y="1968"/>
              <a:chExt cx="144" cy="144"/>
            </a:xfrm>
          </p:grpSpPr>
          <p:sp>
            <p:nvSpPr>
              <p:cNvPr id="1533" name="Oval 144">
                <a:extLst>
                  <a:ext uri="{FF2B5EF4-FFF2-40B4-BE49-F238E27FC236}">
                    <a16:creationId xmlns:a16="http://schemas.microsoft.com/office/drawing/2014/main" id="{84D2E1B8-E075-57EF-EC96-1EF2BB877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4" name="Oval 145">
                <a:extLst>
                  <a:ext uri="{FF2B5EF4-FFF2-40B4-BE49-F238E27FC236}">
                    <a16:creationId xmlns:a16="http://schemas.microsoft.com/office/drawing/2014/main" id="{F7AF752F-67CC-9762-B671-EB0B9DD72A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85" name="Group 146">
              <a:extLst>
                <a:ext uri="{FF2B5EF4-FFF2-40B4-BE49-F238E27FC236}">
                  <a16:creationId xmlns:a16="http://schemas.microsoft.com/office/drawing/2014/main" id="{4EF87217-47F2-387B-6AC5-90D2B1B1B3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9" y="1893"/>
              <a:ext cx="144" cy="144"/>
              <a:chOff x="1422" y="1893"/>
              <a:chExt cx="144" cy="144"/>
            </a:xfrm>
          </p:grpSpPr>
          <p:sp>
            <p:nvSpPr>
              <p:cNvPr id="1531" name="Oval 147">
                <a:extLst>
                  <a:ext uri="{FF2B5EF4-FFF2-40B4-BE49-F238E27FC236}">
                    <a16:creationId xmlns:a16="http://schemas.microsoft.com/office/drawing/2014/main" id="{6796CA59-E915-57A8-60C0-45E5E3817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2" name="Oval 148">
                <a:extLst>
                  <a:ext uri="{FF2B5EF4-FFF2-40B4-BE49-F238E27FC236}">
                    <a16:creationId xmlns:a16="http://schemas.microsoft.com/office/drawing/2014/main" id="{C6705344-23CE-D02A-AB5A-69CA64230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86" name="Group 149">
              <a:extLst>
                <a:ext uri="{FF2B5EF4-FFF2-40B4-BE49-F238E27FC236}">
                  <a16:creationId xmlns:a16="http://schemas.microsoft.com/office/drawing/2014/main" id="{6F14AAA6-6E8C-14CA-B4BE-8436C6C397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5" y="1758"/>
              <a:ext cx="144" cy="144"/>
              <a:chOff x="1422" y="1893"/>
              <a:chExt cx="144" cy="144"/>
            </a:xfrm>
          </p:grpSpPr>
          <p:sp>
            <p:nvSpPr>
              <p:cNvPr id="1529" name="Oval 150">
                <a:extLst>
                  <a:ext uri="{FF2B5EF4-FFF2-40B4-BE49-F238E27FC236}">
                    <a16:creationId xmlns:a16="http://schemas.microsoft.com/office/drawing/2014/main" id="{387313F9-6FB1-6D0B-5FDD-84996207E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0" name="Oval 151">
                <a:extLst>
                  <a:ext uri="{FF2B5EF4-FFF2-40B4-BE49-F238E27FC236}">
                    <a16:creationId xmlns:a16="http://schemas.microsoft.com/office/drawing/2014/main" id="{51E1757F-3DBD-5CC2-DFA9-FB6B5A943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87" name="Group 152">
              <a:extLst>
                <a:ext uri="{FF2B5EF4-FFF2-40B4-BE49-F238E27FC236}">
                  <a16:creationId xmlns:a16="http://schemas.microsoft.com/office/drawing/2014/main" id="{8854D9B8-461B-F156-389C-E029458688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743"/>
              <a:ext cx="144" cy="144"/>
              <a:chOff x="1200" y="1968"/>
              <a:chExt cx="144" cy="144"/>
            </a:xfrm>
          </p:grpSpPr>
          <p:sp>
            <p:nvSpPr>
              <p:cNvPr id="1527" name="Oval 153">
                <a:extLst>
                  <a:ext uri="{FF2B5EF4-FFF2-40B4-BE49-F238E27FC236}">
                    <a16:creationId xmlns:a16="http://schemas.microsoft.com/office/drawing/2014/main" id="{F35EDBCA-8D84-02A5-4900-DF9DF180A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8" name="Oval 154">
                <a:extLst>
                  <a:ext uri="{FF2B5EF4-FFF2-40B4-BE49-F238E27FC236}">
                    <a16:creationId xmlns:a16="http://schemas.microsoft.com/office/drawing/2014/main" id="{00DD6CF6-D7EE-10C6-BA82-974A949E2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88" name="Group 155">
              <a:extLst>
                <a:ext uri="{FF2B5EF4-FFF2-40B4-BE49-F238E27FC236}">
                  <a16:creationId xmlns:a16="http://schemas.microsoft.com/office/drawing/2014/main" id="{1EE908DC-43D1-1406-51AC-2C1E3C29C2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9" y="1605"/>
              <a:ext cx="144" cy="144"/>
              <a:chOff x="1200" y="1968"/>
              <a:chExt cx="144" cy="144"/>
            </a:xfrm>
          </p:grpSpPr>
          <p:sp>
            <p:nvSpPr>
              <p:cNvPr id="1525" name="Oval 156">
                <a:extLst>
                  <a:ext uri="{FF2B5EF4-FFF2-40B4-BE49-F238E27FC236}">
                    <a16:creationId xmlns:a16="http://schemas.microsoft.com/office/drawing/2014/main" id="{1478CDF5-3B62-A69B-C8EA-DB3179A18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6" name="Oval 157">
                <a:extLst>
                  <a:ext uri="{FF2B5EF4-FFF2-40B4-BE49-F238E27FC236}">
                    <a16:creationId xmlns:a16="http://schemas.microsoft.com/office/drawing/2014/main" id="{1FBDF94D-017D-9B8B-5861-DD6BE8B05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89" name="Group 158">
              <a:extLst>
                <a:ext uri="{FF2B5EF4-FFF2-40B4-BE49-F238E27FC236}">
                  <a16:creationId xmlns:a16="http://schemas.microsoft.com/office/drawing/2014/main" id="{47E4DD73-181F-6EBA-548F-174FAAF9C0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785"/>
              <a:ext cx="144" cy="144"/>
              <a:chOff x="1200" y="1968"/>
              <a:chExt cx="144" cy="144"/>
            </a:xfrm>
          </p:grpSpPr>
          <p:sp>
            <p:nvSpPr>
              <p:cNvPr id="1523" name="Oval 159">
                <a:extLst>
                  <a:ext uri="{FF2B5EF4-FFF2-40B4-BE49-F238E27FC236}">
                    <a16:creationId xmlns:a16="http://schemas.microsoft.com/office/drawing/2014/main" id="{EDD259CF-F410-10D8-662D-CBB797116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4" name="Oval 160">
                <a:extLst>
                  <a:ext uri="{FF2B5EF4-FFF2-40B4-BE49-F238E27FC236}">
                    <a16:creationId xmlns:a16="http://schemas.microsoft.com/office/drawing/2014/main" id="{34D3670A-5F74-30AC-8CD3-6145EE1B5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90" name="Group 187">
              <a:extLst>
                <a:ext uri="{FF2B5EF4-FFF2-40B4-BE49-F238E27FC236}">
                  <a16:creationId xmlns:a16="http://schemas.microsoft.com/office/drawing/2014/main" id="{915BFCFE-65FD-DC74-1D93-830CB432C4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1" y="1749"/>
              <a:ext cx="144" cy="144"/>
              <a:chOff x="1200" y="1968"/>
              <a:chExt cx="144" cy="144"/>
            </a:xfrm>
          </p:grpSpPr>
          <p:sp>
            <p:nvSpPr>
              <p:cNvPr id="1521" name="Oval 162">
                <a:extLst>
                  <a:ext uri="{FF2B5EF4-FFF2-40B4-BE49-F238E27FC236}">
                    <a16:creationId xmlns:a16="http://schemas.microsoft.com/office/drawing/2014/main" id="{0C206145-CA55-5E27-05BB-E47F1C7D1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2" name="Oval 163">
                <a:extLst>
                  <a:ext uri="{FF2B5EF4-FFF2-40B4-BE49-F238E27FC236}">
                    <a16:creationId xmlns:a16="http://schemas.microsoft.com/office/drawing/2014/main" id="{6561AEDD-13DC-01B3-AC59-664F01F35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91" name="Group 164">
              <a:extLst>
                <a:ext uri="{FF2B5EF4-FFF2-40B4-BE49-F238E27FC236}">
                  <a16:creationId xmlns:a16="http://schemas.microsoft.com/office/drawing/2014/main" id="{DF686140-A967-4A5E-B883-447B775E06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7" y="1845"/>
              <a:ext cx="144" cy="144"/>
              <a:chOff x="1200" y="1968"/>
              <a:chExt cx="144" cy="144"/>
            </a:xfrm>
          </p:grpSpPr>
          <p:sp>
            <p:nvSpPr>
              <p:cNvPr id="1519" name="Oval 165">
                <a:extLst>
                  <a:ext uri="{FF2B5EF4-FFF2-40B4-BE49-F238E27FC236}">
                    <a16:creationId xmlns:a16="http://schemas.microsoft.com/office/drawing/2014/main" id="{0B45C4AD-62D2-FCF3-2FE2-88FC34ED9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0" name="Oval 166">
                <a:extLst>
                  <a:ext uri="{FF2B5EF4-FFF2-40B4-BE49-F238E27FC236}">
                    <a16:creationId xmlns:a16="http://schemas.microsoft.com/office/drawing/2014/main" id="{71F32C71-0513-F9D0-288E-43D512F7B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92" name="Group 167">
              <a:extLst>
                <a:ext uri="{FF2B5EF4-FFF2-40B4-BE49-F238E27FC236}">
                  <a16:creationId xmlns:a16="http://schemas.microsoft.com/office/drawing/2014/main" id="{BBBD4F15-6A27-9347-33CF-DEC70D3D60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54"/>
              <a:ext cx="144" cy="144"/>
              <a:chOff x="1422" y="1893"/>
              <a:chExt cx="144" cy="144"/>
            </a:xfrm>
          </p:grpSpPr>
          <p:sp>
            <p:nvSpPr>
              <p:cNvPr id="1517" name="Oval 168">
                <a:extLst>
                  <a:ext uri="{FF2B5EF4-FFF2-40B4-BE49-F238E27FC236}">
                    <a16:creationId xmlns:a16="http://schemas.microsoft.com/office/drawing/2014/main" id="{F5253779-DDAB-9DD1-EB1F-558AF84B6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8" name="Oval 169">
                <a:extLst>
                  <a:ext uri="{FF2B5EF4-FFF2-40B4-BE49-F238E27FC236}">
                    <a16:creationId xmlns:a16="http://schemas.microsoft.com/office/drawing/2014/main" id="{FE55AC83-D8F2-1DD2-BAD0-AD1002687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93" name="Group 170">
              <a:extLst>
                <a:ext uri="{FF2B5EF4-FFF2-40B4-BE49-F238E27FC236}">
                  <a16:creationId xmlns:a16="http://schemas.microsoft.com/office/drawing/2014/main" id="{E9BC8A9A-6252-8410-D90A-65C3747398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1944"/>
              <a:ext cx="144" cy="144"/>
              <a:chOff x="1422" y="1893"/>
              <a:chExt cx="144" cy="144"/>
            </a:xfrm>
          </p:grpSpPr>
          <p:sp>
            <p:nvSpPr>
              <p:cNvPr id="1515" name="Oval 171">
                <a:extLst>
                  <a:ext uri="{FF2B5EF4-FFF2-40B4-BE49-F238E27FC236}">
                    <a16:creationId xmlns:a16="http://schemas.microsoft.com/office/drawing/2014/main" id="{4F4E45E0-D093-3D98-C63D-AB3FE3A0B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6" name="Oval 172">
                <a:extLst>
                  <a:ext uri="{FF2B5EF4-FFF2-40B4-BE49-F238E27FC236}">
                    <a16:creationId xmlns:a16="http://schemas.microsoft.com/office/drawing/2014/main" id="{C1F50DF6-191C-1A6E-B796-783D7D0FB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94" name="Group 173">
              <a:extLst>
                <a:ext uri="{FF2B5EF4-FFF2-40B4-BE49-F238E27FC236}">
                  <a16:creationId xmlns:a16="http://schemas.microsoft.com/office/drawing/2014/main" id="{FF56B45B-1865-0861-7BCB-F9779BFCA9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5" y="1842"/>
              <a:ext cx="144" cy="144"/>
              <a:chOff x="1422" y="1893"/>
              <a:chExt cx="144" cy="144"/>
            </a:xfrm>
          </p:grpSpPr>
          <p:sp>
            <p:nvSpPr>
              <p:cNvPr id="1513" name="Oval 174">
                <a:extLst>
                  <a:ext uri="{FF2B5EF4-FFF2-40B4-BE49-F238E27FC236}">
                    <a16:creationId xmlns:a16="http://schemas.microsoft.com/office/drawing/2014/main" id="{7DE1578A-1522-BB41-F471-1AA509F51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4" name="Oval 175">
                <a:extLst>
                  <a:ext uri="{FF2B5EF4-FFF2-40B4-BE49-F238E27FC236}">
                    <a16:creationId xmlns:a16="http://schemas.microsoft.com/office/drawing/2014/main" id="{4D532E47-AE7B-62A3-85B3-11B378D98A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95" name="Group 176">
              <a:extLst>
                <a:ext uri="{FF2B5EF4-FFF2-40B4-BE49-F238E27FC236}">
                  <a16:creationId xmlns:a16="http://schemas.microsoft.com/office/drawing/2014/main" id="{4663749B-8542-58B9-2073-C3C76776A1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638"/>
              <a:ext cx="144" cy="144"/>
              <a:chOff x="1422" y="1893"/>
              <a:chExt cx="144" cy="144"/>
            </a:xfrm>
          </p:grpSpPr>
          <p:sp>
            <p:nvSpPr>
              <p:cNvPr id="1511" name="Oval 177">
                <a:extLst>
                  <a:ext uri="{FF2B5EF4-FFF2-40B4-BE49-F238E27FC236}">
                    <a16:creationId xmlns:a16="http://schemas.microsoft.com/office/drawing/2014/main" id="{1848C8D0-73D0-C466-CF85-9DBCC1A8C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2" name="Oval 178">
                <a:extLst>
                  <a:ext uri="{FF2B5EF4-FFF2-40B4-BE49-F238E27FC236}">
                    <a16:creationId xmlns:a16="http://schemas.microsoft.com/office/drawing/2014/main" id="{2F7B97AA-DF54-F809-1560-243F7DEC6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96" name="Group 179">
              <a:extLst>
                <a:ext uri="{FF2B5EF4-FFF2-40B4-BE49-F238E27FC236}">
                  <a16:creationId xmlns:a16="http://schemas.microsoft.com/office/drawing/2014/main" id="{44E8814D-8B67-FC7A-D86C-481B199FC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7" y="1638"/>
              <a:ext cx="144" cy="144"/>
              <a:chOff x="1422" y="1893"/>
              <a:chExt cx="144" cy="144"/>
            </a:xfrm>
          </p:grpSpPr>
          <p:sp>
            <p:nvSpPr>
              <p:cNvPr id="1509" name="Oval 206">
                <a:extLst>
                  <a:ext uri="{FF2B5EF4-FFF2-40B4-BE49-F238E27FC236}">
                    <a16:creationId xmlns:a16="http://schemas.microsoft.com/office/drawing/2014/main" id="{E40BAE1F-D14B-FE84-2F3E-2B2E26F99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0" name="Oval 207">
                <a:extLst>
                  <a:ext uri="{FF2B5EF4-FFF2-40B4-BE49-F238E27FC236}">
                    <a16:creationId xmlns:a16="http://schemas.microsoft.com/office/drawing/2014/main" id="{5715C9E2-F843-476D-24C1-6BC7D85C07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97" name="Group 182">
              <a:extLst>
                <a:ext uri="{FF2B5EF4-FFF2-40B4-BE49-F238E27FC236}">
                  <a16:creationId xmlns:a16="http://schemas.microsoft.com/office/drawing/2014/main" id="{7FCDFBE6-DE1E-0C32-9156-3C1A99D79D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" y="1866"/>
              <a:ext cx="144" cy="144"/>
              <a:chOff x="1422" y="1893"/>
              <a:chExt cx="144" cy="144"/>
            </a:xfrm>
          </p:grpSpPr>
          <p:sp>
            <p:nvSpPr>
              <p:cNvPr id="1507" name="Oval 183">
                <a:extLst>
                  <a:ext uri="{FF2B5EF4-FFF2-40B4-BE49-F238E27FC236}">
                    <a16:creationId xmlns:a16="http://schemas.microsoft.com/office/drawing/2014/main" id="{BBBE924C-025F-2B5D-812B-FA8992F36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8" name="Oval 184">
                <a:extLst>
                  <a:ext uri="{FF2B5EF4-FFF2-40B4-BE49-F238E27FC236}">
                    <a16:creationId xmlns:a16="http://schemas.microsoft.com/office/drawing/2014/main" id="{7E6C615B-FEFC-7213-7DEB-0AB48AA7A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98" name="Group 185">
              <a:extLst>
                <a:ext uri="{FF2B5EF4-FFF2-40B4-BE49-F238E27FC236}">
                  <a16:creationId xmlns:a16="http://schemas.microsoft.com/office/drawing/2014/main" id="{76A970BA-8E10-6A44-2E18-9491D4DBC4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3" y="1764"/>
              <a:ext cx="144" cy="144"/>
              <a:chOff x="1422" y="1893"/>
              <a:chExt cx="144" cy="144"/>
            </a:xfrm>
          </p:grpSpPr>
          <p:sp>
            <p:nvSpPr>
              <p:cNvPr id="1505" name="Oval 186">
                <a:extLst>
                  <a:ext uri="{FF2B5EF4-FFF2-40B4-BE49-F238E27FC236}">
                    <a16:creationId xmlns:a16="http://schemas.microsoft.com/office/drawing/2014/main" id="{2461261F-BF64-EA1D-2744-001EE0857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6" name="Oval 187">
                <a:extLst>
                  <a:ext uri="{FF2B5EF4-FFF2-40B4-BE49-F238E27FC236}">
                    <a16:creationId xmlns:a16="http://schemas.microsoft.com/office/drawing/2014/main" id="{1FBB8965-9D8E-441C-A758-050067245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99" name="Group 188">
              <a:extLst>
                <a:ext uri="{FF2B5EF4-FFF2-40B4-BE49-F238E27FC236}">
                  <a16:creationId xmlns:a16="http://schemas.microsoft.com/office/drawing/2014/main" id="{6F3E24B4-708D-7744-C4E8-287218FAA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4" y="1932"/>
              <a:ext cx="144" cy="144"/>
              <a:chOff x="1200" y="1968"/>
              <a:chExt cx="144" cy="144"/>
            </a:xfrm>
          </p:grpSpPr>
          <p:sp>
            <p:nvSpPr>
              <p:cNvPr id="1503" name="Oval 189">
                <a:extLst>
                  <a:ext uri="{FF2B5EF4-FFF2-40B4-BE49-F238E27FC236}">
                    <a16:creationId xmlns:a16="http://schemas.microsoft.com/office/drawing/2014/main" id="{08902449-7C00-1554-FF4B-F6530E238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4" name="Oval 190">
                <a:extLst>
                  <a:ext uri="{FF2B5EF4-FFF2-40B4-BE49-F238E27FC236}">
                    <a16:creationId xmlns:a16="http://schemas.microsoft.com/office/drawing/2014/main" id="{A58BB481-E32A-2E19-D0F8-2D827D45F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00" name="Group 191">
              <a:extLst>
                <a:ext uri="{FF2B5EF4-FFF2-40B4-BE49-F238E27FC236}">
                  <a16:creationId xmlns:a16="http://schemas.microsoft.com/office/drawing/2014/main" id="{E84C3CDB-3679-EBE4-ABE0-B2C39F4D5C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1" y="1956"/>
              <a:ext cx="144" cy="144"/>
              <a:chOff x="1422" y="1893"/>
              <a:chExt cx="144" cy="144"/>
            </a:xfrm>
          </p:grpSpPr>
          <p:sp>
            <p:nvSpPr>
              <p:cNvPr id="1501" name="Oval 192">
                <a:extLst>
                  <a:ext uri="{FF2B5EF4-FFF2-40B4-BE49-F238E27FC236}">
                    <a16:creationId xmlns:a16="http://schemas.microsoft.com/office/drawing/2014/main" id="{7CA5F18C-A942-E820-CA2D-560B5E475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2" name="Oval 193">
                <a:extLst>
                  <a:ext uri="{FF2B5EF4-FFF2-40B4-BE49-F238E27FC236}">
                    <a16:creationId xmlns:a16="http://schemas.microsoft.com/office/drawing/2014/main" id="{2E21F1B9-726D-52E5-2481-9B1116481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55" name="Group 194">
            <a:extLst>
              <a:ext uri="{FF2B5EF4-FFF2-40B4-BE49-F238E27FC236}">
                <a16:creationId xmlns:a16="http://schemas.microsoft.com/office/drawing/2014/main" id="{38F44B5F-6B5E-4754-5981-5BF0A44E5C94}"/>
              </a:ext>
            </a:extLst>
          </p:cNvPr>
          <p:cNvGrpSpPr>
            <a:grpSpLocks/>
          </p:cNvGrpSpPr>
          <p:nvPr/>
        </p:nvGrpSpPr>
        <p:grpSpPr bwMode="auto">
          <a:xfrm>
            <a:off x="849196" y="2354658"/>
            <a:ext cx="249037" cy="274514"/>
            <a:chOff x="4053" y="1584"/>
            <a:chExt cx="501" cy="516"/>
          </a:xfrm>
        </p:grpSpPr>
        <p:grpSp>
          <p:nvGrpSpPr>
            <p:cNvPr id="1560" name="Group 116">
              <a:extLst>
                <a:ext uri="{FF2B5EF4-FFF2-40B4-BE49-F238E27FC236}">
                  <a16:creationId xmlns:a16="http://schemas.microsoft.com/office/drawing/2014/main" id="{BDABFA2B-1F5C-4823-E1F3-8CF75D1E97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5" y="1707"/>
              <a:ext cx="144" cy="144"/>
              <a:chOff x="1200" y="1968"/>
              <a:chExt cx="144" cy="144"/>
            </a:xfrm>
          </p:grpSpPr>
          <p:sp>
            <p:nvSpPr>
              <p:cNvPr id="1636" name="Oval 117">
                <a:extLst>
                  <a:ext uri="{FF2B5EF4-FFF2-40B4-BE49-F238E27FC236}">
                    <a16:creationId xmlns:a16="http://schemas.microsoft.com/office/drawing/2014/main" id="{BABB7453-067B-E4DF-F0D6-0E8FD92F3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7" name="Oval 118">
                <a:extLst>
                  <a:ext uri="{FF2B5EF4-FFF2-40B4-BE49-F238E27FC236}">
                    <a16:creationId xmlns:a16="http://schemas.microsoft.com/office/drawing/2014/main" id="{D0E62713-4D75-264C-8B6E-1D4C3FBFA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61" name="Group 119">
              <a:extLst>
                <a:ext uri="{FF2B5EF4-FFF2-40B4-BE49-F238E27FC236}">
                  <a16:creationId xmlns:a16="http://schemas.microsoft.com/office/drawing/2014/main" id="{2A81C628-19FD-9CF5-5B0B-691301E6DB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800"/>
              <a:ext cx="144" cy="144"/>
              <a:chOff x="1200" y="1968"/>
              <a:chExt cx="144" cy="144"/>
            </a:xfrm>
          </p:grpSpPr>
          <p:sp>
            <p:nvSpPr>
              <p:cNvPr id="1634" name="Oval 120">
                <a:extLst>
                  <a:ext uri="{FF2B5EF4-FFF2-40B4-BE49-F238E27FC236}">
                    <a16:creationId xmlns:a16="http://schemas.microsoft.com/office/drawing/2014/main" id="{2968BF3E-4861-DE4F-2184-99674EE16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5" name="Oval 121">
                <a:extLst>
                  <a:ext uri="{FF2B5EF4-FFF2-40B4-BE49-F238E27FC236}">
                    <a16:creationId xmlns:a16="http://schemas.microsoft.com/office/drawing/2014/main" id="{E396914E-A4A4-B9E8-61DD-2C55FB916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62" name="Group 122">
              <a:extLst>
                <a:ext uri="{FF2B5EF4-FFF2-40B4-BE49-F238E27FC236}">
                  <a16:creationId xmlns:a16="http://schemas.microsoft.com/office/drawing/2014/main" id="{2F829D5D-F9B9-B716-A2BB-6E12F969AC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710"/>
              <a:ext cx="144" cy="144"/>
              <a:chOff x="1422" y="1893"/>
              <a:chExt cx="144" cy="144"/>
            </a:xfrm>
          </p:grpSpPr>
          <p:sp>
            <p:nvSpPr>
              <p:cNvPr id="1632" name="Oval 123">
                <a:extLst>
                  <a:ext uri="{FF2B5EF4-FFF2-40B4-BE49-F238E27FC236}">
                    <a16:creationId xmlns:a16="http://schemas.microsoft.com/office/drawing/2014/main" id="{D0FA5B21-898F-AE60-BE6D-AD31D7842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3" name="Oval 124">
                <a:extLst>
                  <a:ext uri="{FF2B5EF4-FFF2-40B4-BE49-F238E27FC236}">
                    <a16:creationId xmlns:a16="http://schemas.microsoft.com/office/drawing/2014/main" id="{DE02AB27-6337-7BFD-D7AE-37A6CD1CD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63" name="Group 125">
              <a:extLst>
                <a:ext uri="{FF2B5EF4-FFF2-40B4-BE49-F238E27FC236}">
                  <a16:creationId xmlns:a16="http://schemas.microsoft.com/office/drawing/2014/main" id="{37A7A22C-B7DD-56B7-7B6A-606E0B14E5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39"/>
              <a:ext cx="144" cy="144"/>
              <a:chOff x="1422" y="1893"/>
              <a:chExt cx="144" cy="144"/>
            </a:xfrm>
          </p:grpSpPr>
          <p:sp>
            <p:nvSpPr>
              <p:cNvPr id="1630" name="Oval 126">
                <a:extLst>
                  <a:ext uri="{FF2B5EF4-FFF2-40B4-BE49-F238E27FC236}">
                    <a16:creationId xmlns:a16="http://schemas.microsoft.com/office/drawing/2014/main" id="{A54684BE-DA0E-DD4A-F683-BCDCDF620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1" name="Oval 127">
                <a:extLst>
                  <a:ext uri="{FF2B5EF4-FFF2-40B4-BE49-F238E27FC236}">
                    <a16:creationId xmlns:a16="http://schemas.microsoft.com/office/drawing/2014/main" id="{32DD27EB-57F7-F818-5D81-C4CBEAE2A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64" name="Group 128">
              <a:extLst>
                <a:ext uri="{FF2B5EF4-FFF2-40B4-BE49-F238E27FC236}">
                  <a16:creationId xmlns:a16="http://schemas.microsoft.com/office/drawing/2014/main" id="{F2AB59B5-C7FF-BB4C-D97C-721B567E95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0" y="1689"/>
              <a:ext cx="144" cy="144"/>
              <a:chOff x="1422" y="1893"/>
              <a:chExt cx="144" cy="144"/>
            </a:xfrm>
          </p:grpSpPr>
          <p:sp>
            <p:nvSpPr>
              <p:cNvPr id="1628" name="Oval 129">
                <a:extLst>
                  <a:ext uri="{FF2B5EF4-FFF2-40B4-BE49-F238E27FC236}">
                    <a16:creationId xmlns:a16="http://schemas.microsoft.com/office/drawing/2014/main" id="{1890A1EA-F3F3-60E2-2572-0F7EFF6D5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9" name="Oval 130">
                <a:extLst>
                  <a:ext uri="{FF2B5EF4-FFF2-40B4-BE49-F238E27FC236}">
                    <a16:creationId xmlns:a16="http://schemas.microsoft.com/office/drawing/2014/main" id="{EA0AA6D0-8D9C-F218-3F6A-2A4A39BF2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65" name="Group 131">
              <a:extLst>
                <a:ext uri="{FF2B5EF4-FFF2-40B4-BE49-F238E27FC236}">
                  <a16:creationId xmlns:a16="http://schemas.microsoft.com/office/drawing/2014/main" id="{0CFCA4CB-0D7D-D673-1633-B88CCCBC08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5" y="1671"/>
              <a:ext cx="144" cy="144"/>
              <a:chOff x="1422" y="1893"/>
              <a:chExt cx="144" cy="144"/>
            </a:xfrm>
          </p:grpSpPr>
          <p:sp>
            <p:nvSpPr>
              <p:cNvPr id="1626" name="Oval 132">
                <a:extLst>
                  <a:ext uri="{FF2B5EF4-FFF2-40B4-BE49-F238E27FC236}">
                    <a16:creationId xmlns:a16="http://schemas.microsoft.com/office/drawing/2014/main" id="{BD5AD34F-1B84-B260-8959-81B9AF1FC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7" name="Oval 133">
                <a:extLst>
                  <a:ext uri="{FF2B5EF4-FFF2-40B4-BE49-F238E27FC236}">
                    <a16:creationId xmlns:a16="http://schemas.microsoft.com/office/drawing/2014/main" id="{A822796F-4AF4-A3B7-C1C5-081D1F89C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66" name="Group 134">
              <a:extLst>
                <a:ext uri="{FF2B5EF4-FFF2-40B4-BE49-F238E27FC236}">
                  <a16:creationId xmlns:a16="http://schemas.microsoft.com/office/drawing/2014/main" id="{E4ED7736-9196-5649-2898-E90E07699D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887"/>
              <a:ext cx="144" cy="144"/>
              <a:chOff x="1200" y="1968"/>
              <a:chExt cx="144" cy="144"/>
            </a:xfrm>
          </p:grpSpPr>
          <p:sp>
            <p:nvSpPr>
              <p:cNvPr id="1624" name="Oval 135">
                <a:extLst>
                  <a:ext uri="{FF2B5EF4-FFF2-40B4-BE49-F238E27FC236}">
                    <a16:creationId xmlns:a16="http://schemas.microsoft.com/office/drawing/2014/main" id="{B7EC0104-4755-E41B-BF1E-1319A8F6B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5" name="Oval 136">
                <a:extLst>
                  <a:ext uri="{FF2B5EF4-FFF2-40B4-BE49-F238E27FC236}">
                    <a16:creationId xmlns:a16="http://schemas.microsoft.com/office/drawing/2014/main" id="{DBA11B02-F6F6-FE7A-C0E2-7A6D2A30C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67" name="Group 137">
              <a:extLst>
                <a:ext uri="{FF2B5EF4-FFF2-40B4-BE49-F238E27FC236}">
                  <a16:creationId xmlns:a16="http://schemas.microsoft.com/office/drawing/2014/main" id="{A570A7E9-39E2-A1AA-7872-8592505BA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935"/>
              <a:ext cx="144" cy="144"/>
              <a:chOff x="1200" y="1968"/>
              <a:chExt cx="144" cy="144"/>
            </a:xfrm>
          </p:grpSpPr>
          <p:sp>
            <p:nvSpPr>
              <p:cNvPr id="1622" name="Oval 138">
                <a:extLst>
                  <a:ext uri="{FF2B5EF4-FFF2-40B4-BE49-F238E27FC236}">
                    <a16:creationId xmlns:a16="http://schemas.microsoft.com/office/drawing/2014/main" id="{0B48F079-D4D4-2996-3BD9-A191ADC37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3" name="Oval 139">
                <a:extLst>
                  <a:ext uri="{FF2B5EF4-FFF2-40B4-BE49-F238E27FC236}">
                    <a16:creationId xmlns:a16="http://schemas.microsoft.com/office/drawing/2014/main" id="{64D98896-8C62-E554-1B17-8A8B37DB1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68" name="Group 140">
              <a:extLst>
                <a:ext uri="{FF2B5EF4-FFF2-40B4-BE49-F238E27FC236}">
                  <a16:creationId xmlns:a16="http://schemas.microsoft.com/office/drawing/2014/main" id="{E8B6E4B3-38A9-90F5-D228-1A9F6CF41F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0" y="1734"/>
              <a:ext cx="144" cy="144"/>
              <a:chOff x="1200" y="1968"/>
              <a:chExt cx="144" cy="144"/>
            </a:xfrm>
          </p:grpSpPr>
          <p:sp>
            <p:nvSpPr>
              <p:cNvPr id="1620" name="Oval 141">
                <a:extLst>
                  <a:ext uri="{FF2B5EF4-FFF2-40B4-BE49-F238E27FC236}">
                    <a16:creationId xmlns:a16="http://schemas.microsoft.com/office/drawing/2014/main" id="{10DDC9F9-D949-2919-4841-EAA4DFC2D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1" name="Oval 142">
                <a:extLst>
                  <a:ext uri="{FF2B5EF4-FFF2-40B4-BE49-F238E27FC236}">
                    <a16:creationId xmlns:a16="http://schemas.microsoft.com/office/drawing/2014/main" id="{33C74327-BB81-842B-4384-3632FE0F0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69" name="Group 143">
              <a:extLst>
                <a:ext uri="{FF2B5EF4-FFF2-40B4-BE49-F238E27FC236}">
                  <a16:creationId xmlns:a16="http://schemas.microsoft.com/office/drawing/2014/main" id="{17152229-9057-C3FF-9E7F-F333142EC9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584"/>
              <a:ext cx="144" cy="144"/>
              <a:chOff x="1200" y="1968"/>
              <a:chExt cx="144" cy="144"/>
            </a:xfrm>
          </p:grpSpPr>
          <p:sp>
            <p:nvSpPr>
              <p:cNvPr id="1618" name="Oval 144">
                <a:extLst>
                  <a:ext uri="{FF2B5EF4-FFF2-40B4-BE49-F238E27FC236}">
                    <a16:creationId xmlns:a16="http://schemas.microsoft.com/office/drawing/2014/main" id="{6953D740-ADBE-AB78-17C9-8FFCE26C2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9" name="Oval 145">
                <a:extLst>
                  <a:ext uri="{FF2B5EF4-FFF2-40B4-BE49-F238E27FC236}">
                    <a16:creationId xmlns:a16="http://schemas.microsoft.com/office/drawing/2014/main" id="{0E372560-4E92-A969-2163-F9E1FEA0F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70" name="Group 146">
              <a:extLst>
                <a:ext uri="{FF2B5EF4-FFF2-40B4-BE49-F238E27FC236}">
                  <a16:creationId xmlns:a16="http://schemas.microsoft.com/office/drawing/2014/main" id="{44B8702B-3442-8564-5C6B-321227EBBB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9" y="1893"/>
              <a:ext cx="144" cy="144"/>
              <a:chOff x="1422" y="1893"/>
              <a:chExt cx="144" cy="144"/>
            </a:xfrm>
          </p:grpSpPr>
          <p:sp>
            <p:nvSpPr>
              <p:cNvPr id="1616" name="Oval 147">
                <a:extLst>
                  <a:ext uri="{FF2B5EF4-FFF2-40B4-BE49-F238E27FC236}">
                    <a16:creationId xmlns:a16="http://schemas.microsoft.com/office/drawing/2014/main" id="{75A99A2B-D395-9A5B-985B-76F43C702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7" name="Oval 148">
                <a:extLst>
                  <a:ext uri="{FF2B5EF4-FFF2-40B4-BE49-F238E27FC236}">
                    <a16:creationId xmlns:a16="http://schemas.microsoft.com/office/drawing/2014/main" id="{E137CCB1-5ECF-9ECB-02AF-D569CD550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71" name="Group 149">
              <a:extLst>
                <a:ext uri="{FF2B5EF4-FFF2-40B4-BE49-F238E27FC236}">
                  <a16:creationId xmlns:a16="http://schemas.microsoft.com/office/drawing/2014/main" id="{5A01EF66-9691-0D9E-50DE-FA32BC1A06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5" y="1758"/>
              <a:ext cx="144" cy="144"/>
              <a:chOff x="1422" y="1893"/>
              <a:chExt cx="144" cy="144"/>
            </a:xfrm>
          </p:grpSpPr>
          <p:sp>
            <p:nvSpPr>
              <p:cNvPr id="1614" name="Oval 150">
                <a:extLst>
                  <a:ext uri="{FF2B5EF4-FFF2-40B4-BE49-F238E27FC236}">
                    <a16:creationId xmlns:a16="http://schemas.microsoft.com/office/drawing/2014/main" id="{AA36723E-0775-D2F5-F0A1-E674A2E95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5" name="Oval 151">
                <a:extLst>
                  <a:ext uri="{FF2B5EF4-FFF2-40B4-BE49-F238E27FC236}">
                    <a16:creationId xmlns:a16="http://schemas.microsoft.com/office/drawing/2014/main" id="{2903E31F-F294-5251-1ABE-13370231D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72" name="Group 152">
              <a:extLst>
                <a:ext uri="{FF2B5EF4-FFF2-40B4-BE49-F238E27FC236}">
                  <a16:creationId xmlns:a16="http://schemas.microsoft.com/office/drawing/2014/main" id="{4E1D0DC4-244A-29EB-CBD9-EA67009CEC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743"/>
              <a:ext cx="144" cy="144"/>
              <a:chOff x="1200" y="1968"/>
              <a:chExt cx="144" cy="144"/>
            </a:xfrm>
          </p:grpSpPr>
          <p:sp>
            <p:nvSpPr>
              <p:cNvPr id="1612" name="Oval 153">
                <a:extLst>
                  <a:ext uri="{FF2B5EF4-FFF2-40B4-BE49-F238E27FC236}">
                    <a16:creationId xmlns:a16="http://schemas.microsoft.com/office/drawing/2014/main" id="{4730D58F-08D8-1480-4B97-5B32FF580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3" name="Oval 154">
                <a:extLst>
                  <a:ext uri="{FF2B5EF4-FFF2-40B4-BE49-F238E27FC236}">
                    <a16:creationId xmlns:a16="http://schemas.microsoft.com/office/drawing/2014/main" id="{23952C3B-D40A-645C-3AF0-D9E0D6D48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73" name="Group 155">
              <a:extLst>
                <a:ext uri="{FF2B5EF4-FFF2-40B4-BE49-F238E27FC236}">
                  <a16:creationId xmlns:a16="http://schemas.microsoft.com/office/drawing/2014/main" id="{86EBBEEA-057C-01AF-BBAD-789BD75234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9" y="1605"/>
              <a:ext cx="144" cy="144"/>
              <a:chOff x="1200" y="1968"/>
              <a:chExt cx="144" cy="144"/>
            </a:xfrm>
          </p:grpSpPr>
          <p:sp>
            <p:nvSpPr>
              <p:cNvPr id="1610" name="Oval 156">
                <a:extLst>
                  <a:ext uri="{FF2B5EF4-FFF2-40B4-BE49-F238E27FC236}">
                    <a16:creationId xmlns:a16="http://schemas.microsoft.com/office/drawing/2014/main" id="{47EF03E9-6F70-F3DF-AB7C-72E0D9CFE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1" name="Oval 157">
                <a:extLst>
                  <a:ext uri="{FF2B5EF4-FFF2-40B4-BE49-F238E27FC236}">
                    <a16:creationId xmlns:a16="http://schemas.microsoft.com/office/drawing/2014/main" id="{EFE873FF-3963-57B7-414F-F4F115DFE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74" name="Group 158">
              <a:extLst>
                <a:ext uri="{FF2B5EF4-FFF2-40B4-BE49-F238E27FC236}">
                  <a16:creationId xmlns:a16="http://schemas.microsoft.com/office/drawing/2014/main" id="{7CE1F207-CFD9-8E62-DA6B-CFE4277F81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785"/>
              <a:ext cx="144" cy="144"/>
              <a:chOff x="1200" y="1968"/>
              <a:chExt cx="144" cy="144"/>
            </a:xfrm>
          </p:grpSpPr>
          <p:sp>
            <p:nvSpPr>
              <p:cNvPr id="1608" name="Oval 159">
                <a:extLst>
                  <a:ext uri="{FF2B5EF4-FFF2-40B4-BE49-F238E27FC236}">
                    <a16:creationId xmlns:a16="http://schemas.microsoft.com/office/drawing/2014/main" id="{D61849E8-3D5A-E7E3-0D68-5A6DCB017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9" name="Oval 160">
                <a:extLst>
                  <a:ext uri="{FF2B5EF4-FFF2-40B4-BE49-F238E27FC236}">
                    <a16:creationId xmlns:a16="http://schemas.microsoft.com/office/drawing/2014/main" id="{EBE228BF-E862-5A13-308B-F5455330B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75" name="Group 187">
              <a:extLst>
                <a:ext uri="{FF2B5EF4-FFF2-40B4-BE49-F238E27FC236}">
                  <a16:creationId xmlns:a16="http://schemas.microsoft.com/office/drawing/2014/main" id="{02ACE082-530A-3488-B630-F8C97B486F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1" y="1749"/>
              <a:ext cx="144" cy="144"/>
              <a:chOff x="1200" y="1968"/>
              <a:chExt cx="144" cy="144"/>
            </a:xfrm>
          </p:grpSpPr>
          <p:sp>
            <p:nvSpPr>
              <p:cNvPr id="1606" name="Oval 162">
                <a:extLst>
                  <a:ext uri="{FF2B5EF4-FFF2-40B4-BE49-F238E27FC236}">
                    <a16:creationId xmlns:a16="http://schemas.microsoft.com/office/drawing/2014/main" id="{77A482A7-F7BA-6D34-1F5E-1771A8972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7" name="Oval 163">
                <a:extLst>
                  <a:ext uri="{FF2B5EF4-FFF2-40B4-BE49-F238E27FC236}">
                    <a16:creationId xmlns:a16="http://schemas.microsoft.com/office/drawing/2014/main" id="{BE93B809-6F6A-FB3F-935C-872620246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76" name="Group 164">
              <a:extLst>
                <a:ext uri="{FF2B5EF4-FFF2-40B4-BE49-F238E27FC236}">
                  <a16:creationId xmlns:a16="http://schemas.microsoft.com/office/drawing/2014/main" id="{C0668444-8995-5BC6-32A0-F1C124B94E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7" y="1845"/>
              <a:ext cx="144" cy="144"/>
              <a:chOff x="1200" y="1968"/>
              <a:chExt cx="144" cy="144"/>
            </a:xfrm>
          </p:grpSpPr>
          <p:sp>
            <p:nvSpPr>
              <p:cNvPr id="1604" name="Oval 165">
                <a:extLst>
                  <a:ext uri="{FF2B5EF4-FFF2-40B4-BE49-F238E27FC236}">
                    <a16:creationId xmlns:a16="http://schemas.microsoft.com/office/drawing/2014/main" id="{E7F09613-8042-053F-C795-167E4C42F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5" name="Oval 166">
                <a:extLst>
                  <a:ext uri="{FF2B5EF4-FFF2-40B4-BE49-F238E27FC236}">
                    <a16:creationId xmlns:a16="http://schemas.microsoft.com/office/drawing/2014/main" id="{0FC2C04A-1E17-D903-5B44-76621BCF3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77" name="Group 167">
              <a:extLst>
                <a:ext uri="{FF2B5EF4-FFF2-40B4-BE49-F238E27FC236}">
                  <a16:creationId xmlns:a16="http://schemas.microsoft.com/office/drawing/2014/main" id="{7F73D83F-2683-2B7A-88D2-8D7DDD7F15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54"/>
              <a:ext cx="144" cy="144"/>
              <a:chOff x="1422" y="1893"/>
              <a:chExt cx="144" cy="144"/>
            </a:xfrm>
          </p:grpSpPr>
          <p:sp>
            <p:nvSpPr>
              <p:cNvPr id="1602" name="Oval 168">
                <a:extLst>
                  <a:ext uri="{FF2B5EF4-FFF2-40B4-BE49-F238E27FC236}">
                    <a16:creationId xmlns:a16="http://schemas.microsoft.com/office/drawing/2014/main" id="{A5915AAF-04E5-BD0C-00C8-A82E3BB90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3" name="Oval 169">
                <a:extLst>
                  <a:ext uri="{FF2B5EF4-FFF2-40B4-BE49-F238E27FC236}">
                    <a16:creationId xmlns:a16="http://schemas.microsoft.com/office/drawing/2014/main" id="{C29BEC1B-59F2-F9E5-A1AF-029A793AC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78" name="Group 170">
              <a:extLst>
                <a:ext uri="{FF2B5EF4-FFF2-40B4-BE49-F238E27FC236}">
                  <a16:creationId xmlns:a16="http://schemas.microsoft.com/office/drawing/2014/main" id="{000BD62C-2909-0A60-3289-E912F21622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1944"/>
              <a:ext cx="144" cy="144"/>
              <a:chOff x="1422" y="1893"/>
              <a:chExt cx="144" cy="144"/>
            </a:xfrm>
          </p:grpSpPr>
          <p:sp>
            <p:nvSpPr>
              <p:cNvPr id="1600" name="Oval 171">
                <a:extLst>
                  <a:ext uri="{FF2B5EF4-FFF2-40B4-BE49-F238E27FC236}">
                    <a16:creationId xmlns:a16="http://schemas.microsoft.com/office/drawing/2014/main" id="{2D4357F6-83E8-9F27-AEBC-4D99387A3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1" name="Oval 172">
                <a:extLst>
                  <a:ext uri="{FF2B5EF4-FFF2-40B4-BE49-F238E27FC236}">
                    <a16:creationId xmlns:a16="http://schemas.microsoft.com/office/drawing/2014/main" id="{3DDF4345-57AC-CE72-45CE-B4809C80F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79" name="Group 173">
              <a:extLst>
                <a:ext uri="{FF2B5EF4-FFF2-40B4-BE49-F238E27FC236}">
                  <a16:creationId xmlns:a16="http://schemas.microsoft.com/office/drawing/2014/main" id="{80792A6C-FE61-5489-45E8-9B4466DFBC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5" y="1842"/>
              <a:ext cx="144" cy="144"/>
              <a:chOff x="1422" y="1893"/>
              <a:chExt cx="144" cy="144"/>
            </a:xfrm>
          </p:grpSpPr>
          <p:sp>
            <p:nvSpPr>
              <p:cNvPr id="1598" name="Oval 174">
                <a:extLst>
                  <a:ext uri="{FF2B5EF4-FFF2-40B4-BE49-F238E27FC236}">
                    <a16:creationId xmlns:a16="http://schemas.microsoft.com/office/drawing/2014/main" id="{44AA4B3B-64D2-779B-B41D-471880501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9" name="Oval 175">
                <a:extLst>
                  <a:ext uri="{FF2B5EF4-FFF2-40B4-BE49-F238E27FC236}">
                    <a16:creationId xmlns:a16="http://schemas.microsoft.com/office/drawing/2014/main" id="{D2421441-4380-C681-D01A-2534FB4B8E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80" name="Group 176">
              <a:extLst>
                <a:ext uri="{FF2B5EF4-FFF2-40B4-BE49-F238E27FC236}">
                  <a16:creationId xmlns:a16="http://schemas.microsoft.com/office/drawing/2014/main" id="{099727C9-9138-A5AE-1458-C30A981D75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638"/>
              <a:ext cx="144" cy="144"/>
              <a:chOff x="1422" y="1893"/>
              <a:chExt cx="144" cy="144"/>
            </a:xfrm>
          </p:grpSpPr>
          <p:sp>
            <p:nvSpPr>
              <p:cNvPr id="1596" name="Oval 177">
                <a:extLst>
                  <a:ext uri="{FF2B5EF4-FFF2-40B4-BE49-F238E27FC236}">
                    <a16:creationId xmlns:a16="http://schemas.microsoft.com/office/drawing/2014/main" id="{8CE80BA8-52C2-DD22-66BA-23EA6C25A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7" name="Oval 178">
                <a:extLst>
                  <a:ext uri="{FF2B5EF4-FFF2-40B4-BE49-F238E27FC236}">
                    <a16:creationId xmlns:a16="http://schemas.microsoft.com/office/drawing/2014/main" id="{C32BD6F6-5197-A488-E393-13AEB2C5A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81" name="Group 179">
              <a:extLst>
                <a:ext uri="{FF2B5EF4-FFF2-40B4-BE49-F238E27FC236}">
                  <a16:creationId xmlns:a16="http://schemas.microsoft.com/office/drawing/2014/main" id="{374FAD1B-816D-D276-227A-139327D085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7" y="1638"/>
              <a:ext cx="144" cy="144"/>
              <a:chOff x="1422" y="1893"/>
              <a:chExt cx="144" cy="144"/>
            </a:xfrm>
          </p:grpSpPr>
          <p:sp>
            <p:nvSpPr>
              <p:cNvPr id="1594" name="Oval 206">
                <a:extLst>
                  <a:ext uri="{FF2B5EF4-FFF2-40B4-BE49-F238E27FC236}">
                    <a16:creationId xmlns:a16="http://schemas.microsoft.com/office/drawing/2014/main" id="{AF29BAC9-9485-ED01-447F-7064EAB56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5" name="Oval 207">
                <a:extLst>
                  <a:ext uri="{FF2B5EF4-FFF2-40B4-BE49-F238E27FC236}">
                    <a16:creationId xmlns:a16="http://schemas.microsoft.com/office/drawing/2014/main" id="{0E99FAE4-F46A-9AC6-9AF6-DDB1822B9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82" name="Group 182">
              <a:extLst>
                <a:ext uri="{FF2B5EF4-FFF2-40B4-BE49-F238E27FC236}">
                  <a16:creationId xmlns:a16="http://schemas.microsoft.com/office/drawing/2014/main" id="{A76EF340-5AD6-B0B5-FB0C-C672EEDC9B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" y="1866"/>
              <a:ext cx="144" cy="144"/>
              <a:chOff x="1422" y="1893"/>
              <a:chExt cx="144" cy="144"/>
            </a:xfrm>
          </p:grpSpPr>
          <p:sp>
            <p:nvSpPr>
              <p:cNvPr id="1592" name="Oval 183">
                <a:extLst>
                  <a:ext uri="{FF2B5EF4-FFF2-40B4-BE49-F238E27FC236}">
                    <a16:creationId xmlns:a16="http://schemas.microsoft.com/office/drawing/2014/main" id="{D72B0C94-6A47-BC43-8B66-5037F94BE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3" name="Oval 184">
                <a:extLst>
                  <a:ext uri="{FF2B5EF4-FFF2-40B4-BE49-F238E27FC236}">
                    <a16:creationId xmlns:a16="http://schemas.microsoft.com/office/drawing/2014/main" id="{C1FE16A6-F955-C166-C0C0-553A689E8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83" name="Group 185">
              <a:extLst>
                <a:ext uri="{FF2B5EF4-FFF2-40B4-BE49-F238E27FC236}">
                  <a16:creationId xmlns:a16="http://schemas.microsoft.com/office/drawing/2014/main" id="{B32B48F7-B4F7-3E0B-DCCE-7140295545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3" y="1764"/>
              <a:ext cx="144" cy="144"/>
              <a:chOff x="1422" y="1893"/>
              <a:chExt cx="144" cy="144"/>
            </a:xfrm>
          </p:grpSpPr>
          <p:sp>
            <p:nvSpPr>
              <p:cNvPr id="1590" name="Oval 186">
                <a:extLst>
                  <a:ext uri="{FF2B5EF4-FFF2-40B4-BE49-F238E27FC236}">
                    <a16:creationId xmlns:a16="http://schemas.microsoft.com/office/drawing/2014/main" id="{F12BF47D-01A2-0238-62FE-270E951B6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1" name="Oval 187">
                <a:extLst>
                  <a:ext uri="{FF2B5EF4-FFF2-40B4-BE49-F238E27FC236}">
                    <a16:creationId xmlns:a16="http://schemas.microsoft.com/office/drawing/2014/main" id="{5AC433EA-13A5-1C0D-F61D-06FD65594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84" name="Group 188">
              <a:extLst>
                <a:ext uri="{FF2B5EF4-FFF2-40B4-BE49-F238E27FC236}">
                  <a16:creationId xmlns:a16="http://schemas.microsoft.com/office/drawing/2014/main" id="{33FA9356-1A04-79D5-4894-72D1DA4336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4" y="1932"/>
              <a:ext cx="144" cy="144"/>
              <a:chOff x="1200" y="1968"/>
              <a:chExt cx="144" cy="144"/>
            </a:xfrm>
          </p:grpSpPr>
          <p:sp>
            <p:nvSpPr>
              <p:cNvPr id="1588" name="Oval 189">
                <a:extLst>
                  <a:ext uri="{FF2B5EF4-FFF2-40B4-BE49-F238E27FC236}">
                    <a16:creationId xmlns:a16="http://schemas.microsoft.com/office/drawing/2014/main" id="{07179DAF-1C3C-B332-68F9-997851614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9" name="Oval 190">
                <a:extLst>
                  <a:ext uri="{FF2B5EF4-FFF2-40B4-BE49-F238E27FC236}">
                    <a16:creationId xmlns:a16="http://schemas.microsoft.com/office/drawing/2014/main" id="{94D7A799-5651-0424-1D82-0D26A7A62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85" name="Group 191">
              <a:extLst>
                <a:ext uri="{FF2B5EF4-FFF2-40B4-BE49-F238E27FC236}">
                  <a16:creationId xmlns:a16="http://schemas.microsoft.com/office/drawing/2014/main" id="{2EC9A366-1BEB-ACE5-839C-F91215AEC8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1" y="1956"/>
              <a:ext cx="144" cy="144"/>
              <a:chOff x="1422" y="1893"/>
              <a:chExt cx="144" cy="144"/>
            </a:xfrm>
          </p:grpSpPr>
          <p:sp>
            <p:nvSpPr>
              <p:cNvPr id="1586" name="Oval 192">
                <a:extLst>
                  <a:ext uri="{FF2B5EF4-FFF2-40B4-BE49-F238E27FC236}">
                    <a16:creationId xmlns:a16="http://schemas.microsoft.com/office/drawing/2014/main" id="{D81DDF4B-7242-5069-3A9B-F7845115F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7" name="Oval 193">
                <a:extLst>
                  <a:ext uri="{FF2B5EF4-FFF2-40B4-BE49-F238E27FC236}">
                    <a16:creationId xmlns:a16="http://schemas.microsoft.com/office/drawing/2014/main" id="{12D77851-1A4B-4D6F-D8FC-665C29E23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08" name="Pfeil: nach rechts 449">
            <a:extLst>
              <a:ext uri="{FF2B5EF4-FFF2-40B4-BE49-F238E27FC236}">
                <a16:creationId xmlns:a16="http://schemas.microsoft.com/office/drawing/2014/main" id="{ADE7484C-75BA-818A-708B-44277DD161EB}"/>
              </a:ext>
            </a:extLst>
          </p:cNvPr>
          <p:cNvSpPr/>
          <p:nvPr/>
        </p:nvSpPr>
        <p:spPr>
          <a:xfrm>
            <a:off x="145558" y="1640523"/>
            <a:ext cx="2478149" cy="1494650"/>
          </a:xfrm>
          <a:prstGeom prst="rightArrow">
            <a:avLst>
              <a:gd name="adj1" fmla="val 78130"/>
              <a:gd name="adj2" fmla="val 91451"/>
            </a:avLst>
          </a:prstGeom>
          <a:solidFill>
            <a:srgbClr val="009BCE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09" name="Group 194">
            <a:extLst>
              <a:ext uri="{FF2B5EF4-FFF2-40B4-BE49-F238E27FC236}">
                <a16:creationId xmlns:a16="http://schemas.microsoft.com/office/drawing/2014/main" id="{49172FEA-1C2F-2E13-F340-06374FCEE838}"/>
              </a:ext>
            </a:extLst>
          </p:cNvPr>
          <p:cNvGrpSpPr>
            <a:grpSpLocks/>
          </p:cNvGrpSpPr>
          <p:nvPr/>
        </p:nvGrpSpPr>
        <p:grpSpPr bwMode="auto">
          <a:xfrm>
            <a:off x="1083581" y="2085807"/>
            <a:ext cx="249037" cy="274514"/>
            <a:chOff x="4053" y="1584"/>
            <a:chExt cx="501" cy="516"/>
          </a:xfrm>
        </p:grpSpPr>
        <p:grpSp>
          <p:nvGrpSpPr>
            <p:cNvPr id="1810" name="Group 116">
              <a:extLst>
                <a:ext uri="{FF2B5EF4-FFF2-40B4-BE49-F238E27FC236}">
                  <a16:creationId xmlns:a16="http://schemas.microsoft.com/office/drawing/2014/main" id="{854E6E82-53EA-CD5B-984F-8E95D68A26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5" y="1707"/>
              <a:ext cx="144" cy="144"/>
              <a:chOff x="1200" y="1968"/>
              <a:chExt cx="144" cy="144"/>
            </a:xfrm>
          </p:grpSpPr>
          <p:sp>
            <p:nvSpPr>
              <p:cNvPr id="1886" name="Oval 117">
                <a:extLst>
                  <a:ext uri="{FF2B5EF4-FFF2-40B4-BE49-F238E27FC236}">
                    <a16:creationId xmlns:a16="http://schemas.microsoft.com/office/drawing/2014/main" id="{AE83EA87-1ADE-44B1-7D54-BE8434ABE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7" name="Oval 118">
                <a:extLst>
                  <a:ext uri="{FF2B5EF4-FFF2-40B4-BE49-F238E27FC236}">
                    <a16:creationId xmlns:a16="http://schemas.microsoft.com/office/drawing/2014/main" id="{FBC75369-FF07-B131-00EF-A1605ED22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11" name="Group 119">
              <a:extLst>
                <a:ext uri="{FF2B5EF4-FFF2-40B4-BE49-F238E27FC236}">
                  <a16:creationId xmlns:a16="http://schemas.microsoft.com/office/drawing/2014/main" id="{88D76500-1AE0-7B8B-AA74-461A08BEB4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800"/>
              <a:ext cx="144" cy="144"/>
              <a:chOff x="1200" y="1968"/>
              <a:chExt cx="144" cy="144"/>
            </a:xfrm>
          </p:grpSpPr>
          <p:sp>
            <p:nvSpPr>
              <p:cNvPr id="1884" name="Oval 120">
                <a:extLst>
                  <a:ext uri="{FF2B5EF4-FFF2-40B4-BE49-F238E27FC236}">
                    <a16:creationId xmlns:a16="http://schemas.microsoft.com/office/drawing/2014/main" id="{27EB6C15-C8D5-4CF8-9247-9E3D2D664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5" name="Oval 121">
                <a:extLst>
                  <a:ext uri="{FF2B5EF4-FFF2-40B4-BE49-F238E27FC236}">
                    <a16:creationId xmlns:a16="http://schemas.microsoft.com/office/drawing/2014/main" id="{14A2D896-57E8-C60B-D1A3-8886DB9E1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12" name="Group 122">
              <a:extLst>
                <a:ext uri="{FF2B5EF4-FFF2-40B4-BE49-F238E27FC236}">
                  <a16:creationId xmlns:a16="http://schemas.microsoft.com/office/drawing/2014/main" id="{86E8185A-A68B-AA94-B05C-7FE47B40D9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710"/>
              <a:ext cx="144" cy="144"/>
              <a:chOff x="1422" y="1893"/>
              <a:chExt cx="144" cy="144"/>
            </a:xfrm>
          </p:grpSpPr>
          <p:sp>
            <p:nvSpPr>
              <p:cNvPr id="1882" name="Oval 123">
                <a:extLst>
                  <a:ext uri="{FF2B5EF4-FFF2-40B4-BE49-F238E27FC236}">
                    <a16:creationId xmlns:a16="http://schemas.microsoft.com/office/drawing/2014/main" id="{0AA5B470-88CC-0E68-FE4D-8464D3F3E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3" name="Oval 124">
                <a:extLst>
                  <a:ext uri="{FF2B5EF4-FFF2-40B4-BE49-F238E27FC236}">
                    <a16:creationId xmlns:a16="http://schemas.microsoft.com/office/drawing/2014/main" id="{168EE65C-BD9A-969F-5FF4-2F05C26C9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13" name="Group 125">
              <a:extLst>
                <a:ext uri="{FF2B5EF4-FFF2-40B4-BE49-F238E27FC236}">
                  <a16:creationId xmlns:a16="http://schemas.microsoft.com/office/drawing/2014/main" id="{2E4B4EFE-6B30-8552-40DD-0E1DCECECC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39"/>
              <a:ext cx="144" cy="144"/>
              <a:chOff x="1422" y="1893"/>
              <a:chExt cx="144" cy="144"/>
            </a:xfrm>
          </p:grpSpPr>
          <p:sp>
            <p:nvSpPr>
              <p:cNvPr id="1880" name="Oval 126">
                <a:extLst>
                  <a:ext uri="{FF2B5EF4-FFF2-40B4-BE49-F238E27FC236}">
                    <a16:creationId xmlns:a16="http://schemas.microsoft.com/office/drawing/2014/main" id="{9E2E2007-33AC-B5E9-26B4-7CBE64B5F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1" name="Oval 127">
                <a:extLst>
                  <a:ext uri="{FF2B5EF4-FFF2-40B4-BE49-F238E27FC236}">
                    <a16:creationId xmlns:a16="http://schemas.microsoft.com/office/drawing/2014/main" id="{E0D69112-A2AD-BC1B-6E4E-4AE60421A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14" name="Group 128">
              <a:extLst>
                <a:ext uri="{FF2B5EF4-FFF2-40B4-BE49-F238E27FC236}">
                  <a16:creationId xmlns:a16="http://schemas.microsoft.com/office/drawing/2014/main" id="{6CDD5CB1-C630-AF05-897D-535FCE929A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0" y="1689"/>
              <a:ext cx="144" cy="144"/>
              <a:chOff x="1422" y="1893"/>
              <a:chExt cx="144" cy="144"/>
            </a:xfrm>
          </p:grpSpPr>
          <p:sp>
            <p:nvSpPr>
              <p:cNvPr id="1878" name="Oval 129">
                <a:extLst>
                  <a:ext uri="{FF2B5EF4-FFF2-40B4-BE49-F238E27FC236}">
                    <a16:creationId xmlns:a16="http://schemas.microsoft.com/office/drawing/2014/main" id="{AAE96ABF-3276-C9B7-183D-B24193D5D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9" name="Oval 130">
                <a:extLst>
                  <a:ext uri="{FF2B5EF4-FFF2-40B4-BE49-F238E27FC236}">
                    <a16:creationId xmlns:a16="http://schemas.microsoft.com/office/drawing/2014/main" id="{E5F30466-1E06-CE37-4BA2-F43D67022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15" name="Group 131">
              <a:extLst>
                <a:ext uri="{FF2B5EF4-FFF2-40B4-BE49-F238E27FC236}">
                  <a16:creationId xmlns:a16="http://schemas.microsoft.com/office/drawing/2014/main" id="{08AE31FB-42EE-4229-0FEA-3A47134512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5" y="1671"/>
              <a:ext cx="144" cy="144"/>
              <a:chOff x="1422" y="1893"/>
              <a:chExt cx="144" cy="144"/>
            </a:xfrm>
          </p:grpSpPr>
          <p:sp>
            <p:nvSpPr>
              <p:cNvPr id="1876" name="Oval 132">
                <a:extLst>
                  <a:ext uri="{FF2B5EF4-FFF2-40B4-BE49-F238E27FC236}">
                    <a16:creationId xmlns:a16="http://schemas.microsoft.com/office/drawing/2014/main" id="{88445BE9-A4A1-0B37-A9EB-58C76EE05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7" name="Oval 133">
                <a:extLst>
                  <a:ext uri="{FF2B5EF4-FFF2-40B4-BE49-F238E27FC236}">
                    <a16:creationId xmlns:a16="http://schemas.microsoft.com/office/drawing/2014/main" id="{47D7C3E8-AD1E-2B15-D57F-71B74D836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16" name="Group 134">
              <a:extLst>
                <a:ext uri="{FF2B5EF4-FFF2-40B4-BE49-F238E27FC236}">
                  <a16:creationId xmlns:a16="http://schemas.microsoft.com/office/drawing/2014/main" id="{9B9FCCCE-28B9-CC6F-2473-11F886D28A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887"/>
              <a:ext cx="144" cy="144"/>
              <a:chOff x="1200" y="1968"/>
              <a:chExt cx="144" cy="144"/>
            </a:xfrm>
          </p:grpSpPr>
          <p:sp>
            <p:nvSpPr>
              <p:cNvPr id="1874" name="Oval 135">
                <a:extLst>
                  <a:ext uri="{FF2B5EF4-FFF2-40B4-BE49-F238E27FC236}">
                    <a16:creationId xmlns:a16="http://schemas.microsoft.com/office/drawing/2014/main" id="{D6E3C50E-2658-A59C-2D18-D0F4BCE4D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5" name="Oval 136">
                <a:extLst>
                  <a:ext uri="{FF2B5EF4-FFF2-40B4-BE49-F238E27FC236}">
                    <a16:creationId xmlns:a16="http://schemas.microsoft.com/office/drawing/2014/main" id="{546F0F06-F528-915C-85B0-575BBF352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17" name="Group 137">
              <a:extLst>
                <a:ext uri="{FF2B5EF4-FFF2-40B4-BE49-F238E27FC236}">
                  <a16:creationId xmlns:a16="http://schemas.microsoft.com/office/drawing/2014/main" id="{2840E20B-5CAE-93C2-F0B9-42D0876EA8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935"/>
              <a:ext cx="144" cy="144"/>
              <a:chOff x="1200" y="1968"/>
              <a:chExt cx="144" cy="144"/>
            </a:xfrm>
          </p:grpSpPr>
          <p:sp>
            <p:nvSpPr>
              <p:cNvPr id="1872" name="Oval 138">
                <a:extLst>
                  <a:ext uri="{FF2B5EF4-FFF2-40B4-BE49-F238E27FC236}">
                    <a16:creationId xmlns:a16="http://schemas.microsoft.com/office/drawing/2014/main" id="{54D2FE06-63E6-A79C-0E73-BEFD49B6E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3" name="Oval 139">
                <a:extLst>
                  <a:ext uri="{FF2B5EF4-FFF2-40B4-BE49-F238E27FC236}">
                    <a16:creationId xmlns:a16="http://schemas.microsoft.com/office/drawing/2014/main" id="{243FF1B9-8D39-9520-9FEE-CCDECBACF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18" name="Group 140">
              <a:extLst>
                <a:ext uri="{FF2B5EF4-FFF2-40B4-BE49-F238E27FC236}">
                  <a16:creationId xmlns:a16="http://schemas.microsoft.com/office/drawing/2014/main" id="{59E3F327-0DF0-686B-DC25-3F5CC5F1E4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0" y="1734"/>
              <a:ext cx="144" cy="144"/>
              <a:chOff x="1200" y="1968"/>
              <a:chExt cx="144" cy="144"/>
            </a:xfrm>
          </p:grpSpPr>
          <p:sp>
            <p:nvSpPr>
              <p:cNvPr id="1870" name="Oval 141">
                <a:extLst>
                  <a:ext uri="{FF2B5EF4-FFF2-40B4-BE49-F238E27FC236}">
                    <a16:creationId xmlns:a16="http://schemas.microsoft.com/office/drawing/2014/main" id="{1567B0B4-5308-99AE-0982-4646D3DA3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1" name="Oval 142">
                <a:extLst>
                  <a:ext uri="{FF2B5EF4-FFF2-40B4-BE49-F238E27FC236}">
                    <a16:creationId xmlns:a16="http://schemas.microsoft.com/office/drawing/2014/main" id="{218D588F-EBAF-7389-47B5-FA4C912FB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19" name="Group 143">
              <a:extLst>
                <a:ext uri="{FF2B5EF4-FFF2-40B4-BE49-F238E27FC236}">
                  <a16:creationId xmlns:a16="http://schemas.microsoft.com/office/drawing/2014/main" id="{FCF71646-3583-E9A6-F183-3392A595FC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584"/>
              <a:ext cx="144" cy="144"/>
              <a:chOff x="1200" y="1968"/>
              <a:chExt cx="144" cy="144"/>
            </a:xfrm>
          </p:grpSpPr>
          <p:sp>
            <p:nvSpPr>
              <p:cNvPr id="1868" name="Oval 144">
                <a:extLst>
                  <a:ext uri="{FF2B5EF4-FFF2-40B4-BE49-F238E27FC236}">
                    <a16:creationId xmlns:a16="http://schemas.microsoft.com/office/drawing/2014/main" id="{C3781CB1-8F5A-56DF-95CB-C7AF964F4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9" name="Oval 145">
                <a:extLst>
                  <a:ext uri="{FF2B5EF4-FFF2-40B4-BE49-F238E27FC236}">
                    <a16:creationId xmlns:a16="http://schemas.microsoft.com/office/drawing/2014/main" id="{3B8C8620-CDB3-4B11-F609-CC95403FB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20" name="Group 146">
              <a:extLst>
                <a:ext uri="{FF2B5EF4-FFF2-40B4-BE49-F238E27FC236}">
                  <a16:creationId xmlns:a16="http://schemas.microsoft.com/office/drawing/2014/main" id="{B81AB9E0-14BC-20EF-EDF5-3CEB2DD9D3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9" y="1893"/>
              <a:ext cx="144" cy="144"/>
              <a:chOff x="1422" y="1893"/>
              <a:chExt cx="144" cy="144"/>
            </a:xfrm>
          </p:grpSpPr>
          <p:sp>
            <p:nvSpPr>
              <p:cNvPr id="1866" name="Oval 147">
                <a:extLst>
                  <a:ext uri="{FF2B5EF4-FFF2-40B4-BE49-F238E27FC236}">
                    <a16:creationId xmlns:a16="http://schemas.microsoft.com/office/drawing/2014/main" id="{8A8B10DD-D748-467F-9F85-010EA6E13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7" name="Oval 148">
                <a:extLst>
                  <a:ext uri="{FF2B5EF4-FFF2-40B4-BE49-F238E27FC236}">
                    <a16:creationId xmlns:a16="http://schemas.microsoft.com/office/drawing/2014/main" id="{294A0DA2-7F06-67AD-0D6A-7BF3EA664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21" name="Group 149">
              <a:extLst>
                <a:ext uri="{FF2B5EF4-FFF2-40B4-BE49-F238E27FC236}">
                  <a16:creationId xmlns:a16="http://schemas.microsoft.com/office/drawing/2014/main" id="{B32FA359-F3A0-2B55-99B2-D3158A9A75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5" y="1758"/>
              <a:ext cx="144" cy="144"/>
              <a:chOff x="1422" y="1893"/>
              <a:chExt cx="144" cy="144"/>
            </a:xfrm>
          </p:grpSpPr>
          <p:sp>
            <p:nvSpPr>
              <p:cNvPr id="1864" name="Oval 150">
                <a:extLst>
                  <a:ext uri="{FF2B5EF4-FFF2-40B4-BE49-F238E27FC236}">
                    <a16:creationId xmlns:a16="http://schemas.microsoft.com/office/drawing/2014/main" id="{81BB54C6-C97D-3527-B029-7FE68DF8D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5" name="Oval 151">
                <a:extLst>
                  <a:ext uri="{FF2B5EF4-FFF2-40B4-BE49-F238E27FC236}">
                    <a16:creationId xmlns:a16="http://schemas.microsoft.com/office/drawing/2014/main" id="{12B5DDB1-C022-3512-A2F4-2B689A048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22" name="Group 152">
              <a:extLst>
                <a:ext uri="{FF2B5EF4-FFF2-40B4-BE49-F238E27FC236}">
                  <a16:creationId xmlns:a16="http://schemas.microsoft.com/office/drawing/2014/main" id="{A175023B-8044-624F-9FAE-246A284B64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743"/>
              <a:ext cx="144" cy="144"/>
              <a:chOff x="1200" y="1968"/>
              <a:chExt cx="144" cy="144"/>
            </a:xfrm>
          </p:grpSpPr>
          <p:sp>
            <p:nvSpPr>
              <p:cNvPr id="1862" name="Oval 153">
                <a:extLst>
                  <a:ext uri="{FF2B5EF4-FFF2-40B4-BE49-F238E27FC236}">
                    <a16:creationId xmlns:a16="http://schemas.microsoft.com/office/drawing/2014/main" id="{77C26E69-55B5-0A3F-DFBD-84D747E6F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3" name="Oval 154">
                <a:extLst>
                  <a:ext uri="{FF2B5EF4-FFF2-40B4-BE49-F238E27FC236}">
                    <a16:creationId xmlns:a16="http://schemas.microsoft.com/office/drawing/2014/main" id="{08E8328A-7B90-EDFA-1027-F252D2FB1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23" name="Group 155">
              <a:extLst>
                <a:ext uri="{FF2B5EF4-FFF2-40B4-BE49-F238E27FC236}">
                  <a16:creationId xmlns:a16="http://schemas.microsoft.com/office/drawing/2014/main" id="{E52CAC9A-31F3-3F98-48F6-9F6474E56D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9" y="1605"/>
              <a:ext cx="144" cy="144"/>
              <a:chOff x="1200" y="1968"/>
              <a:chExt cx="144" cy="144"/>
            </a:xfrm>
          </p:grpSpPr>
          <p:sp>
            <p:nvSpPr>
              <p:cNvPr id="1860" name="Oval 156">
                <a:extLst>
                  <a:ext uri="{FF2B5EF4-FFF2-40B4-BE49-F238E27FC236}">
                    <a16:creationId xmlns:a16="http://schemas.microsoft.com/office/drawing/2014/main" id="{17C9B620-24FE-494E-D013-D5DD9BA05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1" name="Oval 157">
                <a:extLst>
                  <a:ext uri="{FF2B5EF4-FFF2-40B4-BE49-F238E27FC236}">
                    <a16:creationId xmlns:a16="http://schemas.microsoft.com/office/drawing/2014/main" id="{2B0702E8-857D-8214-FDD9-B5FCB7340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24" name="Group 158">
              <a:extLst>
                <a:ext uri="{FF2B5EF4-FFF2-40B4-BE49-F238E27FC236}">
                  <a16:creationId xmlns:a16="http://schemas.microsoft.com/office/drawing/2014/main" id="{8ECF2B00-2E17-3C68-A786-40349FC6B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785"/>
              <a:ext cx="144" cy="144"/>
              <a:chOff x="1200" y="1968"/>
              <a:chExt cx="144" cy="144"/>
            </a:xfrm>
          </p:grpSpPr>
          <p:sp>
            <p:nvSpPr>
              <p:cNvPr id="1858" name="Oval 159">
                <a:extLst>
                  <a:ext uri="{FF2B5EF4-FFF2-40B4-BE49-F238E27FC236}">
                    <a16:creationId xmlns:a16="http://schemas.microsoft.com/office/drawing/2014/main" id="{8B159EC2-C5DC-F1DC-D0F1-0C3A71974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9" name="Oval 160">
                <a:extLst>
                  <a:ext uri="{FF2B5EF4-FFF2-40B4-BE49-F238E27FC236}">
                    <a16:creationId xmlns:a16="http://schemas.microsoft.com/office/drawing/2014/main" id="{DFDA7E90-937C-E978-2E12-EDA0BD9B3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25" name="Group 187">
              <a:extLst>
                <a:ext uri="{FF2B5EF4-FFF2-40B4-BE49-F238E27FC236}">
                  <a16:creationId xmlns:a16="http://schemas.microsoft.com/office/drawing/2014/main" id="{B6977AF3-BC9F-C15C-969F-4F7B30A77A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1" y="1749"/>
              <a:ext cx="144" cy="144"/>
              <a:chOff x="1200" y="1968"/>
              <a:chExt cx="144" cy="144"/>
            </a:xfrm>
          </p:grpSpPr>
          <p:sp>
            <p:nvSpPr>
              <p:cNvPr id="1856" name="Oval 162">
                <a:extLst>
                  <a:ext uri="{FF2B5EF4-FFF2-40B4-BE49-F238E27FC236}">
                    <a16:creationId xmlns:a16="http://schemas.microsoft.com/office/drawing/2014/main" id="{03F6713D-363C-A331-A25A-3EE4072EB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7" name="Oval 163">
                <a:extLst>
                  <a:ext uri="{FF2B5EF4-FFF2-40B4-BE49-F238E27FC236}">
                    <a16:creationId xmlns:a16="http://schemas.microsoft.com/office/drawing/2014/main" id="{13D33CE8-CC41-979E-D121-062D13107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26" name="Group 164">
              <a:extLst>
                <a:ext uri="{FF2B5EF4-FFF2-40B4-BE49-F238E27FC236}">
                  <a16:creationId xmlns:a16="http://schemas.microsoft.com/office/drawing/2014/main" id="{069F9452-6445-91EB-4E7A-22E531A0E2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7" y="1845"/>
              <a:ext cx="144" cy="144"/>
              <a:chOff x="1200" y="1968"/>
              <a:chExt cx="144" cy="144"/>
            </a:xfrm>
          </p:grpSpPr>
          <p:sp>
            <p:nvSpPr>
              <p:cNvPr id="1854" name="Oval 165">
                <a:extLst>
                  <a:ext uri="{FF2B5EF4-FFF2-40B4-BE49-F238E27FC236}">
                    <a16:creationId xmlns:a16="http://schemas.microsoft.com/office/drawing/2014/main" id="{DFF3767D-72CA-5142-059E-1E61E9F3E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5" name="Oval 166">
                <a:extLst>
                  <a:ext uri="{FF2B5EF4-FFF2-40B4-BE49-F238E27FC236}">
                    <a16:creationId xmlns:a16="http://schemas.microsoft.com/office/drawing/2014/main" id="{C06AE548-208A-4768-B45B-B7BF23954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27" name="Group 167">
              <a:extLst>
                <a:ext uri="{FF2B5EF4-FFF2-40B4-BE49-F238E27FC236}">
                  <a16:creationId xmlns:a16="http://schemas.microsoft.com/office/drawing/2014/main" id="{B25A0C5E-8A46-5331-5150-4AA2F923DF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54"/>
              <a:ext cx="144" cy="144"/>
              <a:chOff x="1422" y="1893"/>
              <a:chExt cx="144" cy="144"/>
            </a:xfrm>
          </p:grpSpPr>
          <p:sp>
            <p:nvSpPr>
              <p:cNvPr id="1852" name="Oval 168">
                <a:extLst>
                  <a:ext uri="{FF2B5EF4-FFF2-40B4-BE49-F238E27FC236}">
                    <a16:creationId xmlns:a16="http://schemas.microsoft.com/office/drawing/2014/main" id="{01288768-8868-828B-D639-A569675AE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3" name="Oval 169">
                <a:extLst>
                  <a:ext uri="{FF2B5EF4-FFF2-40B4-BE49-F238E27FC236}">
                    <a16:creationId xmlns:a16="http://schemas.microsoft.com/office/drawing/2014/main" id="{840E537E-4CB4-EE7C-4363-0FF38FDF2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28" name="Group 170">
              <a:extLst>
                <a:ext uri="{FF2B5EF4-FFF2-40B4-BE49-F238E27FC236}">
                  <a16:creationId xmlns:a16="http://schemas.microsoft.com/office/drawing/2014/main" id="{B2ECAED6-8F43-AAC5-C7FB-0D55A4C4F9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1944"/>
              <a:ext cx="144" cy="144"/>
              <a:chOff x="1422" y="1893"/>
              <a:chExt cx="144" cy="144"/>
            </a:xfrm>
          </p:grpSpPr>
          <p:sp>
            <p:nvSpPr>
              <p:cNvPr id="1850" name="Oval 171">
                <a:extLst>
                  <a:ext uri="{FF2B5EF4-FFF2-40B4-BE49-F238E27FC236}">
                    <a16:creationId xmlns:a16="http://schemas.microsoft.com/office/drawing/2014/main" id="{BDC8FA63-8454-8BA9-6B41-8F1B8737D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1" name="Oval 172">
                <a:extLst>
                  <a:ext uri="{FF2B5EF4-FFF2-40B4-BE49-F238E27FC236}">
                    <a16:creationId xmlns:a16="http://schemas.microsoft.com/office/drawing/2014/main" id="{B1483B03-A092-661A-9EC8-5EC3E981D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29" name="Group 173">
              <a:extLst>
                <a:ext uri="{FF2B5EF4-FFF2-40B4-BE49-F238E27FC236}">
                  <a16:creationId xmlns:a16="http://schemas.microsoft.com/office/drawing/2014/main" id="{900437D7-13CC-2858-5342-D31980819D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5" y="1842"/>
              <a:ext cx="144" cy="144"/>
              <a:chOff x="1422" y="1893"/>
              <a:chExt cx="144" cy="144"/>
            </a:xfrm>
          </p:grpSpPr>
          <p:sp>
            <p:nvSpPr>
              <p:cNvPr id="1848" name="Oval 174">
                <a:extLst>
                  <a:ext uri="{FF2B5EF4-FFF2-40B4-BE49-F238E27FC236}">
                    <a16:creationId xmlns:a16="http://schemas.microsoft.com/office/drawing/2014/main" id="{60B8E0DB-BB55-5FC2-5B5C-549A97701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9" name="Oval 175">
                <a:extLst>
                  <a:ext uri="{FF2B5EF4-FFF2-40B4-BE49-F238E27FC236}">
                    <a16:creationId xmlns:a16="http://schemas.microsoft.com/office/drawing/2014/main" id="{02BE2425-738B-D7B6-1366-A89138554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30" name="Group 176">
              <a:extLst>
                <a:ext uri="{FF2B5EF4-FFF2-40B4-BE49-F238E27FC236}">
                  <a16:creationId xmlns:a16="http://schemas.microsoft.com/office/drawing/2014/main" id="{3323848E-0E53-3D19-3020-A393824FF2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638"/>
              <a:ext cx="144" cy="144"/>
              <a:chOff x="1422" y="1893"/>
              <a:chExt cx="144" cy="144"/>
            </a:xfrm>
          </p:grpSpPr>
          <p:sp>
            <p:nvSpPr>
              <p:cNvPr id="1846" name="Oval 177">
                <a:extLst>
                  <a:ext uri="{FF2B5EF4-FFF2-40B4-BE49-F238E27FC236}">
                    <a16:creationId xmlns:a16="http://schemas.microsoft.com/office/drawing/2014/main" id="{2CC3E736-1E1B-D269-E095-5AADA458F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7" name="Oval 178">
                <a:extLst>
                  <a:ext uri="{FF2B5EF4-FFF2-40B4-BE49-F238E27FC236}">
                    <a16:creationId xmlns:a16="http://schemas.microsoft.com/office/drawing/2014/main" id="{C8B163F5-6B7A-3EC4-493C-988B07C33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31" name="Group 179">
              <a:extLst>
                <a:ext uri="{FF2B5EF4-FFF2-40B4-BE49-F238E27FC236}">
                  <a16:creationId xmlns:a16="http://schemas.microsoft.com/office/drawing/2014/main" id="{447AA409-5D4D-5D1D-7D32-F9978331DA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7" y="1638"/>
              <a:ext cx="144" cy="144"/>
              <a:chOff x="1422" y="1893"/>
              <a:chExt cx="144" cy="144"/>
            </a:xfrm>
          </p:grpSpPr>
          <p:sp>
            <p:nvSpPr>
              <p:cNvPr id="1844" name="Oval 206">
                <a:extLst>
                  <a:ext uri="{FF2B5EF4-FFF2-40B4-BE49-F238E27FC236}">
                    <a16:creationId xmlns:a16="http://schemas.microsoft.com/office/drawing/2014/main" id="{7E7A3FD1-DEEC-10F6-46EE-FEBAD3D29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5" name="Oval 207">
                <a:extLst>
                  <a:ext uri="{FF2B5EF4-FFF2-40B4-BE49-F238E27FC236}">
                    <a16:creationId xmlns:a16="http://schemas.microsoft.com/office/drawing/2014/main" id="{BC61EE87-4E9D-A7BC-2C9B-F67C84254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32" name="Group 182">
              <a:extLst>
                <a:ext uri="{FF2B5EF4-FFF2-40B4-BE49-F238E27FC236}">
                  <a16:creationId xmlns:a16="http://schemas.microsoft.com/office/drawing/2014/main" id="{B54B708B-9A5F-7E5F-0F38-37F16E9EA8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" y="1866"/>
              <a:ext cx="144" cy="144"/>
              <a:chOff x="1422" y="1893"/>
              <a:chExt cx="144" cy="144"/>
            </a:xfrm>
          </p:grpSpPr>
          <p:sp>
            <p:nvSpPr>
              <p:cNvPr id="1842" name="Oval 183">
                <a:extLst>
                  <a:ext uri="{FF2B5EF4-FFF2-40B4-BE49-F238E27FC236}">
                    <a16:creationId xmlns:a16="http://schemas.microsoft.com/office/drawing/2014/main" id="{469FDD1A-9886-AD69-4B17-E7795B127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3" name="Oval 184">
                <a:extLst>
                  <a:ext uri="{FF2B5EF4-FFF2-40B4-BE49-F238E27FC236}">
                    <a16:creationId xmlns:a16="http://schemas.microsoft.com/office/drawing/2014/main" id="{0FFF1B32-7EF1-A76E-32C6-506B4A374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33" name="Group 185">
              <a:extLst>
                <a:ext uri="{FF2B5EF4-FFF2-40B4-BE49-F238E27FC236}">
                  <a16:creationId xmlns:a16="http://schemas.microsoft.com/office/drawing/2014/main" id="{34F05642-5C36-678A-4316-144DCF3EBF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3" y="1764"/>
              <a:ext cx="144" cy="144"/>
              <a:chOff x="1422" y="1893"/>
              <a:chExt cx="144" cy="144"/>
            </a:xfrm>
          </p:grpSpPr>
          <p:sp>
            <p:nvSpPr>
              <p:cNvPr id="1840" name="Oval 186">
                <a:extLst>
                  <a:ext uri="{FF2B5EF4-FFF2-40B4-BE49-F238E27FC236}">
                    <a16:creationId xmlns:a16="http://schemas.microsoft.com/office/drawing/2014/main" id="{F8CE2E16-A1C8-6B3C-4708-39C6E4576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1" name="Oval 187">
                <a:extLst>
                  <a:ext uri="{FF2B5EF4-FFF2-40B4-BE49-F238E27FC236}">
                    <a16:creationId xmlns:a16="http://schemas.microsoft.com/office/drawing/2014/main" id="{FDBC90DC-DC21-BE06-75EF-157A46122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34" name="Group 188">
              <a:extLst>
                <a:ext uri="{FF2B5EF4-FFF2-40B4-BE49-F238E27FC236}">
                  <a16:creationId xmlns:a16="http://schemas.microsoft.com/office/drawing/2014/main" id="{3E6189DF-A555-8052-08CA-28F94BC3A5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4" y="1932"/>
              <a:ext cx="144" cy="144"/>
              <a:chOff x="1200" y="1968"/>
              <a:chExt cx="144" cy="144"/>
            </a:xfrm>
          </p:grpSpPr>
          <p:sp>
            <p:nvSpPr>
              <p:cNvPr id="1838" name="Oval 189">
                <a:extLst>
                  <a:ext uri="{FF2B5EF4-FFF2-40B4-BE49-F238E27FC236}">
                    <a16:creationId xmlns:a16="http://schemas.microsoft.com/office/drawing/2014/main" id="{7E6E72A5-6BCF-5B47-7A90-7FC58D52D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9" name="Oval 190">
                <a:extLst>
                  <a:ext uri="{FF2B5EF4-FFF2-40B4-BE49-F238E27FC236}">
                    <a16:creationId xmlns:a16="http://schemas.microsoft.com/office/drawing/2014/main" id="{32ACEFE3-5EC8-D783-9329-1A21D09E3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35" name="Group 191">
              <a:extLst>
                <a:ext uri="{FF2B5EF4-FFF2-40B4-BE49-F238E27FC236}">
                  <a16:creationId xmlns:a16="http://schemas.microsoft.com/office/drawing/2014/main" id="{05AB296E-7527-CE56-6058-5F6C619546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1" y="1956"/>
              <a:ext cx="144" cy="144"/>
              <a:chOff x="1422" y="1893"/>
              <a:chExt cx="144" cy="144"/>
            </a:xfrm>
          </p:grpSpPr>
          <p:sp>
            <p:nvSpPr>
              <p:cNvPr id="1836" name="Oval 192">
                <a:extLst>
                  <a:ext uri="{FF2B5EF4-FFF2-40B4-BE49-F238E27FC236}">
                    <a16:creationId xmlns:a16="http://schemas.microsoft.com/office/drawing/2014/main" id="{A074229B-CD10-86C8-4594-CA4776D30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7" name="Oval 193">
                <a:extLst>
                  <a:ext uri="{FF2B5EF4-FFF2-40B4-BE49-F238E27FC236}">
                    <a16:creationId xmlns:a16="http://schemas.microsoft.com/office/drawing/2014/main" id="{91E5F1E4-EEAE-6D04-AACC-7B2E380E8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88" name="Group 194">
            <a:extLst>
              <a:ext uri="{FF2B5EF4-FFF2-40B4-BE49-F238E27FC236}">
                <a16:creationId xmlns:a16="http://schemas.microsoft.com/office/drawing/2014/main" id="{929DAD53-C354-A2F2-733B-F47774095C43}"/>
              </a:ext>
            </a:extLst>
          </p:cNvPr>
          <p:cNvGrpSpPr>
            <a:grpSpLocks/>
          </p:cNvGrpSpPr>
          <p:nvPr/>
        </p:nvGrpSpPr>
        <p:grpSpPr bwMode="auto">
          <a:xfrm>
            <a:off x="1638426" y="2212613"/>
            <a:ext cx="249037" cy="274514"/>
            <a:chOff x="4053" y="1584"/>
            <a:chExt cx="501" cy="516"/>
          </a:xfrm>
        </p:grpSpPr>
        <p:grpSp>
          <p:nvGrpSpPr>
            <p:cNvPr id="1889" name="Group 116">
              <a:extLst>
                <a:ext uri="{FF2B5EF4-FFF2-40B4-BE49-F238E27FC236}">
                  <a16:creationId xmlns:a16="http://schemas.microsoft.com/office/drawing/2014/main" id="{7C11FD7C-C00E-FE4C-E684-7B44538322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5" y="1707"/>
              <a:ext cx="144" cy="144"/>
              <a:chOff x="1200" y="1968"/>
              <a:chExt cx="144" cy="144"/>
            </a:xfrm>
          </p:grpSpPr>
          <p:sp>
            <p:nvSpPr>
              <p:cNvPr id="1965" name="Oval 117">
                <a:extLst>
                  <a:ext uri="{FF2B5EF4-FFF2-40B4-BE49-F238E27FC236}">
                    <a16:creationId xmlns:a16="http://schemas.microsoft.com/office/drawing/2014/main" id="{4379140D-F17D-8DA8-0A39-C4081129A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6" name="Oval 118">
                <a:extLst>
                  <a:ext uri="{FF2B5EF4-FFF2-40B4-BE49-F238E27FC236}">
                    <a16:creationId xmlns:a16="http://schemas.microsoft.com/office/drawing/2014/main" id="{C815B57B-C422-04CB-F878-DDFEDE4F6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90" name="Group 119">
              <a:extLst>
                <a:ext uri="{FF2B5EF4-FFF2-40B4-BE49-F238E27FC236}">
                  <a16:creationId xmlns:a16="http://schemas.microsoft.com/office/drawing/2014/main" id="{672DC2FD-1CE5-E55A-EB4F-F27935E4C0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800"/>
              <a:ext cx="144" cy="144"/>
              <a:chOff x="1200" y="1968"/>
              <a:chExt cx="144" cy="144"/>
            </a:xfrm>
          </p:grpSpPr>
          <p:sp>
            <p:nvSpPr>
              <p:cNvPr id="1963" name="Oval 120">
                <a:extLst>
                  <a:ext uri="{FF2B5EF4-FFF2-40B4-BE49-F238E27FC236}">
                    <a16:creationId xmlns:a16="http://schemas.microsoft.com/office/drawing/2014/main" id="{0B068313-F25C-87EF-C5B7-CDEA5DCD8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4" name="Oval 121">
                <a:extLst>
                  <a:ext uri="{FF2B5EF4-FFF2-40B4-BE49-F238E27FC236}">
                    <a16:creationId xmlns:a16="http://schemas.microsoft.com/office/drawing/2014/main" id="{E0FEE1FA-4530-5F79-7122-E0A1F3F56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91" name="Group 122">
              <a:extLst>
                <a:ext uri="{FF2B5EF4-FFF2-40B4-BE49-F238E27FC236}">
                  <a16:creationId xmlns:a16="http://schemas.microsoft.com/office/drawing/2014/main" id="{BA6D55F7-4F88-A7D9-4FCE-B8102FFB35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710"/>
              <a:ext cx="144" cy="144"/>
              <a:chOff x="1422" y="1893"/>
              <a:chExt cx="144" cy="144"/>
            </a:xfrm>
          </p:grpSpPr>
          <p:sp>
            <p:nvSpPr>
              <p:cNvPr id="1961" name="Oval 123">
                <a:extLst>
                  <a:ext uri="{FF2B5EF4-FFF2-40B4-BE49-F238E27FC236}">
                    <a16:creationId xmlns:a16="http://schemas.microsoft.com/office/drawing/2014/main" id="{0A37E601-4E58-ABE1-DF9C-A750A1105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2" name="Oval 124">
                <a:extLst>
                  <a:ext uri="{FF2B5EF4-FFF2-40B4-BE49-F238E27FC236}">
                    <a16:creationId xmlns:a16="http://schemas.microsoft.com/office/drawing/2014/main" id="{72BD3E5A-E97C-56D3-96BE-3A7607DCA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92" name="Group 125">
              <a:extLst>
                <a:ext uri="{FF2B5EF4-FFF2-40B4-BE49-F238E27FC236}">
                  <a16:creationId xmlns:a16="http://schemas.microsoft.com/office/drawing/2014/main" id="{7B1BF8E1-81A7-55FB-C360-53B90705C5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39"/>
              <a:ext cx="144" cy="144"/>
              <a:chOff x="1422" y="1893"/>
              <a:chExt cx="144" cy="144"/>
            </a:xfrm>
          </p:grpSpPr>
          <p:sp>
            <p:nvSpPr>
              <p:cNvPr id="1959" name="Oval 126">
                <a:extLst>
                  <a:ext uri="{FF2B5EF4-FFF2-40B4-BE49-F238E27FC236}">
                    <a16:creationId xmlns:a16="http://schemas.microsoft.com/office/drawing/2014/main" id="{0EE8BEA5-3889-E70F-5523-D7E023B30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0" name="Oval 127">
                <a:extLst>
                  <a:ext uri="{FF2B5EF4-FFF2-40B4-BE49-F238E27FC236}">
                    <a16:creationId xmlns:a16="http://schemas.microsoft.com/office/drawing/2014/main" id="{85DFC8E5-DAF2-735F-632B-FBDE28437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93" name="Group 128">
              <a:extLst>
                <a:ext uri="{FF2B5EF4-FFF2-40B4-BE49-F238E27FC236}">
                  <a16:creationId xmlns:a16="http://schemas.microsoft.com/office/drawing/2014/main" id="{C504D28F-E432-C42E-FE7A-E05F76C309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0" y="1689"/>
              <a:ext cx="144" cy="144"/>
              <a:chOff x="1422" y="1893"/>
              <a:chExt cx="144" cy="144"/>
            </a:xfrm>
          </p:grpSpPr>
          <p:sp>
            <p:nvSpPr>
              <p:cNvPr id="1957" name="Oval 129">
                <a:extLst>
                  <a:ext uri="{FF2B5EF4-FFF2-40B4-BE49-F238E27FC236}">
                    <a16:creationId xmlns:a16="http://schemas.microsoft.com/office/drawing/2014/main" id="{1CB07B50-D5E7-BB48-862F-64E5C07A0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8" name="Oval 130">
                <a:extLst>
                  <a:ext uri="{FF2B5EF4-FFF2-40B4-BE49-F238E27FC236}">
                    <a16:creationId xmlns:a16="http://schemas.microsoft.com/office/drawing/2014/main" id="{1FA6AA4D-EEDF-4229-CD8C-7D48AD90B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94" name="Group 131">
              <a:extLst>
                <a:ext uri="{FF2B5EF4-FFF2-40B4-BE49-F238E27FC236}">
                  <a16:creationId xmlns:a16="http://schemas.microsoft.com/office/drawing/2014/main" id="{26B98986-294D-2640-9C3D-042073469D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5" y="1671"/>
              <a:ext cx="144" cy="144"/>
              <a:chOff x="1422" y="1893"/>
              <a:chExt cx="144" cy="144"/>
            </a:xfrm>
          </p:grpSpPr>
          <p:sp>
            <p:nvSpPr>
              <p:cNvPr id="1955" name="Oval 132">
                <a:extLst>
                  <a:ext uri="{FF2B5EF4-FFF2-40B4-BE49-F238E27FC236}">
                    <a16:creationId xmlns:a16="http://schemas.microsoft.com/office/drawing/2014/main" id="{B007DBC9-34E0-3584-4288-6F884CE7C1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6" name="Oval 133">
                <a:extLst>
                  <a:ext uri="{FF2B5EF4-FFF2-40B4-BE49-F238E27FC236}">
                    <a16:creationId xmlns:a16="http://schemas.microsoft.com/office/drawing/2014/main" id="{0FCD0726-8838-BC00-CB2D-C99740747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95" name="Group 134">
              <a:extLst>
                <a:ext uri="{FF2B5EF4-FFF2-40B4-BE49-F238E27FC236}">
                  <a16:creationId xmlns:a16="http://schemas.microsoft.com/office/drawing/2014/main" id="{56B1883D-36E3-21D6-C51B-7EF676FED4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887"/>
              <a:ext cx="144" cy="144"/>
              <a:chOff x="1200" y="1968"/>
              <a:chExt cx="144" cy="144"/>
            </a:xfrm>
          </p:grpSpPr>
          <p:sp>
            <p:nvSpPr>
              <p:cNvPr id="1953" name="Oval 135">
                <a:extLst>
                  <a:ext uri="{FF2B5EF4-FFF2-40B4-BE49-F238E27FC236}">
                    <a16:creationId xmlns:a16="http://schemas.microsoft.com/office/drawing/2014/main" id="{6F288610-6EBF-2DB5-6950-2B5FEA6BC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4" name="Oval 136">
                <a:extLst>
                  <a:ext uri="{FF2B5EF4-FFF2-40B4-BE49-F238E27FC236}">
                    <a16:creationId xmlns:a16="http://schemas.microsoft.com/office/drawing/2014/main" id="{F998C2E4-585F-1CB1-B4C9-BB102DAD8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96" name="Group 137">
              <a:extLst>
                <a:ext uri="{FF2B5EF4-FFF2-40B4-BE49-F238E27FC236}">
                  <a16:creationId xmlns:a16="http://schemas.microsoft.com/office/drawing/2014/main" id="{1D07EB23-C61D-BBF3-2260-95561F19D6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935"/>
              <a:ext cx="144" cy="144"/>
              <a:chOff x="1200" y="1968"/>
              <a:chExt cx="144" cy="144"/>
            </a:xfrm>
          </p:grpSpPr>
          <p:sp>
            <p:nvSpPr>
              <p:cNvPr id="1951" name="Oval 138">
                <a:extLst>
                  <a:ext uri="{FF2B5EF4-FFF2-40B4-BE49-F238E27FC236}">
                    <a16:creationId xmlns:a16="http://schemas.microsoft.com/office/drawing/2014/main" id="{130AFE56-DB25-52FC-7068-8693ED80C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2" name="Oval 139">
                <a:extLst>
                  <a:ext uri="{FF2B5EF4-FFF2-40B4-BE49-F238E27FC236}">
                    <a16:creationId xmlns:a16="http://schemas.microsoft.com/office/drawing/2014/main" id="{726C5FB2-E616-F4D7-B84D-40812ED5F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97" name="Group 140">
              <a:extLst>
                <a:ext uri="{FF2B5EF4-FFF2-40B4-BE49-F238E27FC236}">
                  <a16:creationId xmlns:a16="http://schemas.microsoft.com/office/drawing/2014/main" id="{5FEE9A3E-53F3-401E-8141-FB1CB1D249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0" y="1734"/>
              <a:ext cx="144" cy="144"/>
              <a:chOff x="1200" y="1968"/>
              <a:chExt cx="144" cy="144"/>
            </a:xfrm>
          </p:grpSpPr>
          <p:sp>
            <p:nvSpPr>
              <p:cNvPr id="1949" name="Oval 141">
                <a:extLst>
                  <a:ext uri="{FF2B5EF4-FFF2-40B4-BE49-F238E27FC236}">
                    <a16:creationId xmlns:a16="http://schemas.microsoft.com/office/drawing/2014/main" id="{C0D43A16-883B-058B-C664-0E93AC61F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0" name="Oval 142">
                <a:extLst>
                  <a:ext uri="{FF2B5EF4-FFF2-40B4-BE49-F238E27FC236}">
                    <a16:creationId xmlns:a16="http://schemas.microsoft.com/office/drawing/2014/main" id="{824DAC86-800E-9B48-4D27-789C50D12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98" name="Group 143">
              <a:extLst>
                <a:ext uri="{FF2B5EF4-FFF2-40B4-BE49-F238E27FC236}">
                  <a16:creationId xmlns:a16="http://schemas.microsoft.com/office/drawing/2014/main" id="{D4C72A28-2B47-943D-191F-2B047D7237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584"/>
              <a:ext cx="144" cy="144"/>
              <a:chOff x="1200" y="1968"/>
              <a:chExt cx="144" cy="144"/>
            </a:xfrm>
          </p:grpSpPr>
          <p:sp>
            <p:nvSpPr>
              <p:cNvPr id="1947" name="Oval 144">
                <a:extLst>
                  <a:ext uri="{FF2B5EF4-FFF2-40B4-BE49-F238E27FC236}">
                    <a16:creationId xmlns:a16="http://schemas.microsoft.com/office/drawing/2014/main" id="{4A2D6300-C241-74BB-ECCC-C01E81685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8" name="Oval 145">
                <a:extLst>
                  <a:ext uri="{FF2B5EF4-FFF2-40B4-BE49-F238E27FC236}">
                    <a16:creationId xmlns:a16="http://schemas.microsoft.com/office/drawing/2014/main" id="{B76972A4-548A-AC7E-F49E-DE87460FE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99" name="Group 146">
              <a:extLst>
                <a:ext uri="{FF2B5EF4-FFF2-40B4-BE49-F238E27FC236}">
                  <a16:creationId xmlns:a16="http://schemas.microsoft.com/office/drawing/2014/main" id="{27CF1AA6-01FC-FD7C-59F5-06820B60D2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9" y="1893"/>
              <a:ext cx="144" cy="144"/>
              <a:chOff x="1422" y="1893"/>
              <a:chExt cx="144" cy="144"/>
            </a:xfrm>
          </p:grpSpPr>
          <p:sp>
            <p:nvSpPr>
              <p:cNvPr id="1945" name="Oval 147">
                <a:extLst>
                  <a:ext uri="{FF2B5EF4-FFF2-40B4-BE49-F238E27FC236}">
                    <a16:creationId xmlns:a16="http://schemas.microsoft.com/office/drawing/2014/main" id="{56C7C682-6D29-4841-130A-744BCEE8B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6" name="Oval 148">
                <a:extLst>
                  <a:ext uri="{FF2B5EF4-FFF2-40B4-BE49-F238E27FC236}">
                    <a16:creationId xmlns:a16="http://schemas.microsoft.com/office/drawing/2014/main" id="{BEBEA62A-0192-4FB4-0AA2-D4EDB732F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00" name="Group 149">
              <a:extLst>
                <a:ext uri="{FF2B5EF4-FFF2-40B4-BE49-F238E27FC236}">
                  <a16:creationId xmlns:a16="http://schemas.microsoft.com/office/drawing/2014/main" id="{2CC63478-6D71-1356-C786-C31F12EE73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5" y="1758"/>
              <a:ext cx="144" cy="144"/>
              <a:chOff x="1422" y="1893"/>
              <a:chExt cx="144" cy="144"/>
            </a:xfrm>
          </p:grpSpPr>
          <p:sp>
            <p:nvSpPr>
              <p:cNvPr id="1943" name="Oval 150">
                <a:extLst>
                  <a:ext uri="{FF2B5EF4-FFF2-40B4-BE49-F238E27FC236}">
                    <a16:creationId xmlns:a16="http://schemas.microsoft.com/office/drawing/2014/main" id="{EBA3CD13-36B5-4D4F-2415-8F62FBFFF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4" name="Oval 151">
                <a:extLst>
                  <a:ext uri="{FF2B5EF4-FFF2-40B4-BE49-F238E27FC236}">
                    <a16:creationId xmlns:a16="http://schemas.microsoft.com/office/drawing/2014/main" id="{3586FE0E-5690-6338-78B5-06C747CB5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01" name="Group 152">
              <a:extLst>
                <a:ext uri="{FF2B5EF4-FFF2-40B4-BE49-F238E27FC236}">
                  <a16:creationId xmlns:a16="http://schemas.microsoft.com/office/drawing/2014/main" id="{3233558C-C9EB-E268-1693-8765E042BB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743"/>
              <a:ext cx="144" cy="144"/>
              <a:chOff x="1200" y="1968"/>
              <a:chExt cx="144" cy="144"/>
            </a:xfrm>
          </p:grpSpPr>
          <p:sp>
            <p:nvSpPr>
              <p:cNvPr id="1941" name="Oval 153">
                <a:extLst>
                  <a:ext uri="{FF2B5EF4-FFF2-40B4-BE49-F238E27FC236}">
                    <a16:creationId xmlns:a16="http://schemas.microsoft.com/office/drawing/2014/main" id="{FC2C972B-5B6B-B387-0809-8293A1E31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2" name="Oval 154">
                <a:extLst>
                  <a:ext uri="{FF2B5EF4-FFF2-40B4-BE49-F238E27FC236}">
                    <a16:creationId xmlns:a16="http://schemas.microsoft.com/office/drawing/2014/main" id="{C790AECF-8940-35F5-F317-49FAADBE6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02" name="Group 155">
              <a:extLst>
                <a:ext uri="{FF2B5EF4-FFF2-40B4-BE49-F238E27FC236}">
                  <a16:creationId xmlns:a16="http://schemas.microsoft.com/office/drawing/2014/main" id="{E864A960-1D56-5E97-18C7-A544F30A2E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9" y="1605"/>
              <a:ext cx="144" cy="144"/>
              <a:chOff x="1200" y="1968"/>
              <a:chExt cx="144" cy="144"/>
            </a:xfrm>
          </p:grpSpPr>
          <p:sp>
            <p:nvSpPr>
              <p:cNvPr id="1939" name="Oval 156">
                <a:extLst>
                  <a:ext uri="{FF2B5EF4-FFF2-40B4-BE49-F238E27FC236}">
                    <a16:creationId xmlns:a16="http://schemas.microsoft.com/office/drawing/2014/main" id="{453302A5-1696-1F52-71DE-5CA37854F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0" name="Oval 157">
                <a:extLst>
                  <a:ext uri="{FF2B5EF4-FFF2-40B4-BE49-F238E27FC236}">
                    <a16:creationId xmlns:a16="http://schemas.microsoft.com/office/drawing/2014/main" id="{2DF52D30-D944-E3A3-4604-EED044DEC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03" name="Group 158">
              <a:extLst>
                <a:ext uri="{FF2B5EF4-FFF2-40B4-BE49-F238E27FC236}">
                  <a16:creationId xmlns:a16="http://schemas.microsoft.com/office/drawing/2014/main" id="{23AFECBA-9366-99CF-781B-7787758D09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785"/>
              <a:ext cx="144" cy="144"/>
              <a:chOff x="1200" y="1968"/>
              <a:chExt cx="144" cy="144"/>
            </a:xfrm>
          </p:grpSpPr>
          <p:sp>
            <p:nvSpPr>
              <p:cNvPr id="1937" name="Oval 159">
                <a:extLst>
                  <a:ext uri="{FF2B5EF4-FFF2-40B4-BE49-F238E27FC236}">
                    <a16:creationId xmlns:a16="http://schemas.microsoft.com/office/drawing/2014/main" id="{BEAE3ABF-ED0A-E378-9E1F-8289DDA21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8" name="Oval 160">
                <a:extLst>
                  <a:ext uri="{FF2B5EF4-FFF2-40B4-BE49-F238E27FC236}">
                    <a16:creationId xmlns:a16="http://schemas.microsoft.com/office/drawing/2014/main" id="{7B676641-8BDE-DDBE-8F72-1DF3C36C2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04" name="Group 187">
              <a:extLst>
                <a:ext uri="{FF2B5EF4-FFF2-40B4-BE49-F238E27FC236}">
                  <a16:creationId xmlns:a16="http://schemas.microsoft.com/office/drawing/2014/main" id="{0EC6EF72-8C92-B7F7-CAAF-92FDCDE934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1" y="1749"/>
              <a:ext cx="144" cy="144"/>
              <a:chOff x="1200" y="1968"/>
              <a:chExt cx="144" cy="144"/>
            </a:xfrm>
          </p:grpSpPr>
          <p:sp>
            <p:nvSpPr>
              <p:cNvPr id="1935" name="Oval 162">
                <a:extLst>
                  <a:ext uri="{FF2B5EF4-FFF2-40B4-BE49-F238E27FC236}">
                    <a16:creationId xmlns:a16="http://schemas.microsoft.com/office/drawing/2014/main" id="{24B6913A-697A-54D6-46A7-FBE099E69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6" name="Oval 163">
                <a:extLst>
                  <a:ext uri="{FF2B5EF4-FFF2-40B4-BE49-F238E27FC236}">
                    <a16:creationId xmlns:a16="http://schemas.microsoft.com/office/drawing/2014/main" id="{7411AC4E-8A1A-269A-817A-11ADAA013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05" name="Group 164">
              <a:extLst>
                <a:ext uri="{FF2B5EF4-FFF2-40B4-BE49-F238E27FC236}">
                  <a16:creationId xmlns:a16="http://schemas.microsoft.com/office/drawing/2014/main" id="{8202F330-2859-C79B-5561-12EB0DAE2E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7" y="1845"/>
              <a:ext cx="144" cy="144"/>
              <a:chOff x="1200" y="1968"/>
              <a:chExt cx="144" cy="144"/>
            </a:xfrm>
          </p:grpSpPr>
          <p:sp>
            <p:nvSpPr>
              <p:cNvPr id="1933" name="Oval 165">
                <a:extLst>
                  <a:ext uri="{FF2B5EF4-FFF2-40B4-BE49-F238E27FC236}">
                    <a16:creationId xmlns:a16="http://schemas.microsoft.com/office/drawing/2014/main" id="{763F485A-3D08-EC3A-5D59-8F8D5846F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4" name="Oval 166">
                <a:extLst>
                  <a:ext uri="{FF2B5EF4-FFF2-40B4-BE49-F238E27FC236}">
                    <a16:creationId xmlns:a16="http://schemas.microsoft.com/office/drawing/2014/main" id="{1D8A5D5A-A12B-1E20-84BF-7933773D6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06" name="Group 167">
              <a:extLst>
                <a:ext uri="{FF2B5EF4-FFF2-40B4-BE49-F238E27FC236}">
                  <a16:creationId xmlns:a16="http://schemas.microsoft.com/office/drawing/2014/main" id="{B248A96B-15D2-C8E8-8211-3701812CCA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54"/>
              <a:ext cx="144" cy="144"/>
              <a:chOff x="1422" y="1893"/>
              <a:chExt cx="144" cy="144"/>
            </a:xfrm>
          </p:grpSpPr>
          <p:sp>
            <p:nvSpPr>
              <p:cNvPr id="1931" name="Oval 168">
                <a:extLst>
                  <a:ext uri="{FF2B5EF4-FFF2-40B4-BE49-F238E27FC236}">
                    <a16:creationId xmlns:a16="http://schemas.microsoft.com/office/drawing/2014/main" id="{A1DFA200-4FA4-0B20-8307-1616CC940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2" name="Oval 169">
                <a:extLst>
                  <a:ext uri="{FF2B5EF4-FFF2-40B4-BE49-F238E27FC236}">
                    <a16:creationId xmlns:a16="http://schemas.microsoft.com/office/drawing/2014/main" id="{FD400B9A-F7EA-CE35-1AFE-B130A8665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07" name="Group 170">
              <a:extLst>
                <a:ext uri="{FF2B5EF4-FFF2-40B4-BE49-F238E27FC236}">
                  <a16:creationId xmlns:a16="http://schemas.microsoft.com/office/drawing/2014/main" id="{5A68D556-7EBC-7627-949E-05E684DDD1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1944"/>
              <a:ext cx="144" cy="144"/>
              <a:chOff x="1422" y="1893"/>
              <a:chExt cx="144" cy="144"/>
            </a:xfrm>
          </p:grpSpPr>
          <p:sp>
            <p:nvSpPr>
              <p:cNvPr id="1929" name="Oval 171">
                <a:extLst>
                  <a:ext uri="{FF2B5EF4-FFF2-40B4-BE49-F238E27FC236}">
                    <a16:creationId xmlns:a16="http://schemas.microsoft.com/office/drawing/2014/main" id="{191A9DF2-204C-8F95-E062-B73CE9208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0" name="Oval 172">
                <a:extLst>
                  <a:ext uri="{FF2B5EF4-FFF2-40B4-BE49-F238E27FC236}">
                    <a16:creationId xmlns:a16="http://schemas.microsoft.com/office/drawing/2014/main" id="{6A47DC34-872F-7926-E024-AF13061ED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08" name="Group 173">
              <a:extLst>
                <a:ext uri="{FF2B5EF4-FFF2-40B4-BE49-F238E27FC236}">
                  <a16:creationId xmlns:a16="http://schemas.microsoft.com/office/drawing/2014/main" id="{1CF1F206-DEB8-C0DB-564C-B8272DAB12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5" y="1842"/>
              <a:ext cx="144" cy="144"/>
              <a:chOff x="1422" y="1893"/>
              <a:chExt cx="144" cy="144"/>
            </a:xfrm>
          </p:grpSpPr>
          <p:sp>
            <p:nvSpPr>
              <p:cNvPr id="1927" name="Oval 174">
                <a:extLst>
                  <a:ext uri="{FF2B5EF4-FFF2-40B4-BE49-F238E27FC236}">
                    <a16:creationId xmlns:a16="http://schemas.microsoft.com/office/drawing/2014/main" id="{2B21F8ED-56CC-C73E-4CE2-147D30BBE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8" name="Oval 175">
                <a:extLst>
                  <a:ext uri="{FF2B5EF4-FFF2-40B4-BE49-F238E27FC236}">
                    <a16:creationId xmlns:a16="http://schemas.microsoft.com/office/drawing/2014/main" id="{71D2EF07-30CA-2419-0832-AB2E9B824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09" name="Group 176">
              <a:extLst>
                <a:ext uri="{FF2B5EF4-FFF2-40B4-BE49-F238E27FC236}">
                  <a16:creationId xmlns:a16="http://schemas.microsoft.com/office/drawing/2014/main" id="{C9DFFD09-A43A-22A7-CADB-CF1DA700ED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638"/>
              <a:ext cx="144" cy="144"/>
              <a:chOff x="1422" y="1893"/>
              <a:chExt cx="144" cy="144"/>
            </a:xfrm>
          </p:grpSpPr>
          <p:sp>
            <p:nvSpPr>
              <p:cNvPr id="1925" name="Oval 177">
                <a:extLst>
                  <a:ext uri="{FF2B5EF4-FFF2-40B4-BE49-F238E27FC236}">
                    <a16:creationId xmlns:a16="http://schemas.microsoft.com/office/drawing/2014/main" id="{09112263-963F-EFE2-E9C9-A7ED42639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6" name="Oval 178">
                <a:extLst>
                  <a:ext uri="{FF2B5EF4-FFF2-40B4-BE49-F238E27FC236}">
                    <a16:creationId xmlns:a16="http://schemas.microsoft.com/office/drawing/2014/main" id="{92A3F217-5940-AAD2-8A3A-CD8619928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10" name="Group 179">
              <a:extLst>
                <a:ext uri="{FF2B5EF4-FFF2-40B4-BE49-F238E27FC236}">
                  <a16:creationId xmlns:a16="http://schemas.microsoft.com/office/drawing/2014/main" id="{FB0B6D7F-AADD-FE61-8746-B7C83FBAE7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7" y="1638"/>
              <a:ext cx="144" cy="144"/>
              <a:chOff x="1422" y="1893"/>
              <a:chExt cx="144" cy="144"/>
            </a:xfrm>
          </p:grpSpPr>
          <p:sp>
            <p:nvSpPr>
              <p:cNvPr id="1923" name="Oval 206">
                <a:extLst>
                  <a:ext uri="{FF2B5EF4-FFF2-40B4-BE49-F238E27FC236}">
                    <a16:creationId xmlns:a16="http://schemas.microsoft.com/office/drawing/2014/main" id="{3680D873-6217-78F5-5DD9-F7B27001C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4" name="Oval 207">
                <a:extLst>
                  <a:ext uri="{FF2B5EF4-FFF2-40B4-BE49-F238E27FC236}">
                    <a16:creationId xmlns:a16="http://schemas.microsoft.com/office/drawing/2014/main" id="{420BC793-AA5D-4076-13AC-7D2ACC32D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11" name="Group 182">
              <a:extLst>
                <a:ext uri="{FF2B5EF4-FFF2-40B4-BE49-F238E27FC236}">
                  <a16:creationId xmlns:a16="http://schemas.microsoft.com/office/drawing/2014/main" id="{9CEB02F5-0414-CF26-1787-DB8D28070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" y="1866"/>
              <a:ext cx="144" cy="144"/>
              <a:chOff x="1422" y="1893"/>
              <a:chExt cx="144" cy="144"/>
            </a:xfrm>
          </p:grpSpPr>
          <p:sp>
            <p:nvSpPr>
              <p:cNvPr id="1921" name="Oval 183">
                <a:extLst>
                  <a:ext uri="{FF2B5EF4-FFF2-40B4-BE49-F238E27FC236}">
                    <a16:creationId xmlns:a16="http://schemas.microsoft.com/office/drawing/2014/main" id="{0A1F74E7-A7DE-A364-4DBF-EE1A07039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2" name="Oval 184">
                <a:extLst>
                  <a:ext uri="{FF2B5EF4-FFF2-40B4-BE49-F238E27FC236}">
                    <a16:creationId xmlns:a16="http://schemas.microsoft.com/office/drawing/2014/main" id="{1E93F6F0-B67D-E277-EC64-092096735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12" name="Group 185">
              <a:extLst>
                <a:ext uri="{FF2B5EF4-FFF2-40B4-BE49-F238E27FC236}">
                  <a16:creationId xmlns:a16="http://schemas.microsoft.com/office/drawing/2014/main" id="{77E01F68-C91E-A800-A745-26F891533A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3" y="1764"/>
              <a:ext cx="144" cy="144"/>
              <a:chOff x="1422" y="1893"/>
              <a:chExt cx="144" cy="144"/>
            </a:xfrm>
          </p:grpSpPr>
          <p:sp>
            <p:nvSpPr>
              <p:cNvPr id="1919" name="Oval 186">
                <a:extLst>
                  <a:ext uri="{FF2B5EF4-FFF2-40B4-BE49-F238E27FC236}">
                    <a16:creationId xmlns:a16="http://schemas.microsoft.com/office/drawing/2014/main" id="{0CB2769B-C88B-9487-709C-A2C7BDCD62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0" name="Oval 187">
                <a:extLst>
                  <a:ext uri="{FF2B5EF4-FFF2-40B4-BE49-F238E27FC236}">
                    <a16:creationId xmlns:a16="http://schemas.microsoft.com/office/drawing/2014/main" id="{96000177-893A-B8BB-4046-BA62C0E54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13" name="Group 188">
              <a:extLst>
                <a:ext uri="{FF2B5EF4-FFF2-40B4-BE49-F238E27FC236}">
                  <a16:creationId xmlns:a16="http://schemas.microsoft.com/office/drawing/2014/main" id="{D1E15870-A122-984F-84AE-9A173A4BF8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4" y="1932"/>
              <a:ext cx="144" cy="144"/>
              <a:chOff x="1200" y="1968"/>
              <a:chExt cx="144" cy="144"/>
            </a:xfrm>
          </p:grpSpPr>
          <p:sp>
            <p:nvSpPr>
              <p:cNvPr id="1917" name="Oval 189">
                <a:extLst>
                  <a:ext uri="{FF2B5EF4-FFF2-40B4-BE49-F238E27FC236}">
                    <a16:creationId xmlns:a16="http://schemas.microsoft.com/office/drawing/2014/main" id="{93707301-62F5-13C0-22B9-60AC76AB0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8" name="Oval 190">
                <a:extLst>
                  <a:ext uri="{FF2B5EF4-FFF2-40B4-BE49-F238E27FC236}">
                    <a16:creationId xmlns:a16="http://schemas.microsoft.com/office/drawing/2014/main" id="{90A00E80-E2DF-608F-2EBE-A15BB846B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14" name="Group 191">
              <a:extLst>
                <a:ext uri="{FF2B5EF4-FFF2-40B4-BE49-F238E27FC236}">
                  <a16:creationId xmlns:a16="http://schemas.microsoft.com/office/drawing/2014/main" id="{C6D76720-EFD6-6E46-12F6-AEFB9F4FFC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1" y="1956"/>
              <a:ext cx="144" cy="144"/>
              <a:chOff x="1422" y="1893"/>
              <a:chExt cx="144" cy="144"/>
            </a:xfrm>
          </p:grpSpPr>
          <p:sp>
            <p:nvSpPr>
              <p:cNvPr id="1915" name="Oval 192">
                <a:extLst>
                  <a:ext uri="{FF2B5EF4-FFF2-40B4-BE49-F238E27FC236}">
                    <a16:creationId xmlns:a16="http://schemas.microsoft.com/office/drawing/2014/main" id="{48875A9B-2E14-EFF2-11EC-6ABE7D315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6" name="Oval 193">
                <a:extLst>
                  <a:ext uri="{FF2B5EF4-FFF2-40B4-BE49-F238E27FC236}">
                    <a16:creationId xmlns:a16="http://schemas.microsoft.com/office/drawing/2014/main" id="{F6434625-BB22-9F28-9984-4F85EC736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981" name="Picture 24">
            <a:extLst>
              <a:ext uri="{FF2B5EF4-FFF2-40B4-BE49-F238E27FC236}">
                <a16:creationId xmlns:a16="http://schemas.microsoft.com/office/drawing/2014/main" id="{B72225CE-8BAA-0E3B-14D2-960E0F52B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05" b="92582" l="8696" r="80435">
                        <a14:foregroundMark x1="58696" y1="92582" x2="58696" y2="92582"/>
                        <a14:foregroundMark x1="24111" y1="8605" x2="24111" y2="8605"/>
                        <a14:backgroundMark x1="93676" y1="47478" x2="93676" y2="47478"/>
                        <a14:backgroundMark x1="82213" y1="43323" x2="82213" y2="43323"/>
                        <a14:backgroundMark x1="21937" y1="92285" x2="21937" y2="92285"/>
                        <a14:backgroundMark x1="6917" y1="16617" x2="6917" y2="16617"/>
                        <a14:backgroundMark x1="82806" y1="86350" x2="82806" y2="86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258"/>
          <a:stretch/>
        </p:blipFill>
        <p:spPr bwMode="auto">
          <a:xfrm rot="9709230">
            <a:off x="6848910" y="1648246"/>
            <a:ext cx="1972673" cy="14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2" name="TextBox 1981">
            <a:extLst>
              <a:ext uri="{FF2B5EF4-FFF2-40B4-BE49-F238E27FC236}">
                <a16:creationId xmlns:a16="http://schemas.microsoft.com/office/drawing/2014/main" id="{EF1B2E56-0B7E-BE82-5A8E-8A0EB6A83192}"/>
              </a:ext>
            </a:extLst>
          </p:cNvPr>
          <p:cNvSpPr txBox="1"/>
          <p:nvPr/>
        </p:nvSpPr>
        <p:spPr>
          <a:xfrm>
            <a:off x="6375203" y="3058358"/>
            <a:ext cx="255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“probe” electron beam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983" name="Group 109">
            <a:extLst>
              <a:ext uri="{FF2B5EF4-FFF2-40B4-BE49-F238E27FC236}">
                <a16:creationId xmlns:a16="http://schemas.microsoft.com/office/drawing/2014/main" id="{60DA9B86-D772-9179-6B30-C769A4F48A31}"/>
              </a:ext>
            </a:extLst>
          </p:cNvPr>
          <p:cNvGrpSpPr>
            <a:grpSpLocks/>
          </p:cNvGrpSpPr>
          <p:nvPr/>
        </p:nvGrpSpPr>
        <p:grpSpPr bwMode="auto">
          <a:xfrm>
            <a:off x="7194254" y="2040490"/>
            <a:ext cx="95039" cy="106660"/>
            <a:chOff x="2142" y="1758"/>
            <a:chExt cx="144" cy="144"/>
          </a:xfrm>
        </p:grpSpPr>
        <p:sp>
          <p:nvSpPr>
            <p:cNvPr id="1984" name="Oval 110">
              <a:extLst>
                <a:ext uri="{FF2B5EF4-FFF2-40B4-BE49-F238E27FC236}">
                  <a16:creationId xmlns:a16="http://schemas.microsoft.com/office/drawing/2014/main" id="{FE024C9C-992C-4FA5-218D-174495764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5" name="Oval 111">
              <a:extLst>
                <a:ext uri="{FF2B5EF4-FFF2-40B4-BE49-F238E27FC236}">
                  <a16:creationId xmlns:a16="http://schemas.microsoft.com/office/drawing/2014/main" id="{2ADB95B7-F467-6C44-C33D-21DE4FE2A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86" name="Group 109">
            <a:extLst>
              <a:ext uri="{FF2B5EF4-FFF2-40B4-BE49-F238E27FC236}">
                <a16:creationId xmlns:a16="http://schemas.microsoft.com/office/drawing/2014/main" id="{0CBC712D-5AD7-E050-FA5C-978A8B6D83AD}"/>
              </a:ext>
            </a:extLst>
          </p:cNvPr>
          <p:cNvGrpSpPr>
            <a:grpSpLocks/>
          </p:cNvGrpSpPr>
          <p:nvPr/>
        </p:nvGrpSpPr>
        <p:grpSpPr bwMode="auto">
          <a:xfrm>
            <a:off x="7490686" y="2579424"/>
            <a:ext cx="95039" cy="106660"/>
            <a:chOff x="2142" y="1758"/>
            <a:chExt cx="144" cy="144"/>
          </a:xfrm>
        </p:grpSpPr>
        <p:sp>
          <p:nvSpPr>
            <p:cNvPr id="1987" name="Oval 110">
              <a:extLst>
                <a:ext uri="{FF2B5EF4-FFF2-40B4-BE49-F238E27FC236}">
                  <a16:creationId xmlns:a16="http://schemas.microsoft.com/office/drawing/2014/main" id="{40155495-DA32-CA9C-9A4A-8A2E52EF4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8" name="Oval 111">
              <a:extLst>
                <a:ext uri="{FF2B5EF4-FFF2-40B4-BE49-F238E27FC236}">
                  <a16:creationId xmlns:a16="http://schemas.microsoft.com/office/drawing/2014/main" id="{B9ED315E-93C3-95EE-513E-6F0220AB3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89" name="Group 109">
            <a:extLst>
              <a:ext uri="{FF2B5EF4-FFF2-40B4-BE49-F238E27FC236}">
                <a16:creationId xmlns:a16="http://schemas.microsoft.com/office/drawing/2014/main" id="{964A03D8-8937-B793-4152-60FE7BC9C60B}"/>
              </a:ext>
            </a:extLst>
          </p:cNvPr>
          <p:cNvGrpSpPr>
            <a:grpSpLocks/>
          </p:cNvGrpSpPr>
          <p:nvPr/>
        </p:nvGrpSpPr>
        <p:grpSpPr bwMode="auto">
          <a:xfrm>
            <a:off x="8314206" y="2632754"/>
            <a:ext cx="95039" cy="106660"/>
            <a:chOff x="2142" y="1758"/>
            <a:chExt cx="144" cy="144"/>
          </a:xfrm>
        </p:grpSpPr>
        <p:sp>
          <p:nvSpPr>
            <p:cNvPr id="1990" name="Oval 110">
              <a:extLst>
                <a:ext uri="{FF2B5EF4-FFF2-40B4-BE49-F238E27FC236}">
                  <a16:creationId xmlns:a16="http://schemas.microsoft.com/office/drawing/2014/main" id="{C4234C44-AFAF-863C-C56B-AB93E55C8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1" name="Oval 111">
              <a:extLst>
                <a:ext uri="{FF2B5EF4-FFF2-40B4-BE49-F238E27FC236}">
                  <a16:creationId xmlns:a16="http://schemas.microsoft.com/office/drawing/2014/main" id="{A89C194D-B03D-5040-64E6-FDB00FD2E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92" name="Group 109">
            <a:extLst>
              <a:ext uri="{FF2B5EF4-FFF2-40B4-BE49-F238E27FC236}">
                <a16:creationId xmlns:a16="http://schemas.microsoft.com/office/drawing/2014/main" id="{67F6185B-597F-CF7F-EBCD-FC6B7EEA2990}"/>
              </a:ext>
            </a:extLst>
          </p:cNvPr>
          <p:cNvGrpSpPr>
            <a:grpSpLocks/>
          </p:cNvGrpSpPr>
          <p:nvPr/>
        </p:nvGrpSpPr>
        <p:grpSpPr bwMode="auto">
          <a:xfrm>
            <a:off x="7838327" y="2093820"/>
            <a:ext cx="95039" cy="106660"/>
            <a:chOff x="2142" y="1758"/>
            <a:chExt cx="144" cy="144"/>
          </a:xfrm>
        </p:grpSpPr>
        <p:sp>
          <p:nvSpPr>
            <p:cNvPr id="1993" name="Oval 110">
              <a:extLst>
                <a:ext uri="{FF2B5EF4-FFF2-40B4-BE49-F238E27FC236}">
                  <a16:creationId xmlns:a16="http://schemas.microsoft.com/office/drawing/2014/main" id="{E17AF688-1980-B36C-C7FE-30052AABE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4" name="Oval 111">
              <a:extLst>
                <a:ext uri="{FF2B5EF4-FFF2-40B4-BE49-F238E27FC236}">
                  <a16:creationId xmlns:a16="http://schemas.microsoft.com/office/drawing/2014/main" id="{B7663682-A090-6ACA-D596-4A0DE31EF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995" name="Straight Arrow Connector 1994">
            <a:extLst>
              <a:ext uri="{FF2B5EF4-FFF2-40B4-BE49-F238E27FC236}">
                <a16:creationId xmlns:a16="http://schemas.microsoft.com/office/drawing/2014/main" id="{DA7E036E-E410-8548-7FCF-BD456526AD72}"/>
              </a:ext>
            </a:extLst>
          </p:cNvPr>
          <p:cNvCxnSpPr>
            <a:cxnSpLocks/>
          </p:cNvCxnSpPr>
          <p:nvPr/>
        </p:nvCxnSpPr>
        <p:spPr>
          <a:xfrm flipH="1">
            <a:off x="6813123" y="2389094"/>
            <a:ext cx="610867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1" name="Freeform 55">
            <a:extLst>
              <a:ext uri="{FF2B5EF4-FFF2-40B4-BE49-F238E27FC236}">
                <a16:creationId xmlns:a16="http://schemas.microsoft.com/office/drawing/2014/main" id="{98CF0960-9964-B76E-19B0-54C29AB2640B}"/>
              </a:ext>
            </a:extLst>
          </p:cNvPr>
          <p:cNvSpPr>
            <a:spLocks/>
          </p:cNvSpPr>
          <p:nvPr/>
        </p:nvSpPr>
        <p:spPr bwMode="auto">
          <a:xfrm rot="14447231">
            <a:off x="6029590" y="1878508"/>
            <a:ext cx="1032010" cy="127786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48" y="16"/>
              </a:cxn>
              <a:cxn ang="0">
                <a:pos x="96" y="256"/>
              </a:cxn>
              <a:cxn ang="0">
                <a:pos x="144" y="16"/>
              </a:cxn>
              <a:cxn ang="0">
                <a:pos x="192" y="256"/>
              </a:cxn>
              <a:cxn ang="0">
                <a:pos x="240" y="16"/>
              </a:cxn>
              <a:cxn ang="0">
                <a:pos x="288" y="256"/>
              </a:cxn>
              <a:cxn ang="0">
                <a:pos x="336" y="16"/>
              </a:cxn>
              <a:cxn ang="0">
                <a:pos x="384" y="256"/>
              </a:cxn>
              <a:cxn ang="0">
                <a:pos x="432" y="16"/>
              </a:cxn>
              <a:cxn ang="0">
                <a:pos x="480" y="160"/>
              </a:cxn>
              <a:cxn ang="0">
                <a:pos x="576" y="160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noFill/>
          <a:ln w="508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2" name="TextBox 2081">
            <a:extLst>
              <a:ext uri="{FF2B5EF4-FFF2-40B4-BE49-F238E27FC236}">
                <a16:creationId xmlns:a16="http://schemas.microsoft.com/office/drawing/2014/main" id="{144432EE-2BA2-97B7-26C1-C819C743845D}"/>
              </a:ext>
            </a:extLst>
          </p:cNvPr>
          <p:cNvSpPr txBox="1"/>
          <p:nvPr/>
        </p:nvSpPr>
        <p:spPr>
          <a:xfrm>
            <a:off x="4847156" y="3097675"/>
            <a:ext cx="1156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H-like ions</a:t>
            </a:r>
          </a:p>
        </p:txBody>
      </p:sp>
      <p:sp>
        <p:nvSpPr>
          <p:cNvPr id="2083" name="Right Brace 2082">
            <a:extLst>
              <a:ext uri="{FF2B5EF4-FFF2-40B4-BE49-F238E27FC236}">
                <a16:creationId xmlns:a16="http://schemas.microsoft.com/office/drawing/2014/main" id="{09EBF41F-0797-F81A-1E3F-BFE425A0B11F}"/>
              </a:ext>
            </a:extLst>
          </p:cNvPr>
          <p:cNvSpPr/>
          <p:nvPr/>
        </p:nvSpPr>
        <p:spPr>
          <a:xfrm rot="5400000">
            <a:off x="2056753" y="1537059"/>
            <a:ext cx="208292" cy="403068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Cylinder 2084">
            <a:extLst>
              <a:ext uri="{FF2B5EF4-FFF2-40B4-BE49-F238E27FC236}">
                <a16:creationId xmlns:a16="http://schemas.microsoft.com/office/drawing/2014/main" id="{8B7F78EC-E4BA-911D-EDFB-DE97333C6C74}"/>
              </a:ext>
            </a:extLst>
          </p:cNvPr>
          <p:cNvSpPr/>
          <p:nvPr/>
        </p:nvSpPr>
        <p:spPr>
          <a:xfrm rot="9456631">
            <a:off x="6040262" y="1025558"/>
            <a:ext cx="320894" cy="432048"/>
          </a:xfrm>
          <a:prstGeom prst="can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7818D44D-C175-6B54-55D4-A5D3A251A8A2}"/>
              </a:ext>
            </a:extLst>
          </p:cNvPr>
          <p:cNvSpPr txBox="1"/>
          <p:nvPr/>
        </p:nvSpPr>
        <p:spPr>
          <a:xfrm>
            <a:off x="145557" y="3784360"/>
            <a:ext cx="8711204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Depending on “pump” electrons, one can produce different types of ion beams: </a:t>
            </a:r>
          </a:p>
          <a:p>
            <a:endParaRPr 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U</a:t>
            </a:r>
            <a:r>
              <a:rPr lang="en-US" sz="2000" baseline="30000" dirty="0">
                <a:solidFill>
                  <a:srgbClr val="002060"/>
                </a:solidFill>
                <a:cs typeface="Arial" panose="020B0604020202020204" pitchFamily="34" charset="0"/>
              </a:rPr>
              <a:t>92+</a:t>
            </a: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 + polarized plane wave electrons </a:t>
            </a: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unstructured polarized beam U</a:t>
            </a:r>
            <a:r>
              <a:rPr lang="en-US" sz="2000" baseline="30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91+</a:t>
            </a:r>
            <a:endParaRPr lang="en-US" sz="2000" baseline="300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U</a:t>
            </a:r>
            <a:r>
              <a:rPr lang="en-US" sz="2000" baseline="30000" dirty="0">
                <a:solidFill>
                  <a:srgbClr val="002060"/>
                </a:solidFill>
                <a:cs typeface="Arial" panose="020B0604020202020204" pitchFamily="34" charset="0"/>
              </a:rPr>
              <a:t>92+</a:t>
            </a: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 + polarized Bessel electrons </a:t>
            </a: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structured polarized beam U</a:t>
            </a:r>
            <a:r>
              <a:rPr lang="en-US" sz="2000" baseline="30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91+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U</a:t>
            </a:r>
            <a:r>
              <a:rPr lang="en-US" sz="2000" baseline="30000" dirty="0">
                <a:solidFill>
                  <a:srgbClr val="002060"/>
                </a:solidFill>
                <a:cs typeface="Arial" panose="020B0604020202020204" pitchFamily="34" charset="0"/>
              </a:rPr>
              <a:t>92+</a:t>
            </a: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 + unpolarized Bessel electrons </a:t>
            </a:r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structured unpolarized beam U</a:t>
            </a:r>
            <a:r>
              <a:rPr lang="en-US" sz="2000" baseline="30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91+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aseline="300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/>
            <a:r>
              <a:rPr lang="en-US" sz="2000" dirty="0">
                <a:solidFill>
                  <a:srgbClr val="C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Very rough approximation: polarization texture and intensity profile of ion beams are not varied between two “steps”. </a:t>
            </a:r>
            <a:endParaRPr lang="en-US" sz="20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165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D637756-A285-5B9B-70B2-948358621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80" y="919610"/>
            <a:ext cx="6624736" cy="4237582"/>
          </a:xfrm>
          <a:prstGeom prst="rect">
            <a:avLst/>
          </a:prstGeom>
        </p:spPr>
      </p:pic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1FC3001F-4F68-AF14-D486-9751DBAC6D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35173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Radiative recombination as a probe process</a:t>
            </a:r>
            <a:endParaRPr lang="en-US" sz="3600" b="0" u="none" strike="noStrike" kern="1200" cap="none" spc="0" baseline="0" dirty="0">
              <a:solidFill>
                <a:schemeClr val="accent1">
                  <a:lumMod val="75000"/>
                </a:schemeClr>
              </a:solidFill>
              <a:uFillTx/>
              <a:latin typeface="Calibri"/>
              <a:cs typeface="Arial" pitchFamily="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75D204-B9BE-339D-A767-7D3AD20FC9C4}"/>
                  </a:ext>
                </a:extLst>
              </p:cNvPr>
              <p:cNvSpPr txBox="1"/>
              <p:nvPr/>
            </p:nvSpPr>
            <p:spPr>
              <a:xfrm>
                <a:off x="156962" y="5238960"/>
                <a:ext cx="8784976" cy="1039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>
                    <a:solidFill>
                      <a:srgbClr val="002060"/>
                    </a:solidFill>
                  </a:rPr>
                  <a:t>Photons, emitted in the K-RR hydrogen-like uranium ions U</a:t>
                </a:r>
                <a:r>
                  <a:rPr lang="en-US" sz="2000" baseline="30000" dirty="0">
                    <a:solidFill>
                      <a:srgbClr val="002060"/>
                    </a:solidFill>
                  </a:rPr>
                  <a:t>91+</a:t>
                </a:r>
                <a:r>
                  <a:rPr lang="en-US" sz="2000" dirty="0">
                    <a:solidFill>
                      <a:srgbClr val="002060"/>
                    </a:solidFill>
                  </a:rPr>
                  <a:t>. Calculations have been performed for unpolarized Bessel electrons with the kinetic energy 50 keV and opening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deg.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75D204-B9BE-339D-A767-7D3AD20FC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62" y="5238960"/>
                <a:ext cx="8784976" cy="1039323"/>
              </a:xfrm>
              <a:prstGeom prst="rect">
                <a:avLst/>
              </a:prstGeom>
              <a:blipFill>
                <a:blip r:embed="rId3"/>
                <a:stretch>
                  <a:fillRect l="-763" t="-2924" r="-694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BC4C545-F4EF-D87A-AB6F-00151638B1FF}"/>
              </a:ext>
            </a:extLst>
          </p:cNvPr>
          <p:cNvSpPr txBox="1"/>
          <p:nvPr/>
        </p:nvSpPr>
        <p:spPr>
          <a:xfrm>
            <a:off x="143793" y="6417595"/>
            <a:ext cx="6120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V.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Maiorova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, A.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Peshkov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and A.S.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Phys. Rev.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104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022821 (2021)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7FD026-82E0-37C0-8A30-13D826397EAA}"/>
                  </a:ext>
                </a:extLst>
              </p:cNvPr>
              <p:cNvSpPr txBox="1"/>
              <p:nvPr/>
            </p:nvSpPr>
            <p:spPr>
              <a:xfrm>
                <a:off x="7264616" y="1700808"/>
                <a:ext cx="1648208" cy="3043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𝑇𝐴𝑀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2818F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2818F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2818F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𝑇𝐴𝑀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2818F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2818F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2818F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2818F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b="0" dirty="0">
                  <a:solidFill>
                    <a:srgbClr val="2818F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𝑇𝐴𝑀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b="0" dirty="0">
                  <a:solidFill>
                    <a:srgbClr val="00863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8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𝑇𝐴𝑀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7FD026-82E0-37C0-8A30-13D826397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616" y="1700808"/>
                <a:ext cx="1648208" cy="30433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0362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9F3DEE6-0A78-E0EA-AF87-1C131C0C5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-12896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Summary and outlook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AB6768-E01A-5B39-978D-8BA47915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749" y="980728"/>
            <a:ext cx="2956404" cy="2304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4DC142-CF75-E8D4-9544-635BB5278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430" y="3429000"/>
            <a:ext cx="2347723" cy="2664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27E896-AFE2-9560-BCE7-6C1E0A1BCCA6}"/>
              </a:ext>
            </a:extLst>
          </p:cNvPr>
          <p:cNvSpPr txBox="1"/>
          <p:nvPr/>
        </p:nvSpPr>
        <p:spPr>
          <a:xfrm>
            <a:off x="287809" y="998930"/>
            <a:ext cx="533584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Production and operation of vortex electrons and ions open up new avenues in many areas, including atomic, nuclear and particle physics.</a:t>
            </a:r>
          </a:p>
          <a:p>
            <a:pPr algn="just"/>
            <a:endParaRPr 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We propose to focus on the fundamental atomic processes that occur in (vortex particle) collisions.</a:t>
            </a:r>
          </a:p>
          <a:p>
            <a:pPr algn="just"/>
            <a:endParaRPr 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Coulomb excitation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target atoms can be used to distinguish OAM states of vortex ions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Radiative recombination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vortex electrons can help to solve a long-standing problem of polarization preservation in storage rings.  </a:t>
            </a:r>
            <a:endParaRPr lang="en-US" sz="20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49637F-8979-E2AF-C2C7-4817621879D8}"/>
              </a:ext>
            </a:extLst>
          </p:cNvPr>
          <p:cNvSpPr txBox="1"/>
          <p:nvPr/>
        </p:nvSpPr>
        <p:spPr>
          <a:xfrm>
            <a:off x="287809" y="5659015"/>
            <a:ext cx="49685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2060"/>
                </a:solidFill>
                <a:cs typeface="Arial" panose="020B0604020202020204" pitchFamily="34" charset="0"/>
              </a:rPr>
              <a:t>Thank you for your attention!</a:t>
            </a:r>
            <a:endParaRPr lang="en-US" sz="26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70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9F3DEE6-0A78-E0EA-AF87-1C131C0C5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-12896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Relativistic atomic collisions: State of the 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C8350B-4695-C4C1-5F30-48B8FE797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28" y="1424474"/>
            <a:ext cx="720080" cy="496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108340-2772-88CE-4501-D48A4175D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126" y="1183483"/>
            <a:ext cx="808353" cy="2787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E1F715-B40B-104A-B0EC-2F40B52FFB65}"/>
              </a:ext>
            </a:extLst>
          </p:cNvPr>
          <p:cNvSpPr txBox="1"/>
          <p:nvPr/>
        </p:nvSpPr>
        <p:spPr>
          <a:xfrm>
            <a:off x="1" y="2822820"/>
            <a:ext cx="17279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HIRFL</a:t>
            </a:r>
          </a:p>
          <a:p>
            <a:pPr algn="ctr"/>
            <a:r>
              <a:rPr lang="en-US" sz="1600" dirty="0"/>
              <a:t>Lanzhou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795ABF-5B56-F2FE-3A0C-A124B78765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174138" y="3833569"/>
            <a:ext cx="2345919" cy="1526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885675-AC24-C141-39CD-F197A540B6A2}"/>
              </a:ext>
            </a:extLst>
          </p:cNvPr>
          <p:cNvSpPr txBox="1"/>
          <p:nvPr/>
        </p:nvSpPr>
        <p:spPr>
          <a:xfrm>
            <a:off x="46397" y="6186332"/>
            <a:ext cx="11530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CERN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623954-5EE3-7BFC-0C35-06355D84F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384" y="2407243"/>
            <a:ext cx="2442729" cy="1330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F591245-CE68-AECE-12EF-79C2822FA6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3"/>
          <a:stretch/>
        </p:blipFill>
        <p:spPr bwMode="auto">
          <a:xfrm>
            <a:off x="229924" y="980728"/>
            <a:ext cx="2527278" cy="1330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593EAF-5C91-1684-5CDA-B0092E2A27E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1146707" y="5422504"/>
            <a:ext cx="2957526" cy="13641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D6651F-D3E6-8166-8BAA-13760BA4AD09}"/>
              </a:ext>
            </a:extLst>
          </p:cNvPr>
          <p:cNvSpPr txBox="1"/>
          <p:nvPr/>
        </p:nvSpPr>
        <p:spPr>
          <a:xfrm>
            <a:off x="2881322" y="1847206"/>
            <a:ext cx="1200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Darmstadt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598CB3-EC1C-4A24-C062-8B6B012A2A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092" y="5661247"/>
            <a:ext cx="644270" cy="5798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352FD0-8743-5C6C-F0C2-609A0290E227}"/>
              </a:ext>
            </a:extLst>
          </p:cNvPr>
          <p:cNvSpPr txBox="1"/>
          <p:nvPr/>
        </p:nvSpPr>
        <p:spPr>
          <a:xfrm>
            <a:off x="2691495" y="4332222"/>
            <a:ext cx="115302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HIAF</a:t>
            </a:r>
          </a:p>
          <a:p>
            <a:pPr algn="ctr"/>
            <a:r>
              <a:rPr lang="en-US" sz="1600" dirty="0"/>
              <a:t>Huizhou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FD53AB7-D375-4688-7B1B-C248315CCC2F}"/>
              </a:ext>
            </a:extLst>
          </p:cNvPr>
          <p:cNvSpPr/>
          <p:nvPr/>
        </p:nvSpPr>
        <p:spPr>
          <a:xfrm>
            <a:off x="2757202" y="4149079"/>
            <a:ext cx="1419039" cy="100825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FC803D-C6A1-FB2F-2C21-8E182A3B3EBE}"/>
              </a:ext>
            </a:extLst>
          </p:cNvPr>
          <p:cNvSpPr/>
          <p:nvPr/>
        </p:nvSpPr>
        <p:spPr>
          <a:xfrm>
            <a:off x="143793" y="5517157"/>
            <a:ext cx="894741" cy="100825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493C7D-3A77-7BFC-3E9A-D869F1DDD940}"/>
              </a:ext>
            </a:extLst>
          </p:cNvPr>
          <p:cNvSpPr txBox="1"/>
          <p:nvPr/>
        </p:nvSpPr>
        <p:spPr>
          <a:xfrm>
            <a:off x="4501146" y="974540"/>
            <a:ext cx="43096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</a:rPr>
              <a:t>Investigations of relativistic collisions of ions with atomic and electronic targets have a rich history at accelerator and storage ring facilities around the world.</a:t>
            </a:r>
          </a:p>
          <a:p>
            <a:pPr algn="just"/>
            <a:endParaRPr lang="en-US" sz="2000" dirty="0">
              <a:solidFill>
                <a:srgbClr val="002060"/>
              </a:solidFill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</a:rPr>
              <a:t>Due to advances in (x-ray) detection techniques, collision information is often obtained from photon emission.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B45982-625C-2A4A-CA90-15ACB18C45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576" t="28062" r="23807" b="27974"/>
          <a:stretch/>
        </p:blipFill>
        <p:spPr>
          <a:xfrm>
            <a:off x="4613793" y="3833569"/>
            <a:ext cx="4165481" cy="1946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90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065EC5-869C-B80D-60B4-3CC93FEF3E5A}"/>
              </a:ext>
            </a:extLst>
          </p:cNvPr>
          <p:cNvGrpSpPr/>
          <p:nvPr/>
        </p:nvGrpSpPr>
        <p:grpSpPr>
          <a:xfrm>
            <a:off x="358447" y="2021119"/>
            <a:ext cx="723407" cy="1201877"/>
            <a:chOff x="6440881" y="3933056"/>
            <a:chExt cx="723407" cy="1201877"/>
          </a:xfrm>
        </p:grpSpPr>
        <p:grpSp>
          <p:nvGrpSpPr>
            <p:cNvPr id="4" name="Group 194">
              <a:extLst>
                <a:ext uri="{FF2B5EF4-FFF2-40B4-BE49-F238E27FC236}">
                  <a16:creationId xmlns:a16="http://schemas.microsoft.com/office/drawing/2014/main" id="{4595D7AE-D15D-01BF-14A9-2D81DFC095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8351" y="4482343"/>
              <a:ext cx="342836" cy="376994"/>
              <a:chOff x="4053" y="1584"/>
              <a:chExt cx="501" cy="516"/>
            </a:xfrm>
          </p:grpSpPr>
          <p:grpSp>
            <p:nvGrpSpPr>
              <p:cNvPr id="19" name="Group 116">
                <a:extLst>
                  <a:ext uri="{FF2B5EF4-FFF2-40B4-BE49-F238E27FC236}">
                    <a16:creationId xmlns:a16="http://schemas.microsoft.com/office/drawing/2014/main" id="{600EE8CB-A116-0035-392D-7822118183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103" name="Oval 117">
                  <a:extLst>
                    <a:ext uri="{FF2B5EF4-FFF2-40B4-BE49-F238E27FC236}">
                      <a16:creationId xmlns:a16="http://schemas.microsoft.com/office/drawing/2014/main" id="{F0F96869-9C27-075C-FE6A-C311B150CA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" name="Oval 118">
                  <a:extLst>
                    <a:ext uri="{FF2B5EF4-FFF2-40B4-BE49-F238E27FC236}">
                      <a16:creationId xmlns:a16="http://schemas.microsoft.com/office/drawing/2014/main" id="{E8F2A25B-AE58-D4DF-037C-61423707BF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6" name="Group 119">
                <a:extLst>
                  <a:ext uri="{FF2B5EF4-FFF2-40B4-BE49-F238E27FC236}">
                    <a16:creationId xmlns:a16="http://schemas.microsoft.com/office/drawing/2014/main" id="{DD4B1D55-96F1-7127-1C5B-0CD23682B1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101" name="Oval 120">
                  <a:extLst>
                    <a:ext uri="{FF2B5EF4-FFF2-40B4-BE49-F238E27FC236}">
                      <a16:creationId xmlns:a16="http://schemas.microsoft.com/office/drawing/2014/main" id="{BBF33923-D88C-9F64-B56C-49ABBE0894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" name="Oval 121">
                  <a:extLst>
                    <a:ext uri="{FF2B5EF4-FFF2-40B4-BE49-F238E27FC236}">
                      <a16:creationId xmlns:a16="http://schemas.microsoft.com/office/drawing/2014/main" id="{CF0E7884-9221-65E6-D014-0A8A046DA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" name="Group 122">
                <a:extLst>
                  <a:ext uri="{FF2B5EF4-FFF2-40B4-BE49-F238E27FC236}">
                    <a16:creationId xmlns:a16="http://schemas.microsoft.com/office/drawing/2014/main" id="{90511DB2-8BE3-5571-B1B9-52A1ADF657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99" name="Oval 123">
                  <a:extLst>
                    <a:ext uri="{FF2B5EF4-FFF2-40B4-BE49-F238E27FC236}">
                      <a16:creationId xmlns:a16="http://schemas.microsoft.com/office/drawing/2014/main" id="{BC402781-2911-43DC-9499-5A29992486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" name="Oval 124">
                  <a:extLst>
                    <a:ext uri="{FF2B5EF4-FFF2-40B4-BE49-F238E27FC236}">
                      <a16:creationId xmlns:a16="http://schemas.microsoft.com/office/drawing/2014/main" id="{EF6D6A87-D953-12C1-E5E8-BED7A3454D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9" name="Group 125">
                <a:extLst>
                  <a:ext uri="{FF2B5EF4-FFF2-40B4-BE49-F238E27FC236}">
                    <a16:creationId xmlns:a16="http://schemas.microsoft.com/office/drawing/2014/main" id="{CAA32CCC-D271-3EAC-220F-8FC6ECDF8D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97" name="Oval 126">
                  <a:extLst>
                    <a:ext uri="{FF2B5EF4-FFF2-40B4-BE49-F238E27FC236}">
                      <a16:creationId xmlns:a16="http://schemas.microsoft.com/office/drawing/2014/main" id="{4A4ED452-F36D-5CC2-C751-7D314D1B74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" name="Oval 127">
                  <a:extLst>
                    <a:ext uri="{FF2B5EF4-FFF2-40B4-BE49-F238E27FC236}">
                      <a16:creationId xmlns:a16="http://schemas.microsoft.com/office/drawing/2014/main" id="{4F4AC321-8158-D226-E46A-A766F23399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0" name="Group 128">
                <a:extLst>
                  <a:ext uri="{FF2B5EF4-FFF2-40B4-BE49-F238E27FC236}">
                    <a16:creationId xmlns:a16="http://schemas.microsoft.com/office/drawing/2014/main" id="{1379E170-49A6-FF05-E605-A3ADCF58A7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95" name="Oval 129">
                  <a:extLst>
                    <a:ext uri="{FF2B5EF4-FFF2-40B4-BE49-F238E27FC236}">
                      <a16:creationId xmlns:a16="http://schemas.microsoft.com/office/drawing/2014/main" id="{2EDB3A6E-EA21-F663-C49D-9145D8C673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" name="Oval 130">
                  <a:extLst>
                    <a:ext uri="{FF2B5EF4-FFF2-40B4-BE49-F238E27FC236}">
                      <a16:creationId xmlns:a16="http://schemas.microsoft.com/office/drawing/2014/main" id="{4B7DEE78-5556-5F43-1D5F-0F56B0F180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2" name="Group 131">
                <a:extLst>
                  <a:ext uri="{FF2B5EF4-FFF2-40B4-BE49-F238E27FC236}">
                    <a16:creationId xmlns:a16="http://schemas.microsoft.com/office/drawing/2014/main" id="{3A95A16F-567C-EE47-D649-C9FF6F2937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93" name="Oval 132">
                  <a:extLst>
                    <a:ext uri="{FF2B5EF4-FFF2-40B4-BE49-F238E27FC236}">
                      <a16:creationId xmlns:a16="http://schemas.microsoft.com/office/drawing/2014/main" id="{21D85B5D-1E30-60D7-1F20-227DE82076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" name="Oval 133">
                  <a:extLst>
                    <a:ext uri="{FF2B5EF4-FFF2-40B4-BE49-F238E27FC236}">
                      <a16:creationId xmlns:a16="http://schemas.microsoft.com/office/drawing/2014/main" id="{09277A23-1262-2ED8-A9AE-4D9420E8EC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403AD04-77A5-E824-DE70-E26DB4EB94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91" name="Oval 135">
                  <a:extLst>
                    <a:ext uri="{FF2B5EF4-FFF2-40B4-BE49-F238E27FC236}">
                      <a16:creationId xmlns:a16="http://schemas.microsoft.com/office/drawing/2014/main" id="{66EB367E-0F6A-44DF-721E-2F00F412F2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" name="Oval 136">
                  <a:extLst>
                    <a:ext uri="{FF2B5EF4-FFF2-40B4-BE49-F238E27FC236}">
                      <a16:creationId xmlns:a16="http://schemas.microsoft.com/office/drawing/2014/main" id="{B28B139E-12D6-FE9B-45FE-E1845D86CB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4" name="Group 137">
                <a:extLst>
                  <a:ext uri="{FF2B5EF4-FFF2-40B4-BE49-F238E27FC236}">
                    <a16:creationId xmlns:a16="http://schemas.microsoft.com/office/drawing/2014/main" id="{C2CA96F8-3D63-BF87-A92C-F525AD5F56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89" name="Oval 138">
                  <a:extLst>
                    <a:ext uri="{FF2B5EF4-FFF2-40B4-BE49-F238E27FC236}">
                      <a16:creationId xmlns:a16="http://schemas.microsoft.com/office/drawing/2014/main" id="{BBAB7554-70B1-A9E5-C1F4-D24F34E9E4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" name="Oval 139">
                  <a:extLst>
                    <a:ext uri="{FF2B5EF4-FFF2-40B4-BE49-F238E27FC236}">
                      <a16:creationId xmlns:a16="http://schemas.microsoft.com/office/drawing/2014/main" id="{DF3B7A98-DC12-9CC1-1052-CF8D99AFD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5" name="Group 140">
                <a:extLst>
                  <a:ext uri="{FF2B5EF4-FFF2-40B4-BE49-F238E27FC236}">
                    <a16:creationId xmlns:a16="http://schemas.microsoft.com/office/drawing/2014/main" id="{353A80E5-C560-35F7-8871-EDCFCA24F5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87" name="Oval 141">
                  <a:extLst>
                    <a:ext uri="{FF2B5EF4-FFF2-40B4-BE49-F238E27FC236}">
                      <a16:creationId xmlns:a16="http://schemas.microsoft.com/office/drawing/2014/main" id="{CAEE83D7-799A-990B-8CCE-34E3E7F416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" name="Oval 142">
                  <a:extLst>
                    <a:ext uri="{FF2B5EF4-FFF2-40B4-BE49-F238E27FC236}">
                      <a16:creationId xmlns:a16="http://schemas.microsoft.com/office/drawing/2014/main" id="{72D69B32-928D-849A-2813-185FF4EA3F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6" name="Group 143">
                <a:extLst>
                  <a:ext uri="{FF2B5EF4-FFF2-40B4-BE49-F238E27FC236}">
                    <a16:creationId xmlns:a16="http://schemas.microsoft.com/office/drawing/2014/main" id="{A04F9974-821F-0477-4B2F-C7F4DD9720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85" name="Oval 144">
                  <a:extLst>
                    <a:ext uri="{FF2B5EF4-FFF2-40B4-BE49-F238E27FC236}">
                      <a16:creationId xmlns:a16="http://schemas.microsoft.com/office/drawing/2014/main" id="{2529BDDF-B616-3BD9-070D-E2461045FA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Oval 145">
                  <a:extLst>
                    <a:ext uri="{FF2B5EF4-FFF2-40B4-BE49-F238E27FC236}">
                      <a16:creationId xmlns:a16="http://schemas.microsoft.com/office/drawing/2014/main" id="{6A765D39-D49A-8FF7-24F2-CB2F42C497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7" name="Group 146">
                <a:extLst>
                  <a:ext uri="{FF2B5EF4-FFF2-40B4-BE49-F238E27FC236}">
                    <a16:creationId xmlns:a16="http://schemas.microsoft.com/office/drawing/2014/main" id="{A0DBAA72-B3AE-97CC-5E63-0B29A14766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83" name="Oval 147">
                  <a:extLst>
                    <a:ext uri="{FF2B5EF4-FFF2-40B4-BE49-F238E27FC236}">
                      <a16:creationId xmlns:a16="http://schemas.microsoft.com/office/drawing/2014/main" id="{EFA18DBE-4419-E8E4-0A1E-9D2BDEBBB6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Oval 148">
                  <a:extLst>
                    <a:ext uri="{FF2B5EF4-FFF2-40B4-BE49-F238E27FC236}">
                      <a16:creationId xmlns:a16="http://schemas.microsoft.com/office/drawing/2014/main" id="{47513DA6-0F08-C935-ADE3-6CE3F10A03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8" name="Group 149">
                <a:extLst>
                  <a:ext uri="{FF2B5EF4-FFF2-40B4-BE49-F238E27FC236}">
                    <a16:creationId xmlns:a16="http://schemas.microsoft.com/office/drawing/2014/main" id="{A653414A-3EDD-6BC8-901E-440C7E76C3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81" name="Oval 150">
                  <a:extLst>
                    <a:ext uri="{FF2B5EF4-FFF2-40B4-BE49-F238E27FC236}">
                      <a16:creationId xmlns:a16="http://schemas.microsoft.com/office/drawing/2014/main" id="{D9E43368-9A12-B936-74A3-392740A536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2" name="Oval 151">
                  <a:extLst>
                    <a:ext uri="{FF2B5EF4-FFF2-40B4-BE49-F238E27FC236}">
                      <a16:creationId xmlns:a16="http://schemas.microsoft.com/office/drawing/2014/main" id="{03BBB1E7-E934-8E74-259F-D435493D95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9" name="Group 152">
                <a:extLst>
                  <a:ext uri="{FF2B5EF4-FFF2-40B4-BE49-F238E27FC236}">
                    <a16:creationId xmlns:a16="http://schemas.microsoft.com/office/drawing/2014/main" id="{272CD5D6-A8B7-B9F1-17C6-0BACDFBFCB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79" name="Oval 153">
                  <a:extLst>
                    <a:ext uri="{FF2B5EF4-FFF2-40B4-BE49-F238E27FC236}">
                      <a16:creationId xmlns:a16="http://schemas.microsoft.com/office/drawing/2014/main" id="{49DC0CC7-7F88-6CF5-8CFB-7B8D4F56EC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0" name="Oval 154">
                  <a:extLst>
                    <a:ext uri="{FF2B5EF4-FFF2-40B4-BE49-F238E27FC236}">
                      <a16:creationId xmlns:a16="http://schemas.microsoft.com/office/drawing/2014/main" id="{AC4EAF35-8393-D8C9-E72D-133966C9EF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0" name="Group 155">
                <a:extLst>
                  <a:ext uri="{FF2B5EF4-FFF2-40B4-BE49-F238E27FC236}">
                    <a16:creationId xmlns:a16="http://schemas.microsoft.com/office/drawing/2014/main" id="{DBD323C3-D919-084A-1C72-A5CF701536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77" name="Oval 156">
                  <a:extLst>
                    <a:ext uri="{FF2B5EF4-FFF2-40B4-BE49-F238E27FC236}">
                      <a16:creationId xmlns:a16="http://schemas.microsoft.com/office/drawing/2014/main" id="{E44FA092-1D2F-0B7C-9A82-470AF2677C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8" name="Oval 157">
                  <a:extLst>
                    <a:ext uri="{FF2B5EF4-FFF2-40B4-BE49-F238E27FC236}">
                      <a16:creationId xmlns:a16="http://schemas.microsoft.com/office/drawing/2014/main" id="{297CD2CE-C79F-0B07-D415-B8D52DD778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1" name="Group 158">
                <a:extLst>
                  <a:ext uri="{FF2B5EF4-FFF2-40B4-BE49-F238E27FC236}">
                    <a16:creationId xmlns:a16="http://schemas.microsoft.com/office/drawing/2014/main" id="{FD9108B7-724F-EA72-E847-37BC7C76A5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75" name="Oval 159">
                  <a:extLst>
                    <a:ext uri="{FF2B5EF4-FFF2-40B4-BE49-F238E27FC236}">
                      <a16:creationId xmlns:a16="http://schemas.microsoft.com/office/drawing/2014/main" id="{164C1D56-2577-683C-1BD9-BCD9A4F8BA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6" name="Oval 160">
                  <a:extLst>
                    <a:ext uri="{FF2B5EF4-FFF2-40B4-BE49-F238E27FC236}">
                      <a16:creationId xmlns:a16="http://schemas.microsoft.com/office/drawing/2014/main" id="{4599C25B-8408-1836-E511-50A4E43C69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FC30106-C0D6-D30F-BF28-97C3AF7606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73" name="Oval 162">
                  <a:extLst>
                    <a:ext uri="{FF2B5EF4-FFF2-40B4-BE49-F238E27FC236}">
                      <a16:creationId xmlns:a16="http://schemas.microsoft.com/office/drawing/2014/main" id="{3F24B532-6DC9-48BD-BB4F-80174F2928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4" name="Oval 163">
                  <a:extLst>
                    <a:ext uri="{FF2B5EF4-FFF2-40B4-BE49-F238E27FC236}">
                      <a16:creationId xmlns:a16="http://schemas.microsoft.com/office/drawing/2014/main" id="{1FF230AB-57AD-D671-CB06-888C0D0E39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3" name="Group 164">
                <a:extLst>
                  <a:ext uri="{FF2B5EF4-FFF2-40B4-BE49-F238E27FC236}">
                    <a16:creationId xmlns:a16="http://schemas.microsoft.com/office/drawing/2014/main" id="{DA33723F-C9DD-6B6B-DDEC-49BC5E5FCB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71" name="Oval 165">
                  <a:extLst>
                    <a:ext uri="{FF2B5EF4-FFF2-40B4-BE49-F238E27FC236}">
                      <a16:creationId xmlns:a16="http://schemas.microsoft.com/office/drawing/2014/main" id="{AB0B434B-8B74-BF2F-E3F2-291D735FA9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2" name="Oval 166">
                  <a:extLst>
                    <a:ext uri="{FF2B5EF4-FFF2-40B4-BE49-F238E27FC236}">
                      <a16:creationId xmlns:a16="http://schemas.microsoft.com/office/drawing/2014/main" id="{436183A4-1223-39A1-A31E-35EA38EEC1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4" name="Group 167">
                <a:extLst>
                  <a:ext uri="{FF2B5EF4-FFF2-40B4-BE49-F238E27FC236}">
                    <a16:creationId xmlns:a16="http://schemas.microsoft.com/office/drawing/2014/main" id="{5A6486D5-EB02-3CF5-8CDE-7573904FD0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69" name="Oval 168">
                  <a:extLst>
                    <a:ext uri="{FF2B5EF4-FFF2-40B4-BE49-F238E27FC236}">
                      <a16:creationId xmlns:a16="http://schemas.microsoft.com/office/drawing/2014/main" id="{6DB596F5-A413-BFC5-29D1-FA75AAA59A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Oval 169">
                  <a:extLst>
                    <a:ext uri="{FF2B5EF4-FFF2-40B4-BE49-F238E27FC236}">
                      <a16:creationId xmlns:a16="http://schemas.microsoft.com/office/drawing/2014/main" id="{79EEC319-6204-D66E-E563-0060D01195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5" name="Group 170">
                <a:extLst>
                  <a:ext uri="{FF2B5EF4-FFF2-40B4-BE49-F238E27FC236}">
                    <a16:creationId xmlns:a16="http://schemas.microsoft.com/office/drawing/2014/main" id="{B3ED564B-F711-6D9A-7662-F441E03984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67" name="Oval 171">
                  <a:extLst>
                    <a:ext uri="{FF2B5EF4-FFF2-40B4-BE49-F238E27FC236}">
                      <a16:creationId xmlns:a16="http://schemas.microsoft.com/office/drawing/2014/main" id="{693CB67B-9BA4-B922-1570-984E74DBB3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Oval 172">
                  <a:extLst>
                    <a:ext uri="{FF2B5EF4-FFF2-40B4-BE49-F238E27FC236}">
                      <a16:creationId xmlns:a16="http://schemas.microsoft.com/office/drawing/2014/main" id="{BBC391E3-DAE2-CF8D-6CDB-FEA1998A03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6" name="Group 173">
                <a:extLst>
                  <a:ext uri="{FF2B5EF4-FFF2-40B4-BE49-F238E27FC236}">
                    <a16:creationId xmlns:a16="http://schemas.microsoft.com/office/drawing/2014/main" id="{C3D16B07-484C-691B-324E-63F5500D49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65" name="Oval 174">
                  <a:extLst>
                    <a:ext uri="{FF2B5EF4-FFF2-40B4-BE49-F238E27FC236}">
                      <a16:creationId xmlns:a16="http://schemas.microsoft.com/office/drawing/2014/main" id="{6D3F80C2-D7A6-15E4-1FFC-015112A0E3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Oval 175">
                  <a:extLst>
                    <a:ext uri="{FF2B5EF4-FFF2-40B4-BE49-F238E27FC236}">
                      <a16:creationId xmlns:a16="http://schemas.microsoft.com/office/drawing/2014/main" id="{C6E48947-1677-872C-BD45-72EBECB2C8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7" name="Group 176">
                <a:extLst>
                  <a:ext uri="{FF2B5EF4-FFF2-40B4-BE49-F238E27FC236}">
                    <a16:creationId xmlns:a16="http://schemas.microsoft.com/office/drawing/2014/main" id="{92E09E74-4793-BBCD-56F8-4B3E50D435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63" name="Oval 177">
                  <a:extLst>
                    <a:ext uri="{FF2B5EF4-FFF2-40B4-BE49-F238E27FC236}">
                      <a16:creationId xmlns:a16="http://schemas.microsoft.com/office/drawing/2014/main" id="{BD70378F-4456-B3A0-8174-2A21099652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Oval 178">
                  <a:extLst>
                    <a:ext uri="{FF2B5EF4-FFF2-40B4-BE49-F238E27FC236}">
                      <a16:creationId xmlns:a16="http://schemas.microsoft.com/office/drawing/2014/main" id="{FC8E4E85-F914-942D-8E60-F7A0287C0E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8" name="Group 179">
                <a:extLst>
                  <a:ext uri="{FF2B5EF4-FFF2-40B4-BE49-F238E27FC236}">
                    <a16:creationId xmlns:a16="http://schemas.microsoft.com/office/drawing/2014/main" id="{03F28F0C-FE37-3FB2-4326-1AA367003A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8D9BBF88-CCB2-E888-4611-CEF3D5D7C8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7D0109C5-FCC7-A9B6-0291-6F56292DAE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49" name="Group 182">
                <a:extLst>
                  <a:ext uri="{FF2B5EF4-FFF2-40B4-BE49-F238E27FC236}">
                    <a16:creationId xmlns:a16="http://schemas.microsoft.com/office/drawing/2014/main" id="{92C34F41-960C-E2CF-9F13-D7B2AFF818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59" name="Oval 183">
                  <a:extLst>
                    <a:ext uri="{FF2B5EF4-FFF2-40B4-BE49-F238E27FC236}">
                      <a16:creationId xmlns:a16="http://schemas.microsoft.com/office/drawing/2014/main" id="{5396B679-3380-C809-68E2-A1FC408DDD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" name="Oval 184">
                  <a:extLst>
                    <a:ext uri="{FF2B5EF4-FFF2-40B4-BE49-F238E27FC236}">
                      <a16:creationId xmlns:a16="http://schemas.microsoft.com/office/drawing/2014/main" id="{EE6C207A-F47B-15D4-064F-3E717922D2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" name="Group 185">
                <a:extLst>
                  <a:ext uri="{FF2B5EF4-FFF2-40B4-BE49-F238E27FC236}">
                    <a16:creationId xmlns:a16="http://schemas.microsoft.com/office/drawing/2014/main" id="{6A2D899C-DA37-9044-9095-ECC757645C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57" name="Oval 186">
                  <a:extLst>
                    <a:ext uri="{FF2B5EF4-FFF2-40B4-BE49-F238E27FC236}">
                      <a16:creationId xmlns:a16="http://schemas.microsoft.com/office/drawing/2014/main" id="{F8A269FB-0263-868C-8852-02387C435D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" name="Oval 187">
                  <a:extLst>
                    <a:ext uri="{FF2B5EF4-FFF2-40B4-BE49-F238E27FC236}">
                      <a16:creationId xmlns:a16="http://schemas.microsoft.com/office/drawing/2014/main" id="{099EAA6D-F2C6-F655-5E02-287485B25B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1" name="Group 188">
                <a:extLst>
                  <a:ext uri="{FF2B5EF4-FFF2-40B4-BE49-F238E27FC236}">
                    <a16:creationId xmlns:a16="http://schemas.microsoft.com/office/drawing/2014/main" id="{E1A25D69-6115-18C6-F872-C72A137526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55" name="Oval 189">
                  <a:extLst>
                    <a:ext uri="{FF2B5EF4-FFF2-40B4-BE49-F238E27FC236}">
                      <a16:creationId xmlns:a16="http://schemas.microsoft.com/office/drawing/2014/main" id="{95B5348C-C54C-74EF-77E8-9E38102E8D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" name="Oval 190">
                  <a:extLst>
                    <a:ext uri="{FF2B5EF4-FFF2-40B4-BE49-F238E27FC236}">
                      <a16:creationId xmlns:a16="http://schemas.microsoft.com/office/drawing/2014/main" id="{24104B18-BE55-729E-BCC4-69876BA96F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B97E77F0-8251-DDB7-6021-21ACE5152E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7A0522DD-8339-951C-AB9F-67570D234C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946C4378-EEF0-3420-4256-51F2E33355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691D08E-083F-386C-99A7-556A2DC651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335509">
              <a:off x="6328918" y="4340626"/>
              <a:ext cx="906270" cy="682344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rgbClr val="1F497D"/>
                  </a:gs>
                  <a:gs pos="44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" name="Group 109">
              <a:extLst>
                <a:ext uri="{FF2B5EF4-FFF2-40B4-BE49-F238E27FC236}">
                  <a16:creationId xmlns:a16="http://schemas.microsoft.com/office/drawing/2014/main" id="{D3E12500-E465-A72E-5EA2-428B05E3D3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92280" y="4365104"/>
              <a:ext cx="72008" cy="72008"/>
              <a:chOff x="2142" y="1758"/>
              <a:chExt cx="144" cy="144"/>
            </a:xfrm>
          </p:grpSpPr>
          <p:sp>
            <p:nvSpPr>
              <p:cNvPr id="14" name="Oval 110">
                <a:extLst>
                  <a:ext uri="{FF2B5EF4-FFF2-40B4-BE49-F238E27FC236}">
                    <a16:creationId xmlns:a16="http://schemas.microsoft.com/office/drawing/2014/main" id="{8599D361-108D-8A9D-31A6-8B3B74EE3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1758"/>
                <a:ext cx="144" cy="144"/>
              </a:xfrm>
              <a:prstGeom prst="ellipse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Oval 111">
                <a:extLst>
                  <a:ext uri="{FF2B5EF4-FFF2-40B4-BE49-F238E27FC236}">
                    <a16:creationId xmlns:a16="http://schemas.microsoft.com/office/drawing/2014/main" id="{C6145FE6-B645-78FD-643E-346B77A8F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1776"/>
                <a:ext cx="48" cy="4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E51E8A8-D18F-E427-BD32-7AA04D0EE49A}"/>
                </a:ext>
              </a:extLst>
            </p:cNvPr>
            <p:cNvSpPr/>
            <p:nvPr/>
          </p:nvSpPr>
          <p:spPr bwMode="auto">
            <a:xfrm>
              <a:off x="6948264" y="3933056"/>
              <a:ext cx="72008" cy="68333"/>
            </a:xfrm>
            <a:prstGeom prst="ellipse">
              <a:avLst/>
            </a:prstGeom>
            <a:solidFill>
              <a:sysClr val="window" lastClr="FFFFFF"/>
            </a:solidFill>
            <a:ln>
              <a:solidFill>
                <a:srgbClr val="1F497D"/>
              </a:solidFill>
              <a:prstDash val="sysDot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C267DD5A-F747-8CBF-58B3-835A631F2F68}"/>
                </a:ext>
              </a:extLst>
            </p:cNvPr>
            <p:cNvSpPr/>
            <p:nvPr/>
          </p:nvSpPr>
          <p:spPr>
            <a:xfrm rot="5029872" flipH="1">
              <a:off x="6801157" y="4313146"/>
              <a:ext cx="554607" cy="92662"/>
            </a:xfrm>
            <a:prstGeom prst="arc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headEnd type="triangle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5" name="Freeform 55">
            <a:extLst>
              <a:ext uri="{FF2B5EF4-FFF2-40B4-BE49-F238E27FC236}">
                <a16:creationId xmlns:a16="http://schemas.microsoft.com/office/drawing/2014/main" id="{DCDDB2B9-3A09-36B4-75BF-9C28ACF59031}"/>
              </a:ext>
            </a:extLst>
          </p:cNvPr>
          <p:cNvSpPr>
            <a:spLocks/>
          </p:cNvSpPr>
          <p:nvPr/>
        </p:nvSpPr>
        <p:spPr bwMode="auto">
          <a:xfrm rot="20305349">
            <a:off x="1088446" y="2106226"/>
            <a:ext cx="758089" cy="74106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48" y="16"/>
              </a:cxn>
              <a:cxn ang="0">
                <a:pos x="96" y="256"/>
              </a:cxn>
              <a:cxn ang="0">
                <a:pos x="144" y="16"/>
              </a:cxn>
              <a:cxn ang="0">
                <a:pos x="192" y="256"/>
              </a:cxn>
              <a:cxn ang="0">
                <a:pos x="240" y="16"/>
              </a:cxn>
              <a:cxn ang="0">
                <a:pos x="288" y="256"/>
              </a:cxn>
              <a:cxn ang="0">
                <a:pos x="336" y="16"/>
              </a:cxn>
              <a:cxn ang="0">
                <a:pos x="384" y="256"/>
              </a:cxn>
              <a:cxn ang="0">
                <a:pos x="432" y="16"/>
              </a:cxn>
              <a:cxn ang="0">
                <a:pos x="480" y="160"/>
              </a:cxn>
              <a:cxn ang="0">
                <a:pos x="576" y="160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noFill/>
          <a:ln w="508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53C955B-24AD-87D9-1164-769440BD0D79}"/>
              </a:ext>
            </a:extLst>
          </p:cNvPr>
          <p:cNvSpPr txBox="1"/>
          <p:nvPr/>
        </p:nvSpPr>
        <p:spPr>
          <a:xfrm>
            <a:off x="323187" y="1089262"/>
            <a:ext cx="15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Radiative recombination</a:t>
            </a:r>
          </a:p>
        </p:txBody>
      </p:sp>
      <p:grpSp>
        <p:nvGrpSpPr>
          <p:cNvPr id="110" name="Group 194">
            <a:extLst>
              <a:ext uri="{FF2B5EF4-FFF2-40B4-BE49-F238E27FC236}">
                <a16:creationId xmlns:a16="http://schemas.microsoft.com/office/drawing/2014/main" id="{18BADA0E-0E1A-0BA1-81DB-AD47A6BBE189}"/>
              </a:ext>
            </a:extLst>
          </p:cNvPr>
          <p:cNvGrpSpPr>
            <a:grpSpLocks/>
          </p:cNvGrpSpPr>
          <p:nvPr/>
        </p:nvGrpSpPr>
        <p:grpSpPr bwMode="auto">
          <a:xfrm>
            <a:off x="2460389" y="2515292"/>
            <a:ext cx="342836" cy="393345"/>
            <a:chOff x="4053" y="1584"/>
            <a:chExt cx="501" cy="516"/>
          </a:xfrm>
        </p:grpSpPr>
        <p:grpSp>
          <p:nvGrpSpPr>
            <p:cNvPr id="111" name="Group 116">
              <a:extLst>
                <a:ext uri="{FF2B5EF4-FFF2-40B4-BE49-F238E27FC236}">
                  <a16:creationId xmlns:a16="http://schemas.microsoft.com/office/drawing/2014/main" id="{872B597D-04BC-BFB4-51A5-83D02D1426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5" y="1707"/>
              <a:ext cx="144" cy="144"/>
              <a:chOff x="1200" y="1968"/>
              <a:chExt cx="144" cy="144"/>
            </a:xfrm>
          </p:grpSpPr>
          <p:sp>
            <p:nvSpPr>
              <p:cNvPr id="187" name="Oval 117">
                <a:extLst>
                  <a:ext uri="{FF2B5EF4-FFF2-40B4-BE49-F238E27FC236}">
                    <a16:creationId xmlns:a16="http://schemas.microsoft.com/office/drawing/2014/main" id="{2DBFD797-3565-6A48-4695-F6EB73E76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88" name="Oval 118">
                <a:extLst>
                  <a:ext uri="{FF2B5EF4-FFF2-40B4-BE49-F238E27FC236}">
                    <a16:creationId xmlns:a16="http://schemas.microsoft.com/office/drawing/2014/main" id="{3B5D9294-9BA3-6CF8-93C4-493B347F4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12" name="Group 119">
              <a:extLst>
                <a:ext uri="{FF2B5EF4-FFF2-40B4-BE49-F238E27FC236}">
                  <a16:creationId xmlns:a16="http://schemas.microsoft.com/office/drawing/2014/main" id="{298D4464-4090-AAAE-113F-7CB1E064FB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800"/>
              <a:ext cx="144" cy="144"/>
              <a:chOff x="1200" y="1968"/>
              <a:chExt cx="144" cy="144"/>
            </a:xfrm>
          </p:grpSpPr>
          <p:sp>
            <p:nvSpPr>
              <p:cNvPr id="185" name="Oval 120">
                <a:extLst>
                  <a:ext uri="{FF2B5EF4-FFF2-40B4-BE49-F238E27FC236}">
                    <a16:creationId xmlns:a16="http://schemas.microsoft.com/office/drawing/2014/main" id="{A7EBD64A-148E-EA52-2DC6-E5A41C778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86" name="Oval 121">
                <a:extLst>
                  <a:ext uri="{FF2B5EF4-FFF2-40B4-BE49-F238E27FC236}">
                    <a16:creationId xmlns:a16="http://schemas.microsoft.com/office/drawing/2014/main" id="{07ABABBD-E783-5EE6-3365-3A3CCFF14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13" name="Group 122">
              <a:extLst>
                <a:ext uri="{FF2B5EF4-FFF2-40B4-BE49-F238E27FC236}">
                  <a16:creationId xmlns:a16="http://schemas.microsoft.com/office/drawing/2014/main" id="{75061FA9-4EE6-E97F-4A72-0C54C9FF7A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710"/>
              <a:ext cx="144" cy="144"/>
              <a:chOff x="1422" y="1893"/>
              <a:chExt cx="144" cy="144"/>
            </a:xfrm>
          </p:grpSpPr>
          <p:sp>
            <p:nvSpPr>
              <p:cNvPr id="183" name="Oval 123">
                <a:extLst>
                  <a:ext uri="{FF2B5EF4-FFF2-40B4-BE49-F238E27FC236}">
                    <a16:creationId xmlns:a16="http://schemas.microsoft.com/office/drawing/2014/main" id="{AEBC57E7-1C49-014B-008A-6C666EC30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84" name="Oval 124">
                <a:extLst>
                  <a:ext uri="{FF2B5EF4-FFF2-40B4-BE49-F238E27FC236}">
                    <a16:creationId xmlns:a16="http://schemas.microsoft.com/office/drawing/2014/main" id="{B990FBB6-513F-414E-E607-4D33F533C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14" name="Group 125">
              <a:extLst>
                <a:ext uri="{FF2B5EF4-FFF2-40B4-BE49-F238E27FC236}">
                  <a16:creationId xmlns:a16="http://schemas.microsoft.com/office/drawing/2014/main" id="{FE6A4004-28B0-7E90-041F-A9925B4598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39"/>
              <a:ext cx="144" cy="144"/>
              <a:chOff x="1422" y="1893"/>
              <a:chExt cx="144" cy="144"/>
            </a:xfrm>
          </p:grpSpPr>
          <p:sp>
            <p:nvSpPr>
              <p:cNvPr id="181" name="Oval 126">
                <a:extLst>
                  <a:ext uri="{FF2B5EF4-FFF2-40B4-BE49-F238E27FC236}">
                    <a16:creationId xmlns:a16="http://schemas.microsoft.com/office/drawing/2014/main" id="{00380663-DCD8-6D24-D52F-43109AD02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82" name="Oval 127">
                <a:extLst>
                  <a:ext uri="{FF2B5EF4-FFF2-40B4-BE49-F238E27FC236}">
                    <a16:creationId xmlns:a16="http://schemas.microsoft.com/office/drawing/2014/main" id="{45E8D069-131D-53DB-8CB9-88E3AEC19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15" name="Group 128">
              <a:extLst>
                <a:ext uri="{FF2B5EF4-FFF2-40B4-BE49-F238E27FC236}">
                  <a16:creationId xmlns:a16="http://schemas.microsoft.com/office/drawing/2014/main" id="{000C0201-43B7-0D1B-3791-F46305FB62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0" y="1689"/>
              <a:ext cx="144" cy="144"/>
              <a:chOff x="1422" y="1893"/>
              <a:chExt cx="144" cy="144"/>
            </a:xfrm>
          </p:grpSpPr>
          <p:sp>
            <p:nvSpPr>
              <p:cNvPr id="179" name="Oval 129">
                <a:extLst>
                  <a:ext uri="{FF2B5EF4-FFF2-40B4-BE49-F238E27FC236}">
                    <a16:creationId xmlns:a16="http://schemas.microsoft.com/office/drawing/2014/main" id="{75C3CFC7-4DD5-6638-7844-B90FECC8C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80" name="Oval 130">
                <a:extLst>
                  <a:ext uri="{FF2B5EF4-FFF2-40B4-BE49-F238E27FC236}">
                    <a16:creationId xmlns:a16="http://schemas.microsoft.com/office/drawing/2014/main" id="{7FB8404C-E70B-B616-5055-E1DC6F738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16" name="Group 131">
              <a:extLst>
                <a:ext uri="{FF2B5EF4-FFF2-40B4-BE49-F238E27FC236}">
                  <a16:creationId xmlns:a16="http://schemas.microsoft.com/office/drawing/2014/main" id="{F5495764-ACC1-BEB4-8F7A-DF6F1B69EF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5" y="1671"/>
              <a:ext cx="144" cy="144"/>
              <a:chOff x="1422" y="1893"/>
              <a:chExt cx="144" cy="144"/>
            </a:xfrm>
          </p:grpSpPr>
          <p:sp>
            <p:nvSpPr>
              <p:cNvPr id="177" name="Oval 132">
                <a:extLst>
                  <a:ext uri="{FF2B5EF4-FFF2-40B4-BE49-F238E27FC236}">
                    <a16:creationId xmlns:a16="http://schemas.microsoft.com/office/drawing/2014/main" id="{AB233675-244C-6A1C-2208-5AA105D2B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78" name="Oval 133">
                <a:extLst>
                  <a:ext uri="{FF2B5EF4-FFF2-40B4-BE49-F238E27FC236}">
                    <a16:creationId xmlns:a16="http://schemas.microsoft.com/office/drawing/2014/main" id="{B8F0A390-82F7-A708-6DE7-95F5B136E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411E1960-A3A8-16C3-E934-344316D0AD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887"/>
              <a:ext cx="144" cy="144"/>
              <a:chOff x="1200" y="1968"/>
              <a:chExt cx="144" cy="144"/>
            </a:xfrm>
          </p:grpSpPr>
          <p:sp>
            <p:nvSpPr>
              <p:cNvPr id="175" name="Oval 135">
                <a:extLst>
                  <a:ext uri="{FF2B5EF4-FFF2-40B4-BE49-F238E27FC236}">
                    <a16:creationId xmlns:a16="http://schemas.microsoft.com/office/drawing/2014/main" id="{D3D21F32-3B1F-978C-C733-D90D5E7A7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76" name="Oval 136">
                <a:extLst>
                  <a:ext uri="{FF2B5EF4-FFF2-40B4-BE49-F238E27FC236}">
                    <a16:creationId xmlns:a16="http://schemas.microsoft.com/office/drawing/2014/main" id="{386D80D7-8D65-A253-8418-14B682402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18" name="Group 137">
              <a:extLst>
                <a:ext uri="{FF2B5EF4-FFF2-40B4-BE49-F238E27FC236}">
                  <a16:creationId xmlns:a16="http://schemas.microsoft.com/office/drawing/2014/main" id="{40D8DDB4-FFE1-D923-EF82-3EBE7D17DE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935"/>
              <a:ext cx="144" cy="144"/>
              <a:chOff x="1200" y="1968"/>
              <a:chExt cx="144" cy="144"/>
            </a:xfrm>
          </p:grpSpPr>
          <p:sp>
            <p:nvSpPr>
              <p:cNvPr id="173" name="Oval 138">
                <a:extLst>
                  <a:ext uri="{FF2B5EF4-FFF2-40B4-BE49-F238E27FC236}">
                    <a16:creationId xmlns:a16="http://schemas.microsoft.com/office/drawing/2014/main" id="{D86F49E1-D8B4-2CD9-1856-747D13D7B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74" name="Oval 139">
                <a:extLst>
                  <a:ext uri="{FF2B5EF4-FFF2-40B4-BE49-F238E27FC236}">
                    <a16:creationId xmlns:a16="http://schemas.microsoft.com/office/drawing/2014/main" id="{BB13F04D-8C5D-B9AF-2E04-5A5FC5622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19" name="Group 140">
              <a:extLst>
                <a:ext uri="{FF2B5EF4-FFF2-40B4-BE49-F238E27FC236}">
                  <a16:creationId xmlns:a16="http://schemas.microsoft.com/office/drawing/2014/main" id="{92596EE5-687B-C574-6A50-CBAAF33E65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0" y="1734"/>
              <a:ext cx="144" cy="144"/>
              <a:chOff x="1200" y="1968"/>
              <a:chExt cx="144" cy="144"/>
            </a:xfrm>
          </p:grpSpPr>
          <p:sp>
            <p:nvSpPr>
              <p:cNvPr id="171" name="Oval 141">
                <a:extLst>
                  <a:ext uri="{FF2B5EF4-FFF2-40B4-BE49-F238E27FC236}">
                    <a16:creationId xmlns:a16="http://schemas.microsoft.com/office/drawing/2014/main" id="{88DB14AC-30A2-E321-CDA8-8DD36CF3C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72" name="Oval 142">
                <a:extLst>
                  <a:ext uri="{FF2B5EF4-FFF2-40B4-BE49-F238E27FC236}">
                    <a16:creationId xmlns:a16="http://schemas.microsoft.com/office/drawing/2014/main" id="{5087DD92-3D8E-7508-74AD-B2A31E60C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20" name="Group 143">
              <a:extLst>
                <a:ext uri="{FF2B5EF4-FFF2-40B4-BE49-F238E27FC236}">
                  <a16:creationId xmlns:a16="http://schemas.microsoft.com/office/drawing/2014/main" id="{6EAA0C37-82AE-01C7-6FC3-BECF2767C6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584"/>
              <a:ext cx="144" cy="144"/>
              <a:chOff x="1200" y="1968"/>
              <a:chExt cx="144" cy="144"/>
            </a:xfrm>
          </p:grpSpPr>
          <p:sp>
            <p:nvSpPr>
              <p:cNvPr id="169" name="Oval 144">
                <a:extLst>
                  <a:ext uri="{FF2B5EF4-FFF2-40B4-BE49-F238E27FC236}">
                    <a16:creationId xmlns:a16="http://schemas.microsoft.com/office/drawing/2014/main" id="{C7157B1B-506A-871F-A2C6-44E9C7ABD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70" name="Oval 145">
                <a:extLst>
                  <a:ext uri="{FF2B5EF4-FFF2-40B4-BE49-F238E27FC236}">
                    <a16:creationId xmlns:a16="http://schemas.microsoft.com/office/drawing/2014/main" id="{6EC2C496-70B1-4328-2A27-FD2302E49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21" name="Group 146">
              <a:extLst>
                <a:ext uri="{FF2B5EF4-FFF2-40B4-BE49-F238E27FC236}">
                  <a16:creationId xmlns:a16="http://schemas.microsoft.com/office/drawing/2014/main" id="{1C4FD713-4D81-0286-D6A3-90060D2570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9" y="1893"/>
              <a:ext cx="144" cy="144"/>
              <a:chOff x="1422" y="1893"/>
              <a:chExt cx="144" cy="144"/>
            </a:xfrm>
          </p:grpSpPr>
          <p:sp>
            <p:nvSpPr>
              <p:cNvPr id="167" name="Oval 147">
                <a:extLst>
                  <a:ext uri="{FF2B5EF4-FFF2-40B4-BE49-F238E27FC236}">
                    <a16:creationId xmlns:a16="http://schemas.microsoft.com/office/drawing/2014/main" id="{F177C168-7B79-4129-838D-A3DC129EF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68" name="Oval 148">
                <a:extLst>
                  <a:ext uri="{FF2B5EF4-FFF2-40B4-BE49-F238E27FC236}">
                    <a16:creationId xmlns:a16="http://schemas.microsoft.com/office/drawing/2014/main" id="{D126464B-EC46-FE8C-67A8-2593110D7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22" name="Group 149">
              <a:extLst>
                <a:ext uri="{FF2B5EF4-FFF2-40B4-BE49-F238E27FC236}">
                  <a16:creationId xmlns:a16="http://schemas.microsoft.com/office/drawing/2014/main" id="{3D9A51BC-54F2-6012-E25D-40215AAE2B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5" y="1758"/>
              <a:ext cx="144" cy="144"/>
              <a:chOff x="1422" y="1893"/>
              <a:chExt cx="144" cy="144"/>
            </a:xfrm>
          </p:grpSpPr>
          <p:sp>
            <p:nvSpPr>
              <p:cNvPr id="165" name="Oval 150">
                <a:extLst>
                  <a:ext uri="{FF2B5EF4-FFF2-40B4-BE49-F238E27FC236}">
                    <a16:creationId xmlns:a16="http://schemas.microsoft.com/office/drawing/2014/main" id="{09C6E850-7BAC-1951-98F3-58AC64BA5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66" name="Oval 151">
                <a:extLst>
                  <a:ext uri="{FF2B5EF4-FFF2-40B4-BE49-F238E27FC236}">
                    <a16:creationId xmlns:a16="http://schemas.microsoft.com/office/drawing/2014/main" id="{9AC7DB2C-863F-CC12-DD56-D47974ED7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23" name="Group 152">
              <a:extLst>
                <a:ext uri="{FF2B5EF4-FFF2-40B4-BE49-F238E27FC236}">
                  <a16:creationId xmlns:a16="http://schemas.microsoft.com/office/drawing/2014/main" id="{D6066D27-B72D-5596-BC09-AA628B75B8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743"/>
              <a:ext cx="144" cy="144"/>
              <a:chOff x="1200" y="1968"/>
              <a:chExt cx="144" cy="144"/>
            </a:xfrm>
          </p:grpSpPr>
          <p:sp>
            <p:nvSpPr>
              <p:cNvPr id="163" name="Oval 153">
                <a:extLst>
                  <a:ext uri="{FF2B5EF4-FFF2-40B4-BE49-F238E27FC236}">
                    <a16:creationId xmlns:a16="http://schemas.microsoft.com/office/drawing/2014/main" id="{6488A994-191E-9407-EB13-50A19A066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64" name="Oval 154">
                <a:extLst>
                  <a:ext uri="{FF2B5EF4-FFF2-40B4-BE49-F238E27FC236}">
                    <a16:creationId xmlns:a16="http://schemas.microsoft.com/office/drawing/2014/main" id="{900B48CB-0F8A-96EF-33E6-5A29A4BC0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24" name="Group 155">
              <a:extLst>
                <a:ext uri="{FF2B5EF4-FFF2-40B4-BE49-F238E27FC236}">
                  <a16:creationId xmlns:a16="http://schemas.microsoft.com/office/drawing/2014/main" id="{5EAB5532-F7C1-D853-CCD6-A9A9396438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9" y="1605"/>
              <a:ext cx="144" cy="144"/>
              <a:chOff x="1200" y="1968"/>
              <a:chExt cx="144" cy="144"/>
            </a:xfrm>
          </p:grpSpPr>
          <p:sp>
            <p:nvSpPr>
              <p:cNvPr id="161" name="Oval 156">
                <a:extLst>
                  <a:ext uri="{FF2B5EF4-FFF2-40B4-BE49-F238E27FC236}">
                    <a16:creationId xmlns:a16="http://schemas.microsoft.com/office/drawing/2014/main" id="{19222DBA-9451-7558-EE2D-3D671717F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62" name="Oval 157">
                <a:extLst>
                  <a:ext uri="{FF2B5EF4-FFF2-40B4-BE49-F238E27FC236}">
                    <a16:creationId xmlns:a16="http://schemas.microsoft.com/office/drawing/2014/main" id="{35E36825-00CE-355B-B042-3E4131203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25" name="Group 158">
              <a:extLst>
                <a:ext uri="{FF2B5EF4-FFF2-40B4-BE49-F238E27FC236}">
                  <a16:creationId xmlns:a16="http://schemas.microsoft.com/office/drawing/2014/main" id="{12A4771C-A017-752F-58DE-9764C333B0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785"/>
              <a:ext cx="144" cy="144"/>
              <a:chOff x="1200" y="1968"/>
              <a:chExt cx="144" cy="144"/>
            </a:xfrm>
          </p:grpSpPr>
          <p:sp>
            <p:nvSpPr>
              <p:cNvPr id="159" name="Oval 159">
                <a:extLst>
                  <a:ext uri="{FF2B5EF4-FFF2-40B4-BE49-F238E27FC236}">
                    <a16:creationId xmlns:a16="http://schemas.microsoft.com/office/drawing/2014/main" id="{BDC06ADE-9CB2-A653-CD8D-D93C15D9B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60" name="Oval 160">
                <a:extLst>
                  <a:ext uri="{FF2B5EF4-FFF2-40B4-BE49-F238E27FC236}">
                    <a16:creationId xmlns:a16="http://schemas.microsoft.com/office/drawing/2014/main" id="{B46E6908-8D57-DB60-5EEE-B0A02EA4A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410626F-1514-BE14-D18A-2248B743C7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1" y="1749"/>
              <a:ext cx="144" cy="144"/>
              <a:chOff x="1200" y="1968"/>
              <a:chExt cx="144" cy="144"/>
            </a:xfrm>
          </p:grpSpPr>
          <p:sp>
            <p:nvSpPr>
              <p:cNvPr id="157" name="Oval 162">
                <a:extLst>
                  <a:ext uri="{FF2B5EF4-FFF2-40B4-BE49-F238E27FC236}">
                    <a16:creationId xmlns:a16="http://schemas.microsoft.com/office/drawing/2014/main" id="{3E076A02-25F5-0BD2-1EDB-46761A08E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58" name="Oval 163">
                <a:extLst>
                  <a:ext uri="{FF2B5EF4-FFF2-40B4-BE49-F238E27FC236}">
                    <a16:creationId xmlns:a16="http://schemas.microsoft.com/office/drawing/2014/main" id="{627D01FA-889E-942C-22C3-54D58802E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27" name="Group 164">
              <a:extLst>
                <a:ext uri="{FF2B5EF4-FFF2-40B4-BE49-F238E27FC236}">
                  <a16:creationId xmlns:a16="http://schemas.microsoft.com/office/drawing/2014/main" id="{E189680A-2EDB-5E3F-DB73-126D171C39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7" y="1845"/>
              <a:ext cx="144" cy="144"/>
              <a:chOff x="1200" y="1968"/>
              <a:chExt cx="144" cy="144"/>
            </a:xfrm>
          </p:grpSpPr>
          <p:sp>
            <p:nvSpPr>
              <p:cNvPr id="155" name="Oval 165">
                <a:extLst>
                  <a:ext uri="{FF2B5EF4-FFF2-40B4-BE49-F238E27FC236}">
                    <a16:creationId xmlns:a16="http://schemas.microsoft.com/office/drawing/2014/main" id="{F866A5B2-2058-B6EF-6150-C6C59B39C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56" name="Oval 166">
                <a:extLst>
                  <a:ext uri="{FF2B5EF4-FFF2-40B4-BE49-F238E27FC236}">
                    <a16:creationId xmlns:a16="http://schemas.microsoft.com/office/drawing/2014/main" id="{4F5FBC49-C8A6-2545-5B52-7C84AB40A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28" name="Group 167">
              <a:extLst>
                <a:ext uri="{FF2B5EF4-FFF2-40B4-BE49-F238E27FC236}">
                  <a16:creationId xmlns:a16="http://schemas.microsoft.com/office/drawing/2014/main" id="{61B18DCC-A7E9-D6E6-9DC0-3FC67C6C82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54"/>
              <a:ext cx="144" cy="144"/>
              <a:chOff x="1422" y="1893"/>
              <a:chExt cx="144" cy="144"/>
            </a:xfrm>
          </p:grpSpPr>
          <p:sp>
            <p:nvSpPr>
              <p:cNvPr id="153" name="Oval 168">
                <a:extLst>
                  <a:ext uri="{FF2B5EF4-FFF2-40B4-BE49-F238E27FC236}">
                    <a16:creationId xmlns:a16="http://schemas.microsoft.com/office/drawing/2014/main" id="{D3DDD7E6-96AB-F135-BB35-65DC9B2D8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54" name="Oval 169">
                <a:extLst>
                  <a:ext uri="{FF2B5EF4-FFF2-40B4-BE49-F238E27FC236}">
                    <a16:creationId xmlns:a16="http://schemas.microsoft.com/office/drawing/2014/main" id="{B6642BB8-8592-7F95-9610-AA22BA4BC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29" name="Group 170">
              <a:extLst>
                <a:ext uri="{FF2B5EF4-FFF2-40B4-BE49-F238E27FC236}">
                  <a16:creationId xmlns:a16="http://schemas.microsoft.com/office/drawing/2014/main" id="{FE415351-E48F-0E8F-1F3E-5AAB76D4B4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1944"/>
              <a:ext cx="144" cy="144"/>
              <a:chOff x="1422" y="1893"/>
              <a:chExt cx="144" cy="144"/>
            </a:xfrm>
          </p:grpSpPr>
          <p:sp>
            <p:nvSpPr>
              <p:cNvPr id="151" name="Oval 171">
                <a:extLst>
                  <a:ext uri="{FF2B5EF4-FFF2-40B4-BE49-F238E27FC236}">
                    <a16:creationId xmlns:a16="http://schemas.microsoft.com/office/drawing/2014/main" id="{360D1C97-9F78-E3DA-089F-28FA1835B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52" name="Oval 172">
                <a:extLst>
                  <a:ext uri="{FF2B5EF4-FFF2-40B4-BE49-F238E27FC236}">
                    <a16:creationId xmlns:a16="http://schemas.microsoft.com/office/drawing/2014/main" id="{60C7982D-8D78-0610-E9E8-5D4D57333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30" name="Group 173">
              <a:extLst>
                <a:ext uri="{FF2B5EF4-FFF2-40B4-BE49-F238E27FC236}">
                  <a16:creationId xmlns:a16="http://schemas.microsoft.com/office/drawing/2014/main" id="{21FEB03E-162A-6CA8-7D20-4B9BF65695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5" y="1842"/>
              <a:ext cx="144" cy="144"/>
              <a:chOff x="1422" y="1893"/>
              <a:chExt cx="144" cy="144"/>
            </a:xfrm>
          </p:grpSpPr>
          <p:sp>
            <p:nvSpPr>
              <p:cNvPr id="149" name="Oval 174">
                <a:extLst>
                  <a:ext uri="{FF2B5EF4-FFF2-40B4-BE49-F238E27FC236}">
                    <a16:creationId xmlns:a16="http://schemas.microsoft.com/office/drawing/2014/main" id="{1593D924-890C-116F-9A9F-5667E4DE4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50" name="Oval 175">
                <a:extLst>
                  <a:ext uri="{FF2B5EF4-FFF2-40B4-BE49-F238E27FC236}">
                    <a16:creationId xmlns:a16="http://schemas.microsoft.com/office/drawing/2014/main" id="{E02EBAB8-0CC8-D2FB-D8CF-1A9BB4606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31" name="Group 176">
              <a:extLst>
                <a:ext uri="{FF2B5EF4-FFF2-40B4-BE49-F238E27FC236}">
                  <a16:creationId xmlns:a16="http://schemas.microsoft.com/office/drawing/2014/main" id="{C9C31799-0979-B243-5D6E-B0E5FE6454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638"/>
              <a:ext cx="144" cy="144"/>
              <a:chOff x="1422" y="1893"/>
              <a:chExt cx="144" cy="144"/>
            </a:xfrm>
          </p:grpSpPr>
          <p:sp>
            <p:nvSpPr>
              <p:cNvPr id="147" name="Oval 177">
                <a:extLst>
                  <a:ext uri="{FF2B5EF4-FFF2-40B4-BE49-F238E27FC236}">
                    <a16:creationId xmlns:a16="http://schemas.microsoft.com/office/drawing/2014/main" id="{222DCE2D-1806-9977-3EF7-F674F3499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48" name="Oval 178">
                <a:extLst>
                  <a:ext uri="{FF2B5EF4-FFF2-40B4-BE49-F238E27FC236}">
                    <a16:creationId xmlns:a16="http://schemas.microsoft.com/office/drawing/2014/main" id="{7F071275-ECF5-636F-4290-BDAE62A4B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32" name="Group 179">
              <a:extLst>
                <a:ext uri="{FF2B5EF4-FFF2-40B4-BE49-F238E27FC236}">
                  <a16:creationId xmlns:a16="http://schemas.microsoft.com/office/drawing/2014/main" id="{440E4285-EBAE-64D5-ADFF-B394F1B058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7" y="1638"/>
              <a:ext cx="144" cy="144"/>
              <a:chOff x="1422" y="1893"/>
              <a:chExt cx="144" cy="144"/>
            </a:xfrm>
          </p:grpSpPr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D2569B99-8118-06B1-CE4C-44C232B40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CF7EC301-EE3A-5744-A8F3-7B5314F7C6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33" name="Group 182">
              <a:extLst>
                <a:ext uri="{FF2B5EF4-FFF2-40B4-BE49-F238E27FC236}">
                  <a16:creationId xmlns:a16="http://schemas.microsoft.com/office/drawing/2014/main" id="{C5AB16B2-F7A6-9BDD-EB0C-08D392A755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" y="1866"/>
              <a:ext cx="144" cy="144"/>
              <a:chOff x="1422" y="1893"/>
              <a:chExt cx="144" cy="144"/>
            </a:xfrm>
          </p:grpSpPr>
          <p:sp>
            <p:nvSpPr>
              <p:cNvPr id="143" name="Oval 183">
                <a:extLst>
                  <a:ext uri="{FF2B5EF4-FFF2-40B4-BE49-F238E27FC236}">
                    <a16:creationId xmlns:a16="http://schemas.microsoft.com/office/drawing/2014/main" id="{6234FD5F-EFCC-60D0-C1E4-A5D807C43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44" name="Oval 184">
                <a:extLst>
                  <a:ext uri="{FF2B5EF4-FFF2-40B4-BE49-F238E27FC236}">
                    <a16:creationId xmlns:a16="http://schemas.microsoft.com/office/drawing/2014/main" id="{20126428-CB55-FD2F-40B3-4792E74ED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34" name="Group 185">
              <a:extLst>
                <a:ext uri="{FF2B5EF4-FFF2-40B4-BE49-F238E27FC236}">
                  <a16:creationId xmlns:a16="http://schemas.microsoft.com/office/drawing/2014/main" id="{7D324296-4BAC-F4CF-F350-F04DDA2BC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3" y="1764"/>
              <a:ext cx="144" cy="144"/>
              <a:chOff x="1422" y="1893"/>
              <a:chExt cx="144" cy="144"/>
            </a:xfrm>
          </p:grpSpPr>
          <p:sp>
            <p:nvSpPr>
              <p:cNvPr id="141" name="Oval 186">
                <a:extLst>
                  <a:ext uri="{FF2B5EF4-FFF2-40B4-BE49-F238E27FC236}">
                    <a16:creationId xmlns:a16="http://schemas.microsoft.com/office/drawing/2014/main" id="{6E922984-1287-899C-6684-993CC7EBE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42" name="Oval 187">
                <a:extLst>
                  <a:ext uri="{FF2B5EF4-FFF2-40B4-BE49-F238E27FC236}">
                    <a16:creationId xmlns:a16="http://schemas.microsoft.com/office/drawing/2014/main" id="{7F512428-C5FE-9318-7B75-E4AE4A86EB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35" name="Group 188">
              <a:extLst>
                <a:ext uri="{FF2B5EF4-FFF2-40B4-BE49-F238E27FC236}">
                  <a16:creationId xmlns:a16="http://schemas.microsoft.com/office/drawing/2014/main" id="{85F11F60-1322-A1DC-43B9-544CA17070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4" y="1932"/>
              <a:ext cx="144" cy="144"/>
              <a:chOff x="1200" y="1968"/>
              <a:chExt cx="144" cy="144"/>
            </a:xfrm>
          </p:grpSpPr>
          <p:sp>
            <p:nvSpPr>
              <p:cNvPr id="139" name="Oval 189">
                <a:extLst>
                  <a:ext uri="{FF2B5EF4-FFF2-40B4-BE49-F238E27FC236}">
                    <a16:creationId xmlns:a16="http://schemas.microsoft.com/office/drawing/2014/main" id="{80421691-F391-42BD-2C25-412B96003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40" name="Oval 190">
                <a:extLst>
                  <a:ext uri="{FF2B5EF4-FFF2-40B4-BE49-F238E27FC236}">
                    <a16:creationId xmlns:a16="http://schemas.microsoft.com/office/drawing/2014/main" id="{5FAB932A-CE2C-1ECC-966E-6EC4D0C8D4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5C7390C2-CEC8-95CC-3C01-278990B927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1" y="1956"/>
              <a:ext cx="144" cy="144"/>
              <a:chOff x="1422" y="1893"/>
              <a:chExt cx="144" cy="144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D6F0D63B-5910-847C-23F7-4150AC751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95F94CEE-6E99-8E30-F4C0-9441487E0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</p:grpSp>
      <p:sp>
        <p:nvSpPr>
          <p:cNvPr id="189" name="Oval 188">
            <a:extLst>
              <a:ext uri="{FF2B5EF4-FFF2-40B4-BE49-F238E27FC236}">
                <a16:creationId xmlns:a16="http://schemas.microsoft.com/office/drawing/2014/main" id="{24C932DC-5134-A70B-CA38-B55A0416D498}"/>
              </a:ext>
            </a:extLst>
          </p:cNvPr>
          <p:cNvSpPr>
            <a:spLocks noChangeArrowheads="1"/>
          </p:cNvSpPr>
          <p:nvPr/>
        </p:nvSpPr>
        <p:spPr bwMode="auto">
          <a:xfrm rot="18335509">
            <a:off x="2131303" y="2380923"/>
            <a:ext cx="945576" cy="682344"/>
          </a:xfrm>
          <a:prstGeom prst="ellipse">
            <a:avLst/>
          </a:prstGeom>
          <a:noFill/>
          <a:ln w="6350">
            <a:gradFill flip="none" rotWithShape="1">
              <a:gsLst>
                <a:gs pos="28000">
                  <a:schemeClr val="tx2"/>
                </a:gs>
                <a:gs pos="44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uLnTx/>
              <a:uFillTx/>
            </a:endParaRPr>
          </a:p>
        </p:txBody>
      </p:sp>
      <p:grpSp>
        <p:nvGrpSpPr>
          <p:cNvPr id="190" name="Group 109">
            <a:extLst>
              <a:ext uri="{FF2B5EF4-FFF2-40B4-BE49-F238E27FC236}">
                <a16:creationId xmlns:a16="http://schemas.microsoft.com/office/drawing/2014/main" id="{A1B3A2F9-0F18-CC9D-5158-690E756DE3DE}"/>
              </a:ext>
            </a:extLst>
          </p:cNvPr>
          <p:cNvGrpSpPr>
            <a:grpSpLocks/>
          </p:cNvGrpSpPr>
          <p:nvPr/>
        </p:nvGrpSpPr>
        <p:grpSpPr bwMode="auto">
          <a:xfrm>
            <a:off x="2914318" y="2392968"/>
            <a:ext cx="72008" cy="75131"/>
            <a:chOff x="2142" y="1758"/>
            <a:chExt cx="144" cy="144"/>
          </a:xfrm>
        </p:grpSpPr>
        <p:sp>
          <p:nvSpPr>
            <p:cNvPr id="191" name="Oval 110">
              <a:extLst>
                <a:ext uri="{FF2B5EF4-FFF2-40B4-BE49-F238E27FC236}">
                  <a16:creationId xmlns:a16="http://schemas.microsoft.com/office/drawing/2014/main" id="{645A7C6D-070C-C883-50AB-AEBEDFD7B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endParaRPr>
            </a:p>
          </p:txBody>
        </p:sp>
        <p:sp>
          <p:nvSpPr>
            <p:cNvPr id="192" name="Oval 111">
              <a:extLst>
                <a:ext uri="{FF2B5EF4-FFF2-40B4-BE49-F238E27FC236}">
                  <a16:creationId xmlns:a16="http://schemas.microsoft.com/office/drawing/2014/main" id="{C2335385-9E2A-4449-7416-02E861863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endParaRPr>
            </a:p>
          </p:txBody>
        </p:sp>
      </p:grpSp>
      <p:sp>
        <p:nvSpPr>
          <p:cNvPr id="194" name="Freeform 55">
            <a:extLst>
              <a:ext uri="{FF2B5EF4-FFF2-40B4-BE49-F238E27FC236}">
                <a16:creationId xmlns:a16="http://schemas.microsoft.com/office/drawing/2014/main" id="{79AACBFC-C506-192C-16C4-061F66A12736}"/>
              </a:ext>
            </a:extLst>
          </p:cNvPr>
          <p:cNvSpPr>
            <a:spLocks/>
          </p:cNvSpPr>
          <p:nvPr/>
        </p:nvSpPr>
        <p:spPr bwMode="auto">
          <a:xfrm rot="1265355">
            <a:off x="2132667" y="2198383"/>
            <a:ext cx="758089" cy="74106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48" y="16"/>
              </a:cxn>
              <a:cxn ang="0">
                <a:pos x="96" y="256"/>
              </a:cxn>
              <a:cxn ang="0">
                <a:pos x="144" y="16"/>
              </a:cxn>
              <a:cxn ang="0">
                <a:pos x="192" y="256"/>
              </a:cxn>
              <a:cxn ang="0">
                <a:pos x="240" y="16"/>
              </a:cxn>
              <a:cxn ang="0">
                <a:pos x="288" y="256"/>
              </a:cxn>
              <a:cxn ang="0">
                <a:pos x="336" y="16"/>
              </a:cxn>
              <a:cxn ang="0">
                <a:pos x="384" y="256"/>
              </a:cxn>
              <a:cxn ang="0">
                <a:pos x="432" y="16"/>
              </a:cxn>
              <a:cxn ang="0">
                <a:pos x="480" y="160"/>
              </a:cxn>
              <a:cxn ang="0">
                <a:pos x="576" y="160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noFill/>
          <a:ln w="508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5" name="Freeform 55">
            <a:extLst>
              <a:ext uri="{FF2B5EF4-FFF2-40B4-BE49-F238E27FC236}">
                <a16:creationId xmlns:a16="http://schemas.microsoft.com/office/drawing/2014/main" id="{73A7F13B-D610-50DC-89F9-88F1162CC84F}"/>
              </a:ext>
            </a:extLst>
          </p:cNvPr>
          <p:cNvSpPr>
            <a:spLocks/>
          </p:cNvSpPr>
          <p:nvPr/>
        </p:nvSpPr>
        <p:spPr bwMode="auto">
          <a:xfrm rot="20305349">
            <a:off x="2988392" y="2190006"/>
            <a:ext cx="758089" cy="74106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48" y="16"/>
              </a:cxn>
              <a:cxn ang="0">
                <a:pos x="96" y="256"/>
              </a:cxn>
              <a:cxn ang="0">
                <a:pos x="144" y="16"/>
              </a:cxn>
              <a:cxn ang="0">
                <a:pos x="192" y="256"/>
              </a:cxn>
              <a:cxn ang="0">
                <a:pos x="240" y="16"/>
              </a:cxn>
              <a:cxn ang="0">
                <a:pos x="288" y="256"/>
              </a:cxn>
              <a:cxn ang="0">
                <a:pos x="336" y="16"/>
              </a:cxn>
              <a:cxn ang="0">
                <a:pos x="384" y="256"/>
              </a:cxn>
              <a:cxn ang="0">
                <a:pos x="432" y="16"/>
              </a:cxn>
              <a:cxn ang="0">
                <a:pos x="480" y="160"/>
              </a:cxn>
              <a:cxn ang="0">
                <a:pos x="576" y="160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noFill/>
          <a:ln w="508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6B51E452-231B-17C4-A44D-37AA17B593C8}"/>
              </a:ext>
            </a:extLst>
          </p:cNvPr>
          <p:cNvSpPr txBox="1"/>
          <p:nvPr/>
        </p:nvSpPr>
        <p:spPr>
          <a:xfrm>
            <a:off x="2100834" y="1074389"/>
            <a:ext cx="15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X-ray scattering</a:t>
            </a: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C3045FEA-2352-9D1B-5CA1-B76C637C7B8C}"/>
              </a:ext>
            </a:extLst>
          </p:cNvPr>
          <p:cNvGrpSpPr/>
          <p:nvPr/>
        </p:nvGrpSpPr>
        <p:grpSpPr>
          <a:xfrm>
            <a:off x="5976441" y="1922406"/>
            <a:ext cx="683904" cy="1308525"/>
            <a:chOff x="2953819" y="5501318"/>
            <a:chExt cx="683904" cy="1254132"/>
          </a:xfrm>
        </p:grpSpPr>
        <p:grpSp>
          <p:nvGrpSpPr>
            <p:cNvPr id="198" name="Group 194">
              <a:extLst>
                <a:ext uri="{FF2B5EF4-FFF2-40B4-BE49-F238E27FC236}">
                  <a16:creationId xmlns:a16="http://schemas.microsoft.com/office/drawing/2014/main" id="{73BF1FC1-A276-7EEC-C7D4-C3EC080715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7962" y="5943471"/>
              <a:ext cx="342836" cy="376994"/>
              <a:chOff x="4053" y="1584"/>
              <a:chExt cx="501" cy="516"/>
            </a:xfrm>
          </p:grpSpPr>
          <p:grpSp>
            <p:nvGrpSpPr>
              <p:cNvPr id="206" name="Group 116">
                <a:extLst>
                  <a:ext uri="{FF2B5EF4-FFF2-40B4-BE49-F238E27FC236}">
                    <a16:creationId xmlns:a16="http://schemas.microsoft.com/office/drawing/2014/main" id="{4496EBB5-0572-0DF2-A04B-B2AC7E4863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" y="1707"/>
                <a:ext cx="144" cy="144"/>
                <a:chOff x="1200" y="1968"/>
                <a:chExt cx="144" cy="144"/>
              </a:xfrm>
            </p:grpSpPr>
            <p:sp>
              <p:nvSpPr>
                <p:cNvPr id="282" name="Oval 117">
                  <a:extLst>
                    <a:ext uri="{FF2B5EF4-FFF2-40B4-BE49-F238E27FC236}">
                      <a16:creationId xmlns:a16="http://schemas.microsoft.com/office/drawing/2014/main" id="{5713B3D1-4147-2537-8347-41B233E22A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83" name="Oval 118">
                  <a:extLst>
                    <a:ext uri="{FF2B5EF4-FFF2-40B4-BE49-F238E27FC236}">
                      <a16:creationId xmlns:a16="http://schemas.microsoft.com/office/drawing/2014/main" id="{A502E682-F367-5B4E-190B-6067AE9129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07" name="Group 119">
                <a:extLst>
                  <a:ext uri="{FF2B5EF4-FFF2-40B4-BE49-F238E27FC236}">
                    <a16:creationId xmlns:a16="http://schemas.microsoft.com/office/drawing/2014/main" id="{7C5AB32B-5F27-B02E-F19D-78BB3BAD45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8" y="1800"/>
                <a:ext cx="144" cy="144"/>
                <a:chOff x="1200" y="1968"/>
                <a:chExt cx="144" cy="144"/>
              </a:xfrm>
            </p:grpSpPr>
            <p:sp>
              <p:nvSpPr>
                <p:cNvPr id="280" name="Oval 120">
                  <a:extLst>
                    <a:ext uri="{FF2B5EF4-FFF2-40B4-BE49-F238E27FC236}">
                      <a16:creationId xmlns:a16="http://schemas.microsoft.com/office/drawing/2014/main" id="{A67E3715-11CB-6620-7C03-70642BD4B3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81" name="Oval 121">
                  <a:extLst>
                    <a:ext uri="{FF2B5EF4-FFF2-40B4-BE49-F238E27FC236}">
                      <a16:creationId xmlns:a16="http://schemas.microsoft.com/office/drawing/2014/main" id="{A5F0793E-7DDB-068D-49E5-685125BB50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08" name="Group 122">
                <a:extLst>
                  <a:ext uri="{FF2B5EF4-FFF2-40B4-BE49-F238E27FC236}">
                    <a16:creationId xmlns:a16="http://schemas.microsoft.com/office/drawing/2014/main" id="{CC6CBBBC-78FA-2687-9344-3FB3C8D5ED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710"/>
                <a:ext cx="144" cy="144"/>
                <a:chOff x="1422" y="1893"/>
                <a:chExt cx="144" cy="144"/>
              </a:xfrm>
            </p:grpSpPr>
            <p:sp>
              <p:nvSpPr>
                <p:cNvPr id="278" name="Oval 123">
                  <a:extLst>
                    <a:ext uri="{FF2B5EF4-FFF2-40B4-BE49-F238E27FC236}">
                      <a16:creationId xmlns:a16="http://schemas.microsoft.com/office/drawing/2014/main" id="{BB3AE686-5881-D108-A600-98494CD08F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79" name="Oval 124">
                  <a:extLst>
                    <a:ext uri="{FF2B5EF4-FFF2-40B4-BE49-F238E27FC236}">
                      <a16:creationId xmlns:a16="http://schemas.microsoft.com/office/drawing/2014/main" id="{DDF3020B-0C7D-F2A9-AA25-9A97FEF288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09" name="Group 125">
                <a:extLst>
                  <a:ext uri="{FF2B5EF4-FFF2-40B4-BE49-F238E27FC236}">
                    <a16:creationId xmlns:a16="http://schemas.microsoft.com/office/drawing/2014/main" id="{0CDDDF9F-1DAF-C664-F5F0-4EA9AC1F68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39"/>
                <a:ext cx="144" cy="144"/>
                <a:chOff x="1422" y="1893"/>
                <a:chExt cx="144" cy="144"/>
              </a:xfrm>
            </p:grpSpPr>
            <p:sp>
              <p:nvSpPr>
                <p:cNvPr id="276" name="Oval 126">
                  <a:extLst>
                    <a:ext uri="{FF2B5EF4-FFF2-40B4-BE49-F238E27FC236}">
                      <a16:creationId xmlns:a16="http://schemas.microsoft.com/office/drawing/2014/main" id="{3648E12B-C6C7-0B45-82D8-1BAA21D4FC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77" name="Oval 127">
                  <a:extLst>
                    <a:ext uri="{FF2B5EF4-FFF2-40B4-BE49-F238E27FC236}">
                      <a16:creationId xmlns:a16="http://schemas.microsoft.com/office/drawing/2014/main" id="{9568F2C7-9025-5C68-033E-A998DAC354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10" name="Group 128">
                <a:extLst>
                  <a:ext uri="{FF2B5EF4-FFF2-40B4-BE49-F238E27FC236}">
                    <a16:creationId xmlns:a16="http://schemas.microsoft.com/office/drawing/2014/main" id="{8A605289-D874-E776-AD8C-1D9E31C6A0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0" y="1689"/>
                <a:ext cx="144" cy="144"/>
                <a:chOff x="1422" y="1893"/>
                <a:chExt cx="144" cy="144"/>
              </a:xfrm>
            </p:grpSpPr>
            <p:sp>
              <p:nvSpPr>
                <p:cNvPr id="274" name="Oval 129">
                  <a:extLst>
                    <a:ext uri="{FF2B5EF4-FFF2-40B4-BE49-F238E27FC236}">
                      <a16:creationId xmlns:a16="http://schemas.microsoft.com/office/drawing/2014/main" id="{7B7C9A38-DFEA-C38E-A257-F8C57B9EB7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75" name="Oval 130">
                  <a:extLst>
                    <a:ext uri="{FF2B5EF4-FFF2-40B4-BE49-F238E27FC236}">
                      <a16:creationId xmlns:a16="http://schemas.microsoft.com/office/drawing/2014/main" id="{9805F692-EFD4-139C-5445-B64C020295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11" name="Group 131">
                <a:extLst>
                  <a:ext uri="{FF2B5EF4-FFF2-40B4-BE49-F238E27FC236}">
                    <a16:creationId xmlns:a16="http://schemas.microsoft.com/office/drawing/2014/main" id="{12C14B8E-7082-CEE5-2156-EFC7F04F97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5" y="1671"/>
                <a:ext cx="144" cy="144"/>
                <a:chOff x="1422" y="1893"/>
                <a:chExt cx="144" cy="144"/>
              </a:xfrm>
            </p:grpSpPr>
            <p:sp>
              <p:nvSpPr>
                <p:cNvPr id="272" name="Oval 132">
                  <a:extLst>
                    <a:ext uri="{FF2B5EF4-FFF2-40B4-BE49-F238E27FC236}">
                      <a16:creationId xmlns:a16="http://schemas.microsoft.com/office/drawing/2014/main" id="{C8C5872E-6296-BDB3-EB9C-B0C8F9381D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73" name="Oval 133">
                  <a:extLst>
                    <a:ext uri="{FF2B5EF4-FFF2-40B4-BE49-F238E27FC236}">
                      <a16:creationId xmlns:a16="http://schemas.microsoft.com/office/drawing/2014/main" id="{B3359E4B-5CEE-F9C0-A6B3-C65435C0D9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D367731D-CEA9-AAE7-BDE9-BBFC493F06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887"/>
                <a:ext cx="144" cy="144"/>
                <a:chOff x="1200" y="1968"/>
                <a:chExt cx="144" cy="144"/>
              </a:xfrm>
            </p:grpSpPr>
            <p:sp>
              <p:nvSpPr>
                <p:cNvPr id="270" name="Oval 135">
                  <a:extLst>
                    <a:ext uri="{FF2B5EF4-FFF2-40B4-BE49-F238E27FC236}">
                      <a16:creationId xmlns:a16="http://schemas.microsoft.com/office/drawing/2014/main" id="{498A609D-8A72-A3E6-DA6E-430CFA3995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71" name="Oval 136">
                  <a:extLst>
                    <a:ext uri="{FF2B5EF4-FFF2-40B4-BE49-F238E27FC236}">
                      <a16:creationId xmlns:a16="http://schemas.microsoft.com/office/drawing/2014/main" id="{072220A2-5007-1F6F-0D8E-4042287DC8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13" name="Group 137">
                <a:extLst>
                  <a:ext uri="{FF2B5EF4-FFF2-40B4-BE49-F238E27FC236}">
                    <a16:creationId xmlns:a16="http://schemas.microsoft.com/office/drawing/2014/main" id="{FEB94673-D98B-B1AC-D74C-BFE34FC6ED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935"/>
                <a:ext cx="144" cy="144"/>
                <a:chOff x="1200" y="1968"/>
                <a:chExt cx="144" cy="144"/>
              </a:xfrm>
            </p:grpSpPr>
            <p:sp>
              <p:nvSpPr>
                <p:cNvPr id="268" name="Oval 138">
                  <a:extLst>
                    <a:ext uri="{FF2B5EF4-FFF2-40B4-BE49-F238E27FC236}">
                      <a16:creationId xmlns:a16="http://schemas.microsoft.com/office/drawing/2014/main" id="{289FBD8C-BA48-E24B-3DDE-7CEB0F944E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69" name="Oval 139">
                  <a:extLst>
                    <a:ext uri="{FF2B5EF4-FFF2-40B4-BE49-F238E27FC236}">
                      <a16:creationId xmlns:a16="http://schemas.microsoft.com/office/drawing/2014/main" id="{9FCAB837-F6B6-3EA7-DB82-8AEDC08E49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14" name="Group 140">
                <a:extLst>
                  <a:ext uri="{FF2B5EF4-FFF2-40B4-BE49-F238E27FC236}">
                    <a16:creationId xmlns:a16="http://schemas.microsoft.com/office/drawing/2014/main" id="{D04926F0-A0EA-8D55-2838-C25317F00A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0" y="1734"/>
                <a:ext cx="144" cy="144"/>
                <a:chOff x="1200" y="1968"/>
                <a:chExt cx="144" cy="144"/>
              </a:xfrm>
            </p:grpSpPr>
            <p:sp>
              <p:nvSpPr>
                <p:cNvPr id="266" name="Oval 141">
                  <a:extLst>
                    <a:ext uri="{FF2B5EF4-FFF2-40B4-BE49-F238E27FC236}">
                      <a16:creationId xmlns:a16="http://schemas.microsoft.com/office/drawing/2014/main" id="{CACBF957-2F4B-E098-7779-3E677AF5CE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67" name="Oval 142">
                  <a:extLst>
                    <a:ext uri="{FF2B5EF4-FFF2-40B4-BE49-F238E27FC236}">
                      <a16:creationId xmlns:a16="http://schemas.microsoft.com/office/drawing/2014/main" id="{CF249131-96E6-AB66-7386-F29EB64D53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15" name="Group 143">
                <a:extLst>
                  <a:ext uri="{FF2B5EF4-FFF2-40B4-BE49-F238E27FC236}">
                    <a16:creationId xmlns:a16="http://schemas.microsoft.com/office/drawing/2014/main" id="{C6C0A4AB-3CAC-55A1-E016-E2CD762742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9" y="1584"/>
                <a:ext cx="144" cy="144"/>
                <a:chOff x="1200" y="1968"/>
                <a:chExt cx="144" cy="144"/>
              </a:xfrm>
            </p:grpSpPr>
            <p:sp>
              <p:nvSpPr>
                <p:cNvPr id="264" name="Oval 144">
                  <a:extLst>
                    <a:ext uri="{FF2B5EF4-FFF2-40B4-BE49-F238E27FC236}">
                      <a16:creationId xmlns:a16="http://schemas.microsoft.com/office/drawing/2014/main" id="{2C52CCAC-F89E-CBFE-3AB8-EF71BF182C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65" name="Oval 145">
                  <a:extLst>
                    <a:ext uri="{FF2B5EF4-FFF2-40B4-BE49-F238E27FC236}">
                      <a16:creationId xmlns:a16="http://schemas.microsoft.com/office/drawing/2014/main" id="{7230F6C6-D954-4720-099B-A3399E2DD5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16" name="Group 146">
                <a:extLst>
                  <a:ext uri="{FF2B5EF4-FFF2-40B4-BE49-F238E27FC236}">
                    <a16:creationId xmlns:a16="http://schemas.microsoft.com/office/drawing/2014/main" id="{36125FEB-CD00-ABDE-4D8F-6A05EE70A6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9" y="1893"/>
                <a:ext cx="144" cy="144"/>
                <a:chOff x="1422" y="1893"/>
                <a:chExt cx="144" cy="144"/>
              </a:xfrm>
            </p:grpSpPr>
            <p:sp>
              <p:nvSpPr>
                <p:cNvPr id="262" name="Oval 147">
                  <a:extLst>
                    <a:ext uri="{FF2B5EF4-FFF2-40B4-BE49-F238E27FC236}">
                      <a16:creationId xmlns:a16="http://schemas.microsoft.com/office/drawing/2014/main" id="{F99E2211-E120-95F5-35C4-750C59D11E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63" name="Oval 148">
                  <a:extLst>
                    <a:ext uri="{FF2B5EF4-FFF2-40B4-BE49-F238E27FC236}">
                      <a16:creationId xmlns:a16="http://schemas.microsoft.com/office/drawing/2014/main" id="{FA55F909-4899-EA2D-1DED-909A24BDB7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17" name="Group 149">
                <a:extLst>
                  <a:ext uri="{FF2B5EF4-FFF2-40B4-BE49-F238E27FC236}">
                    <a16:creationId xmlns:a16="http://schemas.microsoft.com/office/drawing/2014/main" id="{7251B57E-3520-DD6A-BF95-93C44242C9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5" y="1758"/>
                <a:ext cx="144" cy="144"/>
                <a:chOff x="1422" y="1893"/>
                <a:chExt cx="144" cy="144"/>
              </a:xfrm>
            </p:grpSpPr>
            <p:sp>
              <p:nvSpPr>
                <p:cNvPr id="260" name="Oval 150">
                  <a:extLst>
                    <a:ext uri="{FF2B5EF4-FFF2-40B4-BE49-F238E27FC236}">
                      <a16:creationId xmlns:a16="http://schemas.microsoft.com/office/drawing/2014/main" id="{CED9EF7B-CE1C-F7A9-1A6A-994669C223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61" name="Oval 151">
                  <a:extLst>
                    <a:ext uri="{FF2B5EF4-FFF2-40B4-BE49-F238E27FC236}">
                      <a16:creationId xmlns:a16="http://schemas.microsoft.com/office/drawing/2014/main" id="{9878310B-9A77-C656-DF76-DAE1821347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18" name="Group 152">
                <a:extLst>
                  <a:ext uri="{FF2B5EF4-FFF2-40B4-BE49-F238E27FC236}">
                    <a16:creationId xmlns:a16="http://schemas.microsoft.com/office/drawing/2014/main" id="{B0BABB1B-8804-8A36-70DE-A6EF918174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1" y="1743"/>
                <a:ext cx="144" cy="144"/>
                <a:chOff x="1200" y="1968"/>
                <a:chExt cx="144" cy="144"/>
              </a:xfrm>
            </p:grpSpPr>
            <p:sp>
              <p:nvSpPr>
                <p:cNvPr id="258" name="Oval 153">
                  <a:extLst>
                    <a:ext uri="{FF2B5EF4-FFF2-40B4-BE49-F238E27FC236}">
                      <a16:creationId xmlns:a16="http://schemas.microsoft.com/office/drawing/2014/main" id="{6EDD3526-41B7-D7C7-1C5E-3EFFED1DFE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59" name="Oval 154">
                  <a:extLst>
                    <a:ext uri="{FF2B5EF4-FFF2-40B4-BE49-F238E27FC236}">
                      <a16:creationId xmlns:a16="http://schemas.microsoft.com/office/drawing/2014/main" id="{8141C265-90BC-2B22-34C5-E669D9799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19" name="Group 155">
                <a:extLst>
                  <a:ext uri="{FF2B5EF4-FFF2-40B4-BE49-F238E27FC236}">
                    <a16:creationId xmlns:a16="http://schemas.microsoft.com/office/drawing/2014/main" id="{5B373101-D64B-6F79-25FD-8E89ABF4EC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9" y="1605"/>
                <a:ext cx="144" cy="144"/>
                <a:chOff x="1200" y="1968"/>
                <a:chExt cx="144" cy="144"/>
              </a:xfrm>
            </p:grpSpPr>
            <p:sp>
              <p:nvSpPr>
                <p:cNvPr id="256" name="Oval 156">
                  <a:extLst>
                    <a:ext uri="{FF2B5EF4-FFF2-40B4-BE49-F238E27FC236}">
                      <a16:creationId xmlns:a16="http://schemas.microsoft.com/office/drawing/2014/main" id="{FE4B007D-D460-19A8-D4DF-D13C321F54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57" name="Oval 157">
                  <a:extLst>
                    <a:ext uri="{FF2B5EF4-FFF2-40B4-BE49-F238E27FC236}">
                      <a16:creationId xmlns:a16="http://schemas.microsoft.com/office/drawing/2014/main" id="{E754D780-5E39-CAE8-51C1-89783CFABE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20" name="Group 158">
                <a:extLst>
                  <a:ext uri="{FF2B5EF4-FFF2-40B4-BE49-F238E27FC236}">
                    <a16:creationId xmlns:a16="http://schemas.microsoft.com/office/drawing/2014/main" id="{E6E07612-EE4C-1D98-D3B2-B5FA50D179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785"/>
                <a:ext cx="144" cy="144"/>
                <a:chOff x="1200" y="1968"/>
                <a:chExt cx="144" cy="144"/>
              </a:xfrm>
            </p:grpSpPr>
            <p:sp>
              <p:nvSpPr>
                <p:cNvPr id="254" name="Oval 159">
                  <a:extLst>
                    <a:ext uri="{FF2B5EF4-FFF2-40B4-BE49-F238E27FC236}">
                      <a16:creationId xmlns:a16="http://schemas.microsoft.com/office/drawing/2014/main" id="{70729838-DBFE-60C9-A80C-8C8C1CAF4D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55" name="Oval 160">
                  <a:extLst>
                    <a:ext uri="{FF2B5EF4-FFF2-40B4-BE49-F238E27FC236}">
                      <a16:creationId xmlns:a16="http://schemas.microsoft.com/office/drawing/2014/main" id="{6DAB6518-90C5-14CD-9BB9-7299E42E73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694CC17E-1DA2-9588-36D4-2B43AE6289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1" y="1749"/>
                <a:ext cx="144" cy="144"/>
                <a:chOff x="1200" y="1968"/>
                <a:chExt cx="144" cy="144"/>
              </a:xfrm>
            </p:grpSpPr>
            <p:sp>
              <p:nvSpPr>
                <p:cNvPr id="252" name="Oval 162">
                  <a:extLst>
                    <a:ext uri="{FF2B5EF4-FFF2-40B4-BE49-F238E27FC236}">
                      <a16:creationId xmlns:a16="http://schemas.microsoft.com/office/drawing/2014/main" id="{68871881-FF67-4D17-142B-2BF6BF4EFB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53" name="Oval 163">
                  <a:extLst>
                    <a:ext uri="{FF2B5EF4-FFF2-40B4-BE49-F238E27FC236}">
                      <a16:creationId xmlns:a16="http://schemas.microsoft.com/office/drawing/2014/main" id="{0E8032DB-834E-17B2-6965-1547F38CC6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22" name="Group 164">
                <a:extLst>
                  <a:ext uri="{FF2B5EF4-FFF2-40B4-BE49-F238E27FC236}">
                    <a16:creationId xmlns:a16="http://schemas.microsoft.com/office/drawing/2014/main" id="{EAB41F87-E4E8-B8FE-8174-4BBA495157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1845"/>
                <a:ext cx="144" cy="144"/>
                <a:chOff x="1200" y="1968"/>
                <a:chExt cx="144" cy="144"/>
              </a:xfrm>
            </p:grpSpPr>
            <p:sp>
              <p:nvSpPr>
                <p:cNvPr id="250" name="Oval 165">
                  <a:extLst>
                    <a:ext uri="{FF2B5EF4-FFF2-40B4-BE49-F238E27FC236}">
                      <a16:creationId xmlns:a16="http://schemas.microsoft.com/office/drawing/2014/main" id="{B9320940-D61C-1D31-0738-8614EF9DC4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51" name="Oval 166">
                  <a:extLst>
                    <a:ext uri="{FF2B5EF4-FFF2-40B4-BE49-F238E27FC236}">
                      <a16:creationId xmlns:a16="http://schemas.microsoft.com/office/drawing/2014/main" id="{4595FAB5-37E0-271A-FCAF-EB1766FE97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23" name="Group 167">
                <a:extLst>
                  <a:ext uri="{FF2B5EF4-FFF2-40B4-BE49-F238E27FC236}">
                    <a16:creationId xmlns:a16="http://schemas.microsoft.com/office/drawing/2014/main" id="{38909316-6C71-AAC9-D273-E1B27BC9A1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1" y="1854"/>
                <a:ext cx="144" cy="144"/>
                <a:chOff x="1422" y="1893"/>
                <a:chExt cx="144" cy="144"/>
              </a:xfrm>
            </p:grpSpPr>
            <p:sp>
              <p:nvSpPr>
                <p:cNvPr id="248" name="Oval 168">
                  <a:extLst>
                    <a:ext uri="{FF2B5EF4-FFF2-40B4-BE49-F238E27FC236}">
                      <a16:creationId xmlns:a16="http://schemas.microsoft.com/office/drawing/2014/main" id="{F4206806-2CB8-D319-73AD-24BF9F1716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49" name="Oval 169">
                  <a:extLst>
                    <a:ext uri="{FF2B5EF4-FFF2-40B4-BE49-F238E27FC236}">
                      <a16:creationId xmlns:a16="http://schemas.microsoft.com/office/drawing/2014/main" id="{5106B081-173B-767E-1224-512CDD6F13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24" name="Group 170">
                <a:extLst>
                  <a:ext uri="{FF2B5EF4-FFF2-40B4-BE49-F238E27FC236}">
                    <a16:creationId xmlns:a16="http://schemas.microsoft.com/office/drawing/2014/main" id="{D5515656-1FEE-40D6-E865-9C9BA3A124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3" y="1944"/>
                <a:ext cx="144" cy="144"/>
                <a:chOff x="1422" y="1893"/>
                <a:chExt cx="144" cy="144"/>
              </a:xfrm>
            </p:grpSpPr>
            <p:sp>
              <p:nvSpPr>
                <p:cNvPr id="246" name="Oval 171">
                  <a:extLst>
                    <a:ext uri="{FF2B5EF4-FFF2-40B4-BE49-F238E27FC236}">
                      <a16:creationId xmlns:a16="http://schemas.microsoft.com/office/drawing/2014/main" id="{96C4F494-7B6B-5F30-8A0C-01DE39CEF2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47" name="Oval 172">
                  <a:extLst>
                    <a:ext uri="{FF2B5EF4-FFF2-40B4-BE49-F238E27FC236}">
                      <a16:creationId xmlns:a16="http://schemas.microsoft.com/office/drawing/2014/main" id="{CA8A0951-17ED-5EBB-94A7-A5F06C3EE2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25" name="Group 173">
                <a:extLst>
                  <a:ext uri="{FF2B5EF4-FFF2-40B4-BE49-F238E27FC236}">
                    <a16:creationId xmlns:a16="http://schemas.microsoft.com/office/drawing/2014/main" id="{3C6D36FC-87BB-1299-66F7-6C392AE19D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95" y="1842"/>
                <a:ext cx="144" cy="144"/>
                <a:chOff x="1422" y="1893"/>
                <a:chExt cx="144" cy="144"/>
              </a:xfrm>
            </p:grpSpPr>
            <p:sp>
              <p:nvSpPr>
                <p:cNvPr id="244" name="Oval 174">
                  <a:extLst>
                    <a:ext uri="{FF2B5EF4-FFF2-40B4-BE49-F238E27FC236}">
                      <a16:creationId xmlns:a16="http://schemas.microsoft.com/office/drawing/2014/main" id="{95F14CC2-4148-6DB3-A42B-C8286257E0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45" name="Oval 175">
                  <a:extLst>
                    <a:ext uri="{FF2B5EF4-FFF2-40B4-BE49-F238E27FC236}">
                      <a16:creationId xmlns:a16="http://schemas.microsoft.com/office/drawing/2014/main" id="{BF6B842D-8EC2-9DE6-41EC-99FDBD41AB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26" name="Group 176">
                <a:extLst>
                  <a:ext uri="{FF2B5EF4-FFF2-40B4-BE49-F238E27FC236}">
                    <a16:creationId xmlns:a16="http://schemas.microsoft.com/office/drawing/2014/main" id="{75618288-B42D-4B73-CACC-1B52DFCEEF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3" y="1638"/>
                <a:ext cx="144" cy="144"/>
                <a:chOff x="1422" y="1893"/>
                <a:chExt cx="144" cy="144"/>
              </a:xfrm>
            </p:grpSpPr>
            <p:sp>
              <p:nvSpPr>
                <p:cNvPr id="242" name="Oval 177">
                  <a:extLst>
                    <a:ext uri="{FF2B5EF4-FFF2-40B4-BE49-F238E27FC236}">
                      <a16:creationId xmlns:a16="http://schemas.microsoft.com/office/drawing/2014/main" id="{25762526-4302-DBC7-F04E-66F742ECB6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43" name="Oval 178">
                  <a:extLst>
                    <a:ext uri="{FF2B5EF4-FFF2-40B4-BE49-F238E27FC236}">
                      <a16:creationId xmlns:a16="http://schemas.microsoft.com/office/drawing/2014/main" id="{93A8D509-D918-4570-6F2C-141D7C83FA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27" name="Group 179">
                <a:extLst>
                  <a:ext uri="{FF2B5EF4-FFF2-40B4-BE49-F238E27FC236}">
                    <a16:creationId xmlns:a16="http://schemas.microsoft.com/office/drawing/2014/main" id="{FBC10BF2-065B-3164-EBD4-31CF790D9D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1638"/>
                <a:ext cx="144" cy="144"/>
                <a:chOff x="1422" y="1893"/>
                <a:chExt cx="144" cy="144"/>
              </a:xfrm>
            </p:grpSpPr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52E9D247-1FDD-C986-6A1E-9D0BE53365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3A11F2C3-8994-42DC-5BDF-77571AB496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28" name="Group 182">
                <a:extLst>
                  <a:ext uri="{FF2B5EF4-FFF2-40B4-BE49-F238E27FC236}">
                    <a16:creationId xmlns:a16="http://schemas.microsoft.com/office/drawing/2014/main" id="{8F923C4C-2E8C-27F3-18F6-DFB36E7CA4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7" y="1866"/>
                <a:ext cx="144" cy="144"/>
                <a:chOff x="1422" y="1893"/>
                <a:chExt cx="144" cy="144"/>
              </a:xfrm>
            </p:grpSpPr>
            <p:sp>
              <p:nvSpPr>
                <p:cNvPr id="238" name="Oval 183">
                  <a:extLst>
                    <a:ext uri="{FF2B5EF4-FFF2-40B4-BE49-F238E27FC236}">
                      <a16:creationId xmlns:a16="http://schemas.microsoft.com/office/drawing/2014/main" id="{51F28FE6-D117-D5C9-E475-739BCC3E34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39" name="Oval 184">
                  <a:extLst>
                    <a:ext uri="{FF2B5EF4-FFF2-40B4-BE49-F238E27FC236}">
                      <a16:creationId xmlns:a16="http://schemas.microsoft.com/office/drawing/2014/main" id="{73E57197-A331-FA62-8A7B-C5801C54D1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29" name="Group 185">
                <a:extLst>
                  <a:ext uri="{FF2B5EF4-FFF2-40B4-BE49-F238E27FC236}">
                    <a16:creationId xmlns:a16="http://schemas.microsoft.com/office/drawing/2014/main" id="{50E4F478-4279-49F2-8ED7-0EB68EC3CA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3" y="1764"/>
                <a:ext cx="144" cy="144"/>
                <a:chOff x="1422" y="1893"/>
                <a:chExt cx="144" cy="144"/>
              </a:xfrm>
            </p:grpSpPr>
            <p:sp>
              <p:nvSpPr>
                <p:cNvPr id="236" name="Oval 186">
                  <a:extLst>
                    <a:ext uri="{FF2B5EF4-FFF2-40B4-BE49-F238E27FC236}">
                      <a16:creationId xmlns:a16="http://schemas.microsoft.com/office/drawing/2014/main" id="{5D060CEB-0466-2D97-FB18-E6EF3435DE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37" name="Oval 187">
                  <a:extLst>
                    <a:ext uri="{FF2B5EF4-FFF2-40B4-BE49-F238E27FC236}">
                      <a16:creationId xmlns:a16="http://schemas.microsoft.com/office/drawing/2014/main" id="{2822486F-265D-2ADA-00C9-F4D4CDF9F7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30" name="Group 188">
                <a:extLst>
                  <a:ext uri="{FF2B5EF4-FFF2-40B4-BE49-F238E27FC236}">
                    <a16:creationId xmlns:a16="http://schemas.microsoft.com/office/drawing/2014/main" id="{27A0EE2E-3C97-907A-1715-31EEFE09A5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4" y="1932"/>
                <a:ext cx="144" cy="144"/>
                <a:chOff x="1200" y="1968"/>
                <a:chExt cx="144" cy="144"/>
              </a:xfrm>
            </p:grpSpPr>
            <p:sp>
              <p:nvSpPr>
                <p:cNvPr id="234" name="Oval 189">
                  <a:extLst>
                    <a:ext uri="{FF2B5EF4-FFF2-40B4-BE49-F238E27FC236}">
                      <a16:creationId xmlns:a16="http://schemas.microsoft.com/office/drawing/2014/main" id="{BF290206-BB15-0895-CE65-5C21A80DD4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44" cy="14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35" name="Oval 190">
                  <a:extLst>
                    <a:ext uri="{FF2B5EF4-FFF2-40B4-BE49-F238E27FC236}">
                      <a16:creationId xmlns:a16="http://schemas.microsoft.com/office/drawing/2014/main" id="{E89BC67F-DA9C-D511-05FD-2617FDDF96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0" y="1986"/>
                  <a:ext cx="48" cy="48"/>
                </a:xfrm>
                <a:prstGeom prst="ellipse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8D05C90B-4C6E-695A-80FB-6DBBF5A740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1" y="1956"/>
                <a:ext cx="144" cy="144"/>
                <a:chOff x="1422" y="1893"/>
                <a:chExt cx="144" cy="144"/>
              </a:xfrm>
            </p:grpSpPr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23202856-3DB8-99FB-11E9-12D612D889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2" y="1893"/>
                  <a:ext cx="144" cy="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ED1ED351-98A0-1E47-FFB7-F8A357E8A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2" y="1911"/>
                  <a:ext cx="48" cy="48"/>
                </a:xfrm>
                <a:prstGeom prst="ellipse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</a:endParaRPr>
                </a:p>
              </p:txBody>
            </p:sp>
          </p:grpSp>
        </p:grp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E3B0F539-804F-5035-BBD6-330D56C6D1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335509">
              <a:off x="3015964" y="5911523"/>
              <a:ext cx="592463" cy="462809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chemeClr val="tx2"/>
                  </a:gs>
                  <a:gs pos="44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endParaRPr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02BA1162-5E52-4AF3-848A-0BEC8DBCA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908349">
              <a:off x="2953819" y="5501318"/>
              <a:ext cx="683904" cy="1254132"/>
            </a:xfrm>
            <a:prstGeom prst="ellipse">
              <a:avLst/>
            </a:prstGeom>
            <a:noFill/>
            <a:ln w="6350">
              <a:gradFill flip="none" rotWithShape="1">
                <a:gsLst>
                  <a:gs pos="28000">
                    <a:schemeClr val="tx2"/>
                  </a:gs>
                  <a:gs pos="44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endParaRPr>
            </a:p>
          </p:txBody>
        </p:sp>
        <p:grpSp>
          <p:nvGrpSpPr>
            <p:cNvPr id="201" name="Group 109">
              <a:extLst>
                <a:ext uri="{FF2B5EF4-FFF2-40B4-BE49-F238E27FC236}">
                  <a16:creationId xmlns:a16="http://schemas.microsoft.com/office/drawing/2014/main" id="{8A9DA2C1-802A-5973-EAFF-757A087471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90097" y="5572387"/>
              <a:ext cx="72008" cy="72008"/>
              <a:chOff x="2142" y="1758"/>
              <a:chExt cx="144" cy="144"/>
            </a:xfrm>
          </p:grpSpPr>
          <p:sp>
            <p:nvSpPr>
              <p:cNvPr id="204" name="Oval 110">
                <a:extLst>
                  <a:ext uri="{FF2B5EF4-FFF2-40B4-BE49-F238E27FC236}">
                    <a16:creationId xmlns:a16="http://schemas.microsoft.com/office/drawing/2014/main" id="{0FD584C2-E886-7777-B2F4-A9E3FE654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2" y="1758"/>
                <a:ext cx="144" cy="144"/>
              </a:xfrm>
              <a:prstGeom prst="ellipse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205" name="Oval 111">
                <a:extLst>
                  <a:ext uri="{FF2B5EF4-FFF2-40B4-BE49-F238E27FC236}">
                    <a16:creationId xmlns:a16="http://schemas.microsoft.com/office/drawing/2014/main" id="{7E150577-351C-E9B8-B2F7-B682B1149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" y="1776"/>
                <a:ext cx="48" cy="48"/>
              </a:xfrm>
              <a:prstGeom prst="ellipse">
                <a:avLst/>
              </a:prstGeom>
              <a:solidFill>
                <a:srgbClr val="99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37848889-6E43-3BF6-77B4-744967B79C32}"/>
                </a:ext>
              </a:extLst>
            </p:cNvPr>
            <p:cNvSpPr/>
            <p:nvPr/>
          </p:nvSpPr>
          <p:spPr bwMode="auto">
            <a:xfrm>
              <a:off x="3462105" y="5875138"/>
              <a:ext cx="72008" cy="683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  <a:prstDash val="sysDot"/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Arc 202">
              <a:extLst>
                <a:ext uri="{FF2B5EF4-FFF2-40B4-BE49-F238E27FC236}">
                  <a16:creationId xmlns:a16="http://schemas.microsoft.com/office/drawing/2014/main" id="{DEB9E651-EA69-FFC0-85A0-2F4EDE7F7F24}"/>
                </a:ext>
              </a:extLst>
            </p:cNvPr>
            <p:cNvSpPr/>
            <p:nvPr/>
          </p:nvSpPr>
          <p:spPr>
            <a:xfrm rot="1610056">
              <a:off x="3239651" y="5609339"/>
              <a:ext cx="292898" cy="373230"/>
            </a:xfrm>
            <a:prstGeom prst="arc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8" name="TextBox 287">
            <a:extLst>
              <a:ext uri="{FF2B5EF4-FFF2-40B4-BE49-F238E27FC236}">
                <a16:creationId xmlns:a16="http://schemas.microsoft.com/office/drawing/2014/main" id="{C56F90F9-13B4-0918-68D2-0C611701C6D8}"/>
              </a:ext>
            </a:extLst>
          </p:cNvPr>
          <p:cNvSpPr txBox="1"/>
          <p:nvPr/>
        </p:nvSpPr>
        <p:spPr>
          <a:xfrm>
            <a:off x="6115810" y="1034796"/>
            <a:ext cx="238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Impact excitation and subsequent decay</a:t>
            </a:r>
          </a:p>
        </p:txBody>
      </p:sp>
      <p:grpSp>
        <p:nvGrpSpPr>
          <p:cNvPr id="290" name="Group 194">
            <a:extLst>
              <a:ext uri="{FF2B5EF4-FFF2-40B4-BE49-F238E27FC236}">
                <a16:creationId xmlns:a16="http://schemas.microsoft.com/office/drawing/2014/main" id="{F31B42A1-F323-3381-B604-E1852918E9F1}"/>
              </a:ext>
            </a:extLst>
          </p:cNvPr>
          <p:cNvGrpSpPr>
            <a:grpSpLocks/>
          </p:cNvGrpSpPr>
          <p:nvPr/>
        </p:nvGrpSpPr>
        <p:grpSpPr bwMode="auto">
          <a:xfrm>
            <a:off x="7633933" y="2431760"/>
            <a:ext cx="342836" cy="393345"/>
            <a:chOff x="4053" y="1584"/>
            <a:chExt cx="501" cy="516"/>
          </a:xfrm>
        </p:grpSpPr>
        <p:grpSp>
          <p:nvGrpSpPr>
            <p:cNvPr id="298" name="Group 116">
              <a:extLst>
                <a:ext uri="{FF2B5EF4-FFF2-40B4-BE49-F238E27FC236}">
                  <a16:creationId xmlns:a16="http://schemas.microsoft.com/office/drawing/2014/main" id="{9C1D8DF8-80BC-9678-79D7-3CD5B29267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5" y="1707"/>
              <a:ext cx="144" cy="144"/>
              <a:chOff x="1200" y="1968"/>
              <a:chExt cx="144" cy="144"/>
            </a:xfrm>
          </p:grpSpPr>
          <p:sp>
            <p:nvSpPr>
              <p:cNvPr id="374" name="Oval 117">
                <a:extLst>
                  <a:ext uri="{FF2B5EF4-FFF2-40B4-BE49-F238E27FC236}">
                    <a16:creationId xmlns:a16="http://schemas.microsoft.com/office/drawing/2014/main" id="{71377EC2-4831-4232-1680-21662DD9B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75" name="Oval 118">
                <a:extLst>
                  <a:ext uri="{FF2B5EF4-FFF2-40B4-BE49-F238E27FC236}">
                    <a16:creationId xmlns:a16="http://schemas.microsoft.com/office/drawing/2014/main" id="{FB36FA42-FCFF-FF5F-CFEB-C162E5841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299" name="Group 119">
              <a:extLst>
                <a:ext uri="{FF2B5EF4-FFF2-40B4-BE49-F238E27FC236}">
                  <a16:creationId xmlns:a16="http://schemas.microsoft.com/office/drawing/2014/main" id="{B105C5B1-E26B-F152-96DD-BBD8F33C21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800"/>
              <a:ext cx="144" cy="144"/>
              <a:chOff x="1200" y="1968"/>
              <a:chExt cx="144" cy="144"/>
            </a:xfrm>
          </p:grpSpPr>
          <p:sp>
            <p:nvSpPr>
              <p:cNvPr id="372" name="Oval 120">
                <a:extLst>
                  <a:ext uri="{FF2B5EF4-FFF2-40B4-BE49-F238E27FC236}">
                    <a16:creationId xmlns:a16="http://schemas.microsoft.com/office/drawing/2014/main" id="{D36A5F8F-EEF6-4344-81F5-BB7542120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73" name="Oval 121">
                <a:extLst>
                  <a:ext uri="{FF2B5EF4-FFF2-40B4-BE49-F238E27FC236}">
                    <a16:creationId xmlns:a16="http://schemas.microsoft.com/office/drawing/2014/main" id="{19E3ADB5-5DD9-427D-5369-4F26A5473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00" name="Group 122">
              <a:extLst>
                <a:ext uri="{FF2B5EF4-FFF2-40B4-BE49-F238E27FC236}">
                  <a16:creationId xmlns:a16="http://schemas.microsoft.com/office/drawing/2014/main" id="{8FDF3132-E872-9EF5-89DA-B30589A158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710"/>
              <a:ext cx="144" cy="144"/>
              <a:chOff x="1422" y="1893"/>
              <a:chExt cx="144" cy="144"/>
            </a:xfrm>
          </p:grpSpPr>
          <p:sp>
            <p:nvSpPr>
              <p:cNvPr id="370" name="Oval 123">
                <a:extLst>
                  <a:ext uri="{FF2B5EF4-FFF2-40B4-BE49-F238E27FC236}">
                    <a16:creationId xmlns:a16="http://schemas.microsoft.com/office/drawing/2014/main" id="{092B7496-726C-AF0F-78D5-B9D6527C4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71" name="Oval 124">
                <a:extLst>
                  <a:ext uri="{FF2B5EF4-FFF2-40B4-BE49-F238E27FC236}">
                    <a16:creationId xmlns:a16="http://schemas.microsoft.com/office/drawing/2014/main" id="{0E222E46-D6D3-6057-240A-A64D48DE6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01" name="Group 125">
              <a:extLst>
                <a:ext uri="{FF2B5EF4-FFF2-40B4-BE49-F238E27FC236}">
                  <a16:creationId xmlns:a16="http://schemas.microsoft.com/office/drawing/2014/main" id="{427643B4-1AC6-B77A-3FA0-C36277755E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39"/>
              <a:ext cx="144" cy="144"/>
              <a:chOff x="1422" y="1893"/>
              <a:chExt cx="144" cy="144"/>
            </a:xfrm>
          </p:grpSpPr>
          <p:sp>
            <p:nvSpPr>
              <p:cNvPr id="368" name="Oval 126">
                <a:extLst>
                  <a:ext uri="{FF2B5EF4-FFF2-40B4-BE49-F238E27FC236}">
                    <a16:creationId xmlns:a16="http://schemas.microsoft.com/office/drawing/2014/main" id="{8821679E-9214-EC0E-5544-79401EC24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69" name="Oval 127">
                <a:extLst>
                  <a:ext uri="{FF2B5EF4-FFF2-40B4-BE49-F238E27FC236}">
                    <a16:creationId xmlns:a16="http://schemas.microsoft.com/office/drawing/2014/main" id="{F31B63D4-F45B-DCC8-C33B-050D3CCFC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02" name="Group 128">
              <a:extLst>
                <a:ext uri="{FF2B5EF4-FFF2-40B4-BE49-F238E27FC236}">
                  <a16:creationId xmlns:a16="http://schemas.microsoft.com/office/drawing/2014/main" id="{31D69BE4-695E-6AEE-8FA7-7413E7A947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0" y="1689"/>
              <a:ext cx="144" cy="144"/>
              <a:chOff x="1422" y="1893"/>
              <a:chExt cx="144" cy="144"/>
            </a:xfrm>
          </p:grpSpPr>
          <p:sp>
            <p:nvSpPr>
              <p:cNvPr id="366" name="Oval 129">
                <a:extLst>
                  <a:ext uri="{FF2B5EF4-FFF2-40B4-BE49-F238E27FC236}">
                    <a16:creationId xmlns:a16="http://schemas.microsoft.com/office/drawing/2014/main" id="{7A246013-B0E6-2615-C31E-5CD5D0F07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67" name="Oval 130">
                <a:extLst>
                  <a:ext uri="{FF2B5EF4-FFF2-40B4-BE49-F238E27FC236}">
                    <a16:creationId xmlns:a16="http://schemas.microsoft.com/office/drawing/2014/main" id="{13A17D68-9FA7-7255-9D65-FF54F1268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03" name="Group 131">
              <a:extLst>
                <a:ext uri="{FF2B5EF4-FFF2-40B4-BE49-F238E27FC236}">
                  <a16:creationId xmlns:a16="http://schemas.microsoft.com/office/drawing/2014/main" id="{C81AE7EE-0BDD-FE6C-3149-DD1809DECB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5" y="1671"/>
              <a:ext cx="144" cy="144"/>
              <a:chOff x="1422" y="1893"/>
              <a:chExt cx="144" cy="144"/>
            </a:xfrm>
          </p:grpSpPr>
          <p:sp>
            <p:nvSpPr>
              <p:cNvPr id="364" name="Oval 132">
                <a:extLst>
                  <a:ext uri="{FF2B5EF4-FFF2-40B4-BE49-F238E27FC236}">
                    <a16:creationId xmlns:a16="http://schemas.microsoft.com/office/drawing/2014/main" id="{094921D1-C52B-12AB-B296-D57EEF287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65" name="Oval 133">
                <a:extLst>
                  <a:ext uri="{FF2B5EF4-FFF2-40B4-BE49-F238E27FC236}">
                    <a16:creationId xmlns:a16="http://schemas.microsoft.com/office/drawing/2014/main" id="{39314839-FDBD-FF99-97C7-5FA3C25D2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0B2B23BF-8BEF-68F9-DC06-12B3FAB445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887"/>
              <a:ext cx="144" cy="144"/>
              <a:chOff x="1200" y="1968"/>
              <a:chExt cx="144" cy="144"/>
            </a:xfrm>
          </p:grpSpPr>
          <p:sp>
            <p:nvSpPr>
              <p:cNvPr id="362" name="Oval 135">
                <a:extLst>
                  <a:ext uri="{FF2B5EF4-FFF2-40B4-BE49-F238E27FC236}">
                    <a16:creationId xmlns:a16="http://schemas.microsoft.com/office/drawing/2014/main" id="{603F4D18-A8BA-3B3F-E993-6168AFE22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63" name="Oval 136">
                <a:extLst>
                  <a:ext uri="{FF2B5EF4-FFF2-40B4-BE49-F238E27FC236}">
                    <a16:creationId xmlns:a16="http://schemas.microsoft.com/office/drawing/2014/main" id="{E3DF9998-42CE-EAD9-B828-BEF758369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05" name="Group 137">
              <a:extLst>
                <a:ext uri="{FF2B5EF4-FFF2-40B4-BE49-F238E27FC236}">
                  <a16:creationId xmlns:a16="http://schemas.microsoft.com/office/drawing/2014/main" id="{22FEC3E9-736D-B7A1-EEAF-DC867E263B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935"/>
              <a:ext cx="144" cy="144"/>
              <a:chOff x="1200" y="1968"/>
              <a:chExt cx="144" cy="144"/>
            </a:xfrm>
          </p:grpSpPr>
          <p:sp>
            <p:nvSpPr>
              <p:cNvPr id="360" name="Oval 138">
                <a:extLst>
                  <a:ext uri="{FF2B5EF4-FFF2-40B4-BE49-F238E27FC236}">
                    <a16:creationId xmlns:a16="http://schemas.microsoft.com/office/drawing/2014/main" id="{4D3D18B2-3F85-A07B-33FC-84256F7803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61" name="Oval 139">
                <a:extLst>
                  <a:ext uri="{FF2B5EF4-FFF2-40B4-BE49-F238E27FC236}">
                    <a16:creationId xmlns:a16="http://schemas.microsoft.com/office/drawing/2014/main" id="{6C77D082-8ED8-74A4-C8CE-41F6368B1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06" name="Group 140">
              <a:extLst>
                <a:ext uri="{FF2B5EF4-FFF2-40B4-BE49-F238E27FC236}">
                  <a16:creationId xmlns:a16="http://schemas.microsoft.com/office/drawing/2014/main" id="{80FF2DD1-CC9A-488C-FEB7-4FC45408DF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0" y="1734"/>
              <a:ext cx="144" cy="144"/>
              <a:chOff x="1200" y="1968"/>
              <a:chExt cx="144" cy="144"/>
            </a:xfrm>
          </p:grpSpPr>
          <p:sp>
            <p:nvSpPr>
              <p:cNvPr id="358" name="Oval 141">
                <a:extLst>
                  <a:ext uri="{FF2B5EF4-FFF2-40B4-BE49-F238E27FC236}">
                    <a16:creationId xmlns:a16="http://schemas.microsoft.com/office/drawing/2014/main" id="{A4FE56CF-0628-CEA5-B97E-E61102376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59" name="Oval 142">
                <a:extLst>
                  <a:ext uri="{FF2B5EF4-FFF2-40B4-BE49-F238E27FC236}">
                    <a16:creationId xmlns:a16="http://schemas.microsoft.com/office/drawing/2014/main" id="{438308E8-C752-3401-20C2-F9B60836A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07" name="Group 143">
              <a:extLst>
                <a:ext uri="{FF2B5EF4-FFF2-40B4-BE49-F238E27FC236}">
                  <a16:creationId xmlns:a16="http://schemas.microsoft.com/office/drawing/2014/main" id="{05FBFEA2-4671-0EBC-C9F1-CD6DD3317E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584"/>
              <a:ext cx="144" cy="144"/>
              <a:chOff x="1200" y="1968"/>
              <a:chExt cx="144" cy="144"/>
            </a:xfrm>
          </p:grpSpPr>
          <p:sp>
            <p:nvSpPr>
              <p:cNvPr id="356" name="Oval 144">
                <a:extLst>
                  <a:ext uri="{FF2B5EF4-FFF2-40B4-BE49-F238E27FC236}">
                    <a16:creationId xmlns:a16="http://schemas.microsoft.com/office/drawing/2014/main" id="{5C4C1751-B21F-E2F6-4B58-46F644558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57" name="Oval 145">
                <a:extLst>
                  <a:ext uri="{FF2B5EF4-FFF2-40B4-BE49-F238E27FC236}">
                    <a16:creationId xmlns:a16="http://schemas.microsoft.com/office/drawing/2014/main" id="{BED84535-2422-F11F-A6E7-53F401018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08" name="Group 146">
              <a:extLst>
                <a:ext uri="{FF2B5EF4-FFF2-40B4-BE49-F238E27FC236}">
                  <a16:creationId xmlns:a16="http://schemas.microsoft.com/office/drawing/2014/main" id="{81F43AF1-3EDD-EC8C-36A0-2E3B8693D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9" y="1893"/>
              <a:ext cx="144" cy="144"/>
              <a:chOff x="1422" y="1893"/>
              <a:chExt cx="144" cy="144"/>
            </a:xfrm>
          </p:grpSpPr>
          <p:sp>
            <p:nvSpPr>
              <p:cNvPr id="354" name="Oval 147">
                <a:extLst>
                  <a:ext uri="{FF2B5EF4-FFF2-40B4-BE49-F238E27FC236}">
                    <a16:creationId xmlns:a16="http://schemas.microsoft.com/office/drawing/2014/main" id="{9ADCEDEE-3EC3-8103-1B0A-C32CE3B5B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55" name="Oval 148">
                <a:extLst>
                  <a:ext uri="{FF2B5EF4-FFF2-40B4-BE49-F238E27FC236}">
                    <a16:creationId xmlns:a16="http://schemas.microsoft.com/office/drawing/2014/main" id="{F4B81138-446C-C022-2A03-2FEEB9133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09" name="Group 149">
              <a:extLst>
                <a:ext uri="{FF2B5EF4-FFF2-40B4-BE49-F238E27FC236}">
                  <a16:creationId xmlns:a16="http://schemas.microsoft.com/office/drawing/2014/main" id="{C4BD7FCD-425D-E5AB-EA76-1B39BDE8E7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5" y="1758"/>
              <a:ext cx="144" cy="144"/>
              <a:chOff x="1422" y="1893"/>
              <a:chExt cx="144" cy="144"/>
            </a:xfrm>
          </p:grpSpPr>
          <p:sp>
            <p:nvSpPr>
              <p:cNvPr id="352" name="Oval 150">
                <a:extLst>
                  <a:ext uri="{FF2B5EF4-FFF2-40B4-BE49-F238E27FC236}">
                    <a16:creationId xmlns:a16="http://schemas.microsoft.com/office/drawing/2014/main" id="{6BC2F918-35B2-05C8-AB8E-3C6850103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53" name="Oval 151">
                <a:extLst>
                  <a:ext uri="{FF2B5EF4-FFF2-40B4-BE49-F238E27FC236}">
                    <a16:creationId xmlns:a16="http://schemas.microsoft.com/office/drawing/2014/main" id="{9AD995A5-A1E1-EC99-C26D-0A021DA81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10" name="Group 152">
              <a:extLst>
                <a:ext uri="{FF2B5EF4-FFF2-40B4-BE49-F238E27FC236}">
                  <a16:creationId xmlns:a16="http://schemas.microsoft.com/office/drawing/2014/main" id="{DB92E8F3-81F5-A2C7-BB8C-874DF1F38A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743"/>
              <a:ext cx="144" cy="144"/>
              <a:chOff x="1200" y="1968"/>
              <a:chExt cx="144" cy="144"/>
            </a:xfrm>
          </p:grpSpPr>
          <p:sp>
            <p:nvSpPr>
              <p:cNvPr id="350" name="Oval 153">
                <a:extLst>
                  <a:ext uri="{FF2B5EF4-FFF2-40B4-BE49-F238E27FC236}">
                    <a16:creationId xmlns:a16="http://schemas.microsoft.com/office/drawing/2014/main" id="{8E615575-D64F-9A59-E6DD-607F4B0B76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51" name="Oval 154">
                <a:extLst>
                  <a:ext uri="{FF2B5EF4-FFF2-40B4-BE49-F238E27FC236}">
                    <a16:creationId xmlns:a16="http://schemas.microsoft.com/office/drawing/2014/main" id="{F5582B6C-EA38-C86A-1F60-7B0658397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11" name="Group 155">
              <a:extLst>
                <a:ext uri="{FF2B5EF4-FFF2-40B4-BE49-F238E27FC236}">
                  <a16:creationId xmlns:a16="http://schemas.microsoft.com/office/drawing/2014/main" id="{931A6C14-2002-2D37-AD66-EF1DEC478A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9" y="1605"/>
              <a:ext cx="144" cy="144"/>
              <a:chOff x="1200" y="1968"/>
              <a:chExt cx="144" cy="144"/>
            </a:xfrm>
          </p:grpSpPr>
          <p:sp>
            <p:nvSpPr>
              <p:cNvPr id="348" name="Oval 156">
                <a:extLst>
                  <a:ext uri="{FF2B5EF4-FFF2-40B4-BE49-F238E27FC236}">
                    <a16:creationId xmlns:a16="http://schemas.microsoft.com/office/drawing/2014/main" id="{3C9840DE-A011-E432-0C82-7B6B93B06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49" name="Oval 157">
                <a:extLst>
                  <a:ext uri="{FF2B5EF4-FFF2-40B4-BE49-F238E27FC236}">
                    <a16:creationId xmlns:a16="http://schemas.microsoft.com/office/drawing/2014/main" id="{DCEF0335-E36E-E38E-6925-156EF7445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12" name="Group 158">
              <a:extLst>
                <a:ext uri="{FF2B5EF4-FFF2-40B4-BE49-F238E27FC236}">
                  <a16:creationId xmlns:a16="http://schemas.microsoft.com/office/drawing/2014/main" id="{17B29E5B-636D-848A-08E3-139131E95C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785"/>
              <a:ext cx="144" cy="144"/>
              <a:chOff x="1200" y="1968"/>
              <a:chExt cx="144" cy="144"/>
            </a:xfrm>
          </p:grpSpPr>
          <p:sp>
            <p:nvSpPr>
              <p:cNvPr id="346" name="Oval 159">
                <a:extLst>
                  <a:ext uri="{FF2B5EF4-FFF2-40B4-BE49-F238E27FC236}">
                    <a16:creationId xmlns:a16="http://schemas.microsoft.com/office/drawing/2014/main" id="{3077CAA8-CD89-B47D-67E9-2681101B0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47" name="Oval 160">
                <a:extLst>
                  <a:ext uri="{FF2B5EF4-FFF2-40B4-BE49-F238E27FC236}">
                    <a16:creationId xmlns:a16="http://schemas.microsoft.com/office/drawing/2014/main" id="{E7C97BB3-4778-9726-D785-896BAAAD9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F7FF38AD-C9A2-57FA-8CDA-BAA49A735F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1" y="1749"/>
              <a:ext cx="144" cy="144"/>
              <a:chOff x="1200" y="1968"/>
              <a:chExt cx="144" cy="144"/>
            </a:xfrm>
          </p:grpSpPr>
          <p:sp>
            <p:nvSpPr>
              <p:cNvPr id="344" name="Oval 162">
                <a:extLst>
                  <a:ext uri="{FF2B5EF4-FFF2-40B4-BE49-F238E27FC236}">
                    <a16:creationId xmlns:a16="http://schemas.microsoft.com/office/drawing/2014/main" id="{3C16C105-9E41-F6D4-AEB9-5C9A4BE78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45" name="Oval 163">
                <a:extLst>
                  <a:ext uri="{FF2B5EF4-FFF2-40B4-BE49-F238E27FC236}">
                    <a16:creationId xmlns:a16="http://schemas.microsoft.com/office/drawing/2014/main" id="{A544C5EF-68E5-211B-7C76-325BE92C0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14" name="Group 164">
              <a:extLst>
                <a:ext uri="{FF2B5EF4-FFF2-40B4-BE49-F238E27FC236}">
                  <a16:creationId xmlns:a16="http://schemas.microsoft.com/office/drawing/2014/main" id="{D787CF53-AFBA-EFD1-7AB5-035B277255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7" y="1845"/>
              <a:ext cx="144" cy="144"/>
              <a:chOff x="1200" y="1968"/>
              <a:chExt cx="144" cy="144"/>
            </a:xfrm>
          </p:grpSpPr>
          <p:sp>
            <p:nvSpPr>
              <p:cNvPr id="342" name="Oval 165">
                <a:extLst>
                  <a:ext uri="{FF2B5EF4-FFF2-40B4-BE49-F238E27FC236}">
                    <a16:creationId xmlns:a16="http://schemas.microsoft.com/office/drawing/2014/main" id="{24797E4B-76A3-E033-B30F-FE3C90BEF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43" name="Oval 166">
                <a:extLst>
                  <a:ext uri="{FF2B5EF4-FFF2-40B4-BE49-F238E27FC236}">
                    <a16:creationId xmlns:a16="http://schemas.microsoft.com/office/drawing/2014/main" id="{0126EA3A-6D9B-7130-82A8-2F5E48202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15" name="Group 167">
              <a:extLst>
                <a:ext uri="{FF2B5EF4-FFF2-40B4-BE49-F238E27FC236}">
                  <a16:creationId xmlns:a16="http://schemas.microsoft.com/office/drawing/2014/main" id="{7ECDC409-F0DE-6CEA-CE66-CE896DE1E2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54"/>
              <a:ext cx="144" cy="144"/>
              <a:chOff x="1422" y="1893"/>
              <a:chExt cx="144" cy="144"/>
            </a:xfrm>
          </p:grpSpPr>
          <p:sp>
            <p:nvSpPr>
              <p:cNvPr id="340" name="Oval 168">
                <a:extLst>
                  <a:ext uri="{FF2B5EF4-FFF2-40B4-BE49-F238E27FC236}">
                    <a16:creationId xmlns:a16="http://schemas.microsoft.com/office/drawing/2014/main" id="{EE365FE8-28B3-25B4-76D6-D752DB661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41" name="Oval 169">
                <a:extLst>
                  <a:ext uri="{FF2B5EF4-FFF2-40B4-BE49-F238E27FC236}">
                    <a16:creationId xmlns:a16="http://schemas.microsoft.com/office/drawing/2014/main" id="{4727E1C2-E057-147F-0650-91425750D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16" name="Group 170">
              <a:extLst>
                <a:ext uri="{FF2B5EF4-FFF2-40B4-BE49-F238E27FC236}">
                  <a16:creationId xmlns:a16="http://schemas.microsoft.com/office/drawing/2014/main" id="{1A8C75C2-F0E3-5896-63D3-13CA41B263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1944"/>
              <a:ext cx="144" cy="144"/>
              <a:chOff x="1422" y="1893"/>
              <a:chExt cx="144" cy="144"/>
            </a:xfrm>
          </p:grpSpPr>
          <p:sp>
            <p:nvSpPr>
              <p:cNvPr id="338" name="Oval 171">
                <a:extLst>
                  <a:ext uri="{FF2B5EF4-FFF2-40B4-BE49-F238E27FC236}">
                    <a16:creationId xmlns:a16="http://schemas.microsoft.com/office/drawing/2014/main" id="{AFDD22CB-2B28-7492-7838-DA8923DE0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39" name="Oval 172">
                <a:extLst>
                  <a:ext uri="{FF2B5EF4-FFF2-40B4-BE49-F238E27FC236}">
                    <a16:creationId xmlns:a16="http://schemas.microsoft.com/office/drawing/2014/main" id="{E6805F21-AC10-7F06-5BD1-E7B4A0B3E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17" name="Group 173">
              <a:extLst>
                <a:ext uri="{FF2B5EF4-FFF2-40B4-BE49-F238E27FC236}">
                  <a16:creationId xmlns:a16="http://schemas.microsoft.com/office/drawing/2014/main" id="{ACD99D9A-DFCD-3339-27F7-E456E12D8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5" y="1842"/>
              <a:ext cx="144" cy="144"/>
              <a:chOff x="1422" y="1893"/>
              <a:chExt cx="144" cy="144"/>
            </a:xfrm>
          </p:grpSpPr>
          <p:sp>
            <p:nvSpPr>
              <p:cNvPr id="336" name="Oval 174">
                <a:extLst>
                  <a:ext uri="{FF2B5EF4-FFF2-40B4-BE49-F238E27FC236}">
                    <a16:creationId xmlns:a16="http://schemas.microsoft.com/office/drawing/2014/main" id="{798196ED-E457-92C0-B65E-5997D7522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37" name="Oval 175">
                <a:extLst>
                  <a:ext uri="{FF2B5EF4-FFF2-40B4-BE49-F238E27FC236}">
                    <a16:creationId xmlns:a16="http://schemas.microsoft.com/office/drawing/2014/main" id="{5266B670-19BE-3B5E-7483-CEC134FA9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18" name="Group 176">
              <a:extLst>
                <a:ext uri="{FF2B5EF4-FFF2-40B4-BE49-F238E27FC236}">
                  <a16:creationId xmlns:a16="http://schemas.microsoft.com/office/drawing/2014/main" id="{5F0A1508-57BF-CA11-2B55-4B8248B3A2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638"/>
              <a:ext cx="144" cy="144"/>
              <a:chOff x="1422" y="1893"/>
              <a:chExt cx="144" cy="144"/>
            </a:xfrm>
          </p:grpSpPr>
          <p:sp>
            <p:nvSpPr>
              <p:cNvPr id="334" name="Oval 177">
                <a:extLst>
                  <a:ext uri="{FF2B5EF4-FFF2-40B4-BE49-F238E27FC236}">
                    <a16:creationId xmlns:a16="http://schemas.microsoft.com/office/drawing/2014/main" id="{9201FCC3-F5F6-5B51-7FA4-0EFBB51E2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35" name="Oval 178">
                <a:extLst>
                  <a:ext uri="{FF2B5EF4-FFF2-40B4-BE49-F238E27FC236}">
                    <a16:creationId xmlns:a16="http://schemas.microsoft.com/office/drawing/2014/main" id="{102B8C1E-CC15-5DC7-4854-E13C6D72E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19" name="Group 179">
              <a:extLst>
                <a:ext uri="{FF2B5EF4-FFF2-40B4-BE49-F238E27FC236}">
                  <a16:creationId xmlns:a16="http://schemas.microsoft.com/office/drawing/2014/main" id="{2792843A-65E6-5474-F1B3-5EBB58813F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7" y="1638"/>
              <a:ext cx="144" cy="144"/>
              <a:chOff x="1422" y="1893"/>
              <a:chExt cx="144" cy="144"/>
            </a:xfrm>
          </p:grpSpPr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091D33ED-C03A-0884-16E4-E6FB20DA6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13FCF2F3-2F60-EAC4-BB8A-CD502CB03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20" name="Group 182">
              <a:extLst>
                <a:ext uri="{FF2B5EF4-FFF2-40B4-BE49-F238E27FC236}">
                  <a16:creationId xmlns:a16="http://schemas.microsoft.com/office/drawing/2014/main" id="{E92E9A1D-1344-9B21-85FF-AACCF9C1DD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" y="1866"/>
              <a:ext cx="144" cy="144"/>
              <a:chOff x="1422" y="1893"/>
              <a:chExt cx="144" cy="144"/>
            </a:xfrm>
          </p:grpSpPr>
          <p:sp>
            <p:nvSpPr>
              <p:cNvPr id="330" name="Oval 183">
                <a:extLst>
                  <a:ext uri="{FF2B5EF4-FFF2-40B4-BE49-F238E27FC236}">
                    <a16:creationId xmlns:a16="http://schemas.microsoft.com/office/drawing/2014/main" id="{DE000B2F-9FFE-6CB1-16E4-3F7FBAE10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31" name="Oval 184">
                <a:extLst>
                  <a:ext uri="{FF2B5EF4-FFF2-40B4-BE49-F238E27FC236}">
                    <a16:creationId xmlns:a16="http://schemas.microsoft.com/office/drawing/2014/main" id="{DE5DE496-314A-0484-09D9-7FFC821C4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21" name="Group 185">
              <a:extLst>
                <a:ext uri="{FF2B5EF4-FFF2-40B4-BE49-F238E27FC236}">
                  <a16:creationId xmlns:a16="http://schemas.microsoft.com/office/drawing/2014/main" id="{3D3EAB9F-6B70-4F68-75D9-C2C115D31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3" y="1764"/>
              <a:ext cx="144" cy="144"/>
              <a:chOff x="1422" y="1893"/>
              <a:chExt cx="144" cy="144"/>
            </a:xfrm>
          </p:grpSpPr>
          <p:sp>
            <p:nvSpPr>
              <p:cNvPr id="328" name="Oval 186">
                <a:extLst>
                  <a:ext uri="{FF2B5EF4-FFF2-40B4-BE49-F238E27FC236}">
                    <a16:creationId xmlns:a16="http://schemas.microsoft.com/office/drawing/2014/main" id="{9EBF7065-359E-C410-6029-FBCCD228C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29" name="Oval 187">
                <a:extLst>
                  <a:ext uri="{FF2B5EF4-FFF2-40B4-BE49-F238E27FC236}">
                    <a16:creationId xmlns:a16="http://schemas.microsoft.com/office/drawing/2014/main" id="{8AAEFA8B-72AA-2D2D-4867-A959B7CE4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22" name="Group 188">
              <a:extLst>
                <a:ext uri="{FF2B5EF4-FFF2-40B4-BE49-F238E27FC236}">
                  <a16:creationId xmlns:a16="http://schemas.microsoft.com/office/drawing/2014/main" id="{9B809BBF-5D46-0BB0-CB83-84205342B9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4" y="1932"/>
              <a:ext cx="144" cy="144"/>
              <a:chOff x="1200" y="1968"/>
              <a:chExt cx="144" cy="144"/>
            </a:xfrm>
          </p:grpSpPr>
          <p:sp>
            <p:nvSpPr>
              <p:cNvPr id="326" name="Oval 189">
                <a:extLst>
                  <a:ext uri="{FF2B5EF4-FFF2-40B4-BE49-F238E27FC236}">
                    <a16:creationId xmlns:a16="http://schemas.microsoft.com/office/drawing/2014/main" id="{B9F772FE-9293-7706-9909-5E8A14C89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27" name="Oval 190">
                <a:extLst>
                  <a:ext uri="{FF2B5EF4-FFF2-40B4-BE49-F238E27FC236}">
                    <a16:creationId xmlns:a16="http://schemas.microsoft.com/office/drawing/2014/main" id="{9C4DD6B1-863B-E838-E023-FDBC7B580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6951EDB8-CFEA-8A96-0E46-846632F20A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1" y="1956"/>
              <a:ext cx="144" cy="144"/>
              <a:chOff x="1422" y="1893"/>
              <a:chExt cx="144" cy="144"/>
            </a:xfrm>
          </p:grpSpPr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7D293BCE-696A-B2AC-428F-DB8EDCD8A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F258F9C3-BA67-3B2F-85EC-1B8A954E4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</p:grpSp>
      <p:sp>
        <p:nvSpPr>
          <p:cNvPr id="291" name="Oval 290">
            <a:extLst>
              <a:ext uri="{FF2B5EF4-FFF2-40B4-BE49-F238E27FC236}">
                <a16:creationId xmlns:a16="http://schemas.microsoft.com/office/drawing/2014/main" id="{69CCF122-0133-BD21-F527-C88093CD52F5}"/>
              </a:ext>
            </a:extLst>
          </p:cNvPr>
          <p:cNvSpPr>
            <a:spLocks noChangeArrowheads="1"/>
          </p:cNvSpPr>
          <p:nvPr/>
        </p:nvSpPr>
        <p:spPr bwMode="auto">
          <a:xfrm rot="18335509">
            <a:off x="7489087" y="2408462"/>
            <a:ext cx="618159" cy="462809"/>
          </a:xfrm>
          <a:prstGeom prst="ellipse">
            <a:avLst/>
          </a:prstGeom>
          <a:noFill/>
          <a:ln w="6350">
            <a:gradFill flip="none" rotWithShape="1">
              <a:gsLst>
                <a:gs pos="28000">
                  <a:schemeClr val="tx2"/>
                </a:gs>
                <a:gs pos="44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uLnTx/>
              <a:uFillTx/>
            </a:endParaRPr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B0DDE840-0BA5-18BA-E953-63934A0B16CF}"/>
              </a:ext>
            </a:extLst>
          </p:cNvPr>
          <p:cNvSpPr>
            <a:spLocks noChangeArrowheads="1"/>
          </p:cNvSpPr>
          <p:nvPr/>
        </p:nvSpPr>
        <p:spPr bwMode="auto">
          <a:xfrm rot="12908349">
            <a:off x="7439790" y="1970430"/>
            <a:ext cx="683904" cy="1308525"/>
          </a:xfrm>
          <a:prstGeom prst="ellipse">
            <a:avLst/>
          </a:prstGeom>
          <a:noFill/>
          <a:ln w="6350">
            <a:gradFill flip="none" rotWithShape="1">
              <a:gsLst>
                <a:gs pos="28000">
                  <a:schemeClr val="tx2"/>
                </a:gs>
                <a:gs pos="44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uLnTx/>
              <a:uFillTx/>
            </a:endParaRPr>
          </a:p>
        </p:txBody>
      </p:sp>
      <p:grpSp>
        <p:nvGrpSpPr>
          <p:cNvPr id="293" name="Group 109">
            <a:extLst>
              <a:ext uri="{FF2B5EF4-FFF2-40B4-BE49-F238E27FC236}">
                <a16:creationId xmlns:a16="http://schemas.microsoft.com/office/drawing/2014/main" id="{F9F38811-1C3D-15DF-3DA0-99D7ED47928B}"/>
              </a:ext>
            </a:extLst>
          </p:cNvPr>
          <p:cNvGrpSpPr>
            <a:grpSpLocks/>
          </p:cNvGrpSpPr>
          <p:nvPr/>
        </p:nvGrpSpPr>
        <p:grpSpPr bwMode="auto">
          <a:xfrm>
            <a:off x="8000274" y="2437645"/>
            <a:ext cx="72008" cy="75131"/>
            <a:chOff x="2142" y="1758"/>
            <a:chExt cx="144" cy="144"/>
          </a:xfrm>
        </p:grpSpPr>
        <p:sp>
          <p:nvSpPr>
            <p:cNvPr id="296" name="Oval 110">
              <a:extLst>
                <a:ext uri="{FF2B5EF4-FFF2-40B4-BE49-F238E27FC236}">
                  <a16:creationId xmlns:a16="http://schemas.microsoft.com/office/drawing/2014/main" id="{661B3149-A538-DCE1-3C61-98B5146DA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endParaRPr>
            </a:p>
          </p:txBody>
        </p:sp>
        <p:sp>
          <p:nvSpPr>
            <p:cNvPr id="297" name="Oval 111">
              <a:extLst>
                <a:ext uri="{FF2B5EF4-FFF2-40B4-BE49-F238E27FC236}">
                  <a16:creationId xmlns:a16="http://schemas.microsoft.com/office/drawing/2014/main" id="{0039ACC2-2ECB-3F75-4F82-7F63B292F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endParaRPr>
            </a:p>
          </p:txBody>
        </p:sp>
      </p:grpSp>
      <p:sp>
        <p:nvSpPr>
          <p:cNvPr id="294" name="Oval 293">
            <a:extLst>
              <a:ext uri="{FF2B5EF4-FFF2-40B4-BE49-F238E27FC236}">
                <a16:creationId xmlns:a16="http://schemas.microsoft.com/office/drawing/2014/main" id="{98C3E020-BC96-A41E-0F99-5045211C7930}"/>
              </a:ext>
            </a:extLst>
          </p:cNvPr>
          <p:cNvSpPr/>
          <p:nvPr/>
        </p:nvSpPr>
        <p:spPr bwMode="auto">
          <a:xfrm>
            <a:off x="7787745" y="2080987"/>
            <a:ext cx="72008" cy="7129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  <a:prstDash val="sysDot"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5" name="Arc 294">
            <a:extLst>
              <a:ext uri="{FF2B5EF4-FFF2-40B4-BE49-F238E27FC236}">
                <a16:creationId xmlns:a16="http://schemas.microsoft.com/office/drawing/2014/main" id="{D8581E8A-1847-4E78-DD53-06ED164BCEDA}"/>
              </a:ext>
            </a:extLst>
          </p:cNvPr>
          <p:cNvSpPr/>
          <p:nvPr/>
        </p:nvSpPr>
        <p:spPr>
          <a:xfrm rot="5988863" flipH="1">
            <a:off x="7555316" y="2222768"/>
            <a:ext cx="576028" cy="389417"/>
          </a:xfrm>
          <a:prstGeom prst="arc">
            <a:avLst>
              <a:gd name="adj1" fmla="val 17198264"/>
              <a:gd name="adj2" fmla="val 0"/>
            </a:avLst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6" name="Freeform 55">
            <a:extLst>
              <a:ext uri="{FF2B5EF4-FFF2-40B4-BE49-F238E27FC236}">
                <a16:creationId xmlns:a16="http://schemas.microsoft.com/office/drawing/2014/main" id="{AE4F8C08-6D39-5ADA-9356-4FA3DD2C838E}"/>
              </a:ext>
            </a:extLst>
          </p:cNvPr>
          <p:cNvSpPr>
            <a:spLocks/>
          </p:cNvSpPr>
          <p:nvPr/>
        </p:nvSpPr>
        <p:spPr bwMode="auto">
          <a:xfrm rot="20305349">
            <a:off x="8026341" y="1981625"/>
            <a:ext cx="758089" cy="74106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48" y="16"/>
              </a:cxn>
              <a:cxn ang="0">
                <a:pos x="96" y="256"/>
              </a:cxn>
              <a:cxn ang="0">
                <a:pos x="144" y="16"/>
              </a:cxn>
              <a:cxn ang="0">
                <a:pos x="192" y="256"/>
              </a:cxn>
              <a:cxn ang="0">
                <a:pos x="240" y="16"/>
              </a:cxn>
              <a:cxn ang="0">
                <a:pos x="288" y="256"/>
              </a:cxn>
              <a:cxn ang="0">
                <a:pos x="336" y="16"/>
              </a:cxn>
              <a:cxn ang="0">
                <a:pos x="384" y="256"/>
              </a:cxn>
              <a:cxn ang="0">
                <a:pos x="432" y="16"/>
              </a:cxn>
              <a:cxn ang="0">
                <a:pos x="480" y="160"/>
              </a:cxn>
              <a:cxn ang="0">
                <a:pos x="576" y="160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noFill/>
          <a:ln w="508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7" name="Arrow: Right 376">
            <a:extLst>
              <a:ext uri="{FF2B5EF4-FFF2-40B4-BE49-F238E27FC236}">
                <a16:creationId xmlns:a16="http://schemas.microsoft.com/office/drawing/2014/main" id="{15342DE1-AC35-A0B2-F6E0-C785947F2B9E}"/>
              </a:ext>
            </a:extLst>
          </p:cNvPr>
          <p:cNvSpPr/>
          <p:nvPr/>
        </p:nvSpPr>
        <p:spPr>
          <a:xfrm>
            <a:off x="6880427" y="2431760"/>
            <a:ext cx="304567" cy="28803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8" name="Rectangle: Rounded Corners 377">
            <a:extLst>
              <a:ext uri="{FF2B5EF4-FFF2-40B4-BE49-F238E27FC236}">
                <a16:creationId xmlns:a16="http://schemas.microsoft.com/office/drawing/2014/main" id="{9A5BC74A-1A85-BC60-C303-15DD7645E5C0}"/>
              </a:ext>
            </a:extLst>
          </p:cNvPr>
          <p:cNvSpPr/>
          <p:nvPr/>
        </p:nvSpPr>
        <p:spPr>
          <a:xfrm>
            <a:off x="215801" y="1053193"/>
            <a:ext cx="1713023" cy="2304450"/>
          </a:xfrm>
          <a:prstGeom prst="roundRect">
            <a:avLst>
              <a:gd name="adj" fmla="val 8793"/>
            </a:avLst>
          </a:prstGeom>
          <a:noFill/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Rectangle: Rounded Corners 378">
            <a:extLst>
              <a:ext uri="{FF2B5EF4-FFF2-40B4-BE49-F238E27FC236}">
                <a16:creationId xmlns:a16="http://schemas.microsoft.com/office/drawing/2014/main" id="{18DDB24D-40DD-BDDF-C7D5-E456B521605D}"/>
              </a:ext>
            </a:extLst>
          </p:cNvPr>
          <p:cNvSpPr/>
          <p:nvPr/>
        </p:nvSpPr>
        <p:spPr>
          <a:xfrm>
            <a:off x="2015158" y="1066554"/>
            <a:ext cx="1780418" cy="2304450"/>
          </a:xfrm>
          <a:prstGeom prst="roundRect">
            <a:avLst>
              <a:gd name="adj" fmla="val 8793"/>
            </a:avLst>
          </a:prstGeom>
          <a:noFill/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Rectangle: Rounded Corners 379">
            <a:extLst>
              <a:ext uri="{FF2B5EF4-FFF2-40B4-BE49-F238E27FC236}">
                <a16:creationId xmlns:a16="http://schemas.microsoft.com/office/drawing/2014/main" id="{12673E13-D5B8-AF6C-A78B-059BC5E82AA1}"/>
              </a:ext>
            </a:extLst>
          </p:cNvPr>
          <p:cNvSpPr/>
          <p:nvPr/>
        </p:nvSpPr>
        <p:spPr>
          <a:xfrm>
            <a:off x="3918859" y="1060461"/>
            <a:ext cx="1732885" cy="2304450"/>
          </a:xfrm>
          <a:prstGeom prst="roundRect">
            <a:avLst>
              <a:gd name="adj" fmla="val 8793"/>
            </a:avLst>
          </a:prstGeom>
          <a:noFill/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Rectangle: Rounded Corners 380">
            <a:extLst>
              <a:ext uri="{FF2B5EF4-FFF2-40B4-BE49-F238E27FC236}">
                <a16:creationId xmlns:a16="http://schemas.microsoft.com/office/drawing/2014/main" id="{65C07166-AC08-3CC1-5C9F-A2D2B97AF519}"/>
              </a:ext>
            </a:extLst>
          </p:cNvPr>
          <p:cNvSpPr/>
          <p:nvPr/>
        </p:nvSpPr>
        <p:spPr>
          <a:xfrm>
            <a:off x="5774475" y="1059671"/>
            <a:ext cx="3082286" cy="2304450"/>
          </a:xfrm>
          <a:prstGeom prst="roundRect">
            <a:avLst>
              <a:gd name="adj" fmla="val 8793"/>
            </a:avLst>
          </a:prstGeom>
          <a:noFill/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Arc 381">
            <a:extLst>
              <a:ext uri="{FF2B5EF4-FFF2-40B4-BE49-F238E27FC236}">
                <a16:creationId xmlns:a16="http://schemas.microsoft.com/office/drawing/2014/main" id="{8CFD38D6-7D4C-DCE3-419B-28A9C6339B7A}"/>
              </a:ext>
            </a:extLst>
          </p:cNvPr>
          <p:cNvSpPr/>
          <p:nvPr/>
        </p:nvSpPr>
        <p:spPr>
          <a:xfrm rot="6788775">
            <a:off x="4254454" y="1373169"/>
            <a:ext cx="608937" cy="1195563"/>
          </a:xfrm>
          <a:prstGeom prst="arc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83" name="Group 194">
            <a:extLst>
              <a:ext uri="{FF2B5EF4-FFF2-40B4-BE49-F238E27FC236}">
                <a16:creationId xmlns:a16="http://schemas.microsoft.com/office/drawing/2014/main" id="{C2B2D6D3-0C09-4FD1-AC63-861210847717}"/>
              </a:ext>
            </a:extLst>
          </p:cNvPr>
          <p:cNvGrpSpPr>
            <a:grpSpLocks/>
          </p:cNvGrpSpPr>
          <p:nvPr/>
        </p:nvGrpSpPr>
        <p:grpSpPr bwMode="auto">
          <a:xfrm>
            <a:off x="4594850" y="2492280"/>
            <a:ext cx="342836" cy="393345"/>
            <a:chOff x="4053" y="1584"/>
            <a:chExt cx="501" cy="516"/>
          </a:xfrm>
        </p:grpSpPr>
        <p:grpSp>
          <p:nvGrpSpPr>
            <p:cNvPr id="384" name="Group 116">
              <a:extLst>
                <a:ext uri="{FF2B5EF4-FFF2-40B4-BE49-F238E27FC236}">
                  <a16:creationId xmlns:a16="http://schemas.microsoft.com/office/drawing/2014/main" id="{05E25E2E-52EE-EC85-F5CB-EA19618788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5" y="1707"/>
              <a:ext cx="144" cy="144"/>
              <a:chOff x="1200" y="1968"/>
              <a:chExt cx="144" cy="144"/>
            </a:xfrm>
          </p:grpSpPr>
          <p:sp>
            <p:nvSpPr>
              <p:cNvPr id="460" name="Oval 117">
                <a:extLst>
                  <a:ext uri="{FF2B5EF4-FFF2-40B4-BE49-F238E27FC236}">
                    <a16:creationId xmlns:a16="http://schemas.microsoft.com/office/drawing/2014/main" id="{AC8A202E-90B0-2961-E49B-59F46C349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61" name="Oval 118">
                <a:extLst>
                  <a:ext uri="{FF2B5EF4-FFF2-40B4-BE49-F238E27FC236}">
                    <a16:creationId xmlns:a16="http://schemas.microsoft.com/office/drawing/2014/main" id="{E2CF9625-64AE-221C-E84F-0AA917DF8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85" name="Group 119">
              <a:extLst>
                <a:ext uri="{FF2B5EF4-FFF2-40B4-BE49-F238E27FC236}">
                  <a16:creationId xmlns:a16="http://schemas.microsoft.com/office/drawing/2014/main" id="{89B8A951-9FF2-9295-DA97-9EDAED5453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1800"/>
              <a:ext cx="144" cy="144"/>
              <a:chOff x="1200" y="1968"/>
              <a:chExt cx="144" cy="144"/>
            </a:xfrm>
          </p:grpSpPr>
          <p:sp>
            <p:nvSpPr>
              <p:cNvPr id="458" name="Oval 120">
                <a:extLst>
                  <a:ext uri="{FF2B5EF4-FFF2-40B4-BE49-F238E27FC236}">
                    <a16:creationId xmlns:a16="http://schemas.microsoft.com/office/drawing/2014/main" id="{C8BFD55C-7597-608F-1678-1AA570004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59" name="Oval 121">
                <a:extLst>
                  <a:ext uri="{FF2B5EF4-FFF2-40B4-BE49-F238E27FC236}">
                    <a16:creationId xmlns:a16="http://schemas.microsoft.com/office/drawing/2014/main" id="{49E12D62-AE63-5185-FD1F-528087947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86" name="Group 122">
              <a:extLst>
                <a:ext uri="{FF2B5EF4-FFF2-40B4-BE49-F238E27FC236}">
                  <a16:creationId xmlns:a16="http://schemas.microsoft.com/office/drawing/2014/main" id="{B1728B8C-18C0-195D-ABE8-84EB45E443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710"/>
              <a:ext cx="144" cy="144"/>
              <a:chOff x="1422" y="1893"/>
              <a:chExt cx="144" cy="144"/>
            </a:xfrm>
          </p:grpSpPr>
          <p:sp>
            <p:nvSpPr>
              <p:cNvPr id="456" name="Oval 123">
                <a:extLst>
                  <a:ext uri="{FF2B5EF4-FFF2-40B4-BE49-F238E27FC236}">
                    <a16:creationId xmlns:a16="http://schemas.microsoft.com/office/drawing/2014/main" id="{C5079794-2DC1-4263-D35F-B72074E0C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57" name="Oval 124">
                <a:extLst>
                  <a:ext uri="{FF2B5EF4-FFF2-40B4-BE49-F238E27FC236}">
                    <a16:creationId xmlns:a16="http://schemas.microsoft.com/office/drawing/2014/main" id="{57FB14A2-17BC-53F7-7F2F-321D5AC02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87" name="Group 125">
              <a:extLst>
                <a:ext uri="{FF2B5EF4-FFF2-40B4-BE49-F238E27FC236}">
                  <a16:creationId xmlns:a16="http://schemas.microsoft.com/office/drawing/2014/main" id="{15E5EFF4-33B8-44A0-AEBC-8621091D4D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39"/>
              <a:ext cx="144" cy="144"/>
              <a:chOff x="1422" y="1893"/>
              <a:chExt cx="144" cy="144"/>
            </a:xfrm>
          </p:grpSpPr>
          <p:sp>
            <p:nvSpPr>
              <p:cNvPr id="454" name="Oval 126">
                <a:extLst>
                  <a:ext uri="{FF2B5EF4-FFF2-40B4-BE49-F238E27FC236}">
                    <a16:creationId xmlns:a16="http://schemas.microsoft.com/office/drawing/2014/main" id="{FBCB006E-CB67-C578-DA58-AE2A1A713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55" name="Oval 127">
                <a:extLst>
                  <a:ext uri="{FF2B5EF4-FFF2-40B4-BE49-F238E27FC236}">
                    <a16:creationId xmlns:a16="http://schemas.microsoft.com/office/drawing/2014/main" id="{1543BBF4-AA11-5281-0D78-EE00D413C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88" name="Group 128">
              <a:extLst>
                <a:ext uri="{FF2B5EF4-FFF2-40B4-BE49-F238E27FC236}">
                  <a16:creationId xmlns:a16="http://schemas.microsoft.com/office/drawing/2014/main" id="{D3476A0E-C966-58A4-DC95-4702A18EC5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0" y="1689"/>
              <a:ext cx="144" cy="144"/>
              <a:chOff x="1422" y="1893"/>
              <a:chExt cx="144" cy="144"/>
            </a:xfrm>
          </p:grpSpPr>
          <p:sp>
            <p:nvSpPr>
              <p:cNvPr id="452" name="Oval 129">
                <a:extLst>
                  <a:ext uri="{FF2B5EF4-FFF2-40B4-BE49-F238E27FC236}">
                    <a16:creationId xmlns:a16="http://schemas.microsoft.com/office/drawing/2014/main" id="{C1714CF9-E76D-06CE-7A62-ABF54A708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53" name="Oval 130">
                <a:extLst>
                  <a:ext uri="{FF2B5EF4-FFF2-40B4-BE49-F238E27FC236}">
                    <a16:creationId xmlns:a16="http://schemas.microsoft.com/office/drawing/2014/main" id="{30529FD4-6540-46A5-CA53-7AEF7C530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89" name="Group 131">
              <a:extLst>
                <a:ext uri="{FF2B5EF4-FFF2-40B4-BE49-F238E27FC236}">
                  <a16:creationId xmlns:a16="http://schemas.microsoft.com/office/drawing/2014/main" id="{95B28181-6CC4-7115-D773-41DC998F00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5" y="1671"/>
              <a:ext cx="144" cy="144"/>
              <a:chOff x="1422" y="1893"/>
              <a:chExt cx="144" cy="144"/>
            </a:xfrm>
          </p:grpSpPr>
          <p:sp>
            <p:nvSpPr>
              <p:cNvPr id="450" name="Oval 132">
                <a:extLst>
                  <a:ext uri="{FF2B5EF4-FFF2-40B4-BE49-F238E27FC236}">
                    <a16:creationId xmlns:a16="http://schemas.microsoft.com/office/drawing/2014/main" id="{F7D59571-4E79-762F-C769-D8C13EF2C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51" name="Oval 133">
                <a:extLst>
                  <a:ext uri="{FF2B5EF4-FFF2-40B4-BE49-F238E27FC236}">
                    <a16:creationId xmlns:a16="http://schemas.microsoft.com/office/drawing/2014/main" id="{0D4ABC28-4D9E-7244-7A47-BAD68F02D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CCE31978-CA8B-D5C1-B225-5100F52E24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887"/>
              <a:ext cx="144" cy="144"/>
              <a:chOff x="1200" y="1968"/>
              <a:chExt cx="144" cy="144"/>
            </a:xfrm>
          </p:grpSpPr>
          <p:sp>
            <p:nvSpPr>
              <p:cNvPr id="448" name="Oval 135">
                <a:extLst>
                  <a:ext uri="{FF2B5EF4-FFF2-40B4-BE49-F238E27FC236}">
                    <a16:creationId xmlns:a16="http://schemas.microsoft.com/office/drawing/2014/main" id="{41D229F4-341D-E81A-DBB4-8A8B6F4E3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49" name="Oval 136">
                <a:extLst>
                  <a:ext uri="{FF2B5EF4-FFF2-40B4-BE49-F238E27FC236}">
                    <a16:creationId xmlns:a16="http://schemas.microsoft.com/office/drawing/2014/main" id="{68865873-17EA-2002-0241-5A62D533C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91" name="Group 137">
              <a:extLst>
                <a:ext uri="{FF2B5EF4-FFF2-40B4-BE49-F238E27FC236}">
                  <a16:creationId xmlns:a16="http://schemas.microsoft.com/office/drawing/2014/main" id="{12308CB6-E0D7-E57C-7EE5-5DEEA5A0BF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935"/>
              <a:ext cx="144" cy="144"/>
              <a:chOff x="1200" y="1968"/>
              <a:chExt cx="144" cy="144"/>
            </a:xfrm>
          </p:grpSpPr>
          <p:sp>
            <p:nvSpPr>
              <p:cNvPr id="446" name="Oval 138">
                <a:extLst>
                  <a:ext uri="{FF2B5EF4-FFF2-40B4-BE49-F238E27FC236}">
                    <a16:creationId xmlns:a16="http://schemas.microsoft.com/office/drawing/2014/main" id="{9DDCCF8A-33ED-6357-D7D1-4A7614547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47" name="Oval 139">
                <a:extLst>
                  <a:ext uri="{FF2B5EF4-FFF2-40B4-BE49-F238E27FC236}">
                    <a16:creationId xmlns:a16="http://schemas.microsoft.com/office/drawing/2014/main" id="{948697B5-C94F-07CA-1101-DCE074C6A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92" name="Group 140">
              <a:extLst>
                <a:ext uri="{FF2B5EF4-FFF2-40B4-BE49-F238E27FC236}">
                  <a16:creationId xmlns:a16="http://schemas.microsoft.com/office/drawing/2014/main" id="{0D18378A-5253-EDC4-6411-CA2987D3CE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0" y="1734"/>
              <a:ext cx="144" cy="144"/>
              <a:chOff x="1200" y="1968"/>
              <a:chExt cx="144" cy="144"/>
            </a:xfrm>
          </p:grpSpPr>
          <p:sp>
            <p:nvSpPr>
              <p:cNvPr id="444" name="Oval 141">
                <a:extLst>
                  <a:ext uri="{FF2B5EF4-FFF2-40B4-BE49-F238E27FC236}">
                    <a16:creationId xmlns:a16="http://schemas.microsoft.com/office/drawing/2014/main" id="{9D7A1EE7-A726-8EED-DBC6-A1ECA1E7C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45" name="Oval 142">
                <a:extLst>
                  <a:ext uri="{FF2B5EF4-FFF2-40B4-BE49-F238E27FC236}">
                    <a16:creationId xmlns:a16="http://schemas.microsoft.com/office/drawing/2014/main" id="{7DE104C4-80AB-D56F-C582-0416F123D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93" name="Group 143">
              <a:extLst>
                <a:ext uri="{FF2B5EF4-FFF2-40B4-BE49-F238E27FC236}">
                  <a16:creationId xmlns:a16="http://schemas.microsoft.com/office/drawing/2014/main" id="{B8A94A5F-371C-C4B1-ED59-C473F26AE9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9" y="1584"/>
              <a:ext cx="144" cy="144"/>
              <a:chOff x="1200" y="1968"/>
              <a:chExt cx="144" cy="144"/>
            </a:xfrm>
          </p:grpSpPr>
          <p:sp>
            <p:nvSpPr>
              <p:cNvPr id="442" name="Oval 144">
                <a:extLst>
                  <a:ext uri="{FF2B5EF4-FFF2-40B4-BE49-F238E27FC236}">
                    <a16:creationId xmlns:a16="http://schemas.microsoft.com/office/drawing/2014/main" id="{23892ED2-1A94-624E-5F59-D802B70A5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43" name="Oval 145">
                <a:extLst>
                  <a:ext uri="{FF2B5EF4-FFF2-40B4-BE49-F238E27FC236}">
                    <a16:creationId xmlns:a16="http://schemas.microsoft.com/office/drawing/2014/main" id="{6EFB2746-4DA0-804F-BCD4-ACDBD4DE0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94" name="Group 146">
              <a:extLst>
                <a:ext uri="{FF2B5EF4-FFF2-40B4-BE49-F238E27FC236}">
                  <a16:creationId xmlns:a16="http://schemas.microsoft.com/office/drawing/2014/main" id="{65AC5296-4F7C-6CF1-5E2D-B164003454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9" y="1893"/>
              <a:ext cx="144" cy="144"/>
              <a:chOff x="1422" y="1893"/>
              <a:chExt cx="144" cy="144"/>
            </a:xfrm>
          </p:grpSpPr>
          <p:sp>
            <p:nvSpPr>
              <p:cNvPr id="440" name="Oval 147">
                <a:extLst>
                  <a:ext uri="{FF2B5EF4-FFF2-40B4-BE49-F238E27FC236}">
                    <a16:creationId xmlns:a16="http://schemas.microsoft.com/office/drawing/2014/main" id="{84D5A8F1-3422-C71F-6360-55B192BC0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41" name="Oval 148">
                <a:extLst>
                  <a:ext uri="{FF2B5EF4-FFF2-40B4-BE49-F238E27FC236}">
                    <a16:creationId xmlns:a16="http://schemas.microsoft.com/office/drawing/2014/main" id="{0C4C320E-5A09-1B6C-3325-5AA3B8B16A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95" name="Group 149">
              <a:extLst>
                <a:ext uri="{FF2B5EF4-FFF2-40B4-BE49-F238E27FC236}">
                  <a16:creationId xmlns:a16="http://schemas.microsoft.com/office/drawing/2014/main" id="{3D361A3C-830E-ECE2-B123-A9A169704A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5" y="1758"/>
              <a:ext cx="144" cy="144"/>
              <a:chOff x="1422" y="1893"/>
              <a:chExt cx="144" cy="144"/>
            </a:xfrm>
          </p:grpSpPr>
          <p:sp>
            <p:nvSpPr>
              <p:cNvPr id="438" name="Oval 150">
                <a:extLst>
                  <a:ext uri="{FF2B5EF4-FFF2-40B4-BE49-F238E27FC236}">
                    <a16:creationId xmlns:a16="http://schemas.microsoft.com/office/drawing/2014/main" id="{AA40C12F-EF77-09A8-DAEE-01D837C255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39" name="Oval 151">
                <a:extLst>
                  <a:ext uri="{FF2B5EF4-FFF2-40B4-BE49-F238E27FC236}">
                    <a16:creationId xmlns:a16="http://schemas.microsoft.com/office/drawing/2014/main" id="{CC2B7D9E-0A79-BCF2-7F16-5C926CD44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96" name="Group 152">
              <a:extLst>
                <a:ext uri="{FF2B5EF4-FFF2-40B4-BE49-F238E27FC236}">
                  <a16:creationId xmlns:a16="http://schemas.microsoft.com/office/drawing/2014/main" id="{3480C71E-111A-9EDB-E712-B17CD5319B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1743"/>
              <a:ext cx="144" cy="144"/>
              <a:chOff x="1200" y="1968"/>
              <a:chExt cx="144" cy="144"/>
            </a:xfrm>
          </p:grpSpPr>
          <p:sp>
            <p:nvSpPr>
              <p:cNvPr id="436" name="Oval 153">
                <a:extLst>
                  <a:ext uri="{FF2B5EF4-FFF2-40B4-BE49-F238E27FC236}">
                    <a16:creationId xmlns:a16="http://schemas.microsoft.com/office/drawing/2014/main" id="{17EE2B96-A42C-28BF-7918-4D162735B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37" name="Oval 154">
                <a:extLst>
                  <a:ext uri="{FF2B5EF4-FFF2-40B4-BE49-F238E27FC236}">
                    <a16:creationId xmlns:a16="http://schemas.microsoft.com/office/drawing/2014/main" id="{45B6182E-B991-880E-004B-357841BDE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97" name="Group 155">
              <a:extLst>
                <a:ext uri="{FF2B5EF4-FFF2-40B4-BE49-F238E27FC236}">
                  <a16:creationId xmlns:a16="http://schemas.microsoft.com/office/drawing/2014/main" id="{07B73096-1A33-9D90-D16A-C2DB3C880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9" y="1605"/>
              <a:ext cx="144" cy="144"/>
              <a:chOff x="1200" y="1968"/>
              <a:chExt cx="144" cy="144"/>
            </a:xfrm>
          </p:grpSpPr>
          <p:sp>
            <p:nvSpPr>
              <p:cNvPr id="434" name="Oval 156">
                <a:extLst>
                  <a:ext uri="{FF2B5EF4-FFF2-40B4-BE49-F238E27FC236}">
                    <a16:creationId xmlns:a16="http://schemas.microsoft.com/office/drawing/2014/main" id="{71D8A847-3F42-7512-476C-3F285BE66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35" name="Oval 157">
                <a:extLst>
                  <a:ext uri="{FF2B5EF4-FFF2-40B4-BE49-F238E27FC236}">
                    <a16:creationId xmlns:a16="http://schemas.microsoft.com/office/drawing/2014/main" id="{8AB0C4CD-5E3F-AB7C-F731-9BB611644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98" name="Group 158">
              <a:extLst>
                <a:ext uri="{FF2B5EF4-FFF2-40B4-BE49-F238E27FC236}">
                  <a16:creationId xmlns:a16="http://schemas.microsoft.com/office/drawing/2014/main" id="{DED3098D-79CF-7928-788A-F87A064154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785"/>
              <a:ext cx="144" cy="144"/>
              <a:chOff x="1200" y="1968"/>
              <a:chExt cx="144" cy="144"/>
            </a:xfrm>
          </p:grpSpPr>
          <p:sp>
            <p:nvSpPr>
              <p:cNvPr id="432" name="Oval 159">
                <a:extLst>
                  <a:ext uri="{FF2B5EF4-FFF2-40B4-BE49-F238E27FC236}">
                    <a16:creationId xmlns:a16="http://schemas.microsoft.com/office/drawing/2014/main" id="{1CD258DC-0FAA-2C27-80BE-194BDFCBA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33" name="Oval 160">
                <a:extLst>
                  <a:ext uri="{FF2B5EF4-FFF2-40B4-BE49-F238E27FC236}">
                    <a16:creationId xmlns:a16="http://schemas.microsoft.com/office/drawing/2014/main" id="{24D3DFA2-5DF4-24E1-4923-96258F26B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B537E838-0A0B-FD10-9FA9-0B23F0F8D5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1" y="1749"/>
              <a:ext cx="144" cy="144"/>
              <a:chOff x="1200" y="1968"/>
              <a:chExt cx="144" cy="144"/>
            </a:xfrm>
          </p:grpSpPr>
          <p:sp>
            <p:nvSpPr>
              <p:cNvPr id="430" name="Oval 162">
                <a:extLst>
                  <a:ext uri="{FF2B5EF4-FFF2-40B4-BE49-F238E27FC236}">
                    <a16:creationId xmlns:a16="http://schemas.microsoft.com/office/drawing/2014/main" id="{FC0075B1-5718-CA9D-11C0-04154486E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31" name="Oval 163">
                <a:extLst>
                  <a:ext uri="{FF2B5EF4-FFF2-40B4-BE49-F238E27FC236}">
                    <a16:creationId xmlns:a16="http://schemas.microsoft.com/office/drawing/2014/main" id="{921CAB0E-CC24-BED8-DBE3-7EE4D7DFE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400" name="Group 164">
              <a:extLst>
                <a:ext uri="{FF2B5EF4-FFF2-40B4-BE49-F238E27FC236}">
                  <a16:creationId xmlns:a16="http://schemas.microsoft.com/office/drawing/2014/main" id="{DBC6FAE3-3217-4C8D-FBBD-7E786DEC8F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7" y="1845"/>
              <a:ext cx="144" cy="144"/>
              <a:chOff x="1200" y="1968"/>
              <a:chExt cx="144" cy="144"/>
            </a:xfrm>
          </p:grpSpPr>
          <p:sp>
            <p:nvSpPr>
              <p:cNvPr id="428" name="Oval 165">
                <a:extLst>
                  <a:ext uri="{FF2B5EF4-FFF2-40B4-BE49-F238E27FC236}">
                    <a16:creationId xmlns:a16="http://schemas.microsoft.com/office/drawing/2014/main" id="{81DC3A8C-71EE-9634-6415-C691E5E40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29" name="Oval 166">
                <a:extLst>
                  <a:ext uri="{FF2B5EF4-FFF2-40B4-BE49-F238E27FC236}">
                    <a16:creationId xmlns:a16="http://schemas.microsoft.com/office/drawing/2014/main" id="{3035444D-98B2-66B3-5486-673EE1656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401" name="Group 167">
              <a:extLst>
                <a:ext uri="{FF2B5EF4-FFF2-40B4-BE49-F238E27FC236}">
                  <a16:creationId xmlns:a16="http://schemas.microsoft.com/office/drawing/2014/main" id="{85FA8803-7428-E7D3-22F9-71BA75EB03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1" y="1854"/>
              <a:ext cx="144" cy="144"/>
              <a:chOff x="1422" y="1893"/>
              <a:chExt cx="144" cy="144"/>
            </a:xfrm>
          </p:grpSpPr>
          <p:sp>
            <p:nvSpPr>
              <p:cNvPr id="426" name="Oval 168">
                <a:extLst>
                  <a:ext uri="{FF2B5EF4-FFF2-40B4-BE49-F238E27FC236}">
                    <a16:creationId xmlns:a16="http://schemas.microsoft.com/office/drawing/2014/main" id="{647B5510-1FB9-4BC0-BB34-05FDE2791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27" name="Oval 169">
                <a:extLst>
                  <a:ext uri="{FF2B5EF4-FFF2-40B4-BE49-F238E27FC236}">
                    <a16:creationId xmlns:a16="http://schemas.microsoft.com/office/drawing/2014/main" id="{58FE5AEA-A413-0178-2453-2028608FC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402" name="Group 170">
              <a:extLst>
                <a:ext uri="{FF2B5EF4-FFF2-40B4-BE49-F238E27FC236}">
                  <a16:creationId xmlns:a16="http://schemas.microsoft.com/office/drawing/2014/main" id="{A769BAC4-1737-D094-84BF-A5B8F88DC2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1944"/>
              <a:ext cx="144" cy="144"/>
              <a:chOff x="1422" y="1893"/>
              <a:chExt cx="144" cy="144"/>
            </a:xfrm>
          </p:grpSpPr>
          <p:sp>
            <p:nvSpPr>
              <p:cNvPr id="424" name="Oval 171">
                <a:extLst>
                  <a:ext uri="{FF2B5EF4-FFF2-40B4-BE49-F238E27FC236}">
                    <a16:creationId xmlns:a16="http://schemas.microsoft.com/office/drawing/2014/main" id="{BAF8169E-260B-181B-51D7-426F27B53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25" name="Oval 172">
                <a:extLst>
                  <a:ext uri="{FF2B5EF4-FFF2-40B4-BE49-F238E27FC236}">
                    <a16:creationId xmlns:a16="http://schemas.microsoft.com/office/drawing/2014/main" id="{CEAF2B8E-B54D-8DD7-E0AB-51DDCE5AC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403" name="Group 173">
              <a:extLst>
                <a:ext uri="{FF2B5EF4-FFF2-40B4-BE49-F238E27FC236}">
                  <a16:creationId xmlns:a16="http://schemas.microsoft.com/office/drawing/2014/main" id="{84C7F68F-BDF6-C738-5C81-66776E4DFE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5" y="1842"/>
              <a:ext cx="144" cy="144"/>
              <a:chOff x="1422" y="1893"/>
              <a:chExt cx="144" cy="144"/>
            </a:xfrm>
          </p:grpSpPr>
          <p:sp>
            <p:nvSpPr>
              <p:cNvPr id="422" name="Oval 174">
                <a:extLst>
                  <a:ext uri="{FF2B5EF4-FFF2-40B4-BE49-F238E27FC236}">
                    <a16:creationId xmlns:a16="http://schemas.microsoft.com/office/drawing/2014/main" id="{6C30D42C-AF09-0CA7-2D13-5DE77FACA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23" name="Oval 175">
                <a:extLst>
                  <a:ext uri="{FF2B5EF4-FFF2-40B4-BE49-F238E27FC236}">
                    <a16:creationId xmlns:a16="http://schemas.microsoft.com/office/drawing/2014/main" id="{38864935-47B6-0891-CD8A-A43ABB83D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404" name="Group 176">
              <a:extLst>
                <a:ext uri="{FF2B5EF4-FFF2-40B4-BE49-F238E27FC236}">
                  <a16:creationId xmlns:a16="http://schemas.microsoft.com/office/drawing/2014/main" id="{C5C0ED35-4B36-8DDD-3575-C51D3CFF99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3" y="1638"/>
              <a:ext cx="144" cy="144"/>
              <a:chOff x="1422" y="1893"/>
              <a:chExt cx="144" cy="144"/>
            </a:xfrm>
          </p:grpSpPr>
          <p:sp>
            <p:nvSpPr>
              <p:cNvPr id="420" name="Oval 177">
                <a:extLst>
                  <a:ext uri="{FF2B5EF4-FFF2-40B4-BE49-F238E27FC236}">
                    <a16:creationId xmlns:a16="http://schemas.microsoft.com/office/drawing/2014/main" id="{579D59DB-7331-F58E-C09F-B0BACEC08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21" name="Oval 178">
                <a:extLst>
                  <a:ext uri="{FF2B5EF4-FFF2-40B4-BE49-F238E27FC236}">
                    <a16:creationId xmlns:a16="http://schemas.microsoft.com/office/drawing/2014/main" id="{6AB05A38-B9DD-1F7E-277B-47968F158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405" name="Group 179">
              <a:extLst>
                <a:ext uri="{FF2B5EF4-FFF2-40B4-BE49-F238E27FC236}">
                  <a16:creationId xmlns:a16="http://schemas.microsoft.com/office/drawing/2014/main" id="{6903D17F-6D0D-6397-C8B1-FCE9DED27C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7" y="1638"/>
              <a:ext cx="144" cy="144"/>
              <a:chOff x="1422" y="1893"/>
              <a:chExt cx="144" cy="144"/>
            </a:xfrm>
          </p:grpSpPr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93B03286-E096-BCAC-782D-5CDEBDA18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5C18270C-9BC6-264B-3E39-F0277358A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406" name="Group 182">
              <a:extLst>
                <a:ext uri="{FF2B5EF4-FFF2-40B4-BE49-F238E27FC236}">
                  <a16:creationId xmlns:a16="http://schemas.microsoft.com/office/drawing/2014/main" id="{300F190C-D94C-353D-823B-E12A3061B6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7" y="1866"/>
              <a:ext cx="144" cy="144"/>
              <a:chOff x="1422" y="1893"/>
              <a:chExt cx="144" cy="144"/>
            </a:xfrm>
          </p:grpSpPr>
          <p:sp>
            <p:nvSpPr>
              <p:cNvPr id="416" name="Oval 183">
                <a:extLst>
                  <a:ext uri="{FF2B5EF4-FFF2-40B4-BE49-F238E27FC236}">
                    <a16:creationId xmlns:a16="http://schemas.microsoft.com/office/drawing/2014/main" id="{9FE97CE9-FE35-BA8C-EF54-72B3232F1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17" name="Oval 184">
                <a:extLst>
                  <a:ext uri="{FF2B5EF4-FFF2-40B4-BE49-F238E27FC236}">
                    <a16:creationId xmlns:a16="http://schemas.microsoft.com/office/drawing/2014/main" id="{77B99A12-5233-81CA-2B8F-C0EA50E3F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407" name="Group 185">
              <a:extLst>
                <a:ext uri="{FF2B5EF4-FFF2-40B4-BE49-F238E27FC236}">
                  <a16:creationId xmlns:a16="http://schemas.microsoft.com/office/drawing/2014/main" id="{BD02D6D7-B491-3EC8-2B89-168DD71840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3" y="1764"/>
              <a:ext cx="144" cy="144"/>
              <a:chOff x="1422" y="1893"/>
              <a:chExt cx="144" cy="144"/>
            </a:xfrm>
          </p:grpSpPr>
          <p:sp>
            <p:nvSpPr>
              <p:cNvPr id="414" name="Oval 186">
                <a:extLst>
                  <a:ext uri="{FF2B5EF4-FFF2-40B4-BE49-F238E27FC236}">
                    <a16:creationId xmlns:a16="http://schemas.microsoft.com/office/drawing/2014/main" id="{8328A904-514F-8F8E-08AB-9FED07839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15" name="Oval 187">
                <a:extLst>
                  <a:ext uri="{FF2B5EF4-FFF2-40B4-BE49-F238E27FC236}">
                    <a16:creationId xmlns:a16="http://schemas.microsoft.com/office/drawing/2014/main" id="{78A83922-DF06-600D-C799-569E6FF03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408" name="Group 188">
              <a:extLst>
                <a:ext uri="{FF2B5EF4-FFF2-40B4-BE49-F238E27FC236}">
                  <a16:creationId xmlns:a16="http://schemas.microsoft.com/office/drawing/2014/main" id="{EBBA0AD9-5846-D8F4-7229-24C8AB8D9B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4" y="1932"/>
              <a:ext cx="144" cy="144"/>
              <a:chOff x="1200" y="1968"/>
              <a:chExt cx="144" cy="144"/>
            </a:xfrm>
          </p:grpSpPr>
          <p:sp>
            <p:nvSpPr>
              <p:cNvPr id="412" name="Oval 189">
                <a:extLst>
                  <a:ext uri="{FF2B5EF4-FFF2-40B4-BE49-F238E27FC236}">
                    <a16:creationId xmlns:a16="http://schemas.microsoft.com/office/drawing/2014/main" id="{E22F3637-6286-F701-5261-3FBDAB91B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96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13" name="Oval 190">
                <a:extLst>
                  <a:ext uri="{FF2B5EF4-FFF2-40B4-BE49-F238E27FC236}">
                    <a16:creationId xmlns:a16="http://schemas.microsoft.com/office/drawing/2014/main" id="{B3412721-F779-AB5D-9AB2-BBB4DE2B7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" y="19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  <p:grpSp>
          <p:nvGrpSpPr>
            <p:cNvPr id="409" name="Group 408">
              <a:extLst>
                <a:ext uri="{FF2B5EF4-FFF2-40B4-BE49-F238E27FC236}">
                  <a16:creationId xmlns:a16="http://schemas.microsoft.com/office/drawing/2014/main" id="{8E4C6B93-2482-32DD-D3F0-35971C0954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1" y="1956"/>
              <a:ext cx="144" cy="144"/>
              <a:chOff x="1422" y="1893"/>
              <a:chExt cx="144" cy="144"/>
            </a:xfrm>
          </p:grpSpPr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C8E7BFCC-1047-F69E-C739-26602B800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" y="189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A53EBF75-805E-1FB0-8310-5F8F3178C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911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</a:endParaRPr>
              </a:p>
            </p:txBody>
          </p:sp>
        </p:grpSp>
      </p:grpSp>
      <p:grpSp>
        <p:nvGrpSpPr>
          <p:cNvPr id="462" name="Group 109">
            <a:extLst>
              <a:ext uri="{FF2B5EF4-FFF2-40B4-BE49-F238E27FC236}">
                <a16:creationId xmlns:a16="http://schemas.microsoft.com/office/drawing/2014/main" id="{209FC8D1-9198-7A93-5CFA-51CC5DC71AB0}"/>
              </a:ext>
            </a:extLst>
          </p:cNvPr>
          <p:cNvGrpSpPr>
            <a:grpSpLocks/>
          </p:cNvGrpSpPr>
          <p:nvPr/>
        </p:nvGrpSpPr>
        <p:grpSpPr bwMode="auto">
          <a:xfrm>
            <a:off x="5104155" y="2114572"/>
            <a:ext cx="72008" cy="75131"/>
            <a:chOff x="2142" y="1758"/>
            <a:chExt cx="144" cy="144"/>
          </a:xfrm>
        </p:grpSpPr>
        <p:sp>
          <p:nvSpPr>
            <p:cNvPr id="463" name="Oval 110">
              <a:extLst>
                <a:ext uri="{FF2B5EF4-FFF2-40B4-BE49-F238E27FC236}">
                  <a16:creationId xmlns:a16="http://schemas.microsoft.com/office/drawing/2014/main" id="{72ED1C0D-ABF7-E56B-1CF6-640CC9FA2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58"/>
              <a:ext cx="144" cy="144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endParaRPr>
            </a:p>
          </p:txBody>
        </p:sp>
        <p:sp>
          <p:nvSpPr>
            <p:cNvPr id="464" name="Oval 111">
              <a:extLst>
                <a:ext uri="{FF2B5EF4-FFF2-40B4-BE49-F238E27FC236}">
                  <a16:creationId xmlns:a16="http://schemas.microsoft.com/office/drawing/2014/main" id="{6E9E670D-EFD8-68B4-309D-59678AB17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776"/>
              <a:ext cx="48" cy="48"/>
            </a:xfrm>
            <a:prstGeom prst="ellipse">
              <a:avLst/>
            </a:prstGeom>
            <a:solidFill>
              <a:srgbClr val="99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endParaRPr>
            </a:p>
          </p:txBody>
        </p:sp>
      </p:grpSp>
      <p:sp>
        <p:nvSpPr>
          <p:cNvPr id="465" name="Oval 464">
            <a:extLst>
              <a:ext uri="{FF2B5EF4-FFF2-40B4-BE49-F238E27FC236}">
                <a16:creationId xmlns:a16="http://schemas.microsoft.com/office/drawing/2014/main" id="{DCCDF56B-4BEC-B1DE-09EB-1F2438F2467C}"/>
              </a:ext>
            </a:extLst>
          </p:cNvPr>
          <p:cNvSpPr/>
          <p:nvPr/>
        </p:nvSpPr>
        <p:spPr bwMode="auto">
          <a:xfrm>
            <a:off x="4347264" y="2189703"/>
            <a:ext cx="72008" cy="7129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  <a:prstDash val="sysDot"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7" name="Freeform 55">
            <a:extLst>
              <a:ext uri="{FF2B5EF4-FFF2-40B4-BE49-F238E27FC236}">
                <a16:creationId xmlns:a16="http://schemas.microsoft.com/office/drawing/2014/main" id="{C7DB3EEB-158B-CC9B-A457-D4275E8C7BAF}"/>
              </a:ext>
            </a:extLst>
          </p:cNvPr>
          <p:cNvSpPr>
            <a:spLocks/>
          </p:cNvSpPr>
          <p:nvPr/>
        </p:nvSpPr>
        <p:spPr bwMode="auto">
          <a:xfrm rot="14085605">
            <a:off x="4275859" y="1892985"/>
            <a:ext cx="758089" cy="74106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48" y="16"/>
              </a:cxn>
              <a:cxn ang="0">
                <a:pos x="96" y="256"/>
              </a:cxn>
              <a:cxn ang="0">
                <a:pos x="144" y="16"/>
              </a:cxn>
              <a:cxn ang="0">
                <a:pos x="192" y="256"/>
              </a:cxn>
              <a:cxn ang="0">
                <a:pos x="240" y="16"/>
              </a:cxn>
              <a:cxn ang="0">
                <a:pos x="288" y="256"/>
              </a:cxn>
              <a:cxn ang="0">
                <a:pos x="336" y="16"/>
              </a:cxn>
              <a:cxn ang="0">
                <a:pos x="384" y="256"/>
              </a:cxn>
              <a:cxn ang="0">
                <a:pos x="432" y="16"/>
              </a:cxn>
              <a:cxn ang="0">
                <a:pos x="480" y="160"/>
              </a:cxn>
              <a:cxn ang="0">
                <a:pos x="576" y="160"/>
              </a:cxn>
            </a:cxnLst>
            <a:rect l="0" t="0" r="r" b="b"/>
            <a:pathLst>
              <a:path w="576" h="256">
                <a:moveTo>
                  <a:pt x="0" y="256"/>
                </a:moveTo>
                <a:cubicBezTo>
                  <a:pt x="16" y="136"/>
                  <a:pt x="32" y="16"/>
                  <a:pt x="48" y="16"/>
                </a:cubicBezTo>
                <a:cubicBezTo>
                  <a:pt x="64" y="16"/>
                  <a:pt x="80" y="256"/>
                  <a:pt x="96" y="256"/>
                </a:cubicBezTo>
                <a:cubicBezTo>
                  <a:pt x="112" y="256"/>
                  <a:pt x="128" y="16"/>
                  <a:pt x="144" y="16"/>
                </a:cubicBezTo>
                <a:cubicBezTo>
                  <a:pt x="160" y="16"/>
                  <a:pt x="176" y="256"/>
                  <a:pt x="192" y="256"/>
                </a:cubicBezTo>
                <a:cubicBezTo>
                  <a:pt x="208" y="256"/>
                  <a:pt x="224" y="16"/>
                  <a:pt x="240" y="16"/>
                </a:cubicBezTo>
                <a:cubicBezTo>
                  <a:pt x="256" y="16"/>
                  <a:pt x="272" y="256"/>
                  <a:pt x="288" y="256"/>
                </a:cubicBezTo>
                <a:cubicBezTo>
                  <a:pt x="304" y="256"/>
                  <a:pt x="320" y="16"/>
                  <a:pt x="336" y="16"/>
                </a:cubicBezTo>
                <a:cubicBezTo>
                  <a:pt x="352" y="16"/>
                  <a:pt x="368" y="256"/>
                  <a:pt x="384" y="256"/>
                </a:cubicBezTo>
                <a:cubicBezTo>
                  <a:pt x="400" y="256"/>
                  <a:pt x="416" y="32"/>
                  <a:pt x="432" y="16"/>
                </a:cubicBezTo>
                <a:cubicBezTo>
                  <a:pt x="448" y="0"/>
                  <a:pt x="456" y="136"/>
                  <a:pt x="480" y="160"/>
                </a:cubicBezTo>
                <a:cubicBezTo>
                  <a:pt x="504" y="184"/>
                  <a:pt x="540" y="172"/>
                  <a:pt x="576" y="160"/>
                </a:cubicBezTo>
              </a:path>
            </a:pathLst>
          </a:custGeom>
          <a:noFill/>
          <a:ln w="508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35FFB575-FF9C-ABAB-A860-391155988F3E}"/>
              </a:ext>
            </a:extLst>
          </p:cNvPr>
          <p:cNvSpPr txBox="1"/>
          <p:nvPr/>
        </p:nvSpPr>
        <p:spPr>
          <a:xfrm>
            <a:off x="3943697" y="1097946"/>
            <a:ext cx="1651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Bremsstrahlung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69" name="TextBox 468">
            <a:extLst>
              <a:ext uri="{FF2B5EF4-FFF2-40B4-BE49-F238E27FC236}">
                <a16:creationId xmlns:a16="http://schemas.microsoft.com/office/drawing/2014/main" id="{1AA7E2D6-34B0-29CF-49AF-B6BDA80728D2}"/>
              </a:ext>
            </a:extLst>
          </p:cNvPr>
          <p:cNvSpPr txBox="1"/>
          <p:nvPr/>
        </p:nvSpPr>
        <p:spPr>
          <a:xfrm>
            <a:off x="280887" y="3525873"/>
            <a:ext cx="87018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</a:rPr>
              <a:t>… and many other fundamental collision processes, that result in photon emission, have been studied both in experiment and theory in great details.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Until now, however, not much attention has been paid to the OAM-related phenomena. </a:t>
            </a:r>
          </a:p>
        </p:txBody>
      </p:sp>
      <p:sp>
        <p:nvSpPr>
          <p:cNvPr id="473" name="Textplatzhalter 1">
            <a:extLst>
              <a:ext uri="{FF2B5EF4-FFF2-40B4-BE49-F238E27FC236}">
                <a16:creationId xmlns:a16="http://schemas.microsoft.com/office/drawing/2014/main" id="{5BF9F83E-1603-06CF-336A-F32CE1197C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-12896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Ion collisions with electronic (atomic) targets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1870D93-0112-C0A0-31AC-3029D8A9DEFA}"/>
              </a:ext>
            </a:extLst>
          </p:cNvPr>
          <p:cNvGrpSpPr/>
          <p:nvPr/>
        </p:nvGrpSpPr>
        <p:grpSpPr>
          <a:xfrm>
            <a:off x="280650" y="1008141"/>
            <a:ext cx="8694091" cy="4982929"/>
            <a:chOff x="280650" y="1008141"/>
            <a:chExt cx="8694091" cy="49829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46A7AD2-9BD3-1358-47FA-E45A4987FF43}"/>
                </a:ext>
              </a:extLst>
            </p:cNvPr>
            <p:cNvGrpSpPr/>
            <p:nvPr/>
          </p:nvGrpSpPr>
          <p:grpSpPr>
            <a:xfrm>
              <a:off x="304766" y="1008141"/>
              <a:ext cx="8669975" cy="3687279"/>
              <a:chOff x="304766" y="1008141"/>
              <a:chExt cx="8669975" cy="3687279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6A623ED-3BD4-F5CC-FE46-BF332B415640}"/>
                  </a:ext>
                </a:extLst>
              </p:cNvPr>
              <p:cNvSpPr/>
              <p:nvPr/>
            </p:nvSpPr>
            <p:spPr>
              <a:xfrm>
                <a:off x="1963533" y="1008141"/>
                <a:ext cx="3749329" cy="2434420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85EBA2F-67AB-E9DC-D40B-F41E2DEB787D}"/>
                  </a:ext>
                </a:extLst>
              </p:cNvPr>
              <p:cNvSpPr/>
              <p:nvPr/>
            </p:nvSpPr>
            <p:spPr>
              <a:xfrm>
                <a:off x="304766" y="3539234"/>
                <a:ext cx="8669975" cy="1156186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03DB6A-AF0D-67DF-DFE1-624BD3986740}"/>
                </a:ext>
              </a:extLst>
            </p:cNvPr>
            <p:cNvSpPr txBox="1"/>
            <p:nvPr/>
          </p:nvSpPr>
          <p:spPr>
            <a:xfrm>
              <a:off x="280650" y="4513742"/>
              <a:ext cx="8694091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20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just"/>
              <a:r>
                <a:rPr lang="en-US" sz="2000" dirty="0">
                  <a:solidFill>
                    <a:srgbClr val="002060"/>
                  </a:solidFill>
                </a:rPr>
                <a:t>We consider two cases of collisions of 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vortex particles </a:t>
              </a:r>
              <a:r>
                <a:rPr lang="en-US" sz="2000" dirty="0">
                  <a:solidFill>
                    <a:srgbClr val="002060"/>
                  </a:solidFill>
                </a:rPr>
                <a:t>for storage-ring scenario:</a:t>
              </a:r>
            </a:p>
            <a:p>
              <a:pPr algn="just"/>
              <a:endParaRPr lang="en-US" sz="500" dirty="0">
                <a:solidFill>
                  <a:srgbClr val="002060"/>
                </a:solidFill>
              </a:endParaRPr>
            </a:p>
            <a:p>
              <a:pPr marL="800100" lvl="1" indent="-342900" algn="just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Coulomb excitation </a:t>
              </a:r>
              <a:r>
                <a:rPr lang="en-US" sz="2000" dirty="0">
                  <a:solidFill>
                    <a:srgbClr val="002060"/>
                  </a:solidFill>
                </a:rPr>
                <a:t>of target atoms by vortex (LG) ion beam</a:t>
              </a:r>
            </a:p>
            <a:p>
              <a:pPr lvl="1" algn="just"/>
              <a:endParaRPr lang="en-US" sz="500" dirty="0">
                <a:solidFill>
                  <a:srgbClr val="002060"/>
                </a:solidFill>
              </a:endParaRPr>
            </a:p>
            <a:p>
              <a:pPr marL="800100" lvl="1" indent="-342900" algn="just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Radiative recombination </a:t>
              </a:r>
              <a:r>
                <a:rPr lang="en-US" sz="2000" dirty="0">
                  <a:solidFill>
                    <a:srgbClr val="002060"/>
                  </a:solidFill>
                </a:rPr>
                <a:t>of vortex (Bessel) electrons with high-Z ions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696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F99A814E-821B-DED4-1619-45EDB38E5C58}"/>
              </a:ext>
            </a:extLst>
          </p:cNvPr>
          <p:cNvSpPr/>
          <p:nvPr/>
        </p:nvSpPr>
        <p:spPr>
          <a:xfrm>
            <a:off x="2972052" y="1721562"/>
            <a:ext cx="409647" cy="777600"/>
          </a:xfrm>
          <a:prstGeom prst="ellipse">
            <a:avLst/>
          </a:prstGeom>
          <a:noFill/>
          <a:ln w="180975">
            <a:solidFill>
              <a:schemeClr val="accent6">
                <a:lumMod val="60000"/>
                <a:lumOff val="40000"/>
              </a:schemeClr>
            </a:solidFill>
          </a:ln>
          <a:scene3d>
            <a:camera prst="isometricLeftDown">
              <a:rot lat="2090849" lon="3000000" rev="21390462"/>
            </a:camera>
            <a:lightRig rig="threePt" dir="t"/>
          </a:scene3d>
          <a:sp3d>
            <a:bevelT w="444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EA8291-BB67-6D03-98E6-2399324B4C16}"/>
              </a:ext>
            </a:extLst>
          </p:cNvPr>
          <p:cNvCxnSpPr>
            <a:cxnSpLocks/>
          </p:cNvCxnSpPr>
          <p:nvPr/>
        </p:nvCxnSpPr>
        <p:spPr>
          <a:xfrm flipV="1">
            <a:off x="2318027" y="2075585"/>
            <a:ext cx="943848" cy="132638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7F45321-0069-565F-3020-4DC2CCEBF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250" t="6800" r="17250" b="3200"/>
          <a:stretch/>
        </p:blipFill>
        <p:spPr>
          <a:xfrm>
            <a:off x="1551920" y="1637815"/>
            <a:ext cx="1082842" cy="112796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9E051C9-1D87-6D82-65D0-45AE11ABE7C8}"/>
              </a:ext>
            </a:extLst>
          </p:cNvPr>
          <p:cNvSpPr/>
          <p:nvPr/>
        </p:nvSpPr>
        <p:spPr>
          <a:xfrm>
            <a:off x="962827" y="2512032"/>
            <a:ext cx="1283369" cy="593558"/>
          </a:xfrm>
          <a:custGeom>
            <a:avLst/>
            <a:gdLst>
              <a:gd name="connsiteX0" fmla="*/ 0 w 1331495"/>
              <a:gd name="connsiteY0" fmla="*/ 585537 h 585537"/>
              <a:gd name="connsiteX1" fmla="*/ 553453 w 1331495"/>
              <a:gd name="connsiteY1" fmla="*/ 280737 h 585537"/>
              <a:gd name="connsiteX2" fmla="*/ 1331495 w 1331495"/>
              <a:gd name="connsiteY2" fmla="*/ 0 h 585537"/>
              <a:gd name="connsiteX3" fmla="*/ 1331495 w 1331495"/>
              <a:gd name="connsiteY3" fmla="*/ 0 h 585537"/>
              <a:gd name="connsiteX0" fmla="*/ 0 w 1331495"/>
              <a:gd name="connsiteY0" fmla="*/ 681790 h 681790"/>
              <a:gd name="connsiteX1" fmla="*/ 553453 w 1331495"/>
              <a:gd name="connsiteY1" fmla="*/ 376990 h 681790"/>
              <a:gd name="connsiteX2" fmla="*/ 1331495 w 1331495"/>
              <a:gd name="connsiteY2" fmla="*/ 96253 h 681790"/>
              <a:gd name="connsiteX3" fmla="*/ 1243264 w 1331495"/>
              <a:gd name="connsiteY3" fmla="*/ 0 h 681790"/>
              <a:gd name="connsiteX0" fmla="*/ 0 w 1243264"/>
              <a:gd name="connsiteY0" fmla="*/ 681790 h 681790"/>
              <a:gd name="connsiteX1" fmla="*/ 553453 w 1243264"/>
              <a:gd name="connsiteY1" fmla="*/ 376990 h 681790"/>
              <a:gd name="connsiteX2" fmla="*/ 1243264 w 1243264"/>
              <a:gd name="connsiteY2" fmla="*/ 0 h 681790"/>
              <a:gd name="connsiteX0" fmla="*/ 0 w 1291390"/>
              <a:gd name="connsiteY0" fmla="*/ 641685 h 641685"/>
              <a:gd name="connsiteX1" fmla="*/ 553453 w 1291390"/>
              <a:gd name="connsiteY1" fmla="*/ 336885 h 641685"/>
              <a:gd name="connsiteX2" fmla="*/ 1291390 w 1291390"/>
              <a:gd name="connsiteY2" fmla="*/ 0 h 641685"/>
              <a:gd name="connsiteX0" fmla="*/ 0 w 1283369"/>
              <a:gd name="connsiteY0" fmla="*/ 593558 h 593558"/>
              <a:gd name="connsiteX1" fmla="*/ 553453 w 1283369"/>
              <a:gd name="connsiteY1" fmla="*/ 288758 h 593558"/>
              <a:gd name="connsiteX2" fmla="*/ 1283369 w 1283369"/>
              <a:gd name="connsiteY2" fmla="*/ 0 h 5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3369" h="593558">
                <a:moveTo>
                  <a:pt x="0" y="593558"/>
                </a:moveTo>
                <a:cubicBezTo>
                  <a:pt x="165768" y="489952"/>
                  <a:pt x="339558" y="387684"/>
                  <a:pt x="553453" y="288758"/>
                </a:cubicBezTo>
                <a:cubicBezTo>
                  <a:pt x="767348" y="189832"/>
                  <a:pt x="1037390" y="112295"/>
                  <a:pt x="1283369" y="0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811CD7-43A8-185B-CD08-5C5F730EBC79}"/>
              </a:ext>
            </a:extLst>
          </p:cNvPr>
          <p:cNvSpPr/>
          <p:nvPr/>
        </p:nvSpPr>
        <p:spPr>
          <a:xfrm>
            <a:off x="784957" y="1997437"/>
            <a:ext cx="1082842" cy="882316"/>
          </a:xfrm>
          <a:custGeom>
            <a:avLst/>
            <a:gdLst>
              <a:gd name="connsiteX0" fmla="*/ 0 w 1082842"/>
              <a:gd name="connsiteY0" fmla="*/ 882316 h 882316"/>
              <a:gd name="connsiteX1" fmla="*/ 609600 w 1082842"/>
              <a:gd name="connsiteY1" fmla="*/ 505327 h 882316"/>
              <a:gd name="connsiteX2" fmla="*/ 1082842 w 1082842"/>
              <a:gd name="connsiteY2" fmla="*/ 0 h 882316"/>
              <a:gd name="connsiteX3" fmla="*/ 1082842 w 1082842"/>
              <a:gd name="connsiteY3" fmla="*/ 0 h 88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2842" h="882316">
                <a:moveTo>
                  <a:pt x="0" y="882316"/>
                </a:moveTo>
                <a:cubicBezTo>
                  <a:pt x="214563" y="767348"/>
                  <a:pt x="429126" y="652380"/>
                  <a:pt x="609600" y="505327"/>
                </a:cubicBezTo>
                <a:cubicBezTo>
                  <a:pt x="790074" y="358274"/>
                  <a:pt x="1082842" y="0"/>
                  <a:pt x="1082842" y="0"/>
                </a:cubicBezTo>
                <a:lnTo>
                  <a:pt x="1082842" y="0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9F3DEE6-0A78-E0EA-AF87-1C131C0C5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35173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Production of vortex ions bea</a:t>
            </a:r>
            <a:r>
              <a:rPr lang="en-US" sz="3600" b="0" dirty="0">
                <a:solidFill>
                  <a:srgbClr val="002060"/>
                </a:solidFill>
                <a:latin typeface="Calibri"/>
                <a:cs typeface="Arial" pitchFamily="34"/>
              </a:rPr>
              <a:t>ms: </a:t>
            </a:r>
            <a:r>
              <a:rPr lang="en-US" sz="3600" b="0" dirty="0">
                <a:solidFill>
                  <a:schemeClr val="accent1">
                    <a:lumMod val="75000"/>
                  </a:schemeClr>
                </a:solidFill>
                <a:latin typeface="Calibri"/>
                <a:cs typeface="Arial" pitchFamily="34"/>
              </a:rPr>
              <a:t>Ideas</a:t>
            </a:r>
            <a:endParaRPr lang="en-US" sz="3600" b="0" i="0" u="none" strike="noStrike" kern="1200" cap="none" spc="0" baseline="0" dirty="0">
              <a:solidFill>
                <a:schemeClr val="accent1">
                  <a:lumMod val="75000"/>
                </a:schemeClr>
              </a:solidFill>
              <a:uFillTx/>
              <a:latin typeface="Calibri"/>
              <a:cs typeface="Arial" pitchFamily="3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2C1BC59-835D-A7C1-4180-BC1E12F5AC0C}"/>
              </a:ext>
            </a:extLst>
          </p:cNvPr>
          <p:cNvSpPr/>
          <p:nvPr/>
        </p:nvSpPr>
        <p:spPr>
          <a:xfrm rot="21143888">
            <a:off x="1689043" y="1932990"/>
            <a:ext cx="670360" cy="66187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>
              <a:rot lat="0" lon="1800000" rev="0"/>
            </a:camera>
            <a:lightRig rig="threePt" dir="t"/>
          </a:scene3d>
          <a:sp3d>
            <a:bevelT w="317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83A5DB-3200-A463-03A1-0E0F2CED033D}"/>
              </a:ext>
            </a:extLst>
          </p:cNvPr>
          <p:cNvCxnSpPr>
            <a:cxnSpLocks/>
          </p:cNvCxnSpPr>
          <p:nvPr/>
        </p:nvCxnSpPr>
        <p:spPr>
          <a:xfrm flipV="1">
            <a:off x="924807" y="2270857"/>
            <a:ext cx="1150375" cy="706453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BCD55A0-DC16-7A47-D48C-788254D73BA1}"/>
              </a:ext>
            </a:extLst>
          </p:cNvPr>
          <p:cNvSpPr/>
          <p:nvPr/>
        </p:nvSpPr>
        <p:spPr>
          <a:xfrm rot="21143888">
            <a:off x="691644" y="2870828"/>
            <a:ext cx="288032" cy="2880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>
              <a:rot lat="0" lon="1800000" rev="0"/>
            </a:camera>
            <a:lightRig rig="threePt" dir="t"/>
          </a:scene3d>
          <a:sp3d>
            <a:bevelT w="317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BE76648-BED6-7B0D-B8C6-14D2035C3170}"/>
              </a:ext>
            </a:extLst>
          </p:cNvPr>
          <p:cNvSpPr/>
          <p:nvPr/>
        </p:nvSpPr>
        <p:spPr>
          <a:xfrm>
            <a:off x="183664" y="1000868"/>
            <a:ext cx="4136593" cy="5668492"/>
          </a:xfrm>
          <a:prstGeom prst="roundRect">
            <a:avLst>
              <a:gd name="adj" fmla="val 5528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99A7DF-6A19-18E5-5578-18DFFC309ACE}"/>
                  </a:ext>
                </a:extLst>
              </p:cNvPr>
              <p:cNvSpPr txBox="1"/>
              <p:nvPr/>
            </p:nvSpPr>
            <p:spPr>
              <a:xfrm>
                <a:off x="557750" y="2406875"/>
                <a:ext cx="3860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kumimoji="0" lang="ru-RU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99A7DF-6A19-18E5-5578-18DFFC309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50" y="2406875"/>
                <a:ext cx="386067" cy="369332"/>
              </a:xfrm>
              <a:prstGeom prst="rect">
                <a:avLst/>
              </a:prstGeom>
              <a:blipFill>
                <a:blip r:embed="rId4"/>
                <a:stretch>
                  <a:fillRect l="-7813" r="-3125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2DD374-DE39-52DD-7DC0-D7B269B8EAFC}"/>
                  </a:ext>
                </a:extLst>
              </p:cNvPr>
              <p:cNvSpPr txBox="1"/>
              <p:nvPr/>
            </p:nvSpPr>
            <p:spPr>
              <a:xfrm>
                <a:off x="1793768" y="2716869"/>
                <a:ext cx="6817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𝜎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2DD374-DE39-52DD-7DC0-D7B269B8E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768" y="2716869"/>
                <a:ext cx="681790" cy="369332"/>
              </a:xfrm>
              <a:prstGeom prst="rect">
                <a:avLst/>
              </a:prstGeom>
              <a:blipFill>
                <a:blip r:embed="rId5"/>
                <a:stretch>
                  <a:fillRect l="-4464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BC41DF8C-FF2E-36CA-6F08-F13929589990}"/>
              </a:ext>
            </a:extLst>
          </p:cNvPr>
          <p:cNvSpPr txBox="1"/>
          <p:nvPr/>
        </p:nvSpPr>
        <p:spPr>
          <a:xfrm>
            <a:off x="574289" y="1053948"/>
            <a:ext cx="3487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Forked diffraction grating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4843B0-A2D2-DA36-6C38-CB233683753E}"/>
                  </a:ext>
                </a:extLst>
              </p:cNvPr>
              <p:cNvSpPr txBox="1"/>
              <p:nvPr/>
            </p:nvSpPr>
            <p:spPr>
              <a:xfrm>
                <a:off x="183664" y="3388385"/>
                <a:ext cx="4103854" cy="2323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 use of low-intensity beams with negligible space charge is anticipated to achieve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  <m:d>
                      <m:d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d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∼1 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Example: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For N</a:t>
                </a:r>
                <a:r>
                  <a:rPr kumimoji="0" lang="en-US" sz="20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3+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with energy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</a:t>
                </a:r>
                <a:r>
                  <a:rPr kumimoji="0" lang="en-US" sz="2000" b="0" i="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= 11 MeV/u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kumimoji="0" lang="ru-RU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kumimoji="0" lang="ru-RU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1 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𝑛𝑚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4843B0-A2D2-DA36-6C38-CB2336837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4" y="3388385"/>
                <a:ext cx="4103854" cy="2323713"/>
              </a:xfrm>
              <a:prstGeom prst="rect">
                <a:avLst/>
              </a:prstGeom>
              <a:blipFill>
                <a:blip r:embed="rId6"/>
                <a:stretch>
                  <a:fillRect l="-1486" t="-1575" r="-1634" b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Arrow: Down 27">
            <a:extLst>
              <a:ext uri="{FF2B5EF4-FFF2-40B4-BE49-F238E27FC236}">
                <a16:creationId xmlns:a16="http://schemas.microsoft.com/office/drawing/2014/main" id="{0F4A363B-684A-5018-15B4-9DE9A8B73A52}"/>
              </a:ext>
            </a:extLst>
          </p:cNvPr>
          <p:cNvSpPr/>
          <p:nvPr/>
        </p:nvSpPr>
        <p:spPr>
          <a:xfrm>
            <a:off x="2019569" y="5752745"/>
            <a:ext cx="378397" cy="386420"/>
          </a:xfrm>
          <a:prstGeom prst="downArrow">
            <a:avLst/>
          </a:prstGeom>
          <a:solidFill>
            <a:srgbClr val="009B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91EE9E7-C134-63B9-3AD8-1A18B1CDEB9E}"/>
                  </a:ext>
                </a:extLst>
              </p:cNvPr>
              <p:cNvSpPr txBox="1"/>
              <p:nvPr/>
            </p:nvSpPr>
            <p:spPr>
              <a:xfrm>
                <a:off x="600612" y="6174963"/>
                <a:ext cx="311894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  <m:d>
                      <m:d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d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1 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≈10 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𝑚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91EE9E7-C134-63B9-3AD8-1A18B1CDE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12" y="6174963"/>
                <a:ext cx="3118948" cy="400110"/>
              </a:xfrm>
              <a:prstGeom prst="rect">
                <a:avLst/>
              </a:prstGeom>
              <a:blipFill>
                <a:blip r:embed="rId7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pieren 6"/>
          <p:cNvGrpSpPr/>
          <p:nvPr/>
        </p:nvGrpSpPr>
        <p:grpSpPr>
          <a:xfrm>
            <a:off x="4514725" y="1933628"/>
            <a:ext cx="4466095" cy="3294411"/>
            <a:chOff x="4514725" y="1933628"/>
            <a:chExt cx="4466095" cy="3294411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14725" y="1933628"/>
              <a:ext cx="4466095" cy="26040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Rechteck 2"/>
            <p:cNvSpPr/>
            <p:nvPr/>
          </p:nvSpPr>
          <p:spPr>
            <a:xfrm>
              <a:off x="4752305" y="4797152"/>
              <a:ext cx="302345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GSI G-PAC </a:t>
              </a:r>
              <a:r>
                <a:rPr kumimoji="0" lang="de-DE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proposal</a:t>
              </a:r>
              <a:r>
                <a:rPr kumimoji="0" lang="de-DE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517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F99A814E-821B-DED4-1619-45EDB38E5C58}"/>
              </a:ext>
            </a:extLst>
          </p:cNvPr>
          <p:cNvSpPr/>
          <p:nvPr/>
        </p:nvSpPr>
        <p:spPr>
          <a:xfrm>
            <a:off x="2972052" y="1721562"/>
            <a:ext cx="409647" cy="777600"/>
          </a:xfrm>
          <a:prstGeom prst="ellipse">
            <a:avLst/>
          </a:prstGeom>
          <a:noFill/>
          <a:ln w="180975">
            <a:solidFill>
              <a:schemeClr val="accent6">
                <a:lumMod val="60000"/>
                <a:lumOff val="40000"/>
              </a:schemeClr>
            </a:solidFill>
          </a:ln>
          <a:scene3d>
            <a:camera prst="isometricLeftDown">
              <a:rot lat="2090849" lon="3000000" rev="21390462"/>
            </a:camera>
            <a:lightRig rig="threePt" dir="t"/>
          </a:scene3d>
          <a:sp3d>
            <a:bevelT w="444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EA8291-BB67-6D03-98E6-2399324B4C16}"/>
              </a:ext>
            </a:extLst>
          </p:cNvPr>
          <p:cNvCxnSpPr>
            <a:cxnSpLocks/>
          </p:cNvCxnSpPr>
          <p:nvPr/>
        </p:nvCxnSpPr>
        <p:spPr>
          <a:xfrm flipV="1">
            <a:off x="2318027" y="2075585"/>
            <a:ext cx="943848" cy="132638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7F45321-0069-565F-3020-4DC2CCEBF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250" t="6800" r="17250" b="3200"/>
          <a:stretch/>
        </p:blipFill>
        <p:spPr>
          <a:xfrm>
            <a:off x="1551920" y="1637815"/>
            <a:ext cx="1082842" cy="112796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9E051C9-1D87-6D82-65D0-45AE11ABE7C8}"/>
              </a:ext>
            </a:extLst>
          </p:cNvPr>
          <p:cNvSpPr/>
          <p:nvPr/>
        </p:nvSpPr>
        <p:spPr>
          <a:xfrm>
            <a:off x="962827" y="2512032"/>
            <a:ext cx="1283369" cy="593558"/>
          </a:xfrm>
          <a:custGeom>
            <a:avLst/>
            <a:gdLst>
              <a:gd name="connsiteX0" fmla="*/ 0 w 1331495"/>
              <a:gd name="connsiteY0" fmla="*/ 585537 h 585537"/>
              <a:gd name="connsiteX1" fmla="*/ 553453 w 1331495"/>
              <a:gd name="connsiteY1" fmla="*/ 280737 h 585537"/>
              <a:gd name="connsiteX2" fmla="*/ 1331495 w 1331495"/>
              <a:gd name="connsiteY2" fmla="*/ 0 h 585537"/>
              <a:gd name="connsiteX3" fmla="*/ 1331495 w 1331495"/>
              <a:gd name="connsiteY3" fmla="*/ 0 h 585537"/>
              <a:gd name="connsiteX0" fmla="*/ 0 w 1331495"/>
              <a:gd name="connsiteY0" fmla="*/ 681790 h 681790"/>
              <a:gd name="connsiteX1" fmla="*/ 553453 w 1331495"/>
              <a:gd name="connsiteY1" fmla="*/ 376990 h 681790"/>
              <a:gd name="connsiteX2" fmla="*/ 1331495 w 1331495"/>
              <a:gd name="connsiteY2" fmla="*/ 96253 h 681790"/>
              <a:gd name="connsiteX3" fmla="*/ 1243264 w 1331495"/>
              <a:gd name="connsiteY3" fmla="*/ 0 h 681790"/>
              <a:gd name="connsiteX0" fmla="*/ 0 w 1243264"/>
              <a:gd name="connsiteY0" fmla="*/ 681790 h 681790"/>
              <a:gd name="connsiteX1" fmla="*/ 553453 w 1243264"/>
              <a:gd name="connsiteY1" fmla="*/ 376990 h 681790"/>
              <a:gd name="connsiteX2" fmla="*/ 1243264 w 1243264"/>
              <a:gd name="connsiteY2" fmla="*/ 0 h 681790"/>
              <a:gd name="connsiteX0" fmla="*/ 0 w 1291390"/>
              <a:gd name="connsiteY0" fmla="*/ 641685 h 641685"/>
              <a:gd name="connsiteX1" fmla="*/ 553453 w 1291390"/>
              <a:gd name="connsiteY1" fmla="*/ 336885 h 641685"/>
              <a:gd name="connsiteX2" fmla="*/ 1291390 w 1291390"/>
              <a:gd name="connsiteY2" fmla="*/ 0 h 641685"/>
              <a:gd name="connsiteX0" fmla="*/ 0 w 1283369"/>
              <a:gd name="connsiteY0" fmla="*/ 593558 h 593558"/>
              <a:gd name="connsiteX1" fmla="*/ 553453 w 1283369"/>
              <a:gd name="connsiteY1" fmla="*/ 288758 h 593558"/>
              <a:gd name="connsiteX2" fmla="*/ 1283369 w 1283369"/>
              <a:gd name="connsiteY2" fmla="*/ 0 h 5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3369" h="593558">
                <a:moveTo>
                  <a:pt x="0" y="593558"/>
                </a:moveTo>
                <a:cubicBezTo>
                  <a:pt x="165768" y="489952"/>
                  <a:pt x="339558" y="387684"/>
                  <a:pt x="553453" y="288758"/>
                </a:cubicBezTo>
                <a:cubicBezTo>
                  <a:pt x="767348" y="189832"/>
                  <a:pt x="1037390" y="112295"/>
                  <a:pt x="1283369" y="0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811CD7-43A8-185B-CD08-5C5F730EBC79}"/>
              </a:ext>
            </a:extLst>
          </p:cNvPr>
          <p:cNvSpPr/>
          <p:nvPr/>
        </p:nvSpPr>
        <p:spPr>
          <a:xfrm>
            <a:off x="784957" y="1997437"/>
            <a:ext cx="1082842" cy="882316"/>
          </a:xfrm>
          <a:custGeom>
            <a:avLst/>
            <a:gdLst>
              <a:gd name="connsiteX0" fmla="*/ 0 w 1082842"/>
              <a:gd name="connsiteY0" fmla="*/ 882316 h 882316"/>
              <a:gd name="connsiteX1" fmla="*/ 609600 w 1082842"/>
              <a:gd name="connsiteY1" fmla="*/ 505327 h 882316"/>
              <a:gd name="connsiteX2" fmla="*/ 1082842 w 1082842"/>
              <a:gd name="connsiteY2" fmla="*/ 0 h 882316"/>
              <a:gd name="connsiteX3" fmla="*/ 1082842 w 1082842"/>
              <a:gd name="connsiteY3" fmla="*/ 0 h 88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2842" h="882316">
                <a:moveTo>
                  <a:pt x="0" y="882316"/>
                </a:moveTo>
                <a:cubicBezTo>
                  <a:pt x="214563" y="767348"/>
                  <a:pt x="429126" y="652380"/>
                  <a:pt x="609600" y="505327"/>
                </a:cubicBezTo>
                <a:cubicBezTo>
                  <a:pt x="790074" y="358274"/>
                  <a:pt x="1082842" y="0"/>
                  <a:pt x="1082842" y="0"/>
                </a:cubicBezTo>
                <a:lnTo>
                  <a:pt x="1082842" y="0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9F3DEE6-0A78-E0EA-AF87-1C131C0C5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35173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Production of vortex ions bea</a:t>
            </a:r>
            <a:r>
              <a:rPr lang="en-US" sz="3600" b="0" dirty="0">
                <a:solidFill>
                  <a:srgbClr val="002060"/>
                </a:solidFill>
                <a:latin typeface="Calibri"/>
                <a:cs typeface="Arial" pitchFamily="34"/>
              </a:rPr>
              <a:t>ms: </a:t>
            </a:r>
            <a:r>
              <a:rPr lang="en-US" sz="3600" b="0" dirty="0">
                <a:solidFill>
                  <a:schemeClr val="accent1">
                    <a:lumMod val="75000"/>
                  </a:schemeClr>
                </a:solidFill>
                <a:latin typeface="Calibri"/>
                <a:cs typeface="Arial" pitchFamily="34"/>
              </a:rPr>
              <a:t>Ideas</a:t>
            </a:r>
            <a:endParaRPr lang="en-US" sz="3600" b="0" i="0" u="none" strike="noStrike" kern="1200" cap="none" spc="0" baseline="0" dirty="0">
              <a:solidFill>
                <a:schemeClr val="accent1">
                  <a:lumMod val="75000"/>
                </a:schemeClr>
              </a:solidFill>
              <a:uFillTx/>
              <a:latin typeface="Calibri"/>
              <a:cs typeface="Arial" pitchFamily="3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2C1BC59-835D-A7C1-4180-BC1E12F5AC0C}"/>
              </a:ext>
            </a:extLst>
          </p:cNvPr>
          <p:cNvSpPr/>
          <p:nvPr/>
        </p:nvSpPr>
        <p:spPr>
          <a:xfrm rot="21143888">
            <a:off x="1689043" y="1932990"/>
            <a:ext cx="670360" cy="66187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>
              <a:rot lat="0" lon="1800000" rev="0"/>
            </a:camera>
            <a:lightRig rig="threePt" dir="t"/>
          </a:scene3d>
          <a:sp3d>
            <a:bevelT w="317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83A5DB-3200-A463-03A1-0E0F2CED033D}"/>
              </a:ext>
            </a:extLst>
          </p:cNvPr>
          <p:cNvCxnSpPr>
            <a:cxnSpLocks/>
          </p:cNvCxnSpPr>
          <p:nvPr/>
        </p:nvCxnSpPr>
        <p:spPr>
          <a:xfrm flipV="1">
            <a:off x="924807" y="2270857"/>
            <a:ext cx="1150375" cy="706453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BCD55A0-DC16-7A47-D48C-788254D73BA1}"/>
              </a:ext>
            </a:extLst>
          </p:cNvPr>
          <p:cNvSpPr/>
          <p:nvPr/>
        </p:nvSpPr>
        <p:spPr>
          <a:xfrm rot="21143888">
            <a:off x="691644" y="2870828"/>
            <a:ext cx="288032" cy="2880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>
              <a:rot lat="0" lon="1800000" rev="0"/>
            </a:camera>
            <a:lightRig rig="threePt" dir="t"/>
          </a:scene3d>
          <a:sp3d>
            <a:bevelT w="317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BE76648-BED6-7B0D-B8C6-14D2035C3170}"/>
              </a:ext>
            </a:extLst>
          </p:cNvPr>
          <p:cNvSpPr/>
          <p:nvPr/>
        </p:nvSpPr>
        <p:spPr>
          <a:xfrm>
            <a:off x="183664" y="1000868"/>
            <a:ext cx="4136593" cy="5668492"/>
          </a:xfrm>
          <a:prstGeom prst="roundRect">
            <a:avLst>
              <a:gd name="adj" fmla="val 5528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99A7DF-6A19-18E5-5578-18DFFC309ACE}"/>
                  </a:ext>
                </a:extLst>
              </p:cNvPr>
              <p:cNvSpPr txBox="1"/>
              <p:nvPr/>
            </p:nvSpPr>
            <p:spPr>
              <a:xfrm>
                <a:off x="557750" y="2406875"/>
                <a:ext cx="3860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kumimoji="0" lang="ru-RU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99A7DF-6A19-18E5-5578-18DFFC309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50" y="2406875"/>
                <a:ext cx="386067" cy="369332"/>
              </a:xfrm>
              <a:prstGeom prst="rect">
                <a:avLst/>
              </a:prstGeom>
              <a:blipFill>
                <a:blip r:embed="rId4"/>
                <a:stretch>
                  <a:fillRect l="-7813" r="-3125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2DD374-DE39-52DD-7DC0-D7B269B8EAFC}"/>
                  </a:ext>
                </a:extLst>
              </p:cNvPr>
              <p:cNvSpPr txBox="1"/>
              <p:nvPr/>
            </p:nvSpPr>
            <p:spPr>
              <a:xfrm>
                <a:off x="1793768" y="2716869"/>
                <a:ext cx="6817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𝜎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2DD374-DE39-52DD-7DC0-D7B269B8E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768" y="2716869"/>
                <a:ext cx="681790" cy="369332"/>
              </a:xfrm>
              <a:prstGeom prst="rect">
                <a:avLst/>
              </a:prstGeom>
              <a:blipFill>
                <a:blip r:embed="rId5"/>
                <a:stretch>
                  <a:fillRect l="-4464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BC41DF8C-FF2E-36CA-6F08-F13929589990}"/>
              </a:ext>
            </a:extLst>
          </p:cNvPr>
          <p:cNvSpPr txBox="1"/>
          <p:nvPr/>
        </p:nvSpPr>
        <p:spPr>
          <a:xfrm>
            <a:off x="574289" y="1053948"/>
            <a:ext cx="3487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Forked diffraction grating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4843B0-A2D2-DA36-6C38-CB233683753E}"/>
                  </a:ext>
                </a:extLst>
              </p:cNvPr>
              <p:cNvSpPr txBox="1"/>
              <p:nvPr/>
            </p:nvSpPr>
            <p:spPr>
              <a:xfrm>
                <a:off x="183664" y="3388385"/>
                <a:ext cx="4103854" cy="2323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 use of low-intensity beams with negligible space charge is anticipated to achieve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∼1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Example: 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For N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3+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with energy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</a:t>
                </a:r>
                <a:r>
                  <a:rPr kumimoji="0" lang="en-US" sz="20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= 11 MeV/u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kumimoji="0" lang="ru-RU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kumimoji="0" lang="ru-RU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𝑛𝑚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4843B0-A2D2-DA36-6C38-CB2336837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64" y="3388385"/>
                <a:ext cx="4103854" cy="2323713"/>
              </a:xfrm>
              <a:prstGeom prst="rect">
                <a:avLst/>
              </a:prstGeom>
              <a:blipFill>
                <a:blip r:embed="rId6"/>
                <a:stretch>
                  <a:fillRect l="-1486" t="-1575" r="-1634" b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Arrow: Down 27">
            <a:extLst>
              <a:ext uri="{FF2B5EF4-FFF2-40B4-BE49-F238E27FC236}">
                <a16:creationId xmlns:a16="http://schemas.microsoft.com/office/drawing/2014/main" id="{0F4A363B-684A-5018-15B4-9DE9A8B73A52}"/>
              </a:ext>
            </a:extLst>
          </p:cNvPr>
          <p:cNvSpPr/>
          <p:nvPr/>
        </p:nvSpPr>
        <p:spPr>
          <a:xfrm>
            <a:off x="2019569" y="5752745"/>
            <a:ext cx="378397" cy="386420"/>
          </a:xfrm>
          <a:prstGeom prst="downArrow">
            <a:avLst/>
          </a:prstGeom>
          <a:solidFill>
            <a:srgbClr val="009B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91EE9E7-C134-63B9-3AD8-1A18B1CDEB9E}"/>
                  </a:ext>
                </a:extLst>
              </p:cNvPr>
              <p:cNvSpPr txBox="1"/>
              <p:nvPr/>
            </p:nvSpPr>
            <p:spPr>
              <a:xfrm>
                <a:off x="600612" y="6174963"/>
                <a:ext cx="311894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≈10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𝑚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91EE9E7-C134-63B9-3AD8-1A18B1CDE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12" y="6174963"/>
                <a:ext cx="3118948" cy="400110"/>
              </a:xfrm>
              <a:prstGeom prst="rect">
                <a:avLst/>
              </a:prstGeom>
              <a:blipFill>
                <a:blip r:embed="rId7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4B8A17F7-322F-D2D3-8D39-1D1DE76C38EC}"/>
              </a:ext>
            </a:extLst>
          </p:cNvPr>
          <p:cNvGrpSpPr/>
          <p:nvPr/>
        </p:nvGrpSpPr>
        <p:grpSpPr>
          <a:xfrm>
            <a:off x="4648833" y="1000868"/>
            <a:ext cx="4136593" cy="5668492"/>
            <a:chOff x="4648833" y="1000868"/>
            <a:chExt cx="4136593" cy="566849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D254289-DB40-9AA6-2501-F50064104473}"/>
                </a:ext>
              </a:extLst>
            </p:cNvPr>
            <p:cNvSpPr/>
            <p:nvPr/>
          </p:nvSpPr>
          <p:spPr>
            <a:xfrm>
              <a:off x="4648833" y="1000868"/>
              <a:ext cx="4136593" cy="5668492"/>
            </a:xfrm>
            <a:prstGeom prst="roundRect">
              <a:avLst>
                <a:gd name="adj" fmla="val 5528"/>
              </a:avLst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7FC272-A030-D80C-B38B-EA5B516B5CBC}"/>
                </a:ext>
              </a:extLst>
            </p:cNvPr>
            <p:cNvSpPr txBox="1"/>
            <p:nvPr/>
          </p:nvSpPr>
          <p:spPr>
            <a:xfrm>
              <a:off x="4868748" y="1053948"/>
              <a:ext cx="377198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Magnetized stripping foil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AEFF34-6DF2-DB14-B4F7-550BF55324B9}"/>
                </a:ext>
              </a:extLst>
            </p:cNvPr>
            <p:cNvSpPr txBox="1"/>
            <p:nvPr/>
          </p:nvSpPr>
          <p:spPr>
            <a:xfrm>
              <a:off x="4737205" y="6312617"/>
              <a:ext cx="348747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D.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Karlovets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New J. Phys.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23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(2021) 033048 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74FA359-5A2C-36A3-F542-97DE90D2D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14631" y="1757075"/>
              <a:ext cx="3751173" cy="244046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45E75CA-3B11-E794-077D-8CB73135751F}"/>
                </a:ext>
              </a:extLst>
            </p:cNvPr>
            <p:cNvSpPr txBox="1"/>
            <p:nvPr/>
          </p:nvSpPr>
          <p:spPr>
            <a:xfrm>
              <a:off x="4681572" y="4445919"/>
              <a:ext cx="41038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Sudden change of a charge state of a projectile in homogeneous magnetic field grants it non-zero OAM: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5E28BBE-3632-57E0-7C2F-587051550890}"/>
                    </a:ext>
                  </a:extLst>
                </p:cNvPr>
                <p:cNvSpPr txBox="1"/>
                <p:nvPr/>
              </p:nvSpPr>
              <p:spPr>
                <a:xfrm>
                  <a:off x="5301228" y="5559670"/>
                  <a:ext cx="2811860" cy="6548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𝑜𝑢𝑡</m:t>
                                    </m:r>
                                  </m:sub>
                                </m:s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𝑖𝑛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5E28BBE-3632-57E0-7C2F-5870515508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1228" y="5559670"/>
                  <a:ext cx="2811860" cy="654859"/>
                </a:xfrm>
                <a:prstGeom prst="rect">
                  <a:avLst/>
                </a:prstGeom>
                <a:blipFill>
                  <a:blip r:embed="rId9"/>
                  <a:stretch>
                    <a:fillRect b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28610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9F3DEE6-0A78-E0EA-AF87-1C131C0C5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35173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Diagnostics of vortex ion states</a:t>
            </a:r>
            <a:endParaRPr lang="en-US" sz="3600" b="0" i="0" u="none" strike="noStrike" kern="1200" cap="none" spc="0" baseline="0" dirty="0">
              <a:solidFill>
                <a:schemeClr val="accent1">
                  <a:lumMod val="75000"/>
                </a:schemeClr>
              </a:solidFill>
              <a:uFillTx/>
              <a:latin typeface="Calibri"/>
              <a:cs typeface="Arial" pitchFamily="34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9B87CFB8-95CE-A3BC-A80C-44F7DC17D05A}"/>
              </a:ext>
            </a:extLst>
          </p:cNvPr>
          <p:cNvSpPr txBox="1"/>
          <p:nvPr/>
        </p:nvSpPr>
        <p:spPr>
          <a:xfrm>
            <a:off x="219377" y="903137"/>
            <a:ext cx="86373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successful experiment 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low-intensity vortex ion beams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will require not only the production but also the diagnostics of such beams.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most simple approach to verify vorticity of ions is to measure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intensity profile of a beam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a similar way to neutral atom experiments.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50E42-D8B1-3BAE-7067-C3CA9254A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85" y="2868433"/>
            <a:ext cx="3072585" cy="2216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4EF165-2A49-B666-F732-4470BC9DB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40" y="2697220"/>
            <a:ext cx="5256584" cy="2693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271E51-1402-1D48-E169-88902129E6A2}"/>
              </a:ext>
            </a:extLst>
          </p:cNvPr>
          <p:cNvSpPr txBox="1"/>
          <p:nvPr/>
        </p:nvSpPr>
        <p:spPr>
          <a:xfrm>
            <a:off x="5766593" y="5265375"/>
            <a:ext cx="33123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Luski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Science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(2021) 1105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23093C-9E17-94F9-0DC6-F86B5CA6E99F}"/>
              </a:ext>
            </a:extLst>
          </p:cNvPr>
          <p:cNvGrpSpPr/>
          <p:nvPr/>
        </p:nvGrpSpPr>
        <p:grpSpPr>
          <a:xfrm>
            <a:off x="1" y="2636912"/>
            <a:ext cx="8955028" cy="3647261"/>
            <a:chOff x="1" y="2636912"/>
            <a:chExt cx="8955028" cy="364726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4CFEF9-E358-87E9-1C0B-5F77534A48D1}"/>
                </a:ext>
              </a:extLst>
            </p:cNvPr>
            <p:cNvSpPr/>
            <p:nvPr/>
          </p:nvSpPr>
          <p:spPr>
            <a:xfrm>
              <a:off x="1" y="2636912"/>
              <a:ext cx="8955028" cy="360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A5DD77A-427D-1F2E-D6F7-3EF9EA180998}"/>
                </a:ext>
              </a:extLst>
            </p:cNvPr>
            <p:cNvGrpSpPr/>
            <p:nvPr/>
          </p:nvGrpSpPr>
          <p:grpSpPr>
            <a:xfrm>
              <a:off x="24222" y="3669999"/>
              <a:ext cx="2842827" cy="1550223"/>
              <a:chOff x="131208" y="1845657"/>
              <a:chExt cx="2842827" cy="1550223"/>
            </a:xfrm>
          </p:grpSpPr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A3B0922E-D54C-6A6C-708B-52C93C26DD8F}"/>
                  </a:ext>
                </a:extLst>
              </p:cNvPr>
              <p:cNvSpPr/>
              <p:nvPr/>
            </p:nvSpPr>
            <p:spPr>
              <a:xfrm>
                <a:off x="2564388" y="1845657"/>
                <a:ext cx="409647" cy="777600"/>
              </a:xfrm>
              <a:prstGeom prst="ellipse">
                <a:avLst/>
              </a:prstGeom>
              <a:noFill/>
              <a:ln w="180975">
                <a:solidFill>
                  <a:schemeClr val="accent6">
                    <a:lumMod val="60000"/>
                    <a:lumOff val="40000"/>
                  </a:schemeClr>
                </a:solidFill>
              </a:ln>
              <a:scene3d>
                <a:camera prst="isometricLeftDown">
                  <a:rot lat="2090849" lon="3000000" rev="21390462"/>
                </a:camera>
                <a:lightRig rig="threePt" dir="t"/>
              </a:scene3d>
              <a:sp3d>
                <a:bevelT w="444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39" name="Straight Arrow Connector 238">
                <a:extLst>
                  <a:ext uri="{FF2B5EF4-FFF2-40B4-BE49-F238E27FC236}">
                    <a16:creationId xmlns:a16="http://schemas.microsoft.com/office/drawing/2014/main" id="{2BEE4D7F-2ECF-509A-0351-3AC90C76BA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74227" y="2234457"/>
                <a:ext cx="1267061" cy="266492"/>
              </a:xfrm>
              <a:prstGeom prst="straightConnector1">
                <a:avLst/>
              </a:prstGeom>
              <a:ln w="4445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0" name="Picture 239">
                <a:extLst>
                  <a:ext uri="{FF2B5EF4-FFF2-40B4-BE49-F238E27FC236}">
                    <a16:creationId xmlns:a16="http://schemas.microsoft.com/office/drawing/2014/main" id="{9BF5A9D4-AAB6-FFEC-A641-FDD4D7A2E7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17250" t="6800" r="17250" b="3200"/>
              <a:stretch/>
            </p:blipFill>
            <p:spPr>
              <a:xfrm>
                <a:off x="991484" y="1874835"/>
                <a:ext cx="1082842" cy="1127960"/>
              </a:xfrm>
              <a:prstGeom prst="rect">
                <a:avLst/>
              </a:prstGeom>
            </p:spPr>
          </p:pic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D3A5EE47-B57A-1F87-9213-D57D73C2DB77}"/>
                  </a:ext>
                </a:extLst>
              </p:cNvPr>
              <p:cNvSpPr/>
              <p:nvPr/>
            </p:nvSpPr>
            <p:spPr>
              <a:xfrm>
                <a:off x="402391" y="2749052"/>
                <a:ext cx="1283369" cy="593558"/>
              </a:xfrm>
              <a:custGeom>
                <a:avLst/>
                <a:gdLst>
                  <a:gd name="connsiteX0" fmla="*/ 0 w 1331495"/>
                  <a:gd name="connsiteY0" fmla="*/ 585537 h 585537"/>
                  <a:gd name="connsiteX1" fmla="*/ 553453 w 1331495"/>
                  <a:gd name="connsiteY1" fmla="*/ 280737 h 585537"/>
                  <a:gd name="connsiteX2" fmla="*/ 1331495 w 1331495"/>
                  <a:gd name="connsiteY2" fmla="*/ 0 h 585537"/>
                  <a:gd name="connsiteX3" fmla="*/ 1331495 w 1331495"/>
                  <a:gd name="connsiteY3" fmla="*/ 0 h 585537"/>
                  <a:gd name="connsiteX0" fmla="*/ 0 w 1331495"/>
                  <a:gd name="connsiteY0" fmla="*/ 681790 h 681790"/>
                  <a:gd name="connsiteX1" fmla="*/ 553453 w 1331495"/>
                  <a:gd name="connsiteY1" fmla="*/ 376990 h 681790"/>
                  <a:gd name="connsiteX2" fmla="*/ 1331495 w 1331495"/>
                  <a:gd name="connsiteY2" fmla="*/ 96253 h 681790"/>
                  <a:gd name="connsiteX3" fmla="*/ 1243264 w 1331495"/>
                  <a:gd name="connsiteY3" fmla="*/ 0 h 681790"/>
                  <a:gd name="connsiteX0" fmla="*/ 0 w 1243264"/>
                  <a:gd name="connsiteY0" fmla="*/ 681790 h 681790"/>
                  <a:gd name="connsiteX1" fmla="*/ 553453 w 1243264"/>
                  <a:gd name="connsiteY1" fmla="*/ 376990 h 681790"/>
                  <a:gd name="connsiteX2" fmla="*/ 1243264 w 1243264"/>
                  <a:gd name="connsiteY2" fmla="*/ 0 h 681790"/>
                  <a:gd name="connsiteX0" fmla="*/ 0 w 1291390"/>
                  <a:gd name="connsiteY0" fmla="*/ 641685 h 641685"/>
                  <a:gd name="connsiteX1" fmla="*/ 553453 w 1291390"/>
                  <a:gd name="connsiteY1" fmla="*/ 336885 h 641685"/>
                  <a:gd name="connsiteX2" fmla="*/ 1291390 w 1291390"/>
                  <a:gd name="connsiteY2" fmla="*/ 0 h 641685"/>
                  <a:gd name="connsiteX0" fmla="*/ 0 w 1283369"/>
                  <a:gd name="connsiteY0" fmla="*/ 593558 h 593558"/>
                  <a:gd name="connsiteX1" fmla="*/ 553453 w 1283369"/>
                  <a:gd name="connsiteY1" fmla="*/ 288758 h 593558"/>
                  <a:gd name="connsiteX2" fmla="*/ 1283369 w 1283369"/>
                  <a:gd name="connsiteY2" fmla="*/ 0 h 59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3369" h="593558">
                    <a:moveTo>
                      <a:pt x="0" y="593558"/>
                    </a:moveTo>
                    <a:cubicBezTo>
                      <a:pt x="165768" y="489952"/>
                      <a:pt x="339558" y="387684"/>
                      <a:pt x="553453" y="288758"/>
                    </a:cubicBezTo>
                    <a:cubicBezTo>
                      <a:pt x="767348" y="189832"/>
                      <a:pt x="1037390" y="112295"/>
                      <a:pt x="1283369" y="0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BC9FD31E-125C-4471-8983-319A841A2A6F}"/>
                  </a:ext>
                </a:extLst>
              </p:cNvPr>
              <p:cNvSpPr/>
              <p:nvPr/>
            </p:nvSpPr>
            <p:spPr>
              <a:xfrm>
                <a:off x="224521" y="2234457"/>
                <a:ext cx="1082842" cy="882316"/>
              </a:xfrm>
              <a:custGeom>
                <a:avLst/>
                <a:gdLst>
                  <a:gd name="connsiteX0" fmla="*/ 0 w 1082842"/>
                  <a:gd name="connsiteY0" fmla="*/ 882316 h 882316"/>
                  <a:gd name="connsiteX1" fmla="*/ 609600 w 1082842"/>
                  <a:gd name="connsiteY1" fmla="*/ 505327 h 882316"/>
                  <a:gd name="connsiteX2" fmla="*/ 1082842 w 1082842"/>
                  <a:gd name="connsiteY2" fmla="*/ 0 h 882316"/>
                  <a:gd name="connsiteX3" fmla="*/ 1082842 w 1082842"/>
                  <a:gd name="connsiteY3" fmla="*/ 0 h 882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2842" h="882316">
                    <a:moveTo>
                      <a:pt x="0" y="882316"/>
                    </a:moveTo>
                    <a:cubicBezTo>
                      <a:pt x="214563" y="767348"/>
                      <a:pt x="429126" y="652380"/>
                      <a:pt x="609600" y="505327"/>
                    </a:cubicBezTo>
                    <a:cubicBezTo>
                      <a:pt x="790074" y="358274"/>
                      <a:pt x="1082842" y="0"/>
                      <a:pt x="1082842" y="0"/>
                    </a:cubicBezTo>
                    <a:lnTo>
                      <a:pt x="1082842" y="0"/>
                    </a:lnTo>
                  </a:path>
                </a:pathLst>
              </a:custGeom>
              <a:noFill/>
              <a:ln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C7FE8374-C69B-EE57-1589-82944F69A5CC}"/>
                  </a:ext>
                </a:extLst>
              </p:cNvPr>
              <p:cNvSpPr/>
              <p:nvPr/>
            </p:nvSpPr>
            <p:spPr>
              <a:xfrm rot="21143888">
                <a:off x="1128607" y="2170010"/>
                <a:ext cx="670360" cy="66187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cene3d>
                <a:camera prst="orthographicFront">
                  <a:rot lat="0" lon="1800000" rev="0"/>
                </a:camera>
                <a:lightRig rig="threePt" dir="t"/>
              </a:scene3d>
              <a:sp3d>
                <a:bevelT w="317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44" name="Straight Arrow Connector 243">
                <a:extLst>
                  <a:ext uri="{FF2B5EF4-FFF2-40B4-BE49-F238E27FC236}">
                    <a16:creationId xmlns:a16="http://schemas.microsoft.com/office/drawing/2014/main" id="{AF0A00DF-FF5F-E023-5F78-AFE1AF1DB2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4371" y="2507877"/>
                <a:ext cx="1150375" cy="706453"/>
              </a:xfrm>
              <a:prstGeom prst="straightConnector1">
                <a:avLst/>
              </a:prstGeom>
              <a:ln w="4445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30897E49-58C3-9732-9AFF-80059D773CF5}"/>
                  </a:ext>
                </a:extLst>
              </p:cNvPr>
              <p:cNvSpPr/>
              <p:nvPr/>
            </p:nvSpPr>
            <p:spPr>
              <a:xfrm rot="21143888">
                <a:off x="131208" y="3107848"/>
                <a:ext cx="288032" cy="28803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cene3d>
                <a:camera prst="orthographicFront">
                  <a:rot lat="0" lon="1800000" rev="0"/>
                </a:camera>
                <a:lightRig rig="threePt" dir="t"/>
              </a:scene3d>
              <a:sp3d>
                <a:bevelT w="317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uppieren 6">
              <a:extLst>
                <a:ext uri="{FF2B5EF4-FFF2-40B4-BE49-F238E27FC236}">
                  <a16:creationId xmlns:a16="http://schemas.microsoft.com/office/drawing/2014/main" id="{111082F9-8C9E-584F-B055-34E96717A580}"/>
                </a:ext>
              </a:extLst>
            </p:cNvPr>
            <p:cNvGrpSpPr/>
            <p:nvPr/>
          </p:nvGrpSpPr>
          <p:grpSpPr>
            <a:xfrm>
              <a:off x="4491426" y="4536305"/>
              <a:ext cx="560761" cy="377564"/>
              <a:chOff x="1372894" y="1396337"/>
              <a:chExt cx="560761" cy="377564"/>
            </a:xfrm>
          </p:grpSpPr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AA351450-0AE4-65EA-7929-D5A3A091D4EA}"/>
                  </a:ext>
                </a:extLst>
              </p:cNvPr>
              <p:cNvGrpSpPr/>
              <p:nvPr/>
            </p:nvGrpSpPr>
            <p:grpSpPr>
              <a:xfrm>
                <a:off x="1569088" y="1507667"/>
                <a:ext cx="157122" cy="154903"/>
                <a:chOff x="4533363" y="2060620"/>
                <a:chExt cx="309093" cy="334850"/>
              </a:xfrm>
            </p:grpSpPr>
            <p:sp>
              <p:nvSpPr>
                <p:cNvPr id="236" name="Oval 235">
                  <a:extLst>
                    <a:ext uri="{FF2B5EF4-FFF2-40B4-BE49-F238E27FC236}">
                      <a16:creationId xmlns:a16="http://schemas.microsoft.com/office/drawing/2014/main" id="{3E29A372-5C4A-CC68-7808-C44FD79EFCA8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1F434229-6AAB-34EB-8FD3-B956C28F1199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47A686B6-6B5B-7FE7-D443-17250CB2A07A}"/>
                  </a:ext>
                </a:extLst>
              </p:cNvPr>
              <p:cNvSpPr/>
              <p:nvPr/>
            </p:nvSpPr>
            <p:spPr>
              <a:xfrm rot="2662423">
                <a:off x="1372894" y="1396337"/>
                <a:ext cx="560761" cy="377564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B9049F8C-2436-9A12-327D-2B866AC682EE}"/>
                  </a:ext>
                </a:extLst>
              </p:cNvPr>
              <p:cNvGrpSpPr/>
              <p:nvPr/>
            </p:nvGrpSpPr>
            <p:grpSpPr>
              <a:xfrm>
                <a:off x="1380466" y="1518406"/>
                <a:ext cx="94273" cy="92942"/>
                <a:chOff x="4533363" y="2060620"/>
                <a:chExt cx="309093" cy="334850"/>
              </a:xfrm>
            </p:grpSpPr>
            <p:sp>
              <p:nvSpPr>
                <p:cNvPr id="234" name="Oval 233">
                  <a:extLst>
                    <a:ext uri="{FF2B5EF4-FFF2-40B4-BE49-F238E27FC236}">
                      <a16:creationId xmlns:a16="http://schemas.microsoft.com/office/drawing/2014/main" id="{99C3C8AF-F542-54D5-23D8-C40CE1D38A54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Oval 234">
                  <a:extLst>
                    <a:ext uri="{FF2B5EF4-FFF2-40B4-BE49-F238E27FC236}">
                      <a16:creationId xmlns:a16="http://schemas.microsoft.com/office/drawing/2014/main" id="{2BC991A7-918A-8AC0-0A77-0490B803E240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9" name="Gruppieren 106">
              <a:extLst>
                <a:ext uri="{FF2B5EF4-FFF2-40B4-BE49-F238E27FC236}">
                  <a16:creationId xmlns:a16="http://schemas.microsoft.com/office/drawing/2014/main" id="{244175FD-838D-1190-A3A7-AA2488551E7E}"/>
                </a:ext>
              </a:extLst>
            </p:cNvPr>
            <p:cNvGrpSpPr/>
            <p:nvPr/>
          </p:nvGrpSpPr>
          <p:grpSpPr>
            <a:xfrm>
              <a:off x="4433869" y="3933004"/>
              <a:ext cx="560761" cy="377564"/>
              <a:chOff x="1372894" y="1396337"/>
              <a:chExt cx="560761" cy="377564"/>
            </a:xfrm>
          </p:grpSpPr>
          <p:grpSp>
            <p:nvGrpSpPr>
              <p:cNvPr id="224" name="Group 2">
                <a:extLst>
                  <a:ext uri="{FF2B5EF4-FFF2-40B4-BE49-F238E27FC236}">
                    <a16:creationId xmlns:a16="http://schemas.microsoft.com/office/drawing/2014/main" id="{89639F8D-924D-6372-6186-2557254990F5}"/>
                  </a:ext>
                </a:extLst>
              </p:cNvPr>
              <p:cNvGrpSpPr/>
              <p:nvPr/>
            </p:nvGrpSpPr>
            <p:grpSpPr>
              <a:xfrm>
                <a:off x="1569088" y="1507667"/>
                <a:ext cx="157122" cy="154903"/>
                <a:chOff x="4533363" y="2060620"/>
                <a:chExt cx="309093" cy="334850"/>
              </a:xfrm>
            </p:grpSpPr>
            <p:sp>
              <p:nvSpPr>
                <p:cNvPr id="229" name="Oval 1">
                  <a:extLst>
                    <a:ext uri="{FF2B5EF4-FFF2-40B4-BE49-F238E27FC236}">
                      <a16:creationId xmlns:a16="http://schemas.microsoft.com/office/drawing/2014/main" id="{6DED6078-D77E-BA00-D318-CA2254D1CF12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Oval 19">
                  <a:extLst>
                    <a:ext uri="{FF2B5EF4-FFF2-40B4-BE49-F238E27FC236}">
                      <a16:creationId xmlns:a16="http://schemas.microsoft.com/office/drawing/2014/main" id="{D37B7264-BD93-F633-C3C0-0B7F19A566B2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5" name="Oval 3">
                <a:extLst>
                  <a:ext uri="{FF2B5EF4-FFF2-40B4-BE49-F238E27FC236}">
                    <a16:creationId xmlns:a16="http://schemas.microsoft.com/office/drawing/2014/main" id="{967ED3E9-073A-E0B0-8664-E0D7E8FA9BF3}"/>
                  </a:ext>
                </a:extLst>
              </p:cNvPr>
              <p:cNvSpPr/>
              <p:nvPr/>
            </p:nvSpPr>
            <p:spPr>
              <a:xfrm rot="2662423">
                <a:off x="1372894" y="1396337"/>
                <a:ext cx="560761" cy="377564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26" name="Group 24">
                <a:extLst>
                  <a:ext uri="{FF2B5EF4-FFF2-40B4-BE49-F238E27FC236}">
                    <a16:creationId xmlns:a16="http://schemas.microsoft.com/office/drawing/2014/main" id="{22D2CC56-5D00-0C4B-BD92-5A9AD43080BE}"/>
                  </a:ext>
                </a:extLst>
              </p:cNvPr>
              <p:cNvGrpSpPr/>
              <p:nvPr/>
            </p:nvGrpSpPr>
            <p:grpSpPr>
              <a:xfrm>
                <a:off x="1380466" y="1518406"/>
                <a:ext cx="94273" cy="92942"/>
                <a:chOff x="4533363" y="2060620"/>
                <a:chExt cx="309093" cy="334850"/>
              </a:xfrm>
            </p:grpSpPr>
            <p:sp>
              <p:nvSpPr>
                <p:cNvPr id="227" name="Oval 25">
                  <a:extLst>
                    <a:ext uri="{FF2B5EF4-FFF2-40B4-BE49-F238E27FC236}">
                      <a16:creationId xmlns:a16="http://schemas.microsoft.com/office/drawing/2014/main" id="{A1A935B4-7AFF-5AB0-06D0-68CC86A52128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Oval 26">
                  <a:extLst>
                    <a:ext uri="{FF2B5EF4-FFF2-40B4-BE49-F238E27FC236}">
                      <a16:creationId xmlns:a16="http://schemas.microsoft.com/office/drawing/2014/main" id="{20720A33-832D-F79A-BFB0-AAA95A7ED6B0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" name="Gruppieren 117">
              <a:extLst>
                <a:ext uri="{FF2B5EF4-FFF2-40B4-BE49-F238E27FC236}">
                  <a16:creationId xmlns:a16="http://schemas.microsoft.com/office/drawing/2014/main" id="{3D0456BD-DD57-70DF-1096-B56C208F5750}"/>
                </a:ext>
              </a:extLst>
            </p:cNvPr>
            <p:cNvGrpSpPr/>
            <p:nvPr/>
          </p:nvGrpSpPr>
          <p:grpSpPr>
            <a:xfrm>
              <a:off x="3166505" y="3204361"/>
              <a:ext cx="560761" cy="377564"/>
              <a:chOff x="1372894" y="1396337"/>
              <a:chExt cx="560761" cy="377564"/>
            </a:xfrm>
          </p:grpSpPr>
          <p:grpSp>
            <p:nvGrpSpPr>
              <p:cNvPr id="217" name="Group 2">
                <a:extLst>
                  <a:ext uri="{FF2B5EF4-FFF2-40B4-BE49-F238E27FC236}">
                    <a16:creationId xmlns:a16="http://schemas.microsoft.com/office/drawing/2014/main" id="{1DBD37F5-4ECC-8F13-34E3-8FA5E85EC4BB}"/>
                  </a:ext>
                </a:extLst>
              </p:cNvPr>
              <p:cNvGrpSpPr/>
              <p:nvPr/>
            </p:nvGrpSpPr>
            <p:grpSpPr>
              <a:xfrm>
                <a:off x="1569088" y="1507667"/>
                <a:ext cx="157122" cy="154903"/>
                <a:chOff x="4533363" y="2060620"/>
                <a:chExt cx="309093" cy="334850"/>
              </a:xfrm>
            </p:grpSpPr>
            <p:sp>
              <p:nvSpPr>
                <p:cNvPr id="222" name="Oval 1">
                  <a:extLst>
                    <a:ext uri="{FF2B5EF4-FFF2-40B4-BE49-F238E27FC236}">
                      <a16:creationId xmlns:a16="http://schemas.microsoft.com/office/drawing/2014/main" id="{A5D0E70B-C73C-CD0D-1F45-54C29449DA0E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Oval 19">
                  <a:extLst>
                    <a:ext uri="{FF2B5EF4-FFF2-40B4-BE49-F238E27FC236}">
                      <a16:creationId xmlns:a16="http://schemas.microsoft.com/office/drawing/2014/main" id="{C385A71C-2E10-30A6-04EE-D268C4F50420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8" name="Oval 3">
                <a:extLst>
                  <a:ext uri="{FF2B5EF4-FFF2-40B4-BE49-F238E27FC236}">
                    <a16:creationId xmlns:a16="http://schemas.microsoft.com/office/drawing/2014/main" id="{3CC2FC62-EB0D-C0E2-9987-2907C85B334A}"/>
                  </a:ext>
                </a:extLst>
              </p:cNvPr>
              <p:cNvSpPr/>
              <p:nvPr/>
            </p:nvSpPr>
            <p:spPr>
              <a:xfrm rot="2662423">
                <a:off x="1372894" y="1396337"/>
                <a:ext cx="560761" cy="377564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19" name="Group 24">
                <a:extLst>
                  <a:ext uri="{FF2B5EF4-FFF2-40B4-BE49-F238E27FC236}">
                    <a16:creationId xmlns:a16="http://schemas.microsoft.com/office/drawing/2014/main" id="{D8AE2565-632F-750D-3A34-D29DACE4DEF5}"/>
                  </a:ext>
                </a:extLst>
              </p:cNvPr>
              <p:cNvGrpSpPr/>
              <p:nvPr/>
            </p:nvGrpSpPr>
            <p:grpSpPr>
              <a:xfrm>
                <a:off x="1380466" y="1518406"/>
                <a:ext cx="94273" cy="92942"/>
                <a:chOff x="4533363" y="2060620"/>
                <a:chExt cx="309093" cy="334850"/>
              </a:xfrm>
            </p:grpSpPr>
            <p:sp>
              <p:nvSpPr>
                <p:cNvPr id="220" name="Oval 25">
                  <a:extLst>
                    <a:ext uri="{FF2B5EF4-FFF2-40B4-BE49-F238E27FC236}">
                      <a16:creationId xmlns:a16="http://schemas.microsoft.com/office/drawing/2014/main" id="{61105EA6-05F4-A04F-A7E4-C2F67A558B8E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Oval 26">
                  <a:extLst>
                    <a:ext uri="{FF2B5EF4-FFF2-40B4-BE49-F238E27FC236}">
                      <a16:creationId xmlns:a16="http://schemas.microsoft.com/office/drawing/2014/main" id="{56877938-B057-6B6C-C20D-C09D751ECC16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uppieren 126">
              <a:extLst>
                <a:ext uri="{FF2B5EF4-FFF2-40B4-BE49-F238E27FC236}">
                  <a16:creationId xmlns:a16="http://schemas.microsoft.com/office/drawing/2014/main" id="{CF38D9D2-FC22-08CF-0FC6-6C33F4A0C6D3}"/>
                </a:ext>
              </a:extLst>
            </p:cNvPr>
            <p:cNvGrpSpPr/>
            <p:nvPr/>
          </p:nvGrpSpPr>
          <p:grpSpPr>
            <a:xfrm>
              <a:off x="3853681" y="4458776"/>
              <a:ext cx="560761" cy="377564"/>
              <a:chOff x="1372894" y="1396337"/>
              <a:chExt cx="560761" cy="377564"/>
            </a:xfrm>
          </p:grpSpPr>
          <p:grpSp>
            <p:nvGrpSpPr>
              <p:cNvPr id="210" name="Group 2">
                <a:extLst>
                  <a:ext uri="{FF2B5EF4-FFF2-40B4-BE49-F238E27FC236}">
                    <a16:creationId xmlns:a16="http://schemas.microsoft.com/office/drawing/2014/main" id="{7EC946C1-832D-EFAA-F13B-0F6036E4DC6D}"/>
                  </a:ext>
                </a:extLst>
              </p:cNvPr>
              <p:cNvGrpSpPr/>
              <p:nvPr/>
            </p:nvGrpSpPr>
            <p:grpSpPr>
              <a:xfrm>
                <a:off x="1569088" y="1507667"/>
                <a:ext cx="157122" cy="154903"/>
                <a:chOff x="4533363" y="2060620"/>
                <a:chExt cx="309093" cy="334850"/>
              </a:xfrm>
            </p:grpSpPr>
            <p:sp>
              <p:nvSpPr>
                <p:cNvPr id="215" name="Oval 1">
                  <a:extLst>
                    <a:ext uri="{FF2B5EF4-FFF2-40B4-BE49-F238E27FC236}">
                      <a16:creationId xmlns:a16="http://schemas.microsoft.com/office/drawing/2014/main" id="{A74C0D8A-70C3-EFDD-F1A9-B6C9E86E96D1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Oval 19">
                  <a:extLst>
                    <a:ext uri="{FF2B5EF4-FFF2-40B4-BE49-F238E27FC236}">
                      <a16:creationId xmlns:a16="http://schemas.microsoft.com/office/drawing/2014/main" id="{DA506203-6A0D-C05A-906E-9B4B5F4237EB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1" name="Oval 3">
                <a:extLst>
                  <a:ext uri="{FF2B5EF4-FFF2-40B4-BE49-F238E27FC236}">
                    <a16:creationId xmlns:a16="http://schemas.microsoft.com/office/drawing/2014/main" id="{82007B3D-0E74-486A-D07F-2E59B475D73D}"/>
                  </a:ext>
                </a:extLst>
              </p:cNvPr>
              <p:cNvSpPr/>
              <p:nvPr/>
            </p:nvSpPr>
            <p:spPr>
              <a:xfrm rot="2662423">
                <a:off x="1372894" y="1396337"/>
                <a:ext cx="560761" cy="377564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12" name="Group 24">
                <a:extLst>
                  <a:ext uri="{FF2B5EF4-FFF2-40B4-BE49-F238E27FC236}">
                    <a16:creationId xmlns:a16="http://schemas.microsoft.com/office/drawing/2014/main" id="{55EE15DC-0079-2A4F-3D48-5CABA126E0C4}"/>
                  </a:ext>
                </a:extLst>
              </p:cNvPr>
              <p:cNvGrpSpPr/>
              <p:nvPr/>
            </p:nvGrpSpPr>
            <p:grpSpPr>
              <a:xfrm>
                <a:off x="1380466" y="1518406"/>
                <a:ext cx="94273" cy="92942"/>
                <a:chOff x="4533363" y="2060620"/>
                <a:chExt cx="309093" cy="334850"/>
              </a:xfrm>
            </p:grpSpPr>
            <p:sp>
              <p:nvSpPr>
                <p:cNvPr id="213" name="Oval 25">
                  <a:extLst>
                    <a:ext uri="{FF2B5EF4-FFF2-40B4-BE49-F238E27FC236}">
                      <a16:creationId xmlns:a16="http://schemas.microsoft.com/office/drawing/2014/main" id="{5EE48ECB-FDE7-CDE0-BD2B-A5A35EEC3819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Oval 26">
                  <a:extLst>
                    <a:ext uri="{FF2B5EF4-FFF2-40B4-BE49-F238E27FC236}">
                      <a16:creationId xmlns:a16="http://schemas.microsoft.com/office/drawing/2014/main" id="{C7698F99-51EF-BFC4-03FE-F3C9859A6F3F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" name="Gruppieren 140">
              <a:extLst>
                <a:ext uri="{FF2B5EF4-FFF2-40B4-BE49-F238E27FC236}">
                  <a16:creationId xmlns:a16="http://schemas.microsoft.com/office/drawing/2014/main" id="{25172769-8029-471C-9276-F3F06CED79AD}"/>
                </a:ext>
              </a:extLst>
            </p:cNvPr>
            <p:cNvGrpSpPr/>
            <p:nvPr/>
          </p:nvGrpSpPr>
          <p:grpSpPr>
            <a:xfrm>
              <a:off x="3116279" y="3932176"/>
              <a:ext cx="560761" cy="377564"/>
              <a:chOff x="1372894" y="1396337"/>
              <a:chExt cx="560761" cy="377564"/>
            </a:xfrm>
          </p:grpSpPr>
          <p:grpSp>
            <p:nvGrpSpPr>
              <p:cNvPr id="203" name="Group 2">
                <a:extLst>
                  <a:ext uri="{FF2B5EF4-FFF2-40B4-BE49-F238E27FC236}">
                    <a16:creationId xmlns:a16="http://schemas.microsoft.com/office/drawing/2014/main" id="{4DE42BC0-550C-24DE-E483-283049B20331}"/>
                  </a:ext>
                </a:extLst>
              </p:cNvPr>
              <p:cNvGrpSpPr/>
              <p:nvPr/>
            </p:nvGrpSpPr>
            <p:grpSpPr>
              <a:xfrm>
                <a:off x="1569088" y="1507667"/>
                <a:ext cx="157122" cy="154903"/>
                <a:chOff x="4533363" y="2060620"/>
                <a:chExt cx="309093" cy="334850"/>
              </a:xfrm>
            </p:grpSpPr>
            <p:sp>
              <p:nvSpPr>
                <p:cNvPr id="208" name="Oval 1">
                  <a:extLst>
                    <a:ext uri="{FF2B5EF4-FFF2-40B4-BE49-F238E27FC236}">
                      <a16:creationId xmlns:a16="http://schemas.microsoft.com/office/drawing/2014/main" id="{97CF16C3-247F-6FAA-B381-591E1A94D4D2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Oval 19">
                  <a:extLst>
                    <a:ext uri="{FF2B5EF4-FFF2-40B4-BE49-F238E27FC236}">
                      <a16:creationId xmlns:a16="http://schemas.microsoft.com/office/drawing/2014/main" id="{9599FBC5-3634-4639-63C3-6BE8C734F92F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4" name="Oval 3">
                <a:extLst>
                  <a:ext uri="{FF2B5EF4-FFF2-40B4-BE49-F238E27FC236}">
                    <a16:creationId xmlns:a16="http://schemas.microsoft.com/office/drawing/2014/main" id="{88647F3B-ACA7-75F7-362B-ED9B7E7B111B}"/>
                  </a:ext>
                </a:extLst>
              </p:cNvPr>
              <p:cNvSpPr/>
              <p:nvPr/>
            </p:nvSpPr>
            <p:spPr>
              <a:xfrm rot="2662423">
                <a:off x="1372894" y="1396337"/>
                <a:ext cx="560761" cy="377564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05" name="Group 24">
                <a:extLst>
                  <a:ext uri="{FF2B5EF4-FFF2-40B4-BE49-F238E27FC236}">
                    <a16:creationId xmlns:a16="http://schemas.microsoft.com/office/drawing/2014/main" id="{CE086C07-9D9F-611B-DC83-CF012D9B3F20}"/>
                  </a:ext>
                </a:extLst>
              </p:cNvPr>
              <p:cNvGrpSpPr/>
              <p:nvPr/>
            </p:nvGrpSpPr>
            <p:grpSpPr>
              <a:xfrm>
                <a:off x="1380466" y="1518406"/>
                <a:ext cx="94273" cy="92942"/>
                <a:chOff x="4533363" y="2060620"/>
                <a:chExt cx="309093" cy="334850"/>
              </a:xfrm>
            </p:grpSpPr>
            <p:sp>
              <p:nvSpPr>
                <p:cNvPr id="206" name="Oval 25">
                  <a:extLst>
                    <a:ext uri="{FF2B5EF4-FFF2-40B4-BE49-F238E27FC236}">
                      <a16:creationId xmlns:a16="http://schemas.microsoft.com/office/drawing/2014/main" id="{8422A097-063F-4DEA-3E24-7F7ABF559233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Oval 26">
                  <a:extLst>
                    <a:ext uri="{FF2B5EF4-FFF2-40B4-BE49-F238E27FC236}">
                      <a16:creationId xmlns:a16="http://schemas.microsoft.com/office/drawing/2014/main" id="{C73569A5-40FD-1BFA-2E0D-347E6E9B4343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uppieren 148">
              <a:extLst>
                <a:ext uri="{FF2B5EF4-FFF2-40B4-BE49-F238E27FC236}">
                  <a16:creationId xmlns:a16="http://schemas.microsoft.com/office/drawing/2014/main" id="{E7DFC6CA-1819-9FA7-36CB-DE061D999D1C}"/>
                </a:ext>
              </a:extLst>
            </p:cNvPr>
            <p:cNvGrpSpPr/>
            <p:nvPr/>
          </p:nvGrpSpPr>
          <p:grpSpPr>
            <a:xfrm>
              <a:off x="3766759" y="3516151"/>
              <a:ext cx="560761" cy="377564"/>
              <a:chOff x="1372894" y="1396337"/>
              <a:chExt cx="560761" cy="377564"/>
            </a:xfrm>
          </p:grpSpPr>
          <p:grpSp>
            <p:nvGrpSpPr>
              <p:cNvPr id="196" name="Group 2">
                <a:extLst>
                  <a:ext uri="{FF2B5EF4-FFF2-40B4-BE49-F238E27FC236}">
                    <a16:creationId xmlns:a16="http://schemas.microsoft.com/office/drawing/2014/main" id="{5924EB6B-94C2-BAE6-B51F-F8D985DE8DCF}"/>
                  </a:ext>
                </a:extLst>
              </p:cNvPr>
              <p:cNvGrpSpPr/>
              <p:nvPr/>
            </p:nvGrpSpPr>
            <p:grpSpPr>
              <a:xfrm>
                <a:off x="1569088" y="1507667"/>
                <a:ext cx="157122" cy="154903"/>
                <a:chOff x="4533363" y="2060620"/>
                <a:chExt cx="309093" cy="334850"/>
              </a:xfrm>
            </p:grpSpPr>
            <p:sp>
              <p:nvSpPr>
                <p:cNvPr id="201" name="Oval 1">
                  <a:extLst>
                    <a:ext uri="{FF2B5EF4-FFF2-40B4-BE49-F238E27FC236}">
                      <a16:creationId xmlns:a16="http://schemas.microsoft.com/office/drawing/2014/main" id="{475DB322-D9BB-BD61-D1FA-1E2C2A560647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Oval 19">
                  <a:extLst>
                    <a:ext uri="{FF2B5EF4-FFF2-40B4-BE49-F238E27FC236}">
                      <a16:creationId xmlns:a16="http://schemas.microsoft.com/office/drawing/2014/main" id="{2BB259E1-C429-56CC-101C-FD1FF06C7A04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7" name="Oval 3">
                <a:extLst>
                  <a:ext uri="{FF2B5EF4-FFF2-40B4-BE49-F238E27FC236}">
                    <a16:creationId xmlns:a16="http://schemas.microsoft.com/office/drawing/2014/main" id="{C9BE6873-3F02-2F34-F575-26D7F8D1A31F}"/>
                  </a:ext>
                </a:extLst>
              </p:cNvPr>
              <p:cNvSpPr/>
              <p:nvPr/>
            </p:nvSpPr>
            <p:spPr>
              <a:xfrm rot="2662423">
                <a:off x="1372894" y="1396337"/>
                <a:ext cx="560761" cy="377564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8" name="Group 24">
                <a:extLst>
                  <a:ext uri="{FF2B5EF4-FFF2-40B4-BE49-F238E27FC236}">
                    <a16:creationId xmlns:a16="http://schemas.microsoft.com/office/drawing/2014/main" id="{CEE565D1-8EB7-2258-8879-7E6A057A35AD}"/>
                  </a:ext>
                </a:extLst>
              </p:cNvPr>
              <p:cNvGrpSpPr/>
              <p:nvPr/>
            </p:nvGrpSpPr>
            <p:grpSpPr>
              <a:xfrm>
                <a:off x="1380466" y="1518406"/>
                <a:ext cx="94273" cy="92942"/>
                <a:chOff x="4533363" y="2060620"/>
                <a:chExt cx="309093" cy="334850"/>
              </a:xfrm>
            </p:grpSpPr>
            <p:sp>
              <p:nvSpPr>
                <p:cNvPr id="199" name="Oval 25">
                  <a:extLst>
                    <a:ext uri="{FF2B5EF4-FFF2-40B4-BE49-F238E27FC236}">
                      <a16:creationId xmlns:a16="http://schemas.microsoft.com/office/drawing/2014/main" id="{98119704-D88F-015D-0D47-BF8031A90B48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Oval 26">
                  <a:extLst>
                    <a:ext uri="{FF2B5EF4-FFF2-40B4-BE49-F238E27FC236}">
                      <a16:creationId xmlns:a16="http://schemas.microsoft.com/office/drawing/2014/main" id="{E04CC983-1E6A-FD6D-5F39-A22A6C351DDE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" name="Gruppieren 156">
              <a:extLst>
                <a:ext uri="{FF2B5EF4-FFF2-40B4-BE49-F238E27FC236}">
                  <a16:creationId xmlns:a16="http://schemas.microsoft.com/office/drawing/2014/main" id="{CE2004F3-4A00-487B-7638-03128E0ED966}"/>
                </a:ext>
              </a:extLst>
            </p:cNvPr>
            <p:cNvGrpSpPr/>
            <p:nvPr/>
          </p:nvGrpSpPr>
          <p:grpSpPr>
            <a:xfrm>
              <a:off x="3107318" y="4789797"/>
              <a:ext cx="560761" cy="377564"/>
              <a:chOff x="1372894" y="1396337"/>
              <a:chExt cx="560761" cy="377564"/>
            </a:xfrm>
          </p:grpSpPr>
          <p:grpSp>
            <p:nvGrpSpPr>
              <p:cNvPr id="109" name="Group 2">
                <a:extLst>
                  <a:ext uri="{FF2B5EF4-FFF2-40B4-BE49-F238E27FC236}">
                    <a16:creationId xmlns:a16="http://schemas.microsoft.com/office/drawing/2014/main" id="{BF7AB2F0-B5C2-5810-96D6-15C6E8BCFED9}"/>
                  </a:ext>
                </a:extLst>
              </p:cNvPr>
              <p:cNvGrpSpPr/>
              <p:nvPr/>
            </p:nvGrpSpPr>
            <p:grpSpPr>
              <a:xfrm>
                <a:off x="1569088" y="1507667"/>
                <a:ext cx="157122" cy="154903"/>
                <a:chOff x="4533363" y="2060620"/>
                <a:chExt cx="309093" cy="334850"/>
              </a:xfrm>
            </p:grpSpPr>
            <p:sp>
              <p:nvSpPr>
                <p:cNvPr id="194" name="Oval 1">
                  <a:extLst>
                    <a:ext uri="{FF2B5EF4-FFF2-40B4-BE49-F238E27FC236}">
                      <a16:creationId xmlns:a16="http://schemas.microsoft.com/office/drawing/2014/main" id="{7018E60D-C09F-3F13-1332-728E5BF52DF8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Oval 19">
                  <a:extLst>
                    <a:ext uri="{FF2B5EF4-FFF2-40B4-BE49-F238E27FC236}">
                      <a16:creationId xmlns:a16="http://schemas.microsoft.com/office/drawing/2014/main" id="{1A98BCDA-EE5C-57D9-6CB9-18A32802C379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0" name="Oval 3">
                <a:extLst>
                  <a:ext uri="{FF2B5EF4-FFF2-40B4-BE49-F238E27FC236}">
                    <a16:creationId xmlns:a16="http://schemas.microsoft.com/office/drawing/2014/main" id="{84DB9CF5-16BC-735D-B597-EF3951C44AD1}"/>
                  </a:ext>
                </a:extLst>
              </p:cNvPr>
              <p:cNvSpPr/>
              <p:nvPr/>
            </p:nvSpPr>
            <p:spPr>
              <a:xfrm rot="2662423">
                <a:off x="1372894" y="1396337"/>
                <a:ext cx="560761" cy="377564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11" name="Group 24">
                <a:extLst>
                  <a:ext uri="{FF2B5EF4-FFF2-40B4-BE49-F238E27FC236}">
                    <a16:creationId xmlns:a16="http://schemas.microsoft.com/office/drawing/2014/main" id="{053F4066-C7F8-8787-D597-AEC1632772F0}"/>
                  </a:ext>
                </a:extLst>
              </p:cNvPr>
              <p:cNvGrpSpPr/>
              <p:nvPr/>
            </p:nvGrpSpPr>
            <p:grpSpPr>
              <a:xfrm>
                <a:off x="1380466" y="1518406"/>
                <a:ext cx="94273" cy="92942"/>
                <a:chOff x="4533363" y="2060620"/>
                <a:chExt cx="309093" cy="334850"/>
              </a:xfrm>
            </p:grpSpPr>
            <p:sp>
              <p:nvSpPr>
                <p:cNvPr id="112" name="Oval 25">
                  <a:extLst>
                    <a:ext uri="{FF2B5EF4-FFF2-40B4-BE49-F238E27FC236}">
                      <a16:creationId xmlns:a16="http://schemas.microsoft.com/office/drawing/2014/main" id="{B64E2A37-7FAA-2004-D853-6BE1F41484FF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Oval 26">
                  <a:extLst>
                    <a:ext uri="{FF2B5EF4-FFF2-40B4-BE49-F238E27FC236}">
                      <a16:creationId xmlns:a16="http://schemas.microsoft.com/office/drawing/2014/main" id="{92FEC665-6099-564A-9104-82FBF3463EB7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" name="Gruppieren 164">
              <a:extLst>
                <a:ext uri="{FF2B5EF4-FFF2-40B4-BE49-F238E27FC236}">
                  <a16:creationId xmlns:a16="http://schemas.microsoft.com/office/drawing/2014/main" id="{03921C17-CC9D-5395-727F-58401B251214}"/>
                </a:ext>
              </a:extLst>
            </p:cNvPr>
            <p:cNvGrpSpPr/>
            <p:nvPr/>
          </p:nvGrpSpPr>
          <p:grpSpPr>
            <a:xfrm>
              <a:off x="3805044" y="5142248"/>
              <a:ext cx="560761" cy="377564"/>
              <a:chOff x="1372894" y="1396337"/>
              <a:chExt cx="560761" cy="377564"/>
            </a:xfrm>
          </p:grpSpPr>
          <p:grpSp>
            <p:nvGrpSpPr>
              <p:cNvPr id="102" name="Group 2">
                <a:extLst>
                  <a:ext uri="{FF2B5EF4-FFF2-40B4-BE49-F238E27FC236}">
                    <a16:creationId xmlns:a16="http://schemas.microsoft.com/office/drawing/2014/main" id="{8A13210F-7A27-F1A2-F9B5-2D5C6D9019CA}"/>
                  </a:ext>
                </a:extLst>
              </p:cNvPr>
              <p:cNvGrpSpPr/>
              <p:nvPr/>
            </p:nvGrpSpPr>
            <p:grpSpPr>
              <a:xfrm>
                <a:off x="1569088" y="1507667"/>
                <a:ext cx="157122" cy="154903"/>
                <a:chOff x="4533363" y="2060620"/>
                <a:chExt cx="309093" cy="334850"/>
              </a:xfrm>
            </p:grpSpPr>
            <p:sp>
              <p:nvSpPr>
                <p:cNvPr id="107" name="Oval 1">
                  <a:extLst>
                    <a:ext uri="{FF2B5EF4-FFF2-40B4-BE49-F238E27FC236}">
                      <a16:creationId xmlns:a16="http://schemas.microsoft.com/office/drawing/2014/main" id="{4A8622FF-61C2-8066-A1A2-B25DE5DF3F7F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Oval 19">
                  <a:extLst>
                    <a:ext uri="{FF2B5EF4-FFF2-40B4-BE49-F238E27FC236}">
                      <a16:creationId xmlns:a16="http://schemas.microsoft.com/office/drawing/2014/main" id="{73E8A3A1-C074-4C9F-684F-D2866B693C20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3" name="Oval 3">
                <a:extLst>
                  <a:ext uri="{FF2B5EF4-FFF2-40B4-BE49-F238E27FC236}">
                    <a16:creationId xmlns:a16="http://schemas.microsoft.com/office/drawing/2014/main" id="{F8F5DCAB-F354-CFBA-A9B1-F58A2B9B91A5}"/>
                  </a:ext>
                </a:extLst>
              </p:cNvPr>
              <p:cNvSpPr/>
              <p:nvPr/>
            </p:nvSpPr>
            <p:spPr>
              <a:xfrm rot="2662423">
                <a:off x="1372894" y="1396337"/>
                <a:ext cx="560761" cy="377564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04" name="Group 24">
                <a:extLst>
                  <a:ext uri="{FF2B5EF4-FFF2-40B4-BE49-F238E27FC236}">
                    <a16:creationId xmlns:a16="http://schemas.microsoft.com/office/drawing/2014/main" id="{E090E9BA-AD78-D86B-6198-52C1CF211438}"/>
                  </a:ext>
                </a:extLst>
              </p:cNvPr>
              <p:cNvGrpSpPr/>
              <p:nvPr/>
            </p:nvGrpSpPr>
            <p:grpSpPr>
              <a:xfrm>
                <a:off x="1380466" y="1518406"/>
                <a:ext cx="94273" cy="92942"/>
                <a:chOff x="4533363" y="2060620"/>
                <a:chExt cx="309093" cy="334850"/>
              </a:xfrm>
            </p:grpSpPr>
            <p:sp>
              <p:nvSpPr>
                <p:cNvPr id="105" name="Oval 25">
                  <a:extLst>
                    <a:ext uri="{FF2B5EF4-FFF2-40B4-BE49-F238E27FC236}">
                      <a16:creationId xmlns:a16="http://schemas.microsoft.com/office/drawing/2014/main" id="{73ED198B-6489-5274-3B7A-A7BF306C4DC2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Oval 26">
                  <a:extLst>
                    <a:ext uri="{FF2B5EF4-FFF2-40B4-BE49-F238E27FC236}">
                      <a16:creationId xmlns:a16="http://schemas.microsoft.com/office/drawing/2014/main" id="{A91D02DF-F001-A2D3-D2BD-B2408D760244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Gruppieren 106">
              <a:extLst>
                <a:ext uri="{FF2B5EF4-FFF2-40B4-BE49-F238E27FC236}">
                  <a16:creationId xmlns:a16="http://schemas.microsoft.com/office/drawing/2014/main" id="{1D29A24E-CAFC-AFBC-3D34-5B72757DBB69}"/>
                </a:ext>
              </a:extLst>
            </p:cNvPr>
            <p:cNvGrpSpPr/>
            <p:nvPr/>
          </p:nvGrpSpPr>
          <p:grpSpPr>
            <a:xfrm>
              <a:off x="4332459" y="3237172"/>
              <a:ext cx="560761" cy="377564"/>
              <a:chOff x="1372894" y="1396337"/>
              <a:chExt cx="560761" cy="377564"/>
            </a:xfrm>
          </p:grpSpPr>
          <p:grpSp>
            <p:nvGrpSpPr>
              <p:cNvPr id="31" name="Group 2">
                <a:extLst>
                  <a:ext uri="{FF2B5EF4-FFF2-40B4-BE49-F238E27FC236}">
                    <a16:creationId xmlns:a16="http://schemas.microsoft.com/office/drawing/2014/main" id="{C27B1100-6F5C-CB79-10B6-E49D48D5AF42}"/>
                  </a:ext>
                </a:extLst>
              </p:cNvPr>
              <p:cNvGrpSpPr/>
              <p:nvPr/>
            </p:nvGrpSpPr>
            <p:grpSpPr>
              <a:xfrm>
                <a:off x="1569088" y="1507667"/>
                <a:ext cx="157122" cy="154903"/>
                <a:chOff x="4533363" y="2060620"/>
                <a:chExt cx="309093" cy="334850"/>
              </a:xfrm>
            </p:grpSpPr>
            <p:sp>
              <p:nvSpPr>
                <p:cNvPr id="100" name="Oval 1">
                  <a:extLst>
                    <a:ext uri="{FF2B5EF4-FFF2-40B4-BE49-F238E27FC236}">
                      <a16:creationId xmlns:a16="http://schemas.microsoft.com/office/drawing/2014/main" id="{09032E86-317C-EAE6-6596-5E9A1F5C6C5E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Oval 19">
                  <a:extLst>
                    <a:ext uri="{FF2B5EF4-FFF2-40B4-BE49-F238E27FC236}">
                      <a16:creationId xmlns:a16="http://schemas.microsoft.com/office/drawing/2014/main" id="{851D58AC-65B8-D181-A6D5-6DC24B7B4F82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6" name="Oval 3">
                <a:extLst>
                  <a:ext uri="{FF2B5EF4-FFF2-40B4-BE49-F238E27FC236}">
                    <a16:creationId xmlns:a16="http://schemas.microsoft.com/office/drawing/2014/main" id="{0198702C-A0EE-19BD-14CA-91A691504FB7}"/>
                  </a:ext>
                </a:extLst>
              </p:cNvPr>
              <p:cNvSpPr/>
              <p:nvPr/>
            </p:nvSpPr>
            <p:spPr>
              <a:xfrm rot="2662423">
                <a:off x="1372894" y="1396337"/>
                <a:ext cx="560761" cy="377564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97" name="Group 24">
                <a:extLst>
                  <a:ext uri="{FF2B5EF4-FFF2-40B4-BE49-F238E27FC236}">
                    <a16:creationId xmlns:a16="http://schemas.microsoft.com/office/drawing/2014/main" id="{7DAA96C8-1EF7-3E10-5290-FBA8CDFDB978}"/>
                  </a:ext>
                </a:extLst>
              </p:cNvPr>
              <p:cNvGrpSpPr/>
              <p:nvPr/>
            </p:nvGrpSpPr>
            <p:grpSpPr>
              <a:xfrm>
                <a:off x="1380466" y="1518406"/>
                <a:ext cx="94273" cy="92942"/>
                <a:chOff x="4533363" y="2060620"/>
                <a:chExt cx="309093" cy="334850"/>
              </a:xfrm>
            </p:grpSpPr>
            <p:sp>
              <p:nvSpPr>
                <p:cNvPr id="98" name="Oval 25">
                  <a:extLst>
                    <a:ext uri="{FF2B5EF4-FFF2-40B4-BE49-F238E27FC236}">
                      <a16:creationId xmlns:a16="http://schemas.microsoft.com/office/drawing/2014/main" id="{AC47EC96-35B5-969B-3ADA-CB107A12BC40}"/>
                    </a:ext>
                  </a:extLst>
                </p:cNvPr>
                <p:cNvSpPr/>
                <p:nvPr/>
              </p:nvSpPr>
              <p:spPr>
                <a:xfrm>
                  <a:off x="4533363" y="2060620"/>
                  <a:ext cx="309093" cy="334850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Oval 26">
                  <a:extLst>
                    <a:ext uri="{FF2B5EF4-FFF2-40B4-BE49-F238E27FC236}">
                      <a16:creationId xmlns:a16="http://schemas.microsoft.com/office/drawing/2014/main" id="{C3EB219C-C4AE-BB43-E6EF-F17B57C43D85}"/>
                    </a:ext>
                  </a:extLst>
                </p:cNvPr>
                <p:cNvSpPr/>
                <p:nvPr/>
              </p:nvSpPr>
              <p:spPr>
                <a:xfrm>
                  <a:off x="4568461" y="2112287"/>
                  <a:ext cx="144000" cy="1440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Cylinder 26">
              <a:extLst>
                <a:ext uri="{FF2B5EF4-FFF2-40B4-BE49-F238E27FC236}">
                  <a16:creationId xmlns:a16="http://schemas.microsoft.com/office/drawing/2014/main" id="{80A5308E-1428-9771-680D-4CDAE4DF7434}"/>
                </a:ext>
              </a:extLst>
            </p:cNvPr>
            <p:cNvSpPr/>
            <p:nvPr/>
          </p:nvSpPr>
          <p:spPr>
            <a:xfrm>
              <a:off x="2974446" y="2766435"/>
              <a:ext cx="2134136" cy="2895616"/>
            </a:xfrm>
            <a:prstGeom prst="can">
              <a:avLst>
                <a:gd name="adj" fmla="val 14852"/>
              </a:avLst>
            </a:prstGeom>
            <a:solidFill>
              <a:schemeClr val="accent1">
                <a:lumMod val="40000"/>
                <a:lumOff val="60000"/>
                <a:alpha val="12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6D6CB5-7F77-B4B9-FFD3-E6C577B1DE25}"/>
                </a:ext>
              </a:extLst>
            </p:cNvPr>
            <p:cNvSpPr txBox="1"/>
            <p:nvPr/>
          </p:nvSpPr>
          <p:spPr>
            <a:xfrm>
              <a:off x="1218126" y="3263073"/>
              <a:ext cx="1733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Vortex projectile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FD79A6A-3E1C-57F2-19A4-38D903DB0C45}"/>
                </a:ext>
              </a:extLst>
            </p:cNvPr>
            <p:cNvSpPr txBox="1"/>
            <p:nvPr/>
          </p:nvSpPr>
          <p:spPr>
            <a:xfrm>
              <a:off x="2912693" y="5637842"/>
              <a:ext cx="24147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Target atoms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(jet target, for example)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9B0C2F6-629B-6DEE-6135-76ED425ED352}"/>
                </a:ext>
              </a:extLst>
            </p:cNvPr>
            <p:cNvSpPr txBox="1"/>
            <p:nvPr/>
          </p:nvSpPr>
          <p:spPr>
            <a:xfrm>
              <a:off x="5236680" y="3201906"/>
              <a:ext cx="3626206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Alternatively, one can investigate basic atomic processes, involving vortex ions: </a:t>
              </a:r>
            </a:p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342900" marR="0" lvl="0" indent="-34290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Radiative recombination</a:t>
              </a:r>
            </a:p>
            <a:p>
              <a:pPr marL="342900" marR="0" lvl="0" indent="-34290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Coulomb ionization</a:t>
              </a:r>
            </a:p>
            <a:p>
              <a:pPr marL="342900" marR="0" lvl="0" indent="-34290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Coulomb excitation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651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9F3DEE6-0A78-E0EA-AF87-1C131C0C5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35173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Coulomb excitation by vortex ion</a:t>
            </a:r>
            <a:endParaRPr lang="en-US" sz="3600" b="0" i="0" u="none" strike="noStrike" kern="1200" cap="none" spc="0" baseline="0" dirty="0">
              <a:solidFill>
                <a:schemeClr val="accent1">
                  <a:lumMod val="75000"/>
                </a:schemeClr>
              </a:solidFill>
              <a:uFillTx/>
              <a:latin typeface="Calibri"/>
              <a:cs typeface="Arial" pitchFamily="34"/>
            </a:endParaRPr>
          </a:p>
        </p:txBody>
      </p:sp>
      <p:cxnSp>
        <p:nvCxnSpPr>
          <p:cNvPr id="248" name="Straight Arrow Connector 247">
            <a:extLst>
              <a:ext uri="{FF2B5EF4-FFF2-40B4-BE49-F238E27FC236}">
                <a16:creationId xmlns:a16="http://schemas.microsoft.com/office/drawing/2014/main" id="{D8658F10-6123-F305-EC86-CE764A97187F}"/>
              </a:ext>
            </a:extLst>
          </p:cNvPr>
          <p:cNvCxnSpPr>
            <a:cxnSpLocks/>
          </p:cNvCxnSpPr>
          <p:nvPr/>
        </p:nvCxnSpPr>
        <p:spPr>
          <a:xfrm flipV="1">
            <a:off x="619160" y="3084920"/>
            <a:ext cx="2738875" cy="30349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>
            <a:extLst>
              <a:ext uri="{FF2B5EF4-FFF2-40B4-BE49-F238E27FC236}">
                <a16:creationId xmlns:a16="http://schemas.microsoft.com/office/drawing/2014/main" id="{5872541E-4534-DBF3-BFE8-61B984830717}"/>
              </a:ext>
            </a:extLst>
          </p:cNvPr>
          <p:cNvCxnSpPr>
            <a:cxnSpLocks/>
          </p:cNvCxnSpPr>
          <p:nvPr/>
        </p:nvCxnSpPr>
        <p:spPr>
          <a:xfrm flipV="1">
            <a:off x="649091" y="1438640"/>
            <a:ext cx="1206457" cy="1577227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TextBox 252">
            <a:extLst>
              <a:ext uri="{FF2B5EF4-FFF2-40B4-BE49-F238E27FC236}">
                <a16:creationId xmlns:a16="http://schemas.microsoft.com/office/drawing/2014/main" id="{E11AC433-F584-46CC-229B-18BD728E939E}"/>
              </a:ext>
            </a:extLst>
          </p:cNvPr>
          <p:cNvSpPr txBox="1"/>
          <p:nvPr/>
        </p:nvSpPr>
        <p:spPr>
          <a:xfrm>
            <a:off x="1362973" y="1264168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DA96BB7-7DD7-2B41-E3FA-4722A01B648F}"/>
              </a:ext>
            </a:extLst>
          </p:cNvPr>
          <p:cNvSpPr txBox="1"/>
          <p:nvPr/>
        </p:nvSpPr>
        <p:spPr>
          <a:xfrm>
            <a:off x="3217122" y="3051543"/>
            <a:ext cx="3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C86CB638-6224-D1D4-CCE5-734101401837}"/>
              </a:ext>
            </a:extLst>
          </p:cNvPr>
          <p:cNvCxnSpPr>
            <a:cxnSpLocks/>
          </p:cNvCxnSpPr>
          <p:nvPr/>
        </p:nvCxnSpPr>
        <p:spPr>
          <a:xfrm flipH="1">
            <a:off x="1311616" y="2125836"/>
            <a:ext cx="2432577" cy="0"/>
          </a:xfrm>
          <a:prstGeom prst="straightConnector1">
            <a:avLst/>
          </a:prstGeom>
          <a:ln w="38100">
            <a:solidFill>
              <a:schemeClr val="accent3">
                <a:lumMod val="50000"/>
                <a:alpha val="32000"/>
              </a:schemeClr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D2DCC52-46FA-7C3C-5CB7-3035E7A6F286}"/>
              </a:ext>
            </a:extLst>
          </p:cNvPr>
          <p:cNvSpPr/>
          <p:nvPr/>
        </p:nvSpPr>
        <p:spPr>
          <a:xfrm>
            <a:off x="2081031" y="1696411"/>
            <a:ext cx="409647" cy="777600"/>
          </a:xfrm>
          <a:prstGeom prst="ellipse">
            <a:avLst/>
          </a:prstGeom>
          <a:noFill/>
          <a:ln w="180975">
            <a:solidFill>
              <a:schemeClr val="accent6">
                <a:lumMod val="60000"/>
                <a:lumOff val="40000"/>
              </a:schemeClr>
            </a:solidFill>
          </a:ln>
          <a:scene3d>
            <a:camera prst="isometricLeftDown">
              <a:rot lat="0" lon="2400000" rev="21594000"/>
            </a:camera>
            <a:lightRig rig="threePt" dir="t"/>
          </a:scene3d>
          <a:sp3d>
            <a:bevelT w="444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333298CF-A746-A830-6E93-30E144D7BCD9}"/>
              </a:ext>
            </a:extLst>
          </p:cNvPr>
          <p:cNvCxnSpPr>
            <a:cxnSpLocks/>
          </p:cNvCxnSpPr>
          <p:nvPr/>
        </p:nvCxnSpPr>
        <p:spPr>
          <a:xfrm flipV="1">
            <a:off x="637130" y="2125836"/>
            <a:ext cx="688547" cy="937749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B7A0ADB5-51CA-5397-362D-44514DD72456}"/>
              </a:ext>
            </a:extLst>
          </p:cNvPr>
          <p:cNvCxnSpPr>
            <a:cxnSpLocks/>
            <a:endCxn id="2" idx="4"/>
          </p:cNvCxnSpPr>
          <p:nvPr/>
        </p:nvCxnSpPr>
        <p:spPr>
          <a:xfrm flipV="1">
            <a:off x="619160" y="2474011"/>
            <a:ext cx="1666695" cy="641258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DF3AB6F7-E3A1-1CE6-9146-B82E0FE60096}"/>
                  </a:ext>
                </a:extLst>
              </p:cNvPr>
              <p:cNvSpPr txBox="1"/>
              <p:nvPr/>
            </p:nvSpPr>
            <p:spPr>
              <a:xfrm>
                <a:off x="637130" y="2296445"/>
                <a:ext cx="2725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𝒃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DF3AB6F7-E3A1-1CE6-9146-B82E0FE60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30" y="2296445"/>
                <a:ext cx="272510" cy="369332"/>
              </a:xfrm>
              <a:prstGeom prst="rect">
                <a:avLst/>
              </a:prstGeom>
              <a:blipFill>
                <a:blip r:embed="rId3"/>
                <a:stretch>
                  <a:fillRect l="-27273" r="-25000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66F52BE9-A15C-0DF6-AB71-48461BAA486A}"/>
              </a:ext>
            </a:extLst>
          </p:cNvPr>
          <p:cNvCxnSpPr>
            <a:cxnSpLocks/>
          </p:cNvCxnSpPr>
          <p:nvPr/>
        </p:nvCxnSpPr>
        <p:spPr>
          <a:xfrm>
            <a:off x="2661742" y="2119190"/>
            <a:ext cx="555380" cy="0"/>
          </a:xfrm>
          <a:prstGeom prst="straightConnector1">
            <a:avLst/>
          </a:prstGeom>
          <a:ln w="857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2C20DB9-01C0-B361-3938-9A519A0203D9}"/>
                  </a:ext>
                </a:extLst>
              </p:cNvPr>
              <p:cNvSpPr txBox="1"/>
              <p:nvPr/>
            </p:nvSpPr>
            <p:spPr>
              <a:xfrm>
                <a:off x="1639532" y="2681105"/>
                <a:ext cx="6850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𝑹</m:t>
                      </m:r>
                      <m:d>
                        <m:d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F81B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F81B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2C20DB9-01C0-B361-3938-9A519A020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532" y="2681105"/>
                <a:ext cx="685059" cy="369332"/>
              </a:xfrm>
              <a:prstGeom prst="rect">
                <a:avLst/>
              </a:prstGeom>
              <a:blipFill>
                <a:blip r:embed="rId4"/>
                <a:stretch>
                  <a:fillRect l="-982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95AFB06-E017-84F9-29C6-C91879D7640D}"/>
                  </a:ext>
                </a:extLst>
              </p:cNvPr>
              <p:cNvSpPr txBox="1"/>
              <p:nvPr/>
            </p:nvSpPr>
            <p:spPr>
              <a:xfrm>
                <a:off x="2826887" y="1548118"/>
                <a:ext cx="390235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95AFB06-E017-84F9-29C6-C91879D76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887" y="1548118"/>
                <a:ext cx="390235" cy="397866"/>
              </a:xfrm>
              <a:prstGeom prst="rect">
                <a:avLst/>
              </a:prstGeom>
              <a:blipFill>
                <a:blip r:embed="rId5"/>
                <a:stretch>
                  <a:fillRect l="-9375" r="-468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TextBox 167">
            <a:extLst>
              <a:ext uri="{FF2B5EF4-FFF2-40B4-BE49-F238E27FC236}">
                <a16:creationId xmlns:a16="http://schemas.microsoft.com/office/drawing/2014/main" id="{15548141-8A63-EFAC-B327-6E40DE4AD9C2}"/>
              </a:ext>
            </a:extLst>
          </p:cNvPr>
          <p:cNvSpPr txBox="1"/>
          <p:nvPr/>
        </p:nvSpPr>
        <p:spPr>
          <a:xfrm>
            <a:off x="4059535" y="917107"/>
            <a:ext cx="48441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Hamiltonian of a hydrogen like atom, interacting with charged projectile: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perturbation operator: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62EEE6E4-A9D7-071B-242D-DB059CD34C8B}"/>
                  </a:ext>
                </a:extLst>
              </p:cNvPr>
              <p:cNvSpPr txBox="1"/>
              <p:nvPr/>
            </p:nvSpPr>
            <p:spPr>
              <a:xfrm>
                <a:off x="4528578" y="1769915"/>
                <a:ext cx="3743974" cy="741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𝐻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=−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𝜵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𝒓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62EEE6E4-A9D7-071B-242D-DB059CD34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578" y="1769915"/>
                <a:ext cx="3743974" cy="7411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11EEC2B6-7D1A-3A7B-B638-46AA1129BFD0}"/>
                  </a:ext>
                </a:extLst>
              </p:cNvPr>
              <p:cNvSpPr txBox="1"/>
              <p:nvPr/>
            </p:nvSpPr>
            <p:spPr>
              <a:xfrm>
                <a:off x="4062288" y="3171803"/>
                <a:ext cx="4535904" cy="10610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𝒓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𝑍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sub>
                      </m:sSub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7964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7964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79646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79646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𝑹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79646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79646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79646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79646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𝒓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79646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79646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</m:d>
                            </m:den>
                          </m:f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𝑹</m:t>
                          </m:r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11EEC2B6-7D1A-3A7B-B638-46AA1129B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2288" y="3171803"/>
                <a:ext cx="4535904" cy="10610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64937F66-70C3-7219-9A7E-F2DDCAA9209D}"/>
                  </a:ext>
                </a:extLst>
              </p:cNvPr>
              <p:cNvSpPr txBox="1"/>
              <p:nvPr/>
            </p:nvSpPr>
            <p:spPr>
              <a:xfrm>
                <a:off x="186266" y="4409390"/>
                <a:ext cx="874088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Assuming no dispersion of a projectile wave-packet during collision (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𝜏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~ 1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𝑛𝑠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) we derive the probability density of a projectile in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LG</a:t>
                </a:r>
                <a:r>
                  <a:rPr kumimoji="0" lang="en-US" sz="20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state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64937F66-70C3-7219-9A7E-F2DDCAA92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66" y="4409390"/>
                <a:ext cx="8740887" cy="707886"/>
              </a:xfrm>
              <a:prstGeom prst="rect">
                <a:avLst/>
              </a:prstGeom>
              <a:blipFill>
                <a:blip r:embed="rId8"/>
                <a:stretch>
                  <a:fillRect l="-768" t="-4310" r="-768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B7634529-8071-07E6-3E45-E3DA8A43B366}"/>
                  </a:ext>
                </a:extLst>
              </p:cNvPr>
              <p:cNvSpPr txBox="1"/>
              <p:nvPr/>
            </p:nvSpPr>
            <p:spPr>
              <a:xfrm>
                <a:off x="30435" y="5221610"/>
                <a:ext cx="9011691" cy="9682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𝜌</m:t>
                      </m:r>
                      <m:d>
                        <m:dPr>
                          <m:ctrlPr>
                            <a:rPr kumimoji="0" lang="en-US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𝑹</m:t>
                          </m:r>
                          <m:r>
                            <a:rPr kumimoji="0" lang="en-US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 </m:t>
                          </m:r>
                          <m:r>
                            <a:rPr kumimoji="0" lang="en-US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1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3/2</m:t>
                              </m:r>
                            </m:sup>
                          </m:sSup>
                          <m:r>
                            <a:rPr kumimoji="0" lang="en-US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</m:d>
                          <m:r>
                            <a:rPr kumimoji="0" lang="en-US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!</m:t>
                          </m:r>
                        </m:den>
                      </m:f>
                      <m:r>
                        <a:rPr kumimoji="0" lang="en-US" sz="21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sub>
                          </m:sSub>
                          <m:r>
                            <a:rPr kumimoji="0" lang="en-US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sSubSup>
                            <m:sSubSupPr>
                              <m:ctrlP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⊥</m:t>
                              </m:r>
                            </m:sub>
                            <m:sup>
                              <m: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kumimoji="0" lang="en-US" sz="21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1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1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1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206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21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206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2100" b="1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206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𝑹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21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0206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⊥</m:t>
                                              </m:r>
                                            </m:sub>
                                          </m:sSub>
                                          <m:r>
                                            <a:rPr kumimoji="0" lang="en-US" sz="21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206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r>
                                            <a:rPr kumimoji="0" lang="en-US" sz="21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206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𝒃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1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kumimoji="0" lang="en-US" sz="21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1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kumimoji="0" lang="en-US" sz="21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kumimoji="0" lang="en-US" sz="21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kumimoji="0" lang="en-US" sz="21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exp</m:t>
                      </m:r>
                      <m:d>
                        <m:dPr>
                          <m:ctrlPr>
                            <a:rPr kumimoji="0" lang="en-US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21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2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1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21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206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1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206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1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206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  <m:r>
                                        <a:rPr kumimoji="0" lang="en-US" sz="21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21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𝒃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0" lang="en-US" sz="2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kumimoji="0" lang="en-US" sz="21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21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en-US" sz="21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kumimoji="0" lang="en-US" sz="21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kumimoji="0" lang="en-US" sz="21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21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2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1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21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206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1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206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1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206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𝑍</m:t>
                                          </m:r>
                                        </m:sub>
                                      </m:sSub>
                                      <m:r>
                                        <a:rPr kumimoji="0" lang="en-US" sz="21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1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206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1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206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1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206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  <m:r>
                                        <a:rPr kumimoji="0" lang="en-US" sz="21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0" lang="en-US" sz="21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kumimoji="0" lang="en-US" sz="21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21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en-US" sz="21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kumimoji="0" lang="en-US" sz="21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B7634529-8071-07E6-3E45-E3DA8A43B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5" y="5221610"/>
                <a:ext cx="9011691" cy="9682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2" name="Group 191">
            <a:extLst>
              <a:ext uri="{FF2B5EF4-FFF2-40B4-BE49-F238E27FC236}">
                <a16:creationId xmlns:a16="http://schemas.microsoft.com/office/drawing/2014/main" id="{736AA08E-AC99-1AAB-3C7F-7AA44445E224}"/>
              </a:ext>
            </a:extLst>
          </p:cNvPr>
          <p:cNvGrpSpPr/>
          <p:nvPr/>
        </p:nvGrpSpPr>
        <p:grpSpPr>
          <a:xfrm>
            <a:off x="-44569" y="2639775"/>
            <a:ext cx="1296888" cy="1070870"/>
            <a:chOff x="193430" y="3385717"/>
            <a:chExt cx="1296888" cy="1070870"/>
          </a:xfrm>
        </p:grpSpPr>
        <p:sp>
          <p:nvSpPr>
            <p:cNvPr id="178" name="Oval 3">
              <a:extLst>
                <a:ext uri="{FF2B5EF4-FFF2-40B4-BE49-F238E27FC236}">
                  <a16:creationId xmlns:a16="http://schemas.microsoft.com/office/drawing/2014/main" id="{5909DF47-808D-4E3B-7970-C44CEAE06C31}"/>
                </a:ext>
              </a:extLst>
            </p:cNvPr>
            <p:cNvSpPr/>
            <p:nvPr/>
          </p:nvSpPr>
          <p:spPr>
            <a:xfrm rot="2662423">
              <a:off x="193430" y="3385717"/>
              <a:ext cx="1296888" cy="93456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9" name="Group 24">
              <a:extLst>
                <a:ext uri="{FF2B5EF4-FFF2-40B4-BE49-F238E27FC236}">
                  <a16:creationId xmlns:a16="http://schemas.microsoft.com/office/drawing/2014/main" id="{437A325B-C9C1-3F2D-7941-FF207A455B5B}"/>
                </a:ext>
              </a:extLst>
            </p:cNvPr>
            <p:cNvGrpSpPr/>
            <p:nvPr/>
          </p:nvGrpSpPr>
          <p:grpSpPr>
            <a:xfrm>
              <a:off x="1129087" y="4226533"/>
              <a:ext cx="218028" cy="230054"/>
              <a:chOff x="4533363" y="2060620"/>
              <a:chExt cx="309093" cy="334850"/>
            </a:xfrm>
          </p:grpSpPr>
          <p:sp>
            <p:nvSpPr>
              <p:cNvPr id="180" name="Oval 25">
                <a:extLst>
                  <a:ext uri="{FF2B5EF4-FFF2-40B4-BE49-F238E27FC236}">
                    <a16:creationId xmlns:a16="http://schemas.microsoft.com/office/drawing/2014/main" id="{21A27522-F2CB-B201-8CCD-84EAF868FFBA}"/>
                  </a:ext>
                </a:extLst>
              </p:cNvPr>
              <p:cNvSpPr/>
              <p:nvPr/>
            </p:nvSpPr>
            <p:spPr>
              <a:xfrm>
                <a:off x="4533363" y="2060620"/>
                <a:ext cx="309093" cy="334850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Oval 26">
                <a:extLst>
                  <a:ext uri="{FF2B5EF4-FFF2-40B4-BE49-F238E27FC236}">
                    <a16:creationId xmlns:a16="http://schemas.microsoft.com/office/drawing/2014/main" id="{3634E345-7ADC-6220-6957-3778688E0EF1}"/>
                  </a:ext>
                </a:extLst>
              </p:cNvPr>
              <p:cNvSpPr/>
              <p:nvPr/>
            </p:nvSpPr>
            <p:spPr>
              <a:xfrm>
                <a:off x="4568461" y="2112287"/>
                <a:ext cx="144000" cy="144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D9FF694-BEFB-756D-3FF7-A6784641201F}"/>
                </a:ext>
              </a:extLst>
            </p:cNvPr>
            <p:cNvCxnSpPr>
              <a:cxnSpLocks/>
              <a:endCxn id="180" idx="1"/>
            </p:cNvCxnSpPr>
            <p:nvPr/>
          </p:nvCxnSpPr>
          <p:spPr>
            <a:xfrm>
              <a:off x="848715" y="3851714"/>
              <a:ext cx="312301" cy="408510"/>
            </a:xfrm>
            <a:prstGeom prst="straightConnector1">
              <a:avLst/>
            </a:prstGeom>
            <a:ln w="63500">
              <a:solidFill>
                <a:srgbClr val="00206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7" name="Group 2">
              <a:extLst>
                <a:ext uri="{FF2B5EF4-FFF2-40B4-BE49-F238E27FC236}">
                  <a16:creationId xmlns:a16="http://schemas.microsoft.com/office/drawing/2014/main" id="{93C66513-124F-B3B3-943C-87A0E629B04F}"/>
                </a:ext>
              </a:extLst>
            </p:cNvPr>
            <p:cNvGrpSpPr/>
            <p:nvPr/>
          </p:nvGrpSpPr>
          <p:grpSpPr>
            <a:xfrm>
              <a:off x="638161" y="3660003"/>
              <a:ext cx="363381" cy="383423"/>
              <a:chOff x="4533363" y="2060620"/>
              <a:chExt cx="309093" cy="334850"/>
            </a:xfrm>
          </p:grpSpPr>
          <p:sp>
            <p:nvSpPr>
              <p:cNvPr id="182" name="Oval 1">
                <a:extLst>
                  <a:ext uri="{FF2B5EF4-FFF2-40B4-BE49-F238E27FC236}">
                    <a16:creationId xmlns:a16="http://schemas.microsoft.com/office/drawing/2014/main" id="{18D538BF-A710-A1D4-87EA-8BB227D63CED}"/>
                  </a:ext>
                </a:extLst>
              </p:cNvPr>
              <p:cNvSpPr/>
              <p:nvPr/>
            </p:nvSpPr>
            <p:spPr>
              <a:xfrm>
                <a:off x="4533363" y="2060620"/>
                <a:ext cx="309093" cy="33485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Oval 19">
                <a:extLst>
                  <a:ext uri="{FF2B5EF4-FFF2-40B4-BE49-F238E27FC236}">
                    <a16:creationId xmlns:a16="http://schemas.microsoft.com/office/drawing/2014/main" id="{D697C30A-9642-72E3-B419-086B9CA28965}"/>
                  </a:ext>
                </a:extLst>
              </p:cNvPr>
              <p:cNvSpPr/>
              <p:nvPr/>
            </p:nvSpPr>
            <p:spPr>
              <a:xfrm>
                <a:off x="4568461" y="2112287"/>
                <a:ext cx="144000" cy="144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39E68540-0496-AA64-1D39-198AA4313C55}"/>
                    </a:ext>
                  </a:extLst>
                </p:cNvPr>
                <p:cNvSpPr txBox="1"/>
                <p:nvPr/>
              </p:nvSpPr>
              <p:spPr>
                <a:xfrm>
                  <a:off x="1101846" y="3753117"/>
                  <a:ext cx="250068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𝒓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39E68540-0496-AA64-1D39-198AA4313C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1846" y="3753117"/>
                  <a:ext cx="250068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4634" r="-14634"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9F64F1-5BAD-689D-4FBB-D2413742F917}"/>
              </a:ext>
            </a:extLst>
          </p:cNvPr>
          <p:cNvGrpSpPr/>
          <p:nvPr/>
        </p:nvGrpSpPr>
        <p:grpSpPr>
          <a:xfrm>
            <a:off x="24243" y="4172570"/>
            <a:ext cx="8903106" cy="2741911"/>
            <a:chOff x="143793" y="4151446"/>
            <a:chExt cx="8903106" cy="2615685"/>
          </a:xfrm>
        </p:grpSpPr>
        <p:sp>
          <p:nvSpPr>
            <p:cNvPr id="14" name="L-Shape 13">
              <a:extLst>
                <a:ext uri="{FF2B5EF4-FFF2-40B4-BE49-F238E27FC236}">
                  <a16:creationId xmlns:a16="http://schemas.microsoft.com/office/drawing/2014/main" id="{0A700CCC-F39D-AF68-ADD2-1D5F9F9E3AB5}"/>
                </a:ext>
              </a:extLst>
            </p:cNvPr>
            <p:cNvSpPr/>
            <p:nvPr/>
          </p:nvSpPr>
          <p:spPr>
            <a:xfrm flipV="1">
              <a:off x="143793" y="4151446"/>
              <a:ext cx="8879581" cy="2615685"/>
            </a:xfrm>
            <a:prstGeom prst="corner">
              <a:avLst>
                <a:gd name="adj1" fmla="val 73122"/>
                <a:gd name="adj2" fmla="val 205803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CC3DB99-C16D-2497-3857-B6DB1BD29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 amt="98000"/>
            </a:blip>
            <a:srcRect l="1796" t="8588" r="54301" b="79375"/>
            <a:stretch/>
          </p:blipFill>
          <p:spPr>
            <a:xfrm>
              <a:off x="5808858" y="4185556"/>
              <a:ext cx="1882672" cy="7336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C6F2E26-AD44-ED64-71F4-6C1787CDAF47}"/>
                    </a:ext>
                  </a:extLst>
                </p:cNvPr>
                <p:cNvSpPr txBox="1"/>
                <p:nvPr/>
              </p:nvSpPr>
              <p:spPr>
                <a:xfrm>
                  <a:off x="306012" y="4244681"/>
                  <a:ext cx="8740887" cy="215757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Solution of the time-dependent 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F81BD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Schrödinger equation  </a:t>
                  </a:r>
                  <a14:m>
                    <m:oMath xmlns:m="http://schemas.openxmlformats.org/officeDocument/2006/math">
                      <m:r>
                        <a:rPr kumimoji="0" lang="en-US" sz="23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𝑖</m:t>
                      </m:r>
                      <m:r>
                        <a:rPr kumimoji="0" lang="en-US" sz="23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ℏ</m:t>
                      </m:r>
                      <m:f>
                        <m:fPr>
                          <m:ctrlPr>
                            <a:rPr kumimoji="0" lang="en-US" sz="2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F81B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F81B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𝜕𝜓</m:t>
                          </m:r>
                        </m:num>
                        <m:den>
                          <m:r>
                            <a:rPr kumimoji="0" lang="en-US" sz="2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F81B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𝜕</m:t>
                          </m:r>
                          <m:r>
                            <a:rPr kumimoji="0" lang="en-US" sz="2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F81B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den>
                      </m:f>
                      <m:r>
                        <a:rPr kumimoji="0" lang="en-US" sz="23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kumimoji="0" lang="en-US" sz="23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𝐻</m:t>
                      </m:r>
                      <m:r>
                        <a:rPr kumimoji="0" lang="en-US" sz="23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𝜓</m:t>
                      </m:r>
                    </m:oMath>
                  </a14:m>
                  <a:r>
                    <a:rPr kumimoji="0" lang="en-US" sz="2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F81BD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 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is written as:</a:t>
                  </a:r>
                </a:p>
                <a:p>
                  <a:pPr marL="0" marR="0" lvl="0" indent="0" algn="ju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𝜓</m:t>
                        </m:r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𝒓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</m:e>
                        </m:d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𝑡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22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𝒓</m:t>
                                </m:r>
                              </m:e>
                            </m:d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𝑡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  <a:p>
                  <a:pPr marL="0" marR="0" lvl="0" indent="0" algn="ju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  <a:p>
                  <a:pPr marL="0" marR="0" lvl="0" indent="0" algn="ju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where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𝜑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𝒓</m:t>
                          </m:r>
                        </m:e>
                      </m:d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</m:oMath>
                  </a14:m>
                  <a:r>
                    <a: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𝜀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=ℏ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</m:oMath>
                  </a14:m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are eigenfunctions and </a:t>
                  </a:r>
                  <a:r>
                    <a:rPr kumimoji="0" lang="en-US" sz="2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eigenenergies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of the unperturbed Hamiltonian. 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ACB5F1E-AC78-A775-3B79-86F3311D36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012" y="4244681"/>
                  <a:ext cx="8740887" cy="2157578"/>
                </a:xfrm>
                <a:prstGeom prst="rect">
                  <a:avLst/>
                </a:prstGeom>
                <a:blipFill>
                  <a:blip r:embed="rId12"/>
                  <a:stretch>
                    <a:fillRect l="-767" r="-6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A56A6F-E189-DE8A-934C-6C0D4CCE3E20}"/>
              </a:ext>
            </a:extLst>
          </p:cNvPr>
          <p:cNvGrpSpPr/>
          <p:nvPr/>
        </p:nvGrpSpPr>
        <p:grpSpPr>
          <a:xfrm>
            <a:off x="168739" y="4059131"/>
            <a:ext cx="8879581" cy="2452425"/>
            <a:chOff x="146183" y="4063817"/>
            <a:chExt cx="8879581" cy="2452425"/>
          </a:xfrm>
        </p:grpSpPr>
        <p:sp>
          <p:nvSpPr>
            <p:cNvPr id="18" name="L-Shape 17">
              <a:extLst>
                <a:ext uri="{FF2B5EF4-FFF2-40B4-BE49-F238E27FC236}">
                  <a16:creationId xmlns:a16="http://schemas.microsoft.com/office/drawing/2014/main" id="{BCF963F5-8882-90EB-6A5B-CC96DAE38C79}"/>
                </a:ext>
              </a:extLst>
            </p:cNvPr>
            <p:cNvSpPr/>
            <p:nvPr/>
          </p:nvSpPr>
          <p:spPr>
            <a:xfrm flipV="1">
              <a:off x="146183" y="4063817"/>
              <a:ext cx="8879581" cy="2452425"/>
            </a:xfrm>
            <a:prstGeom prst="corner">
              <a:avLst>
                <a:gd name="adj1" fmla="val 73122"/>
                <a:gd name="adj2" fmla="val 241681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EAE84C2B-703A-2D6F-62A6-267FCA317E5B}"/>
                    </a:ext>
                  </a:extLst>
                </p:cNvPr>
                <p:cNvSpPr/>
                <p:nvPr/>
              </p:nvSpPr>
              <p:spPr>
                <a:xfrm>
                  <a:off x="214162" y="4355254"/>
                  <a:ext cx="8710579" cy="1815589"/>
                </a:xfrm>
                <a:prstGeom prst="roundRect">
                  <a:avLst>
                    <a:gd name="adj" fmla="val 7306"/>
                  </a:avLst>
                </a:prstGeom>
                <a:solidFill>
                  <a:schemeClr val="bg1"/>
                </a:solidFill>
                <a:ln w="15875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/>
                          <m:sub/>
                        </m:sSub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</m:e>
                          <m:sub/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5E5DF75A-55BF-BA9C-6932-09E182879C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162" y="4355254"/>
                  <a:ext cx="8710579" cy="1815589"/>
                </a:xfrm>
                <a:prstGeom prst="roundRect">
                  <a:avLst>
                    <a:gd name="adj" fmla="val 7306"/>
                  </a:avLst>
                </a:prstGeom>
                <a:blipFill>
                  <a:blip r:embed="rId13"/>
                  <a:stretch>
                    <a:fillRect/>
                  </a:stretch>
                </a:blipFill>
                <a:ln w="15875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319A0B9-D474-7CE7-22C8-00B82D24EDC4}"/>
                    </a:ext>
                  </a:extLst>
                </p:cNvPr>
                <p:cNvSpPr txBox="1"/>
                <p:nvPr/>
              </p:nvSpPr>
              <p:spPr>
                <a:xfrm>
                  <a:off x="230683" y="4451178"/>
                  <a:ext cx="8710579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The amplitude for the 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F81BD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excitation </a:t>
                  </a:r>
                  <a14:m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F81B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F81B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|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F81B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F81B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→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F81B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F81B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|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F81BD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𝑓</m:t>
                          </m:r>
                        </m:e>
                      </m:d>
                    </m:oMath>
                  </a14:m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F81BD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is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F81BD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 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given in the first Born approximation: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3948BFD-A98D-02FB-FDCC-50A8F1BE0A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683" y="4451178"/>
                  <a:ext cx="8710579" cy="400110"/>
                </a:xfrm>
                <a:prstGeom prst="rect">
                  <a:avLst/>
                </a:prstGeom>
                <a:blipFill>
                  <a:blip r:embed="rId14"/>
                  <a:stretch>
                    <a:fillRect l="-770" t="-122727" r="-280" b="-18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38EDF91-4C37-8DC0-2410-0B4F0FB003F0}"/>
                    </a:ext>
                  </a:extLst>
                </p:cNvPr>
                <p:cNvSpPr txBox="1"/>
                <p:nvPr/>
              </p:nvSpPr>
              <p:spPr>
                <a:xfrm>
                  <a:off x="569652" y="4941362"/>
                  <a:ext cx="8155246" cy="10990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𝑓𝑖</m:t>
                            </m:r>
                          </m:sub>
                        </m:s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kumimoji="0" lang="ru-RU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𝑍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sub>
                        </m:sSub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nary>
                          <m:naryPr>
                            <m:limLoc m:val="undOvr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∞</m:t>
                            </m:r>
                          </m:sub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+∞</m:t>
                            </m:r>
                          </m:sup>
                          <m:e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206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206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206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206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206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206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</m:sup>
                            </m:sSup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𝑹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,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nary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d>
                              <m:dPr>
                                <m:begChr m:val="⟨"/>
                                <m:endChr m:val="⟩"/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20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  <m:e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ru-RU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206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206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𝒓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206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</m:t>
                                        </m:r>
                                        <m:r>
                                          <a:rPr kumimoji="0" lang="en-US" sz="24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206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𝑹</m:t>
                                        </m:r>
                                      </m:e>
                                    </m:d>
                                  </m:den>
                                </m:f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d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𝑑𝑡</m:t>
                            </m:r>
                            <m:r>
                              <a:rPr kumimoji="0" lang="ru-RU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</m:t>
                            </m:r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𝑹</m:t>
                            </m:r>
                          </m:e>
                        </m:nary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DB39B7F-5BB0-A388-2E95-A32B374AA7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52" y="4941362"/>
                  <a:ext cx="8155246" cy="109908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6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9F3DEE6-0A78-E0EA-AF87-1C131C0C5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35173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1s </a:t>
            </a: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  <a:sym typeface="Wingdings" panose="05000000000000000000" pitchFamily="2" charset="2"/>
              </a:rPr>
              <a:t></a:t>
            </a:r>
            <a:r>
              <a:rPr lang="ru-RU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  <a:sym typeface="Wingdings" panose="05000000000000000000" pitchFamily="2" charset="2"/>
              </a:rPr>
              <a:t> </a:t>
            </a: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  <a:sym typeface="Wingdings" panose="05000000000000000000" pitchFamily="2" charset="2"/>
              </a:rPr>
              <a:t>2p excitation of H</a:t>
            </a: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: </a:t>
            </a:r>
            <a:r>
              <a:rPr lang="en-US" sz="3600" b="0" i="1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Calibri"/>
                <a:cs typeface="Arial" pitchFamily="34"/>
              </a:rPr>
              <a:t>b</a:t>
            </a:r>
            <a:r>
              <a:rPr lang="en-US" sz="3600" b="0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Calibri"/>
                <a:cs typeface="Arial" pitchFamily="34"/>
              </a:rPr>
              <a:t>-dependence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C9571-6866-6EEB-07C9-A1090C1D9156}"/>
                  </a:ext>
                </a:extLst>
              </p:cNvPr>
              <p:cNvSpPr txBox="1"/>
              <p:nvPr/>
            </p:nvSpPr>
            <p:spPr>
              <a:xfrm>
                <a:off x="4744080" y="3013370"/>
                <a:ext cx="3673378" cy="899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𝑡𝑜𝑡</m:t>
                          </m:r>
                        </m:sub>
                      </m:sSub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𝑓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0, 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±1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F497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  <m:r>
                                        <a:rPr kumimoji="0" lang="en-US" sz="2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𝑝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F497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F497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F497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C9571-6866-6EEB-07C9-A1090C1D9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080" y="3013370"/>
                <a:ext cx="3673378" cy="8994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FA28ED-7A08-9215-9B64-46262ED25A73}"/>
                  </a:ext>
                </a:extLst>
              </p:cNvPr>
              <p:cNvSpPr txBox="1"/>
              <p:nvPr/>
            </p:nvSpPr>
            <p:spPr>
              <a:xfrm>
                <a:off x="3791179" y="1011018"/>
                <a:ext cx="5050510" cy="3193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We studied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/>
                  </a:rPr>
                  <a:t>1s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/>
                    <a:sym typeface="Wingdings" panose="05000000000000000000" pitchFamily="2" charset="2"/>
                  </a:rPr>
                  <a:t>2p excitation of hydrogen atom by vortex projectile wave packet with the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/>
                            <a:sym typeface="Wingdings" panose="05000000000000000000" pitchFamily="2" charset="2"/>
                          </a:rPr>
                          <m:t>𝑝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=</m:t>
                    </m:r>
                    <m:r>
                      <a:rPr kumimoji="0" lang="de-D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5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MeV</m:t>
                    </m:r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u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/>
                    <a:sym typeface="Wingdings" panose="05000000000000000000" pitchFamily="2" charset="2"/>
                  </a:rPr>
                  <a:t>, the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/>
                            <a:sym typeface="Wingdings" panose="05000000000000000000" pitchFamily="2" charset="2"/>
                          </a:rPr>
                          <m:t>𝜎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/>
                            <a:sym typeface="Wingdings" panose="05000000000000000000" pitchFamily="2" charset="2"/>
                          </a:rPr>
                          <m:t>⊥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/>
                        <a:sym typeface="Wingdings" panose="05000000000000000000" pitchFamily="2" charset="2"/>
                      </a:rPr>
                      <m:t>=100 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/>
                        <a:sym typeface="Wingdings" panose="05000000000000000000" pitchFamily="2" charset="2"/>
                      </a:rPr>
                      <m:t>au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/>
                    <a:sym typeface="Wingdings" panose="05000000000000000000" pitchFamily="2" charset="2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/>
                    <a:sym typeface="Wingdings" panose="05000000000000000000" pitchFamily="2" charset="2"/>
                  </a:rPr>
                  <a:t>and various OAM projections: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𝑚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=0, 1 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and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 2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800100" marR="0" lvl="1" indent="-34290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Total excitation probability</a:t>
                </a:r>
              </a:p>
              <a:p>
                <a:pPr marL="457200" marR="0" lvl="1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800100" marR="0" lvl="1" indent="-34290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1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800100" marR="0" lvl="1" indent="-34290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FA28ED-7A08-9215-9B64-46262ED25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179" y="1011018"/>
                <a:ext cx="5050510" cy="3193759"/>
              </a:xfrm>
              <a:prstGeom prst="rect">
                <a:avLst/>
              </a:prstGeom>
              <a:blipFill>
                <a:blip r:embed="rId6"/>
                <a:stretch>
                  <a:fillRect l="-1329" t="-1336" r="-12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/>
          <a:srcRect b="52092"/>
          <a:stretch/>
        </p:blipFill>
        <p:spPr>
          <a:xfrm>
            <a:off x="13440" y="927507"/>
            <a:ext cx="3881611" cy="242948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/>
          <a:srcRect t="94767"/>
          <a:stretch/>
        </p:blipFill>
        <p:spPr>
          <a:xfrm>
            <a:off x="27995" y="3339032"/>
            <a:ext cx="3881611" cy="26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65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9F3DEE6-0A78-E0EA-AF87-1C131C0C5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35173"/>
            <a:ext cx="9072562" cy="7776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1s </a:t>
            </a: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  <a:sym typeface="Wingdings" panose="05000000000000000000" pitchFamily="2" charset="2"/>
              </a:rPr>
              <a:t></a:t>
            </a:r>
            <a:r>
              <a:rPr lang="ru-RU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  <a:sym typeface="Wingdings" panose="05000000000000000000" pitchFamily="2" charset="2"/>
              </a:rPr>
              <a:t> </a:t>
            </a: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  <a:sym typeface="Wingdings" panose="05000000000000000000" pitchFamily="2" charset="2"/>
              </a:rPr>
              <a:t>2p excitation of H</a:t>
            </a:r>
            <a:r>
              <a:rPr lang="en-US" sz="36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cs typeface="Arial" pitchFamily="34"/>
              </a:rPr>
              <a:t>: </a:t>
            </a:r>
            <a:r>
              <a:rPr lang="en-US" sz="3600" b="0" i="1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Calibri"/>
                <a:cs typeface="Arial" pitchFamily="34"/>
              </a:rPr>
              <a:t>b</a:t>
            </a:r>
            <a:r>
              <a:rPr lang="en-US" sz="3600" b="0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Calibri"/>
                <a:cs typeface="Arial" pitchFamily="34"/>
              </a:rPr>
              <a:t>-dependence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C9571-6866-6EEB-07C9-A1090C1D9156}"/>
                  </a:ext>
                </a:extLst>
              </p:cNvPr>
              <p:cNvSpPr txBox="1"/>
              <p:nvPr/>
            </p:nvSpPr>
            <p:spPr>
              <a:xfrm>
                <a:off x="4744080" y="3013370"/>
                <a:ext cx="3673378" cy="899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𝑡𝑜𝑡</m:t>
                          </m:r>
                        </m:sub>
                      </m:sSub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𝑓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0, 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±1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F497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2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2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kumimoji="0" lang="en-US" sz="22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  <m:r>
                                        <a:rPr kumimoji="0" lang="en-US" sz="22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𝑝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2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2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2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F497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F497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1F497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C9571-6866-6EEB-07C9-A1090C1D9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080" y="3013370"/>
                <a:ext cx="3673378" cy="8994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A68A0C-AFA9-D441-161F-9F905B180FFB}"/>
                  </a:ext>
                </a:extLst>
              </p:cNvPr>
              <p:cNvSpPr txBox="1"/>
              <p:nvPr/>
            </p:nvSpPr>
            <p:spPr>
              <a:xfrm>
                <a:off x="4032225" y="4820331"/>
                <a:ext cx="5111143" cy="11909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kumimoji="0" lang="de-DE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</m:rad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1F497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𝑝</m:t>
                                      </m:r>
                                      <m:r>
                                        <a:rPr kumimoji="0" lang="en-US" sz="22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2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r>
                                        <a:rPr kumimoji="0" lang="en-US" sz="22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=</m:t>
                                      </m:r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±</m:t>
                                      </m:r>
                                      <m:r>
                                        <a:rPr kumimoji="0" lang="en-US" sz="22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1F497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𝑝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2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  <m:t> </m:t>
                                          </m:r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2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r>
                                        <a:rPr kumimoji="0" lang="en-US" sz="22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=0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1F497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𝑝</m:t>
                                      </m:r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2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=</m:t>
                                      </m:r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±1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1F497D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𝑝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  <m:t> </m:t>
                                          </m:r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2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1F497D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Arial" panose="020B0604020202020204" pitchFamily="34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1F497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=0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1F497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A68A0C-AFA9-D441-161F-9F905B180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225" y="4820331"/>
                <a:ext cx="5111143" cy="11909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40" y="927507"/>
            <a:ext cx="3881611" cy="5071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FA28ED-7A08-9215-9B64-46262ED25A73}"/>
                  </a:ext>
                </a:extLst>
              </p:cNvPr>
              <p:cNvSpPr txBox="1"/>
              <p:nvPr/>
            </p:nvSpPr>
            <p:spPr>
              <a:xfrm>
                <a:off x="3791179" y="1011018"/>
                <a:ext cx="5050510" cy="38093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We studied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/>
                  </a:rPr>
                  <a:t>1s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/>
                    <a:sym typeface="Wingdings" panose="05000000000000000000" pitchFamily="2" charset="2"/>
                  </a:rPr>
                  <a:t>2p excitation of hydrogen atom by vortex projectile wave packet with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/>
                    <a:sym typeface="Wingdings" panose="05000000000000000000" pitchFamily="2" charset="2"/>
                  </a:rPr>
                  <a:t>the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/>
                            <a:sym typeface="Wingdings" panose="05000000000000000000" pitchFamily="2" charset="2"/>
                          </a:rPr>
                          <m:t>𝑝</m:t>
                        </m:r>
                      </m:sub>
                    </m:sSub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=</m:t>
                    </m:r>
                    <m:r>
                      <a:rPr kumimoji="0" lang="de-DE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5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MeV</m:t>
                    </m:r>
                    <m:r>
                      <a:rPr kumimoji="0" lang="en-US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u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/>
                    <a:sym typeface="Wingdings" panose="05000000000000000000" pitchFamily="2" charset="2"/>
                  </a:rPr>
                  <a:t>, the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/>
                            <a:sym typeface="Wingdings" panose="05000000000000000000" pitchFamily="2" charset="2"/>
                          </a:rPr>
                          <m:t>𝜎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/>
                            <a:sym typeface="Wingdings" panose="05000000000000000000" pitchFamily="2" charset="2"/>
                          </a:rPr>
                          <m:t>⊥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/>
                        <a:sym typeface="Wingdings" panose="05000000000000000000" pitchFamily="2" charset="2"/>
                      </a:rPr>
                      <m:t>=100 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/>
                        <a:sym typeface="Wingdings" panose="05000000000000000000" pitchFamily="2" charset="2"/>
                      </a:rPr>
                      <m:t>au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/>
                    <a:sym typeface="Wingdings" panose="05000000000000000000" pitchFamily="2" charset="2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/>
                    <a:sym typeface="Wingdings" panose="05000000000000000000" pitchFamily="2" charset="2"/>
                  </a:rPr>
                  <a:t>and various OAM projections: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𝑚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=0, 1 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and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F81B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/>
                        <a:sym typeface="Wingdings" panose="05000000000000000000" pitchFamily="2" charset="2"/>
                      </a:rPr>
                      <m:t> 2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800100" marR="0" lvl="1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Total excitation probability</a:t>
                </a:r>
              </a:p>
              <a:p>
                <a:pPr marL="0" marR="0" lvl="1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800100" marR="0" lvl="1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1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800100" marR="0" lvl="1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800100" marR="0" lvl="1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800100" marR="0" lvl="1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Alignment of the 2p state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FA28ED-7A08-9215-9B64-46262ED25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179" y="1011018"/>
                <a:ext cx="5050510" cy="3809313"/>
              </a:xfrm>
              <a:prstGeom prst="rect">
                <a:avLst/>
              </a:prstGeom>
              <a:blipFill>
                <a:blip r:embed="rId8"/>
                <a:stretch>
                  <a:fillRect l="-1329" t="-1120" r="-1208" b="-19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Gerader Verbinder 2"/>
          <p:cNvCxnSpPr/>
          <p:nvPr/>
        </p:nvCxnSpPr>
        <p:spPr>
          <a:xfrm>
            <a:off x="2631430" y="5445224"/>
            <a:ext cx="28803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2232025" y="4581128"/>
            <a:ext cx="28803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2631430" y="4581128"/>
            <a:ext cx="28803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3024113" y="4581128"/>
            <a:ext cx="28803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2703549" y="4015119"/>
            <a:ext cx="143793" cy="504056"/>
          </a:xfrm>
          <a:prstGeom prst="rect">
            <a:avLst/>
          </a:prstGeom>
          <a:solidFill>
            <a:srgbClr val="009B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304144" y="4293095"/>
            <a:ext cx="143793" cy="226079"/>
          </a:xfrm>
          <a:prstGeom prst="rect">
            <a:avLst/>
          </a:prstGeom>
          <a:solidFill>
            <a:srgbClr val="009B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096232" y="4286711"/>
            <a:ext cx="143793" cy="226079"/>
          </a:xfrm>
          <a:prstGeom prst="rect">
            <a:avLst/>
          </a:prstGeom>
          <a:solidFill>
            <a:srgbClr val="009B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2775445" y="4797152"/>
            <a:ext cx="0" cy="576064"/>
          </a:xfrm>
          <a:prstGeom prst="straightConnector1">
            <a:avLst/>
          </a:prstGeom>
          <a:ln w="793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 flipV="1">
            <a:off x="2458469" y="4963799"/>
            <a:ext cx="234551" cy="409420"/>
          </a:xfrm>
          <a:prstGeom prst="straightConnector1">
            <a:avLst/>
          </a:prstGeom>
          <a:ln w="793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2863510" y="4946219"/>
            <a:ext cx="265092" cy="419472"/>
          </a:xfrm>
          <a:prstGeom prst="straightConnector1">
            <a:avLst/>
          </a:prstGeom>
          <a:ln w="793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/>
              <p:cNvSpPr txBox="1"/>
              <p:nvPr/>
            </p:nvSpPr>
            <p:spPr>
              <a:xfrm>
                <a:off x="2036361" y="4633908"/>
                <a:ext cx="1413016" cy="134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de-DE" sz="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kumimoji="0" lang="de-DE" sz="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𝒇</m:t>
                          </m:r>
                        </m:sub>
                      </m:sSub>
                      <m:r>
                        <a:rPr kumimoji="0" lang="de-DE" sz="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=−</m:t>
                      </m:r>
                      <m:r>
                        <a:rPr kumimoji="0" lang="de-DE" sz="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𝟏</m:t>
                      </m:r>
                      <m:r>
                        <a:rPr kumimoji="0" lang="de-DE" sz="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    </m:t>
                      </m:r>
                      <m:sSub>
                        <m:sSubPr>
                          <m:ctrlPr>
                            <a:rPr kumimoji="0" lang="de-DE" sz="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de-DE" sz="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kumimoji="0" lang="de-DE" sz="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𝒇</m:t>
                          </m:r>
                        </m:sub>
                      </m:sSub>
                      <m:r>
                        <a:rPr kumimoji="0" lang="de-DE" sz="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de-DE" sz="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𝟎</m:t>
                      </m:r>
                      <m:r>
                        <a:rPr kumimoji="0" lang="de-DE" sz="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    </m:t>
                      </m:r>
                      <m:sSub>
                        <m:sSubPr>
                          <m:ctrlPr>
                            <a:rPr kumimoji="0" lang="de-DE" sz="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de-DE" sz="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kumimoji="0" lang="de-DE" sz="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𝒇</m:t>
                          </m:r>
                        </m:sub>
                      </m:sSub>
                      <m:r>
                        <a:rPr kumimoji="0" lang="de-DE" sz="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de-DE" sz="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de-DE" sz="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𝟏</m:t>
                      </m:r>
                    </m:oMath>
                  </m:oMathPara>
                </a14:m>
                <a:endParaRPr kumimoji="0" lang="de-DE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361" y="4633908"/>
                <a:ext cx="1413016" cy="134845"/>
              </a:xfrm>
              <a:prstGeom prst="rect">
                <a:avLst/>
              </a:prstGeom>
              <a:blipFill>
                <a:blip r:embed="rId9"/>
                <a:stretch>
                  <a:fillRect l="-431" r="-1293" b="-3636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3001152" y="5297736"/>
                <a:ext cx="17633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𝟏</m:t>
                      </m:r>
                      <m:r>
                        <a:rPr kumimoji="0" lang="de-DE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𝒔</m:t>
                      </m:r>
                    </m:oMath>
                  </m:oMathPara>
                </a14:m>
                <a:endPara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152" y="5297736"/>
                <a:ext cx="176330" cy="215444"/>
              </a:xfrm>
              <a:prstGeom prst="rect">
                <a:avLst/>
              </a:prstGeom>
              <a:blipFill>
                <a:blip r:embed="rId10"/>
                <a:stretch>
                  <a:fillRect l="-34483" r="-44828" b="-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/>
              <p:cNvSpPr txBox="1"/>
              <p:nvPr/>
            </p:nvSpPr>
            <p:spPr>
              <a:xfrm>
                <a:off x="3398496" y="4473406"/>
                <a:ext cx="3101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kumimoji="0" lang="de-DE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𝒑</m:t>
                    </m:r>
                  </m:oMath>
                </a14:m>
                <a:endPara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496" y="4473406"/>
                <a:ext cx="310118" cy="215444"/>
              </a:xfrm>
              <a:prstGeom prst="rect">
                <a:avLst/>
              </a:prstGeom>
              <a:blipFill>
                <a:blip r:embed="rId11"/>
                <a:stretch>
                  <a:fillRect l="-35294" t="-22857" b="-542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1071602"/>
      </p:ext>
    </p:extLst>
  </p:cSld>
  <p:clrMapOvr>
    <a:masterClrMapping/>
  </p:clrMapOvr>
</p:sld>
</file>

<file path=ppt/theme/theme1.xml><?xml version="1.0" encoding="utf-8"?>
<a:theme xmlns:a="http://schemas.openxmlformats.org/drawingml/2006/main" name="60007_4zu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BCE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60007_4zu3</Template>
  <TotalTime>0</TotalTime>
  <Words>1496</Words>
  <Application>Microsoft Office PowerPoint</Application>
  <PresentationFormat>自定义</PresentationFormat>
  <Paragraphs>227</Paragraphs>
  <Slides>18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Cambria Math</vt:lpstr>
      <vt:lpstr>Wingdings</vt:lpstr>
      <vt:lpstr>60007_4zu3</vt:lpstr>
      <vt:lpstr>PowerPoint 演示文稿</vt:lpstr>
      <vt:lpstr>Relativistic atomic collisions: State of the art</vt:lpstr>
      <vt:lpstr>Ion collisions with electronic (atomic) targets</vt:lpstr>
      <vt:lpstr>Production of vortex ions beams: Ideas</vt:lpstr>
      <vt:lpstr>Production of vortex ions beams: Ideas</vt:lpstr>
      <vt:lpstr>Diagnostics of vortex ion states</vt:lpstr>
      <vt:lpstr>Coulomb excitation by vortex ion</vt:lpstr>
      <vt:lpstr>1s  2p excitation of H: b-dependence</vt:lpstr>
      <vt:lpstr>1s  2p excitation of H: b-dependence</vt:lpstr>
      <vt:lpstr>1s  2p excitation of H: Macroscopic target</vt:lpstr>
      <vt:lpstr>1s  2p excitation of H: Macroscopic target</vt:lpstr>
      <vt:lpstr>Ion collisions with electronic (atomic) targets</vt:lpstr>
      <vt:lpstr>Polarized ions: Production and preservation</vt:lpstr>
      <vt:lpstr>Recombination of vortex electrons</vt:lpstr>
      <vt:lpstr>Radiative recombination as a probe process</vt:lpstr>
      <vt:lpstr>Production and diagnostics of structured beams</vt:lpstr>
      <vt:lpstr>Radiative recombination as a probe process</vt:lpstr>
      <vt:lpstr>Summary and outlook</vt:lpstr>
    </vt:vector>
  </TitlesOfParts>
  <Company>Physikalisch Technische Bundesanstalt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futter01</dc:creator>
  <dc:description>600 07</dc:description>
  <cp:lastModifiedBy>鹏程 赵</cp:lastModifiedBy>
  <cp:revision>1791</cp:revision>
  <dcterms:created xsi:type="dcterms:W3CDTF">2014-12-22T13:32:25Z</dcterms:created>
  <dcterms:modified xsi:type="dcterms:W3CDTF">2024-04-25T05:51:28Z</dcterms:modified>
  <cp:category>alle</cp:category>
</cp:coreProperties>
</file>