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4"/>
    <p:restoredTop sz="94643"/>
  </p:normalViewPr>
  <p:slideViewPr>
    <p:cSldViewPr snapToGrid="0" snapToObjects="1">
      <p:cViewPr varScale="1">
        <p:scale>
          <a:sx n="145" d="100"/>
          <a:sy n="145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2024/1/30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on Tracker for</a:t>
            </a:r>
            <a:br>
              <a:rPr kumimoji="1" lang="en-US" altLang="zh-CN" dirty="0"/>
            </a:br>
            <a:r>
              <a:rPr kumimoji="1" lang="en-US" altLang="zh-CN" sz="4000" i="1" dirty="0"/>
              <a:t>CEPC Reference Detector TDR 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WANG Meng </a:t>
            </a:r>
            <a:r>
              <a:rPr kumimoji="1" lang="zh-CN" altLang="en-US" dirty="0"/>
              <a:t>王萌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2024.1.30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163A5-2C8D-6C4C-9B3D-B933E202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What is the Tracker aimed at?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737667-E3A0-7F40-B9B4-D031076D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 accelerator TDR is for running 7 years of Higgs and 3 years of Z (7+3), of which requirements are very different from the point of view of tracking.</a:t>
            </a:r>
          </a:p>
          <a:p>
            <a:r>
              <a:rPr kumimoji="1" lang="en-US" altLang="zh-CN" dirty="0"/>
              <a:t>Ideally, matching both</a:t>
            </a:r>
          </a:p>
          <a:p>
            <a:r>
              <a:rPr kumimoji="1" lang="en-US" altLang="zh-CN" dirty="0"/>
              <a:t>IF can’t in time, what is our choice?</a:t>
            </a:r>
          </a:p>
          <a:p>
            <a:pPr marL="685779" lvl="1" indent="-342900">
              <a:buSzPct val="100000"/>
              <a:buFont typeface="+mj-lt"/>
              <a:buAutoNum type="alphaLcParenR"/>
            </a:pPr>
            <a:r>
              <a:rPr kumimoji="1" lang="en-US" altLang="zh-CN" dirty="0"/>
              <a:t>Higgs first, Z as good as possible</a:t>
            </a:r>
          </a:p>
          <a:p>
            <a:pPr marL="685779" lvl="1" indent="-342900">
              <a:buSzPct val="100000"/>
              <a:buFont typeface="+mj-lt"/>
              <a:buAutoNum type="alphaLcParenR"/>
            </a:pPr>
            <a:r>
              <a:rPr kumimoji="1" lang="en-US" altLang="zh-CN" dirty="0"/>
              <a:t>Z first, taking into account of Higgs</a:t>
            </a:r>
          </a:p>
          <a:p>
            <a:pPr marL="685779" lvl="1" indent="-342900">
              <a:buSzPct val="100000"/>
              <a:buFont typeface="+mj-lt"/>
              <a:buAutoNum type="alphaLcParenR"/>
            </a:pPr>
            <a:r>
              <a:rPr kumimoji="1" lang="en-US" altLang="zh-CN" dirty="0"/>
              <a:t>two (partial) trackers: 7 years for Higgs, during which R&amp;D for Z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187967-C094-B748-9331-2D23B6EF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762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67D00C-8CD2-CF4E-858B-DF3A190C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How to choose a technology?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55598E-6BD4-D245-82F3-FF93AA47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Criteria</a:t>
            </a:r>
          </a:p>
          <a:p>
            <a:pPr lvl="1"/>
            <a:r>
              <a:rPr kumimoji="1" lang="en-US" altLang="zh-CN" dirty="0"/>
              <a:t>performance, cost, …</a:t>
            </a:r>
          </a:p>
          <a:p>
            <a:r>
              <a:rPr kumimoji="1" lang="en-US" altLang="zh-CN" dirty="0"/>
              <a:t>Timeline</a:t>
            </a:r>
          </a:p>
          <a:p>
            <a:endParaRPr kumimoji="1"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25AC53-E629-5348-8388-7F6C5FDE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270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31B16A-F639-E743-A13C-B79CD7D6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What are we lack of?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10B206-AFFB-E748-8348-445C3FCEC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Simulation for tracker</a:t>
            </a:r>
          </a:p>
          <a:p>
            <a:pPr lvl="1"/>
            <a:r>
              <a:rPr kumimoji="1" lang="en-US" altLang="zh-CN" dirty="0"/>
              <a:t>consisting of different sub-tracker</a:t>
            </a:r>
          </a:p>
          <a:p>
            <a:pPr lvl="1"/>
            <a:r>
              <a:rPr kumimoji="1" lang="en-US" altLang="zh-CN" dirty="0"/>
              <a:t>fast, easy to configure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32CE0F-6EBD-A449-B32D-F8E959C1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076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35100" rtlCol="0" anchor="t" anchorCtr="0">
        <a:spAutoFit/>
      </a:bodyPr>
      <a:lstStyle>
        <a:defPPr marL="162000" indent="-162000" algn="l">
          <a:buFont typeface="Arial" panose="020B0604020202020204" pitchFamily="34" charset="0"/>
          <a:buChar char="•"/>
          <a:defRPr kumimoji="1" sz="2000" dirty="0" smtClean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36</TotalTime>
  <Words>129</Words>
  <Application>Microsoft Macintosh PowerPoint</Application>
  <PresentationFormat>全屏显示(4:3)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on Tracker for CEPC Reference Detector TDR </vt:lpstr>
      <vt:lpstr>What is the Tracker aimed at?</vt:lpstr>
      <vt:lpstr>How to choose a technology?</vt:lpstr>
      <vt:lpstr>What are we lack of?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6</cp:revision>
  <cp:lastPrinted>2023-12-01T09:26:13Z</cp:lastPrinted>
  <dcterms:created xsi:type="dcterms:W3CDTF">2024-01-30T01:54:24Z</dcterms:created>
  <dcterms:modified xsi:type="dcterms:W3CDTF">2024-01-30T02:31:12Z</dcterms:modified>
</cp:coreProperties>
</file>