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6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1428-2AB3-4559-BFCC-CA0C508162BD}" type="datetimeFigureOut">
              <a:rPr lang="zh-CN" altLang="en-US" smtClean="0"/>
              <a:t>2024/2/16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14226-DA74-4D5A-B198-03BEF6B566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1535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1428-2AB3-4559-BFCC-CA0C508162BD}" type="datetimeFigureOut">
              <a:rPr lang="zh-CN" altLang="en-US" smtClean="0"/>
              <a:t>2024/2/16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14226-DA74-4D5A-B198-03BEF6B566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6432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1428-2AB3-4559-BFCC-CA0C508162BD}" type="datetimeFigureOut">
              <a:rPr lang="zh-CN" altLang="en-US" smtClean="0"/>
              <a:t>2024/2/16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14226-DA74-4D5A-B198-03BEF6B566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393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1428-2AB3-4559-BFCC-CA0C508162BD}" type="datetimeFigureOut">
              <a:rPr lang="zh-CN" altLang="en-US" smtClean="0"/>
              <a:t>2024/2/16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14226-DA74-4D5A-B198-03BEF6B566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090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1428-2AB3-4559-BFCC-CA0C508162BD}" type="datetimeFigureOut">
              <a:rPr lang="zh-CN" altLang="en-US" smtClean="0"/>
              <a:t>2024/2/16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14226-DA74-4D5A-B198-03BEF6B566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8850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1428-2AB3-4559-BFCC-CA0C508162BD}" type="datetimeFigureOut">
              <a:rPr lang="zh-CN" altLang="en-US" smtClean="0"/>
              <a:t>2024/2/16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14226-DA74-4D5A-B198-03BEF6B566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968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1428-2AB3-4559-BFCC-CA0C508162BD}" type="datetimeFigureOut">
              <a:rPr lang="zh-CN" altLang="en-US" smtClean="0"/>
              <a:t>2024/2/16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14226-DA74-4D5A-B198-03BEF6B566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850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1428-2AB3-4559-BFCC-CA0C508162BD}" type="datetimeFigureOut">
              <a:rPr lang="zh-CN" altLang="en-US" smtClean="0"/>
              <a:t>2024/2/16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14226-DA74-4D5A-B198-03BEF6B566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3599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1428-2AB3-4559-BFCC-CA0C508162BD}" type="datetimeFigureOut">
              <a:rPr lang="zh-CN" altLang="en-US" smtClean="0"/>
              <a:t>2024/2/16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14226-DA74-4D5A-B198-03BEF6B566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9245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1428-2AB3-4559-BFCC-CA0C508162BD}" type="datetimeFigureOut">
              <a:rPr lang="zh-CN" altLang="en-US" smtClean="0"/>
              <a:t>2024/2/16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14226-DA74-4D5A-B198-03BEF6B566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7467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1428-2AB3-4559-BFCC-CA0C508162BD}" type="datetimeFigureOut">
              <a:rPr lang="zh-CN" altLang="en-US" smtClean="0"/>
              <a:t>2024/2/16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14226-DA74-4D5A-B198-03BEF6B566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4728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B1428-2AB3-4559-BFCC-CA0C508162BD}" type="datetimeFigureOut">
              <a:rPr lang="zh-CN" altLang="en-US" smtClean="0"/>
              <a:t>2024/2/16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14226-DA74-4D5A-B198-03BEF6B566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1480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511175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019851"/>
              </p:ext>
            </p:extLst>
          </p:nvPr>
        </p:nvGraphicFramePr>
        <p:xfrm>
          <a:off x="1206499" y="685800"/>
          <a:ext cx="9988551" cy="555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001"/>
                <a:gridCol w="3733800"/>
                <a:gridCol w="3333750"/>
              </a:tblGrid>
              <a:tr h="261831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altLang="zh-CN" dirty="0" smtClean="0"/>
                        <a:t>Geometry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Radius</a:t>
                      </a:r>
                      <a:r>
                        <a:rPr lang="en-US" altLang="zh-CN" baseline="0" dirty="0" smtClean="0"/>
                        <a:t> extension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0.6m-1.8m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cos</a:t>
                      </a:r>
                      <a:r>
                        <a:rPr lang="el-GR" altLang="zh-CN" dirty="0" smtClean="0"/>
                        <a:t>θ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0.85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Cell size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18mm *18mm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# of</a:t>
                      </a:r>
                      <a:r>
                        <a:rPr lang="en-US" altLang="zh-CN" baseline="0" dirty="0" smtClean="0"/>
                        <a:t> Cells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27623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altLang="zh-CN" dirty="0" smtClean="0"/>
                        <a:t>Electronics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Hit rate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Data size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Total Power  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altLang="zh-CN" dirty="0" smtClean="0"/>
                        <a:t>Performance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Momentum resolution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K/</a:t>
                      </a:r>
                      <a:r>
                        <a:rPr lang="el-GR" altLang="zh-CN" dirty="0" smtClean="0"/>
                        <a:t>π</a:t>
                      </a:r>
                      <a:r>
                        <a:rPr lang="en-US" altLang="zh-CN" dirty="0" smtClean="0"/>
                        <a:t> separation power (20 </a:t>
                      </a:r>
                      <a:r>
                        <a:rPr lang="en-US" altLang="zh-CN" dirty="0" err="1" smtClean="0"/>
                        <a:t>GeV</a:t>
                      </a:r>
                      <a:r>
                        <a:rPr lang="en-US" altLang="zh-CN" dirty="0" smtClean="0"/>
                        <a:t>/c)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US" altLang="zh-CN" dirty="0" smtClean="0"/>
                        <a:t>Mechanics and Material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Wire tension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Cooling scheme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Barrel material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Endcap</a:t>
                      </a:r>
                      <a:r>
                        <a:rPr lang="en-US" altLang="zh-CN" dirty="0" smtClean="0"/>
                        <a:t> material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Cost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cost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8445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47</Words>
  <Application>Microsoft Office PowerPoint</Application>
  <PresentationFormat>宽屏</PresentationFormat>
  <Paragraphs>23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Windows 用户</cp:lastModifiedBy>
  <cp:revision>8</cp:revision>
  <dcterms:created xsi:type="dcterms:W3CDTF">2024-02-16T01:50:16Z</dcterms:created>
  <dcterms:modified xsi:type="dcterms:W3CDTF">2024-02-16T04:15:52Z</dcterms:modified>
</cp:coreProperties>
</file>