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5187" r:id="rId1"/>
  </p:sldMasterIdLst>
  <p:notesMasterIdLst>
    <p:notesMasterId r:id="rId6"/>
  </p:notesMasterIdLst>
  <p:handoutMasterIdLst>
    <p:handoutMasterId r:id="rId7"/>
  </p:handoutMasterIdLst>
  <p:sldIdLst>
    <p:sldId id="729" r:id="rId2"/>
    <p:sldId id="896" r:id="rId3"/>
    <p:sldId id="898" r:id="rId4"/>
    <p:sldId id="899" r:id="rId5"/>
  </p:sldIdLst>
  <p:sldSz cx="12192000" cy="6858000"/>
  <p:notesSz cx="7559675" cy="10691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4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浅色样式 1 - 强调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64" autoAdjust="0"/>
    <p:restoredTop sz="90244" autoAdjust="0"/>
  </p:normalViewPr>
  <p:slideViewPr>
    <p:cSldViewPr>
      <p:cViewPr varScale="1">
        <p:scale>
          <a:sx n="95" d="100"/>
          <a:sy n="95" d="100"/>
        </p:scale>
        <p:origin x="102" y="120"/>
      </p:cViewPr>
      <p:guideLst>
        <p:guide orient="horz" pos="2114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08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hangYunlong" userId="3f07a773-7a19-420d-9c29-e64f190c10f1" providerId="ADAL" clId="{87DC24A1-8976-4BBC-8637-8E2C18103781}"/>
    <pc:docChg chg="undo custSel addSld delSld modSld modMainMaster modNotesMaster">
      <pc:chgData name="zhangYunlong" userId="3f07a773-7a19-420d-9c29-e64f190c10f1" providerId="ADAL" clId="{87DC24A1-8976-4BBC-8637-8E2C18103781}" dt="2024-02-23T05:50:38.988" v="180" actId="1076"/>
      <pc:docMkLst>
        <pc:docMk/>
      </pc:docMkLst>
      <pc:sldChg chg="addSp delSp modSp mod modNotes">
        <pc:chgData name="zhangYunlong" userId="3f07a773-7a19-420d-9c29-e64f190c10f1" providerId="ADAL" clId="{87DC24A1-8976-4BBC-8637-8E2C18103781}" dt="2024-02-23T04:17:45.499" v="25" actId="478"/>
        <pc:sldMkLst>
          <pc:docMk/>
          <pc:sldMk cId="0" sldId="729"/>
        </pc:sldMkLst>
        <pc:spChg chg="add del mod">
          <ac:chgData name="zhangYunlong" userId="3f07a773-7a19-420d-9c29-e64f190c10f1" providerId="ADAL" clId="{87DC24A1-8976-4BBC-8637-8E2C18103781}" dt="2024-02-23T04:17:45.108" v="24" actId="767"/>
          <ac:spMkLst>
            <pc:docMk/>
            <pc:sldMk cId="0" sldId="729"/>
            <ac:spMk id="2" creationId="{787E4A75-963B-4918-BD7A-744BF157FA72}"/>
          </ac:spMkLst>
        </pc:spChg>
        <pc:spChg chg="mod topLvl">
          <ac:chgData name="zhangYunlong" userId="3f07a773-7a19-420d-9c29-e64f190c10f1" providerId="ADAL" clId="{87DC24A1-8976-4BBC-8637-8E2C18103781}" dt="2024-02-23T04:16:30.453" v="11" actId="1076"/>
          <ac:spMkLst>
            <pc:docMk/>
            <pc:sldMk cId="0" sldId="729"/>
            <ac:spMk id="9" creationId="{7168F009-1AD3-29E7-3357-CCF3C91773A1}"/>
          </ac:spMkLst>
        </pc:spChg>
        <pc:spChg chg="del topLvl">
          <ac:chgData name="zhangYunlong" userId="3f07a773-7a19-420d-9c29-e64f190c10f1" providerId="ADAL" clId="{87DC24A1-8976-4BBC-8637-8E2C18103781}" dt="2024-02-23T04:15:46.826" v="3" actId="478"/>
          <ac:spMkLst>
            <pc:docMk/>
            <pc:sldMk cId="0" sldId="729"/>
            <ac:spMk id="10" creationId="{F4FF3641-3115-CC09-31E5-42DB8713BA45}"/>
          </ac:spMkLst>
        </pc:spChg>
        <pc:spChg chg="add del mod">
          <ac:chgData name="zhangYunlong" userId="3f07a773-7a19-420d-9c29-e64f190c10f1" providerId="ADAL" clId="{87DC24A1-8976-4BBC-8637-8E2C18103781}" dt="2024-02-23T04:17:45.499" v="25" actId="478"/>
          <ac:spMkLst>
            <pc:docMk/>
            <pc:sldMk cId="0" sldId="729"/>
            <ac:spMk id="22" creationId="{CDA53ED1-3480-D91F-5917-00149A634C8D}"/>
          </ac:spMkLst>
        </pc:spChg>
        <pc:spChg chg="mod">
          <ac:chgData name="zhangYunlong" userId="3f07a773-7a19-420d-9c29-e64f190c10f1" providerId="ADAL" clId="{87DC24A1-8976-4BBC-8637-8E2C18103781}" dt="2024-02-23T04:16:28.312" v="10" actId="1076"/>
          <ac:spMkLst>
            <pc:docMk/>
            <pc:sldMk cId="0" sldId="729"/>
            <ac:spMk id="14341" creationId="{5E071A4E-EC77-74D1-3B93-9C43B2353CD5}"/>
          </ac:spMkLst>
        </pc:spChg>
        <pc:grpChg chg="del">
          <ac:chgData name="zhangYunlong" userId="3f07a773-7a19-420d-9c29-e64f190c10f1" providerId="ADAL" clId="{87DC24A1-8976-4BBC-8637-8E2C18103781}" dt="2024-02-23T04:15:46.826" v="3" actId="478"/>
          <ac:grpSpMkLst>
            <pc:docMk/>
            <pc:sldMk cId="0" sldId="729"/>
            <ac:grpSpMk id="14340" creationId="{27E2548B-4153-D34B-8866-E2B925FA1955}"/>
          </ac:grpSpMkLst>
        </pc:grpChg>
        <pc:picChg chg="del mod">
          <ac:chgData name="zhangYunlong" userId="3f07a773-7a19-420d-9c29-e64f190c10f1" providerId="ADAL" clId="{87DC24A1-8976-4BBC-8637-8E2C18103781}" dt="2024-02-23T04:16:07.581" v="7" actId="478"/>
          <ac:picMkLst>
            <pc:docMk/>
            <pc:sldMk cId="0" sldId="729"/>
            <ac:picMk id="14339" creationId="{0F027645-70C7-70B1-3D29-7648AC8923B9}"/>
          </ac:picMkLst>
        </pc:picChg>
      </pc:sldChg>
      <pc:sldChg chg="addSp delSp modSp mod">
        <pc:chgData name="zhangYunlong" userId="3f07a773-7a19-420d-9c29-e64f190c10f1" providerId="ADAL" clId="{87DC24A1-8976-4BBC-8637-8E2C18103781}" dt="2024-02-23T04:26:33.221" v="164" actId="57"/>
        <pc:sldMkLst>
          <pc:docMk/>
          <pc:sldMk cId="0" sldId="896"/>
        </pc:sldMkLst>
        <pc:spChg chg="add mod">
          <ac:chgData name="zhangYunlong" userId="3f07a773-7a19-420d-9c29-e64f190c10f1" providerId="ADAL" clId="{87DC24A1-8976-4BBC-8637-8E2C18103781}" dt="2024-02-23T04:26:33.221" v="164" actId="57"/>
          <ac:spMkLst>
            <pc:docMk/>
            <pc:sldMk cId="0" sldId="896"/>
            <ac:spMk id="7" creationId="{C2A8F300-75CC-4E69-B4A2-36016EDDA80E}"/>
          </ac:spMkLst>
        </pc:spChg>
        <pc:spChg chg="mod">
          <ac:chgData name="zhangYunlong" userId="3f07a773-7a19-420d-9c29-e64f190c10f1" providerId="ADAL" clId="{87DC24A1-8976-4BBC-8637-8E2C18103781}" dt="2024-02-23T04:15:58.826" v="4"/>
          <ac:spMkLst>
            <pc:docMk/>
            <pc:sldMk cId="0" sldId="896"/>
            <ac:spMk id="18433" creationId="{364D7D70-F399-B926-7F95-E810A45EEB60}"/>
          </ac:spMkLst>
        </pc:spChg>
        <pc:spChg chg="mod">
          <ac:chgData name="zhangYunlong" userId="3f07a773-7a19-420d-9c29-e64f190c10f1" providerId="ADAL" clId="{87DC24A1-8976-4BBC-8637-8E2C18103781}" dt="2024-02-23T04:15:58.826" v="4"/>
          <ac:spMkLst>
            <pc:docMk/>
            <pc:sldMk cId="0" sldId="896"/>
            <ac:spMk id="18434" creationId="{9859860F-7B3F-1288-B538-E3D3FB536152}"/>
          </ac:spMkLst>
        </pc:spChg>
        <pc:spChg chg="mod">
          <ac:chgData name="zhangYunlong" userId="3f07a773-7a19-420d-9c29-e64f190c10f1" providerId="ADAL" clId="{87DC24A1-8976-4BBC-8637-8E2C18103781}" dt="2024-02-23T04:24:51.603" v="113" actId="20577"/>
          <ac:spMkLst>
            <pc:docMk/>
            <pc:sldMk cId="0" sldId="896"/>
            <ac:spMk id="18436" creationId="{4559CA2A-518E-4D73-D6B0-9A278A7E1A6A}"/>
          </ac:spMkLst>
        </pc:spChg>
        <pc:graphicFrameChg chg="add del mod">
          <ac:chgData name="zhangYunlong" userId="3f07a773-7a19-420d-9c29-e64f190c10f1" providerId="ADAL" clId="{87DC24A1-8976-4BBC-8637-8E2C18103781}" dt="2024-02-23T04:19:43.894" v="42"/>
          <ac:graphicFrameMkLst>
            <pc:docMk/>
            <pc:sldMk cId="0" sldId="896"/>
            <ac:graphicFrameMk id="2" creationId="{76B0223F-7AD1-47BC-A349-9881894D5C8A}"/>
          </ac:graphicFrameMkLst>
        </pc:graphicFrameChg>
        <pc:graphicFrameChg chg="add del mod">
          <ac:chgData name="zhangYunlong" userId="3f07a773-7a19-420d-9c29-e64f190c10f1" providerId="ADAL" clId="{87DC24A1-8976-4BBC-8637-8E2C18103781}" dt="2024-02-23T04:20:34.752" v="54"/>
          <ac:graphicFrameMkLst>
            <pc:docMk/>
            <pc:sldMk cId="0" sldId="896"/>
            <ac:graphicFrameMk id="4" creationId="{93A167D6-6897-4599-9030-EA91531C5F6C}"/>
          </ac:graphicFrameMkLst>
        </pc:graphicFrameChg>
        <pc:graphicFrameChg chg="add del mod">
          <ac:chgData name="zhangYunlong" userId="3f07a773-7a19-420d-9c29-e64f190c10f1" providerId="ADAL" clId="{87DC24A1-8976-4BBC-8637-8E2C18103781}" dt="2024-02-23T04:25:09.011" v="117"/>
          <ac:graphicFrameMkLst>
            <pc:docMk/>
            <pc:sldMk cId="0" sldId="896"/>
            <ac:graphicFrameMk id="5" creationId="{892E11FA-7B76-4C09-8DCF-F42158310858}"/>
          </ac:graphicFrameMkLst>
        </pc:graphicFrameChg>
        <pc:graphicFrameChg chg="add del mod">
          <ac:chgData name="zhangYunlong" userId="3f07a773-7a19-420d-9c29-e64f190c10f1" providerId="ADAL" clId="{87DC24A1-8976-4BBC-8637-8E2C18103781}" dt="2024-02-23T04:25:52.119" v="137"/>
          <ac:graphicFrameMkLst>
            <pc:docMk/>
            <pc:sldMk cId="0" sldId="896"/>
            <ac:graphicFrameMk id="6" creationId="{4C159CB6-7227-4E29-B35E-80FAE9FF28DE}"/>
          </ac:graphicFrameMkLst>
        </pc:graphicFrameChg>
        <pc:picChg chg="del mod">
          <ac:chgData name="zhangYunlong" userId="3f07a773-7a19-420d-9c29-e64f190c10f1" providerId="ADAL" clId="{87DC24A1-8976-4BBC-8637-8E2C18103781}" dt="2024-02-23T04:17:55.133" v="28" actId="478"/>
          <ac:picMkLst>
            <pc:docMk/>
            <pc:sldMk cId="0" sldId="896"/>
            <ac:picMk id="3" creationId="{AB72C9E0-209D-DCCA-35C4-4850D10125F9}"/>
          </ac:picMkLst>
        </pc:picChg>
        <pc:picChg chg="mod">
          <ac:chgData name="zhangYunlong" userId="3f07a773-7a19-420d-9c29-e64f190c10f1" providerId="ADAL" clId="{87DC24A1-8976-4BBC-8637-8E2C18103781}" dt="2024-02-23T04:17:53.781" v="27" actId="14100"/>
          <ac:picMkLst>
            <pc:docMk/>
            <pc:sldMk cId="0" sldId="896"/>
            <ac:picMk id="18435" creationId="{34B6B3DE-700A-B060-59E1-E8EEA4FE2D16}"/>
          </ac:picMkLst>
        </pc:picChg>
      </pc:sldChg>
      <pc:sldChg chg="modSp new del mod">
        <pc:chgData name="zhangYunlong" userId="3f07a773-7a19-420d-9c29-e64f190c10f1" providerId="ADAL" clId="{87DC24A1-8976-4BBC-8637-8E2C18103781}" dt="2024-02-23T05:48:27.041" v="166" actId="47"/>
        <pc:sldMkLst>
          <pc:docMk/>
          <pc:sldMk cId="2799009194" sldId="897"/>
        </pc:sldMkLst>
        <pc:spChg chg="mod">
          <ac:chgData name="zhangYunlong" userId="3f07a773-7a19-420d-9c29-e64f190c10f1" providerId="ADAL" clId="{87DC24A1-8976-4BBC-8637-8E2C18103781}" dt="2024-02-23T04:19:27.295" v="36" actId="20577"/>
          <ac:spMkLst>
            <pc:docMk/>
            <pc:sldMk cId="2799009194" sldId="897"/>
            <ac:spMk id="3" creationId="{C3BF1934-E4DB-427C-98B4-5426ED27898B}"/>
          </ac:spMkLst>
        </pc:spChg>
      </pc:sldChg>
      <pc:sldChg chg="addSp delSp modSp add mod">
        <pc:chgData name="zhangYunlong" userId="3f07a773-7a19-420d-9c29-e64f190c10f1" providerId="ADAL" clId="{87DC24A1-8976-4BBC-8637-8E2C18103781}" dt="2024-02-23T05:50:38.988" v="180" actId="1076"/>
        <pc:sldMkLst>
          <pc:docMk/>
          <pc:sldMk cId="3050386157" sldId="898"/>
        </pc:sldMkLst>
        <pc:spChg chg="del">
          <ac:chgData name="zhangYunlong" userId="3f07a773-7a19-420d-9c29-e64f190c10f1" providerId="ADAL" clId="{87DC24A1-8976-4BBC-8637-8E2C18103781}" dt="2024-02-23T05:48:36.014" v="170" actId="478"/>
          <ac:spMkLst>
            <pc:docMk/>
            <pc:sldMk cId="3050386157" sldId="898"/>
            <ac:spMk id="7" creationId="{C2A8F300-75CC-4E69-B4A2-36016EDDA80E}"/>
          </ac:spMkLst>
        </pc:spChg>
        <pc:spChg chg="mod">
          <ac:chgData name="zhangYunlong" userId="3f07a773-7a19-420d-9c29-e64f190c10f1" providerId="ADAL" clId="{87DC24A1-8976-4BBC-8637-8E2C18103781}" dt="2024-02-23T05:48:38.874" v="172"/>
          <ac:spMkLst>
            <pc:docMk/>
            <pc:sldMk cId="3050386157" sldId="898"/>
            <ac:spMk id="18436" creationId="{4559CA2A-518E-4D73-D6B0-9A278A7E1A6A}"/>
          </ac:spMkLst>
        </pc:spChg>
        <pc:picChg chg="add mod">
          <ac:chgData name="zhangYunlong" userId="3f07a773-7a19-420d-9c29-e64f190c10f1" providerId="ADAL" clId="{87DC24A1-8976-4BBC-8637-8E2C18103781}" dt="2024-02-23T05:50:28.701" v="177" actId="1076"/>
          <ac:picMkLst>
            <pc:docMk/>
            <pc:sldMk cId="3050386157" sldId="898"/>
            <ac:picMk id="2" creationId="{47E2D086-2901-4CFB-ACBE-64A2A76EDB9A}"/>
          </ac:picMkLst>
        </pc:picChg>
        <pc:picChg chg="add mod">
          <ac:chgData name="zhangYunlong" userId="3f07a773-7a19-420d-9c29-e64f190c10f1" providerId="ADAL" clId="{87DC24A1-8976-4BBC-8637-8E2C18103781}" dt="2024-02-23T05:50:38.988" v="180" actId="1076"/>
          <ac:picMkLst>
            <pc:docMk/>
            <pc:sldMk cId="3050386157" sldId="898"/>
            <ac:picMk id="3" creationId="{54E27DC0-1EA6-40B8-A27F-8D02949CFF3E}"/>
          </ac:picMkLst>
        </pc:picChg>
      </pc:sldChg>
      <pc:sldChg chg="delSp add mod">
        <pc:chgData name="zhangYunlong" userId="3f07a773-7a19-420d-9c29-e64f190c10f1" providerId="ADAL" clId="{87DC24A1-8976-4BBC-8637-8E2C18103781}" dt="2024-02-23T05:49:19.994" v="176" actId="478"/>
        <pc:sldMkLst>
          <pc:docMk/>
          <pc:sldMk cId="2777019186" sldId="899"/>
        </pc:sldMkLst>
        <pc:picChg chg="del">
          <ac:chgData name="zhangYunlong" userId="3f07a773-7a19-420d-9c29-e64f190c10f1" providerId="ADAL" clId="{87DC24A1-8976-4BBC-8637-8E2C18103781}" dt="2024-02-23T05:49:19.994" v="176" actId="478"/>
          <ac:picMkLst>
            <pc:docMk/>
            <pc:sldMk cId="2777019186" sldId="899"/>
            <ac:picMk id="2" creationId="{47E2D086-2901-4CFB-ACBE-64A2A76EDB9A}"/>
          </ac:picMkLst>
        </pc:picChg>
      </pc:sldChg>
      <pc:sldChg chg="modSp del modNotes">
        <pc:chgData name="zhangYunlong" userId="3f07a773-7a19-420d-9c29-e64f190c10f1" providerId="ADAL" clId="{87DC24A1-8976-4BBC-8637-8E2C18103781}" dt="2024-02-23T04:17:56.459" v="29" actId="47"/>
        <pc:sldMkLst>
          <pc:docMk/>
          <pc:sldMk cId="0" sldId="967"/>
        </pc:sldMkLst>
        <pc:spChg chg="mod">
          <ac:chgData name="zhangYunlong" userId="3f07a773-7a19-420d-9c29-e64f190c10f1" providerId="ADAL" clId="{87DC24A1-8976-4BBC-8637-8E2C18103781}" dt="2024-02-23T04:15:58.826" v="4"/>
          <ac:spMkLst>
            <pc:docMk/>
            <pc:sldMk cId="0" sldId="967"/>
            <ac:spMk id="3" creationId="{B5089FDA-8313-19D5-B4C7-0E4D57FE3FB2}"/>
          </ac:spMkLst>
        </pc:spChg>
        <pc:spChg chg="mod">
          <ac:chgData name="zhangYunlong" userId="3f07a773-7a19-420d-9c29-e64f190c10f1" providerId="ADAL" clId="{87DC24A1-8976-4BBC-8637-8E2C18103781}" dt="2024-02-23T04:15:58.826" v="4"/>
          <ac:spMkLst>
            <pc:docMk/>
            <pc:sldMk cId="0" sldId="967"/>
            <ac:spMk id="53250" creationId="{C603E566-E823-FFB1-12D8-BE694BDADFDC}"/>
          </ac:spMkLst>
        </pc:spChg>
        <pc:spChg chg="mod">
          <ac:chgData name="zhangYunlong" userId="3f07a773-7a19-420d-9c29-e64f190c10f1" providerId="ADAL" clId="{87DC24A1-8976-4BBC-8637-8E2C18103781}" dt="2024-02-23T04:15:58.826" v="4"/>
          <ac:spMkLst>
            <pc:docMk/>
            <pc:sldMk cId="0" sldId="967"/>
            <ac:spMk id="53251" creationId="{C9BC9A75-D915-30A5-3EDB-786C555F8880}"/>
          </ac:spMkLst>
        </pc:spChg>
        <pc:spChg chg="mod">
          <ac:chgData name="zhangYunlong" userId="3f07a773-7a19-420d-9c29-e64f190c10f1" providerId="ADAL" clId="{87DC24A1-8976-4BBC-8637-8E2C18103781}" dt="2024-02-23T04:15:58.826" v="4"/>
          <ac:spMkLst>
            <pc:docMk/>
            <pc:sldMk cId="0" sldId="967"/>
            <ac:spMk id="53252" creationId="{A3D53E45-932A-38AC-FF41-8C91D9DB240A}"/>
          </ac:spMkLst>
        </pc:spChg>
        <pc:picChg chg="mod">
          <ac:chgData name="zhangYunlong" userId="3f07a773-7a19-420d-9c29-e64f190c10f1" providerId="ADAL" clId="{87DC24A1-8976-4BBC-8637-8E2C18103781}" dt="2024-02-23T04:15:58.826" v="4"/>
          <ac:picMkLst>
            <pc:docMk/>
            <pc:sldMk cId="0" sldId="967"/>
            <ac:picMk id="53249" creationId="{40C439E3-9033-4421-B6C5-D9C977B0978C}"/>
          </ac:picMkLst>
        </pc:picChg>
      </pc:sldChg>
      <pc:sldChg chg="modSp del modNotes">
        <pc:chgData name="zhangYunlong" userId="3f07a773-7a19-420d-9c29-e64f190c10f1" providerId="ADAL" clId="{87DC24A1-8976-4BBC-8637-8E2C18103781}" dt="2024-02-23T04:17:57.209" v="30" actId="47"/>
        <pc:sldMkLst>
          <pc:docMk/>
          <pc:sldMk cId="927769949" sldId="975"/>
        </pc:sldMkLst>
        <pc:spChg chg="mod">
          <ac:chgData name="zhangYunlong" userId="3f07a773-7a19-420d-9c29-e64f190c10f1" providerId="ADAL" clId="{87DC24A1-8976-4BBC-8637-8E2C18103781}" dt="2024-02-23T04:15:58.826" v="4"/>
          <ac:spMkLst>
            <pc:docMk/>
            <pc:sldMk cId="927769949" sldId="975"/>
            <ac:spMk id="7" creationId="{57A9425C-D0B9-B150-11E5-1A372D318A21}"/>
          </ac:spMkLst>
        </pc:spChg>
        <pc:spChg chg="mod">
          <ac:chgData name="zhangYunlong" userId="3f07a773-7a19-420d-9c29-e64f190c10f1" providerId="ADAL" clId="{87DC24A1-8976-4BBC-8637-8E2C18103781}" dt="2024-02-23T04:15:58.826" v="4"/>
          <ac:spMkLst>
            <pc:docMk/>
            <pc:sldMk cId="927769949" sldId="975"/>
            <ac:spMk id="9" creationId="{FD00F22D-6894-05B8-885F-D22FF32932C3}"/>
          </ac:spMkLst>
        </pc:spChg>
        <pc:spChg chg="mod">
          <ac:chgData name="zhangYunlong" userId="3f07a773-7a19-420d-9c29-e64f190c10f1" providerId="ADAL" clId="{87DC24A1-8976-4BBC-8637-8E2C18103781}" dt="2024-02-23T04:15:58.826" v="4"/>
          <ac:spMkLst>
            <pc:docMk/>
            <pc:sldMk cId="927769949" sldId="975"/>
            <ac:spMk id="10" creationId="{5E410B81-6008-DF37-06D7-A2282DCB4B36}"/>
          </ac:spMkLst>
        </pc:spChg>
        <pc:spChg chg="mod">
          <ac:chgData name="zhangYunlong" userId="3f07a773-7a19-420d-9c29-e64f190c10f1" providerId="ADAL" clId="{87DC24A1-8976-4BBC-8637-8E2C18103781}" dt="2024-02-23T04:15:58.826" v="4"/>
          <ac:spMkLst>
            <pc:docMk/>
            <pc:sldMk cId="927769949" sldId="975"/>
            <ac:spMk id="11" creationId="{1869EB97-EFDD-6F9C-BE0A-F6EB27B1D837}"/>
          </ac:spMkLst>
        </pc:spChg>
        <pc:spChg chg="mod">
          <ac:chgData name="zhangYunlong" userId="3f07a773-7a19-420d-9c29-e64f190c10f1" providerId="ADAL" clId="{87DC24A1-8976-4BBC-8637-8E2C18103781}" dt="2024-02-23T04:15:58.826" v="4"/>
          <ac:spMkLst>
            <pc:docMk/>
            <pc:sldMk cId="927769949" sldId="975"/>
            <ac:spMk id="13" creationId="{38767A7C-8584-F70A-7145-75FFB8CF4F63}"/>
          </ac:spMkLst>
        </pc:spChg>
        <pc:spChg chg="mod">
          <ac:chgData name="zhangYunlong" userId="3f07a773-7a19-420d-9c29-e64f190c10f1" providerId="ADAL" clId="{87DC24A1-8976-4BBC-8637-8E2C18103781}" dt="2024-02-23T04:15:58.826" v="4"/>
          <ac:spMkLst>
            <pc:docMk/>
            <pc:sldMk cId="927769949" sldId="975"/>
            <ac:spMk id="14" creationId="{4EEAB119-D357-5B7E-A2F2-1CD303EB896A}"/>
          </ac:spMkLst>
        </pc:spChg>
        <pc:spChg chg="mod">
          <ac:chgData name="zhangYunlong" userId="3f07a773-7a19-420d-9c29-e64f190c10f1" providerId="ADAL" clId="{87DC24A1-8976-4BBC-8637-8E2C18103781}" dt="2024-02-23T04:15:58.826" v="4"/>
          <ac:spMkLst>
            <pc:docMk/>
            <pc:sldMk cId="927769949" sldId="975"/>
            <ac:spMk id="53250" creationId="{C603E566-E823-FFB1-12D8-BE694BDADFDC}"/>
          </ac:spMkLst>
        </pc:spChg>
        <pc:spChg chg="mod">
          <ac:chgData name="zhangYunlong" userId="3f07a773-7a19-420d-9c29-e64f190c10f1" providerId="ADAL" clId="{87DC24A1-8976-4BBC-8637-8E2C18103781}" dt="2024-02-23T04:15:58.826" v="4"/>
          <ac:spMkLst>
            <pc:docMk/>
            <pc:sldMk cId="927769949" sldId="975"/>
            <ac:spMk id="53252" creationId="{A3D53E45-932A-38AC-FF41-8C91D9DB240A}"/>
          </ac:spMkLst>
        </pc:spChg>
        <pc:picChg chg="mod">
          <ac:chgData name="zhangYunlong" userId="3f07a773-7a19-420d-9c29-e64f190c10f1" providerId="ADAL" clId="{87DC24A1-8976-4BBC-8637-8E2C18103781}" dt="2024-02-23T04:15:58.826" v="4"/>
          <ac:picMkLst>
            <pc:docMk/>
            <pc:sldMk cId="927769949" sldId="975"/>
            <ac:picMk id="8" creationId="{220DA827-8F50-7692-A77D-AF2B1BDB2482}"/>
          </ac:picMkLst>
        </pc:picChg>
        <pc:picChg chg="mod">
          <ac:chgData name="zhangYunlong" userId="3f07a773-7a19-420d-9c29-e64f190c10f1" providerId="ADAL" clId="{87DC24A1-8976-4BBC-8637-8E2C18103781}" dt="2024-02-23T04:15:58.826" v="4"/>
          <ac:picMkLst>
            <pc:docMk/>
            <pc:sldMk cId="927769949" sldId="975"/>
            <ac:picMk id="12" creationId="{676F1EAE-5125-97A9-E7DF-B2907C4C3451}"/>
          </ac:picMkLst>
        </pc:picChg>
        <pc:picChg chg="mod">
          <ac:chgData name="zhangYunlong" userId="3f07a773-7a19-420d-9c29-e64f190c10f1" providerId="ADAL" clId="{87DC24A1-8976-4BBC-8637-8E2C18103781}" dt="2024-02-23T04:15:58.826" v="4"/>
          <ac:picMkLst>
            <pc:docMk/>
            <pc:sldMk cId="927769949" sldId="975"/>
            <ac:picMk id="53249" creationId="{40C439E3-9033-4421-B6C5-D9C977B0978C}"/>
          </ac:picMkLst>
        </pc:picChg>
      </pc:sldChg>
      <pc:sldChg chg="modSp del">
        <pc:chgData name="zhangYunlong" userId="3f07a773-7a19-420d-9c29-e64f190c10f1" providerId="ADAL" clId="{87DC24A1-8976-4BBC-8637-8E2C18103781}" dt="2024-02-23T04:17:58.157" v="31" actId="47"/>
        <pc:sldMkLst>
          <pc:docMk/>
          <pc:sldMk cId="3826242008" sldId="976"/>
        </pc:sldMkLst>
        <pc:spChg chg="mod">
          <ac:chgData name="zhangYunlong" userId="3f07a773-7a19-420d-9c29-e64f190c10f1" providerId="ADAL" clId="{87DC24A1-8976-4BBC-8637-8E2C18103781}" dt="2024-02-23T04:15:58.826" v="4"/>
          <ac:spMkLst>
            <pc:docMk/>
            <pc:sldMk cId="3826242008" sldId="976"/>
            <ac:spMk id="4" creationId="{5E3AB309-20BE-44AC-3A95-27C416B89602}"/>
          </ac:spMkLst>
        </pc:spChg>
        <pc:spChg chg="mod">
          <ac:chgData name="zhangYunlong" userId="3f07a773-7a19-420d-9c29-e64f190c10f1" providerId="ADAL" clId="{87DC24A1-8976-4BBC-8637-8E2C18103781}" dt="2024-02-23T04:15:58.826" v="4"/>
          <ac:spMkLst>
            <pc:docMk/>
            <pc:sldMk cId="3826242008" sldId="976"/>
            <ac:spMk id="5" creationId="{72931C19-85B8-9E65-E98C-A28FC4A1F7EE}"/>
          </ac:spMkLst>
        </pc:spChg>
        <pc:spChg chg="mod">
          <ac:chgData name="zhangYunlong" userId="3f07a773-7a19-420d-9c29-e64f190c10f1" providerId="ADAL" clId="{87DC24A1-8976-4BBC-8637-8E2C18103781}" dt="2024-02-23T04:15:58.826" v="4"/>
          <ac:spMkLst>
            <pc:docMk/>
            <pc:sldMk cId="3826242008" sldId="976"/>
            <ac:spMk id="10" creationId="{123CF19D-BDCC-5892-E4BD-8F7561FB53D3}"/>
          </ac:spMkLst>
        </pc:spChg>
        <pc:picChg chg="mod">
          <ac:chgData name="zhangYunlong" userId="3f07a773-7a19-420d-9c29-e64f190c10f1" providerId="ADAL" clId="{87DC24A1-8976-4BBC-8637-8E2C18103781}" dt="2024-02-23T04:15:58.826" v="4"/>
          <ac:picMkLst>
            <pc:docMk/>
            <pc:sldMk cId="3826242008" sldId="976"/>
            <ac:picMk id="7" creationId="{21006CED-5BE5-DC90-0A0C-20E162DDB8F8}"/>
          </ac:picMkLst>
        </pc:picChg>
        <pc:picChg chg="mod">
          <ac:chgData name="zhangYunlong" userId="3f07a773-7a19-420d-9c29-e64f190c10f1" providerId="ADAL" clId="{87DC24A1-8976-4BBC-8637-8E2C18103781}" dt="2024-02-23T04:15:58.826" v="4"/>
          <ac:picMkLst>
            <pc:docMk/>
            <pc:sldMk cId="3826242008" sldId="976"/>
            <ac:picMk id="9" creationId="{12B0DDC3-425C-DCB1-B5A4-27F7E6D667A1}"/>
          </ac:picMkLst>
        </pc:picChg>
      </pc:sldChg>
      <pc:sldChg chg="modSp del">
        <pc:chgData name="zhangYunlong" userId="3f07a773-7a19-420d-9c29-e64f190c10f1" providerId="ADAL" clId="{87DC24A1-8976-4BBC-8637-8E2C18103781}" dt="2024-02-23T04:17:58.569" v="32" actId="47"/>
        <pc:sldMkLst>
          <pc:docMk/>
          <pc:sldMk cId="57305178" sldId="977"/>
        </pc:sldMkLst>
        <pc:spChg chg="mod">
          <ac:chgData name="zhangYunlong" userId="3f07a773-7a19-420d-9c29-e64f190c10f1" providerId="ADAL" clId="{87DC24A1-8976-4BBC-8637-8E2C18103781}" dt="2024-02-23T04:15:58.826" v="4"/>
          <ac:spMkLst>
            <pc:docMk/>
            <pc:sldMk cId="57305178" sldId="977"/>
            <ac:spMk id="2" creationId="{962FE840-75B5-B1B3-5FF7-0ECDB33163CC}"/>
          </ac:spMkLst>
        </pc:spChg>
        <pc:spChg chg="mod">
          <ac:chgData name="zhangYunlong" userId="3f07a773-7a19-420d-9c29-e64f190c10f1" providerId="ADAL" clId="{87DC24A1-8976-4BBC-8637-8E2C18103781}" dt="2024-02-23T04:15:58.826" v="4"/>
          <ac:spMkLst>
            <pc:docMk/>
            <pc:sldMk cId="57305178" sldId="977"/>
            <ac:spMk id="4" creationId="{5E3AB309-20BE-44AC-3A95-27C416B89602}"/>
          </ac:spMkLst>
        </pc:spChg>
        <pc:spChg chg="mod">
          <ac:chgData name="zhangYunlong" userId="3f07a773-7a19-420d-9c29-e64f190c10f1" providerId="ADAL" clId="{87DC24A1-8976-4BBC-8637-8E2C18103781}" dt="2024-02-23T04:15:58.826" v="4"/>
          <ac:spMkLst>
            <pc:docMk/>
            <pc:sldMk cId="57305178" sldId="977"/>
            <ac:spMk id="5" creationId="{72931C19-85B8-9E65-E98C-A28FC4A1F7EE}"/>
          </ac:spMkLst>
        </pc:spChg>
        <pc:spChg chg="mod">
          <ac:chgData name="zhangYunlong" userId="3f07a773-7a19-420d-9c29-e64f190c10f1" providerId="ADAL" clId="{87DC24A1-8976-4BBC-8637-8E2C18103781}" dt="2024-02-23T04:15:58.826" v="4"/>
          <ac:spMkLst>
            <pc:docMk/>
            <pc:sldMk cId="57305178" sldId="977"/>
            <ac:spMk id="10" creationId="{123CF19D-BDCC-5892-E4BD-8F7561FB53D3}"/>
          </ac:spMkLst>
        </pc:spChg>
        <pc:spChg chg="mod">
          <ac:chgData name="zhangYunlong" userId="3f07a773-7a19-420d-9c29-e64f190c10f1" providerId="ADAL" clId="{87DC24A1-8976-4BBC-8637-8E2C18103781}" dt="2024-02-23T04:15:58.826" v="4"/>
          <ac:spMkLst>
            <pc:docMk/>
            <pc:sldMk cId="57305178" sldId="977"/>
            <ac:spMk id="11" creationId="{D284C4E3-4B05-8AEA-32F9-48DC6A73D23C}"/>
          </ac:spMkLst>
        </pc:spChg>
        <pc:spChg chg="mod">
          <ac:chgData name="zhangYunlong" userId="3f07a773-7a19-420d-9c29-e64f190c10f1" providerId="ADAL" clId="{87DC24A1-8976-4BBC-8637-8E2C18103781}" dt="2024-02-23T04:15:58.826" v="4"/>
          <ac:spMkLst>
            <pc:docMk/>
            <pc:sldMk cId="57305178" sldId="977"/>
            <ac:spMk id="12" creationId="{ED6EB672-A9F7-F64A-FC76-4990C5C52E7E}"/>
          </ac:spMkLst>
        </pc:spChg>
        <pc:spChg chg="mod">
          <ac:chgData name="zhangYunlong" userId="3f07a773-7a19-420d-9c29-e64f190c10f1" providerId="ADAL" clId="{87DC24A1-8976-4BBC-8637-8E2C18103781}" dt="2024-02-23T04:15:58.826" v="4"/>
          <ac:spMkLst>
            <pc:docMk/>
            <pc:sldMk cId="57305178" sldId="977"/>
            <ac:spMk id="14" creationId="{98F8BA10-E178-5E7F-D37B-DAB673198C1E}"/>
          </ac:spMkLst>
        </pc:spChg>
        <pc:spChg chg="mod">
          <ac:chgData name="zhangYunlong" userId="3f07a773-7a19-420d-9c29-e64f190c10f1" providerId="ADAL" clId="{87DC24A1-8976-4BBC-8637-8E2C18103781}" dt="2024-02-23T04:15:58.826" v="4"/>
          <ac:spMkLst>
            <pc:docMk/>
            <pc:sldMk cId="57305178" sldId="977"/>
            <ac:spMk id="16" creationId="{D87A71C9-1893-EE3C-FD6A-ECF2178403C4}"/>
          </ac:spMkLst>
        </pc:spChg>
        <pc:picChg chg="mod">
          <ac:chgData name="zhangYunlong" userId="3f07a773-7a19-420d-9c29-e64f190c10f1" providerId="ADAL" clId="{87DC24A1-8976-4BBC-8637-8E2C18103781}" dt="2024-02-23T04:15:58.826" v="4"/>
          <ac:picMkLst>
            <pc:docMk/>
            <pc:sldMk cId="57305178" sldId="977"/>
            <ac:picMk id="6" creationId="{6703A16C-A4E3-4A01-8BDC-38099EF68FE6}"/>
          </ac:picMkLst>
        </pc:picChg>
        <pc:picChg chg="mod">
          <ac:chgData name="zhangYunlong" userId="3f07a773-7a19-420d-9c29-e64f190c10f1" providerId="ADAL" clId="{87DC24A1-8976-4BBC-8637-8E2C18103781}" dt="2024-02-23T04:15:58.826" v="4"/>
          <ac:picMkLst>
            <pc:docMk/>
            <pc:sldMk cId="57305178" sldId="977"/>
            <ac:picMk id="8" creationId="{241E4DEC-2A8B-7EB9-DC52-F16A98D889B4}"/>
          </ac:picMkLst>
        </pc:picChg>
        <pc:picChg chg="mod">
          <ac:chgData name="zhangYunlong" userId="3f07a773-7a19-420d-9c29-e64f190c10f1" providerId="ADAL" clId="{87DC24A1-8976-4BBC-8637-8E2C18103781}" dt="2024-02-23T04:15:58.826" v="4"/>
          <ac:picMkLst>
            <pc:docMk/>
            <pc:sldMk cId="57305178" sldId="977"/>
            <ac:picMk id="9" creationId="{12B0DDC3-425C-DCB1-B5A4-27F7E6D667A1}"/>
          </ac:picMkLst>
        </pc:picChg>
        <pc:picChg chg="mod">
          <ac:chgData name="zhangYunlong" userId="3f07a773-7a19-420d-9c29-e64f190c10f1" providerId="ADAL" clId="{87DC24A1-8976-4BBC-8637-8E2C18103781}" dt="2024-02-23T04:15:58.826" v="4"/>
          <ac:picMkLst>
            <pc:docMk/>
            <pc:sldMk cId="57305178" sldId="977"/>
            <ac:picMk id="13" creationId="{7B8D0220-D40D-218F-E909-938CF1AE7475}"/>
          </ac:picMkLst>
        </pc:picChg>
        <pc:picChg chg="mod">
          <ac:chgData name="zhangYunlong" userId="3f07a773-7a19-420d-9c29-e64f190c10f1" providerId="ADAL" clId="{87DC24A1-8976-4BBC-8637-8E2C18103781}" dt="2024-02-23T04:15:58.826" v="4"/>
          <ac:picMkLst>
            <pc:docMk/>
            <pc:sldMk cId="57305178" sldId="977"/>
            <ac:picMk id="15" creationId="{3617FE5B-6903-8D3B-4D9C-CE3165FA0ED3}"/>
          </ac:picMkLst>
        </pc:picChg>
        <pc:picChg chg="mod">
          <ac:chgData name="zhangYunlong" userId="3f07a773-7a19-420d-9c29-e64f190c10f1" providerId="ADAL" clId="{87DC24A1-8976-4BBC-8637-8E2C18103781}" dt="2024-02-23T04:15:58.826" v="4"/>
          <ac:picMkLst>
            <pc:docMk/>
            <pc:sldMk cId="57305178" sldId="977"/>
            <ac:picMk id="17" creationId="{952318FC-5660-C0A6-E049-93A804336878}"/>
          </ac:picMkLst>
        </pc:picChg>
      </pc:sldChg>
      <pc:sldChg chg="modSp del">
        <pc:chgData name="zhangYunlong" userId="3f07a773-7a19-420d-9c29-e64f190c10f1" providerId="ADAL" clId="{87DC24A1-8976-4BBC-8637-8E2C18103781}" dt="2024-02-23T04:17:59.829" v="33" actId="47"/>
        <pc:sldMkLst>
          <pc:docMk/>
          <pc:sldMk cId="3879631045" sldId="978"/>
        </pc:sldMkLst>
        <pc:spChg chg="mod">
          <ac:chgData name="zhangYunlong" userId="3f07a773-7a19-420d-9c29-e64f190c10f1" providerId="ADAL" clId="{87DC24A1-8976-4BBC-8637-8E2C18103781}" dt="2024-02-23T04:15:58.826" v="4"/>
          <ac:spMkLst>
            <pc:docMk/>
            <pc:sldMk cId="3879631045" sldId="978"/>
            <ac:spMk id="2" creationId="{1970D126-A7F1-263D-0360-9F974C599412}"/>
          </ac:spMkLst>
        </pc:spChg>
        <pc:spChg chg="mod">
          <ac:chgData name="zhangYunlong" userId="3f07a773-7a19-420d-9c29-e64f190c10f1" providerId="ADAL" clId="{87DC24A1-8976-4BBC-8637-8E2C18103781}" dt="2024-02-23T04:15:58.826" v="4"/>
          <ac:spMkLst>
            <pc:docMk/>
            <pc:sldMk cId="3879631045" sldId="978"/>
            <ac:spMk id="4" creationId="{93AFE6DA-6F7C-0C16-5751-13E4DF3B0036}"/>
          </ac:spMkLst>
        </pc:spChg>
        <pc:spChg chg="mod">
          <ac:chgData name="zhangYunlong" userId="3f07a773-7a19-420d-9c29-e64f190c10f1" providerId="ADAL" clId="{87DC24A1-8976-4BBC-8637-8E2C18103781}" dt="2024-02-23T04:15:58.826" v="4"/>
          <ac:spMkLst>
            <pc:docMk/>
            <pc:sldMk cId="3879631045" sldId="978"/>
            <ac:spMk id="5" creationId="{9417F63B-8D6C-2CE3-4116-5216E36AEEDE}"/>
          </ac:spMkLst>
        </pc:spChg>
        <pc:spChg chg="mod">
          <ac:chgData name="zhangYunlong" userId="3f07a773-7a19-420d-9c29-e64f190c10f1" providerId="ADAL" clId="{87DC24A1-8976-4BBC-8637-8E2C18103781}" dt="2024-02-23T04:15:58.826" v="4"/>
          <ac:spMkLst>
            <pc:docMk/>
            <pc:sldMk cId="3879631045" sldId="978"/>
            <ac:spMk id="12" creationId="{853AD29F-5624-DDF0-6365-5E9063B56857}"/>
          </ac:spMkLst>
        </pc:spChg>
        <pc:spChg chg="mod">
          <ac:chgData name="zhangYunlong" userId="3f07a773-7a19-420d-9c29-e64f190c10f1" providerId="ADAL" clId="{87DC24A1-8976-4BBC-8637-8E2C18103781}" dt="2024-02-23T04:15:58.826" v="4"/>
          <ac:spMkLst>
            <pc:docMk/>
            <pc:sldMk cId="3879631045" sldId="978"/>
            <ac:spMk id="14" creationId="{66D51C9B-A42B-2BB7-3DC1-1DDC692461C4}"/>
          </ac:spMkLst>
        </pc:spChg>
        <pc:picChg chg="mod">
          <ac:chgData name="zhangYunlong" userId="3f07a773-7a19-420d-9c29-e64f190c10f1" providerId="ADAL" clId="{87DC24A1-8976-4BBC-8637-8E2C18103781}" dt="2024-02-23T04:15:58.826" v="4"/>
          <ac:picMkLst>
            <pc:docMk/>
            <pc:sldMk cId="3879631045" sldId="978"/>
            <ac:picMk id="9" creationId="{5E68CF57-709B-1E52-CD4D-2F9A57031E3A}"/>
          </ac:picMkLst>
        </pc:picChg>
        <pc:picChg chg="mod">
          <ac:chgData name="zhangYunlong" userId="3f07a773-7a19-420d-9c29-e64f190c10f1" providerId="ADAL" clId="{87DC24A1-8976-4BBC-8637-8E2C18103781}" dt="2024-02-23T04:15:58.826" v="4"/>
          <ac:picMkLst>
            <pc:docMk/>
            <pc:sldMk cId="3879631045" sldId="978"/>
            <ac:picMk id="11" creationId="{AB68F2AD-C064-F025-35D0-0D674F654DFB}"/>
          </ac:picMkLst>
        </pc:picChg>
      </pc:sldChg>
      <pc:sldMasterChg chg="modSp modSldLayout">
        <pc:chgData name="zhangYunlong" userId="3f07a773-7a19-420d-9c29-e64f190c10f1" providerId="ADAL" clId="{87DC24A1-8976-4BBC-8637-8E2C18103781}" dt="2024-02-23T04:15:58.826" v="4"/>
        <pc:sldMasterMkLst>
          <pc:docMk/>
          <pc:sldMasterMk cId="0" sldId="2147483648"/>
        </pc:sldMasterMkLst>
        <pc:spChg chg="mod">
          <ac:chgData name="zhangYunlong" userId="3f07a773-7a19-420d-9c29-e64f190c10f1" providerId="ADAL" clId="{87DC24A1-8976-4BBC-8637-8E2C18103781}" dt="2024-02-23T04:15:58.826" v="4"/>
          <ac:spMkLst>
            <pc:docMk/>
            <pc:sldMasterMk cId="0" sldId="2147483648"/>
            <ac:spMk id="1026" creationId="{5D688806-F44A-5004-76BC-60520A1FDDDF}"/>
          </ac:spMkLst>
        </pc:spChg>
        <pc:spChg chg="mod">
          <ac:chgData name="zhangYunlong" userId="3f07a773-7a19-420d-9c29-e64f190c10f1" providerId="ADAL" clId="{87DC24A1-8976-4BBC-8637-8E2C18103781}" dt="2024-02-23T04:15:58.826" v="4"/>
          <ac:spMkLst>
            <pc:docMk/>
            <pc:sldMasterMk cId="0" sldId="2147483648"/>
            <ac:spMk id="1027" creationId="{CD5FA314-F64D-9BBB-C16D-06FAAA550E29}"/>
          </ac:spMkLst>
        </pc:spChg>
        <pc:spChg chg="mod">
          <ac:chgData name="zhangYunlong" userId="3f07a773-7a19-420d-9c29-e64f190c10f1" providerId="ADAL" clId="{87DC24A1-8976-4BBC-8637-8E2C18103781}" dt="2024-02-23T04:15:58.826" v="4"/>
          <ac:spMkLst>
            <pc:docMk/>
            <pc:sldMasterMk cId="0" sldId="2147483648"/>
            <ac:spMk id="1028" creationId="{CBB5CD32-E25B-024B-48D3-2D09F04BE1A6}"/>
          </ac:spMkLst>
        </pc:spChg>
        <pc:spChg chg="mod">
          <ac:chgData name="zhangYunlong" userId="3f07a773-7a19-420d-9c29-e64f190c10f1" providerId="ADAL" clId="{87DC24A1-8976-4BBC-8637-8E2C18103781}" dt="2024-02-23T04:15:58.826" v="4"/>
          <ac:spMkLst>
            <pc:docMk/>
            <pc:sldMasterMk cId="0" sldId="2147483648"/>
            <ac:spMk id="1029" creationId="{1097D6AB-0540-35FC-C874-5AC66C741CD7}"/>
          </ac:spMkLst>
        </pc:spChg>
        <pc:spChg chg="mod">
          <ac:chgData name="zhangYunlong" userId="3f07a773-7a19-420d-9c29-e64f190c10f1" providerId="ADAL" clId="{87DC24A1-8976-4BBC-8637-8E2C18103781}" dt="2024-02-23T04:15:58.826" v="4"/>
          <ac:spMkLst>
            <pc:docMk/>
            <pc:sldMasterMk cId="0" sldId="2147483648"/>
            <ac:spMk id="1030" creationId="{1AED15C1-33B7-413A-75B5-5AEEE3DE4766}"/>
          </ac:spMkLst>
        </pc:spChg>
        <pc:picChg chg="mod">
          <ac:chgData name="zhangYunlong" userId="3f07a773-7a19-420d-9c29-e64f190c10f1" providerId="ADAL" clId="{87DC24A1-8976-4BBC-8637-8E2C18103781}" dt="2024-02-23T04:15:58.826" v="4"/>
          <ac:picMkLst>
            <pc:docMk/>
            <pc:sldMasterMk cId="0" sldId="2147483648"/>
            <ac:picMk id="7" creationId="{FE39F0BB-3757-E21A-CA3C-91C3F642C690}"/>
          </ac:picMkLst>
        </pc:picChg>
        <pc:sldLayoutChg chg="modSp">
          <pc:chgData name="zhangYunlong" userId="3f07a773-7a19-420d-9c29-e64f190c10f1" providerId="ADAL" clId="{87DC24A1-8976-4BBC-8637-8E2C18103781}" dt="2024-02-23T04:15:58.826" v="4"/>
          <pc:sldLayoutMkLst>
            <pc:docMk/>
            <pc:sldMasterMk cId="0" sldId="2147483648"/>
            <pc:sldLayoutMk cId="1778210886" sldId="2147485176"/>
          </pc:sldLayoutMkLst>
          <pc:spChg chg="mod">
            <ac:chgData name="zhangYunlong" userId="3f07a773-7a19-420d-9c29-e64f190c10f1" providerId="ADAL" clId="{87DC24A1-8976-4BBC-8637-8E2C18103781}" dt="2024-02-23T04:15:58.826" v="4"/>
            <ac:spMkLst>
              <pc:docMk/>
              <pc:sldMasterMk cId="0" sldId="2147483648"/>
              <pc:sldLayoutMk cId="1778210886" sldId="2147485176"/>
              <ac:spMk id="2" creationId="{00000000-0000-0000-0000-000000000000}"/>
            </ac:spMkLst>
          </pc:spChg>
          <pc:spChg chg="mod">
            <ac:chgData name="zhangYunlong" userId="3f07a773-7a19-420d-9c29-e64f190c10f1" providerId="ADAL" clId="{87DC24A1-8976-4BBC-8637-8E2C18103781}" dt="2024-02-23T04:15:58.826" v="4"/>
            <ac:spMkLst>
              <pc:docMk/>
              <pc:sldMasterMk cId="0" sldId="2147483648"/>
              <pc:sldLayoutMk cId="1778210886" sldId="2147485176"/>
              <ac:spMk id="3" creationId="{00000000-0000-0000-0000-000000000000}"/>
            </ac:spMkLst>
          </pc:spChg>
        </pc:sldLayoutChg>
        <pc:sldLayoutChg chg="modSp">
          <pc:chgData name="zhangYunlong" userId="3f07a773-7a19-420d-9c29-e64f190c10f1" providerId="ADAL" clId="{87DC24A1-8976-4BBC-8637-8E2C18103781}" dt="2024-02-23T04:15:58.826" v="4"/>
          <pc:sldLayoutMkLst>
            <pc:docMk/>
            <pc:sldMasterMk cId="0" sldId="2147483648"/>
            <pc:sldLayoutMk cId="284308636" sldId="2147485178"/>
          </pc:sldLayoutMkLst>
          <pc:spChg chg="mod">
            <ac:chgData name="zhangYunlong" userId="3f07a773-7a19-420d-9c29-e64f190c10f1" providerId="ADAL" clId="{87DC24A1-8976-4BBC-8637-8E2C18103781}" dt="2024-02-23T04:15:58.826" v="4"/>
            <ac:spMkLst>
              <pc:docMk/>
              <pc:sldMasterMk cId="0" sldId="2147483648"/>
              <pc:sldLayoutMk cId="284308636" sldId="2147485178"/>
              <ac:spMk id="3" creationId="{00000000-0000-0000-0000-000000000000}"/>
            </ac:spMkLst>
          </pc:spChg>
          <pc:spChg chg="mod">
            <ac:chgData name="zhangYunlong" userId="3f07a773-7a19-420d-9c29-e64f190c10f1" providerId="ADAL" clId="{87DC24A1-8976-4BBC-8637-8E2C18103781}" dt="2024-02-23T04:15:58.826" v="4"/>
            <ac:spMkLst>
              <pc:docMk/>
              <pc:sldMasterMk cId="0" sldId="2147483648"/>
              <pc:sldLayoutMk cId="284308636" sldId="2147485178"/>
              <ac:spMk id="4" creationId="{00000000-0000-0000-0000-000000000000}"/>
            </ac:spMkLst>
          </pc:spChg>
        </pc:sldLayoutChg>
        <pc:sldLayoutChg chg="modSp">
          <pc:chgData name="zhangYunlong" userId="3f07a773-7a19-420d-9c29-e64f190c10f1" providerId="ADAL" clId="{87DC24A1-8976-4BBC-8637-8E2C18103781}" dt="2024-02-23T04:15:58.826" v="4"/>
          <pc:sldLayoutMkLst>
            <pc:docMk/>
            <pc:sldMasterMk cId="0" sldId="2147483648"/>
            <pc:sldLayoutMk cId="2015381936" sldId="2147485179"/>
          </pc:sldLayoutMkLst>
          <pc:spChg chg="mod">
            <ac:chgData name="zhangYunlong" userId="3f07a773-7a19-420d-9c29-e64f190c10f1" providerId="ADAL" clId="{87DC24A1-8976-4BBC-8637-8E2C18103781}" dt="2024-02-23T04:15:58.826" v="4"/>
            <ac:spMkLst>
              <pc:docMk/>
              <pc:sldMasterMk cId="0" sldId="2147483648"/>
              <pc:sldLayoutMk cId="2015381936" sldId="2147485179"/>
              <ac:spMk id="2" creationId="{00000000-0000-0000-0000-000000000000}"/>
            </ac:spMkLst>
          </pc:spChg>
          <pc:spChg chg="mod">
            <ac:chgData name="zhangYunlong" userId="3f07a773-7a19-420d-9c29-e64f190c10f1" providerId="ADAL" clId="{87DC24A1-8976-4BBC-8637-8E2C18103781}" dt="2024-02-23T04:15:58.826" v="4"/>
            <ac:spMkLst>
              <pc:docMk/>
              <pc:sldMasterMk cId="0" sldId="2147483648"/>
              <pc:sldLayoutMk cId="2015381936" sldId="2147485179"/>
              <ac:spMk id="3" creationId="{00000000-0000-0000-0000-000000000000}"/>
            </ac:spMkLst>
          </pc:spChg>
          <pc:spChg chg="mod">
            <ac:chgData name="zhangYunlong" userId="3f07a773-7a19-420d-9c29-e64f190c10f1" providerId="ADAL" clId="{87DC24A1-8976-4BBC-8637-8E2C18103781}" dt="2024-02-23T04:15:58.826" v="4"/>
            <ac:spMkLst>
              <pc:docMk/>
              <pc:sldMasterMk cId="0" sldId="2147483648"/>
              <pc:sldLayoutMk cId="2015381936" sldId="2147485179"/>
              <ac:spMk id="4" creationId="{00000000-0000-0000-0000-000000000000}"/>
            </ac:spMkLst>
          </pc:spChg>
          <pc:spChg chg="mod">
            <ac:chgData name="zhangYunlong" userId="3f07a773-7a19-420d-9c29-e64f190c10f1" providerId="ADAL" clId="{87DC24A1-8976-4BBC-8637-8E2C18103781}" dt="2024-02-23T04:15:58.826" v="4"/>
            <ac:spMkLst>
              <pc:docMk/>
              <pc:sldMasterMk cId="0" sldId="2147483648"/>
              <pc:sldLayoutMk cId="2015381936" sldId="2147485179"/>
              <ac:spMk id="5" creationId="{00000000-0000-0000-0000-000000000000}"/>
            </ac:spMkLst>
          </pc:spChg>
          <pc:spChg chg="mod">
            <ac:chgData name="zhangYunlong" userId="3f07a773-7a19-420d-9c29-e64f190c10f1" providerId="ADAL" clId="{87DC24A1-8976-4BBC-8637-8E2C18103781}" dt="2024-02-23T04:15:58.826" v="4"/>
            <ac:spMkLst>
              <pc:docMk/>
              <pc:sldMasterMk cId="0" sldId="2147483648"/>
              <pc:sldLayoutMk cId="2015381936" sldId="2147485179"/>
              <ac:spMk id="6" creationId="{00000000-0000-0000-0000-000000000000}"/>
            </ac:spMkLst>
          </pc:spChg>
        </pc:sldLayoutChg>
        <pc:sldLayoutChg chg="modSp">
          <pc:chgData name="zhangYunlong" userId="3f07a773-7a19-420d-9c29-e64f190c10f1" providerId="ADAL" clId="{87DC24A1-8976-4BBC-8637-8E2C18103781}" dt="2024-02-23T04:15:58.826" v="4"/>
          <pc:sldLayoutMkLst>
            <pc:docMk/>
            <pc:sldMasterMk cId="0" sldId="2147483648"/>
            <pc:sldLayoutMk cId="2734850196" sldId="2147485181"/>
          </pc:sldLayoutMkLst>
          <pc:spChg chg="mod">
            <ac:chgData name="zhangYunlong" userId="3f07a773-7a19-420d-9c29-e64f190c10f1" providerId="ADAL" clId="{87DC24A1-8976-4BBC-8637-8E2C18103781}" dt="2024-02-23T04:15:58.826" v="4"/>
            <ac:spMkLst>
              <pc:docMk/>
              <pc:sldMasterMk cId="0" sldId="2147483648"/>
              <pc:sldLayoutMk cId="2734850196" sldId="2147485181"/>
              <ac:spMk id="2" creationId="{00000000-0000-0000-0000-000000000000}"/>
            </ac:spMkLst>
          </pc:spChg>
          <pc:spChg chg="mod">
            <ac:chgData name="zhangYunlong" userId="3f07a773-7a19-420d-9c29-e64f190c10f1" providerId="ADAL" clId="{87DC24A1-8976-4BBC-8637-8E2C18103781}" dt="2024-02-23T04:15:58.826" v="4"/>
            <ac:spMkLst>
              <pc:docMk/>
              <pc:sldMasterMk cId="0" sldId="2147483648"/>
              <pc:sldLayoutMk cId="2734850196" sldId="2147485181"/>
              <ac:spMk id="3" creationId="{00000000-0000-0000-0000-000000000000}"/>
            </ac:spMkLst>
          </pc:spChg>
          <pc:spChg chg="mod">
            <ac:chgData name="zhangYunlong" userId="3f07a773-7a19-420d-9c29-e64f190c10f1" providerId="ADAL" clId="{87DC24A1-8976-4BBC-8637-8E2C18103781}" dt="2024-02-23T04:15:58.826" v="4"/>
            <ac:spMkLst>
              <pc:docMk/>
              <pc:sldMasterMk cId="0" sldId="2147483648"/>
              <pc:sldLayoutMk cId="2734850196" sldId="2147485181"/>
              <ac:spMk id="4" creationId="{00000000-0000-0000-0000-000000000000}"/>
            </ac:spMkLst>
          </pc:spChg>
        </pc:sldLayoutChg>
        <pc:sldLayoutChg chg="modSp">
          <pc:chgData name="zhangYunlong" userId="3f07a773-7a19-420d-9c29-e64f190c10f1" providerId="ADAL" clId="{87DC24A1-8976-4BBC-8637-8E2C18103781}" dt="2024-02-23T04:15:58.826" v="4"/>
          <pc:sldLayoutMkLst>
            <pc:docMk/>
            <pc:sldMasterMk cId="0" sldId="2147483648"/>
            <pc:sldLayoutMk cId="2478087112" sldId="2147485182"/>
          </pc:sldLayoutMkLst>
          <pc:spChg chg="mod">
            <ac:chgData name="zhangYunlong" userId="3f07a773-7a19-420d-9c29-e64f190c10f1" providerId="ADAL" clId="{87DC24A1-8976-4BBC-8637-8E2C18103781}" dt="2024-02-23T04:15:58.826" v="4"/>
            <ac:spMkLst>
              <pc:docMk/>
              <pc:sldMasterMk cId="0" sldId="2147483648"/>
              <pc:sldLayoutMk cId="2478087112" sldId="2147485182"/>
              <ac:spMk id="2" creationId="{00000000-0000-0000-0000-000000000000}"/>
            </ac:spMkLst>
          </pc:spChg>
          <pc:spChg chg="mod">
            <ac:chgData name="zhangYunlong" userId="3f07a773-7a19-420d-9c29-e64f190c10f1" providerId="ADAL" clId="{87DC24A1-8976-4BBC-8637-8E2C18103781}" dt="2024-02-23T04:15:58.826" v="4"/>
            <ac:spMkLst>
              <pc:docMk/>
              <pc:sldMasterMk cId="0" sldId="2147483648"/>
              <pc:sldLayoutMk cId="2478087112" sldId="2147485182"/>
              <ac:spMk id="3" creationId="{00000000-0000-0000-0000-000000000000}"/>
            </ac:spMkLst>
          </pc:spChg>
          <pc:spChg chg="mod">
            <ac:chgData name="zhangYunlong" userId="3f07a773-7a19-420d-9c29-e64f190c10f1" providerId="ADAL" clId="{87DC24A1-8976-4BBC-8637-8E2C18103781}" dt="2024-02-23T04:15:58.826" v="4"/>
            <ac:spMkLst>
              <pc:docMk/>
              <pc:sldMasterMk cId="0" sldId="2147483648"/>
              <pc:sldLayoutMk cId="2478087112" sldId="2147485182"/>
              <ac:spMk id="4" creationId="{00000000-0000-0000-0000-000000000000}"/>
            </ac:spMkLst>
          </pc:spChg>
        </pc:sldLayoutChg>
        <pc:sldLayoutChg chg="modSp">
          <pc:chgData name="zhangYunlong" userId="3f07a773-7a19-420d-9c29-e64f190c10f1" providerId="ADAL" clId="{87DC24A1-8976-4BBC-8637-8E2C18103781}" dt="2024-02-23T04:15:58.826" v="4"/>
          <pc:sldLayoutMkLst>
            <pc:docMk/>
            <pc:sldMasterMk cId="0" sldId="2147483648"/>
            <pc:sldLayoutMk cId="891537391" sldId="2147485184"/>
          </pc:sldLayoutMkLst>
          <pc:spChg chg="mod">
            <ac:chgData name="zhangYunlong" userId="3f07a773-7a19-420d-9c29-e64f190c10f1" providerId="ADAL" clId="{87DC24A1-8976-4BBC-8637-8E2C18103781}" dt="2024-02-23T04:15:58.826" v="4"/>
            <ac:spMkLst>
              <pc:docMk/>
              <pc:sldMasterMk cId="0" sldId="2147483648"/>
              <pc:sldLayoutMk cId="891537391" sldId="2147485184"/>
              <ac:spMk id="2" creationId="{00000000-0000-0000-0000-000000000000}"/>
            </ac:spMkLst>
          </pc:spChg>
          <pc:spChg chg="mod">
            <ac:chgData name="zhangYunlong" userId="3f07a773-7a19-420d-9c29-e64f190c10f1" providerId="ADAL" clId="{87DC24A1-8976-4BBC-8637-8E2C18103781}" dt="2024-02-23T04:15:58.826" v="4"/>
            <ac:spMkLst>
              <pc:docMk/>
              <pc:sldMasterMk cId="0" sldId="2147483648"/>
              <pc:sldLayoutMk cId="891537391" sldId="2147485184"/>
              <ac:spMk id="3" creationId="{00000000-0000-0000-0000-000000000000}"/>
            </ac:spMkLst>
          </pc:spChg>
        </pc:sldLayoutChg>
        <pc:sldLayoutChg chg="modSp">
          <pc:chgData name="zhangYunlong" userId="3f07a773-7a19-420d-9c29-e64f190c10f1" providerId="ADAL" clId="{87DC24A1-8976-4BBC-8637-8E2C18103781}" dt="2024-02-23T04:15:58.826" v="4"/>
          <pc:sldLayoutMkLst>
            <pc:docMk/>
            <pc:sldMasterMk cId="0" sldId="2147483648"/>
            <pc:sldLayoutMk cId="1682971736" sldId="2147485185"/>
          </pc:sldLayoutMkLst>
          <pc:spChg chg="mod">
            <ac:chgData name="zhangYunlong" userId="3f07a773-7a19-420d-9c29-e64f190c10f1" providerId="ADAL" clId="{87DC24A1-8976-4BBC-8637-8E2C18103781}" dt="2024-02-23T04:15:58.826" v="4"/>
            <ac:spMkLst>
              <pc:docMk/>
              <pc:sldMasterMk cId="0" sldId="2147483648"/>
              <pc:sldLayoutMk cId="1682971736" sldId="2147485185"/>
              <ac:spMk id="2" creationId="{00000000-0000-0000-0000-000000000000}"/>
            </ac:spMkLst>
          </pc:spChg>
          <pc:spChg chg="mod">
            <ac:chgData name="zhangYunlong" userId="3f07a773-7a19-420d-9c29-e64f190c10f1" providerId="ADAL" clId="{87DC24A1-8976-4BBC-8637-8E2C18103781}" dt="2024-02-23T04:15:58.826" v="4"/>
            <ac:spMkLst>
              <pc:docMk/>
              <pc:sldMasterMk cId="0" sldId="2147483648"/>
              <pc:sldLayoutMk cId="1682971736" sldId="2147485185"/>
              <ac:spMk id="3" creationId="{00000000-0000-0000-0000-000000000000}"/>
            </ac:spMkLst>
          </pc:spChg>
        </pc:sldLayoutChg>
        <pc:sldLayoutChg chg="modSp">
          <pc:chgData name="zhangYunlong" userId="3f07a773-7a19-420d-9c29-e64f190c10f1" providerId="ADAL" clId="{87DC24A1-8976-4BBC-8637-8E2C18103781}" dt="2024-02-23T04:15:58.826" v="4"/>
          <pc:sldLayoutMkLst>
            <pc:docMk/>
            <pc:sldMasterMk cId="0" sldId="2147483648"/>
            <pc:sldLayoutMk cId="1180670751" sldId="2147485186"/>
          </pc:sldLayoutMkLst>
          <pc:spChg chg="mod">
            <ac:chgData name="zhangYunlong" userId="3f07a773-7a19-420d-9c29-e64f190c10f1" providerId="ADAL" clId="{87DC24A1-8976-4BBC-8637-8E2C18103781}" dt="2024-02-23T04:15:58.826" v="4"/>
            <ac:spMkLst>
              <pc:docMk/>
              <pc:sldMasterMk cId="0" sldId="2147483648"/>
              <pc:sldLayoutMk cId="1180670751" sldId="2147485186"/>
              <ac:spMk id="2" creationId="{C517E1D1-1E2B-1527-013A-00E802AD1C27}"/>
            </ac:spMkLst>
          </pc:spChg>
          <pc:spChg chg="mod">
            <ac:chgData name="zhangYunlong" userId="3f07a773-7a19-420d-9c29-e64f190c10f1" providerId="ADAL" clId="{87DC24A1-8976-4BBC-8637-8E2C18103781}" dt="2024-02-23T04:15:58.826" v="4"/>
            <ac:spMkLst>
              <pc:docMk/>
              <pc:sldMasterMk cId="0" sldId="2147483648"/>
              <pc:sldLayoutMk cId="1180670751" sldId="2147485186"/>
              <ac:spMk id="3" creationId="{55B31A2D-137D-CC90-5250-2B1D9B6EBD76}"/>
            </ac:spMkLst>
          </pc:spChg>
          <pc:spChg chg="mod">
            <ac:chgData name="zhangYunlong" userId="3f07a773-7a19-420d-9c29-e64f190c10f1" providerId="ADAL" clId="{87DC24A1-8976-4BBC-8637-8E2C18103781}" dt="2024-02-23T04:15:58.826" v="4"/>
            <ac:spMkLst>
              <pc:docMk/>
              <pc:sldMasterMk cId="0" sldId="2147483648"/>
              <pc:sldLayoutMk cId="1180670751" sldId="2147485186"/>
              <ac:spMk id="4" creationId="{2BA642DC-06CA-30E0-D72F-C5D789A286C1}"/>
            </ac:spMkLst>
          </pc:spChg>
        </pc:sldLayoutChg>
      </pc:sldMasterChg>
      <pc:sldMasterChg chg="addSp">
        <pc:chgData name="zhangYunlong" userId="3f07a773-7a19-420d-9c29-e64f190c10f1" providerId="ADAL" clId="{87DC24A1-8976-4BBC-8637-8E2C18103781}" dt="2024-02-23T04:15:58.826" v="4"/>
        <pc:sldMasterMkLst>
          <pc:docMk/>
          <pc:sldMasterMk cId="2921244099" sldId="2147485187"/>
        </pc:sldMasterMkLst>
        <pc:picChg chg="add">
          <ac:chgData name="zhangYunlong" userId="3f07a773-7a19-420d-9c29-e64f190c10f1" providerId="ADAL" clId="{87DC24A1-8976-4BBC-8637-8E2C18103781}" dt="2024-02-23T04:15:58.826" v="4"/>
          <ac:picMkLst>
            <pc:docMk/>
            <pc:sldMasterMk cId="2921244099" sldId="2147485187"/>
            <ac:picMk id="7" creationId="{5F76F6A0-718A-4821-8A90-E775152C65BE}"/>
          </ac:picMkLst>
        </pc:picChg>
      </pc:sldMasterChg>
    </pc:docChg>
  </pc:docChgLst>
  <pc:docChgLst>
    <pc:chgData name="zhangYunlong" userId="3f07a773-7a19-420d-9c29-e64f190c10f1" providerId="ADAL" clId="{27887B4F-9605-4447-8AEC-A268A1825C59}"/>
    <pc:docChg chg="undo custSel addSld modSld">
      <pc:chgData name="zhangYunlong" userId="3f07a773-7a19-420d-9c29-e64f190c10f1" providerId="ADAL" clId="{27887B4F-9605-4447-8AEC-A268A1825C59}" dt="2022-10-27T20:56:19.989" v="365" actId="1038"/>
      <pc:docMkLst>
        <pc:docMk/>
      </pc:docMkLst>
      <pc:sldChg chg="modSp mod">
        <pc:chgData name="zhangYunlong" userId="3f07a773-7a19-420d-9c29-e64f190c10f1" providerId="ADAL" clId="{27887B4F-9605-4447-8AEC-A268A1825C59}" dt="2022-10-21T08:36:29.899" v="21" actId="20577"/>
        <pc:sldMkLst>
          <pc:docMk/>
          <pc:sldMk cId="0" sldId="729"/>
        </pc:sldMkLst>
        <pc:spChg chg="mod">
          <ac:chgData name="zhangYunlong" userId="3f07a773-7a19-420d-9c29-e64f190c10f1" providerId="ADAL" clId="{27887B4F-9605-4447-8AEC-A268A1825C59}" dt="2022-10-21T08:36:29.899" v="21" actId="20577"/>
          <ac:spMkLst>
            <pc:docMk/>
            <pc:sldMk cId="0" sldId="729"/>
            <ac:spMk id="22" creationId="{CDA53ED1-3480-D91F-5917-00149A634C8D}"/>
          </ac:spMkLst>
        </pc:spChg>
      </pc:sldChg>
      <pc:sldChg chg="addSp delSp modSp mod">
        <pc:chgData name="zhangYunlong" userId="3f07a773-7a19-420d-9c29-e64f190c10f1" providerId="ADAL" clId="{27887B4F-9605-4447-8AEC-A268A1825C59}" dt="2022-10-21T08:42:51.041" v="58" actId="1035"/>
        <pc:sldMkLst>
          <pc:docMk/>
          <pc:sldMk cId="0" sldId="896"/>
        </pc:sldMkLst>
        <pc:spChg chg="mod">
          <ac:chgData name="zhangYunlong" userId="3f07a773-7a19-420d-9c29-e64f190c10f1" providerId="ADAL" clId="{27887B4F-9605-4447-8AEC-A268A1825C59}" dt="2022-10-21T08:37:09.283" v="39" actId="20577"/>
          <ac:spMkLst>
            <pc:docMk/>
            <pc:sldMk cId="0" sldId="896"/>
            <ac:spMk id="18436" creationId="{4559CA2A-518E-4D73-D6B0-9A278A7E1A6A}"/>
          </ac:spMkLst>
        </pc:spChg>
        <pc:spChg chg="del">
          <ac:chgData name="zhangYunlong" userId="3f07a773-7a19-420d-9c29-e64f190c10f1" providerId="ADAL" clId="{27887B4F-9605-4447-8AEC-A268A1825C59}" dt="2022-10-21T08:37:16.021" v="40" actId="478"/>
          <ac:spMkLst>
            <pc:docMk/>
            <pc:sldMk cId="0" sldId="896"/>
            <ac:spMk id="18437" creationId="{6AA040A4-6964-E473-61FC-C295E249741C}"/>
          </ac:spMkLst>
        </pc:spChg>
        <pc:spChg chg="del">
          <ac:chgData name="zhangYunlong" userId="3f07a773-7a19-420d-9c29-e64f190c10f1" providerId="ADAL" clId="{27887B4F-9605-4447-8AEC-A268A1825C59}" dt="2022-10-21T08:37:16.021" v="40" actId="478"/>
          <ac:spMkLst>
            <pc:docMk/>
            <pc:sldMk cId="0" sldId="896"/>
            <ac:spMk id="18440" creationId="{99C8E7CD-4D50-747D-5FEC-2914A328831A}"/>
          </ac:spMkLst>
        </pc:spChg>
        <pc:spChg chg="del">
          <ac:chgData name="zhangYunlong" userId="3f07a773-7a19-420d-9c29-e64f190c10f1" providerId="ADAL" clId="{27887B4F-9605-4447-8AEC-A268A1825C59}" dt="2022-10-21T08:37:16.021" v="40" actId="478"/>
          <ac:spMkLst>
            <pc:docMk/>
            <pc:sldMk cId="0" sldId="896"/>
            <ac:spMk id="18479" creationId="{C1D03208-5A8E-F658-81F9-5E6B68B0EC0F}"/>
          </ac:spMkLst>
        </pc:spChg>
        <pc:grpChg chg="del">
          <ac:chgData name="zhangYunlong" userId="3f07a773-7a19-420d-9c29-e64f190c10f1" providerId="ADAL" clId="{27887B4F-9605-4447-8AEC-A268A1825C59}" dt="2022-10-21T08:37:16.021" v="40" actId="478"/>
          <ac:grpSpMkLst>
            <pc:docMk/>
            <pc:sldMk cId="0" sldId="896"/>
            <ac:grpSpMk id="18438" creationId="{570AF947-5CB7-FF39-212E-38AFC353D42E}"/>
          </ac:grpSpMkLst>
        </pc:grpChg>
        <pc:grpChg chg="del">
          <ac:chgData name="zhangYunlong" userId="3f07a773-7a19-420d-9c29-e64f190c10f1" providerId="ADAL" clId="{27887B4F-9605-4447-8AEC-A268A1825C59}" dt="2022-10-21T08:37:16.021" v="40" actId="478"/>
          <ac:grpSpMkLst>
            <pc:docMk/>
            <pc:sldMk cId="0" sldId="896"/>
            <ac:grpSpMk id="18480" creationId="{1C6EC761-2BD3-7EEF-8A54-2A89C4BF6285}"/>
          </ac:grpSpMkLst>
        </pc:grpChg>
        <pc:graphicFrameChg chg="del">
          <ac:chgData name="zhangYunlong" userId="3f07a773-7a19-420d-9c29-e64f190c10f1" providerId="ADAL" clId="{27887B4F-9605-4447-8AEC-A268A1825C59}" dt="2022-10-21T08:37:16.021" v="40" actId="478"/>
          <ac:graphicFrameMkLst>
            <pc:docMk/>
            <pc:sldMk cId="0" sldId="896"/>
            <ac:graphicFrameMk id="2" creationId="{E7E94917-A203-B853-2D61-A668DA22E4FB}"/>
          </ac:graphicFrameMkLst>
        </pc:graphicFrameChg>
        <pc:picChg chg="add mod">
          <ac:chgData name="zhangYunlong" userId="3f07a773-7a19-420d-9c29-e64f190c10f1" providerId="ADAL" clId="{27887B4F-9605-4447-8AEC-A268A1825C59}" dt="2022-10-21T08:42:51.041" v="58" actId="1035"/>
          <ac:picMkLst>
            <pc:docMk/>
            <pc:sldMk cId="0" sldId="896"/>
            <ac:picMk id="3" creationId="{AB72C9E0-209D-DCCA-35C4-4850D10125F9}"/>
          </ac:picMkLst>
        </pc:picChg>
        <pc:picChg chg="del">
          <ac:chgData name="zhangYunlong" userId="3f07a773-7a19-420d-9c29-e64f190c10f1" providerId="ADAL" clId="{27887B4F-9605-4447-8AEC-A268A1825C59}" dt="2022-10-21T08:37:16.021" v="40" actId="478"/>
          <ac:picMkLst>
            <pc:docMk/>
            <pc:sldMk cId="0" sldId="896"/>
            <ac:picMk id="18439" creationId="{4B187EE1-641C-329C-A3EB-F8A899CC50E4}"/>
          </ac:picMkLst>
        </pc:picChg>
      </pc:sldChg>
      <pc:sldChg chg="delSp modSp mod">
        <pc:chgData name="zhangYunlong" userId="3f07a773-7a19-420d-9c29-e64f190c10f1" providerId="ADAL" clId="{27887B4F-9605-4447-8AEC-A268A1825C59}" dt="2022-10-21T08:44:07.424" v="130" actId="20577"/>
        <pc:sldMkLst>
          <pc:docMk/>
          <pc:sldMk cId="0" sldId="967"/>
        </pc:sldMkLst>
        <pc:spChg chg="mod">
          <ac:chgData name="zhangYunlong" userId="3f07a773-7a19-420d-9c29-e64f190c10f1" providerId="ADAL" clId="{27887B4F-9605-4447-8AEC-A268A1825C59}" dt="2022-10-21T08:44:07.424" v="130" actId="20577"/>
          <ac:spMkLst>
            <pc:docMk/>
            <pc:sldMk cId="0" sldId="967"/>
            <ac:spMk id="3" creationId="{B5089FDA-8313-19D5-B4C7-0E4D57FE3FB2}"/>
          </ac:spMkLst>
        </pc:spChg>
        <pc:spChg chg="del">
          <ac:chgData name="zhangYunlong" userId="3f07a773-7a19-420d-9c29-e64f190c10f1" providerId="ADAL" clId="{27887B4F-9605-4447-8AEC-A268A1825C59}" dt="2022-10-21T08:43:02.308" v="62" actId="478"/>
          <ac:spMkLst>
            <pc:docMk/>
            <pc:sldMk cId="0" sldId="967"/>
            <ac:spMk id="8" creationId="{6F6CF11D-6EBF-D7EB-13F8-63E5CE159BE9}"/>
          </ac:spMkLst>
        </pc:spChg>
        <pc:spChg chg="del">
          <ac:chgData name="zhangYunlong" userId="3f07a773-7a19-420d-9c29-e64f190c10f1" providerId="ADAL" clId="{27887B4F-9605-4447-8AEC-A268A1825C59}" dt="2022-10-21T08:43:00.700" v="60" actId="478"/>
          <ac:spMkLst>
            <pc:docMk/>
            <pc:sldMk cId="0" sldId="967"/>
            <ac:spMk id="10" creationId="{96EDCD2A-8B9D-D8E2-DC52-4FAB24FD1F79}"/>
          </ac:spMkLst>
        </pc:spChg>
        <pc:spChg chg="mod">
          <ac:chgData name="zhangYunlong" userId="3f07a773-7a19-420d-9c29-e64f190c10f1" providerId="ADAL" clId="{27887B4F-9605-4447-8AEC-A268A1825C59}" dt="2022-10-21T08:38:26.043" v="56" actId="20577"/>
          <ac:spMkLst>
            <pc:docMk/>
            <pc:sldMk cId="0" sldId="967"/>
            <ac:spMk id="53251" creationId="{C9BC9A75-D915-30A5-3EDB-786C555F8880}"/>
          </ac:spMkLst>
        </pc:spChg>
        <pc:grpChg chg="del">
          <ac:chgData name="zhangYunlong" userId="3f07a773-7a19-420d-9c29-e64f190c10f1" providerId="ADAL" clId="{27887B4F-9605-4447-8AEC-A268A1825C59}" dt="2022-10-21T08:43:03.523" v="63" actId="478"/>
          <ac:grpSpMkLst>
            <pc:docMk/>
            <pc:sldMk cId="0" sldId="967"/>
            <ac:grpSpMk id="6" creationId="{09782C82-E7A2-5EF9-FB93-D5D1908D636A}"/>
          </ac:grpSpMkLst>
        </pc:grpChg>
        <pc:picChg chg="del">
          <ac:chgData name="zhangYunlong" userId="3f07a773-7a19-420d-9c29-e64f190c10f1" providerId="ADAL" clId="{27887B4F-9605-4447-8AEC-A268A1825C59}" dt="2022-10-21T08:43:01.456" v="61" actId="478"/>
          <ac:picMkLst>
            <pc:docMk/>
            <pc:sldMk cId="0" sldId="967"/>
            <ac:picMk id="7" creationId="{6F368B4E-C4F5-5D00-F218-2A11F4D0C2B9}"/>
          </ac:picMkLst>
        </pc:picChg>
        <pc:picChg chg="del">
          <ac:chgData name="zhangYunlong" userId="3f07a773-7a19-420d-9c29-e64f190c10f1" providerId="ADAL" clId="{27887B4F-9605-4447-8AEC-A268A1825C59}" dt="2022-10-21T08:42:58.889" v="59" actId="478"/>
          <ac:picMkLst>
            <pc:docMk/>
            <pc:sldMk cId="0" sldId="967"/>
            <ac:picMk id="9" creationId="{5A2F614F-4833-0521-0C47-12795B0EB4BF}"/>
          </ac:picMkLst>
        </pc:picChg>
      </pc:sldChg>
      <pc:sldChg chg="addSp delSp modSp add mod">
        <pc:chgData name="zhangYunlong" userId="3f07a773-7a19-420d-9c29-e64f190c10f1" providerId="ADAL" clId="{27887B4F-9605-4447-8AEC-A268A1825C59}" dt="2022-10-27T20:56:19.989" v="365" actId="1038"/>
        <pc:sldMkLst>
          <pc:docMk/>
          <pc:sldMk cId="57305178" sldId="977"/>
        </pc:sldMkLst>
        <pc:spChg chg="add mod">
          <ac:chgData name="zhangYunlong" userId="3f07a773-7a19-420d-9c29-e64f190c10f1" providerId="ADAL" clId="{27887B4F-9605-4447-8AEC-A268A1825C59}" dt="2022-10-27T19:24:22.852" v="230" actId="20577"/>
          <ac:spMkLst>
            <pc:docMk/>
            <pc:sldMk cId="57305178" sldId="977"/>
            <ac:spMk id="2" creationId="{962FE840-75B5-B1B3-5FF7-0ECDB33163CC}"/>
          </ac:spMkLst>
        </pc:spChg>
        <pc:spChg chg="mod">
          <ac:chgData name="zhangYunlong" userId="3f07a773-7a19-420d-9c29-e64f190c10f1" providerId="ADAL" clId="{27887B4F-9605-4447-8AEC-A268A1825C59}" dt="2022-10-27T19:21:22.366" v="142" actId="20577"/>
          <ac:spMkLst>
            <pc:docMk/>
            <pc:sldMk cId="57305178" sldId="977"/>
            <ac:spMk id="10" creationId="{123CF19D-BDCC-5892-E4BD-8F7561FB53D3}"/>
          </ac:spMkLst>
        </pc:spChg>
        <pc:spChg chg="add mod">
          <ac:chgData name="zhangYunlong" userId="3f07a773-7a19-420d-9c29-e64f190c10f1" providerId="ADAL" clId="{27887B4F-9605-4447-8AEC-A268A1825C59}" dt="2022-10-27T19:56:28.336" v="247" actId="14100"/>
          <ac:spMkLst>
            <pc:docMk/>
            <pc:sldMk cId="57305178" sldId="977"/>
            <ac:spMk id="11" creationId="{D284C4E3-4B05-8AEA-32F9-48DC6A73D23C}"/>
          </ac:spMkLst>
        </pc:spChg>
        <pc:spChg chg="add mod">
          <ac:chgData name="zhangYunlong" userId="3f07a773-7a19-420d-9c29-e64f190c10f1" providerId="ADAL" clId="{27887B4F-9605-4447-8AEC-A268A1825C59}" dt="2022-10-27T19:56:33.967" v="251" actId="20577"/>
          <ac:spMkLst>
            <pc:docMk/>
            <pc:sldMk cId="57305178" sldId="977"/>
            <ac:spMk id="12" creationId="{ED6EB672-A9F7-F64A-FC76-4990C5C52E7E}"/>
          </ac:spMkLst>
        </pc:spChg>
        <pc:spChg chg="add mod">
          <ac:chgData name="zhangYunlong" userId="3f07a773-7a19-420d-9c29-e64f190c10f1" providerId="ADAL" clId="{27887B4F-9605-4447-8AEC-A268A1825C59}" dt="2022-10-27T19:58:41.826" v="260" actId="20577"/>
          <ac:spMkLst>
            <pc:docMk/>
            <pc:sldMk cId="57305178" sldId="977"/>
            <ac:spMk id="14" creationId="{98F8BA10-E178-5E7F-D37B-DAB673198C1E}"/>
          </ac:spMkLst>
        </pc:spChg>
        <pc:spChg chg="add mod">
          <ac:chgData name="zhangYunlong" userId="3f07a773-7a19-420d-9c29-e64f190c10f1" providerId="ADAL" clId="{27887B4F-9605-4447-8AEC-A268A1825C59}" dt="2022-10-27T20:12:56.822" v="272" actId="20577"/>
          <ac:spMkLst>
            <pc:docMk/>
            <pc:sldMk cId="57305178" sldId="977"/>
            <ac:spMk id="16" creationId="{D87A71C9-1893-EE3C-FD6A-ECF2178403C4}"/>
          </ac:spMkLst>
        </pc:spChg>
        <pc:picChg chg="add del mod">
          <ac:chgData name="zhangYunlong" userId="3f07a773-7a19-420d-9c29-e64f190c10f1" providerId="ADAL" clId="{27887B4F-9605-4447-8AEC-A268A1825C59}" dt="2022-10-27T19:43:30.178" v="239" actId="478"/>
          <ac:picMkLst>
            <pc:docMk/>
            <pc:sldMk cId="57305178" sldId="977"/>
            <ac:picMk id="3" creationId="{42060CA5-E0D5-9653-9ACF-1D56D596DC48}"/>
          </ac:picMkLst>
        </pc:picChg>
        <pc:picChg chg="add mod">
          <ac:chgData name="zhangYunlong" userId="3f07a773-7a19-420d-9c29-e64f190c10f1" providerId="ADAL" clId="{27887B4F-9605-4447-8AEC-A268A1825C59}" dt="2022-10-27T20:12:29.778" v="265" actId="14100"/>
          <ac:picMkLst>
            <pc:docMk/>
            <pc:sldMk cId="57305178" sldId="977"/>
            <ac:picMk id="6" creationId="{6703A16C-A4E3-4A01-8BDC-38099EF68FE6}"/>
          </ac:picMkLst>
        </pc:picChg>
        <pc:picChg chg="del">
          <ac:chgData name="zhangYunlong" userId="3f07a773-7a19-420d-9c29-e64f190c10f1" providerId="ADAL" clId="{27887B4F-9605-4447-8AEC-A268A1825C59}" dt="2022-10-27T19:21:12.759" v="132" actId="478"/>
          <ac:picMkLst>
            <pc:docMk/>
            <pc:sldMk cId="57305178" sldId="977"/>
            <ac:picMk id="7" creationId="{21006CED-5BE5-DC90-0A0C-20E162DDB8F8}"/>
          </ac:picMkLst>
        </pc:picChg>
        <pc:picChg chg="add mod">
          <ac:chgData name="zhangYunlong" userId="3f07a773-7a19-420d-9c29-e64f190c10f1" providerId="ADAL" clId="{27887B4F-9605-4447-8AEC-A268A1825C59}" dt="2022-10-27T20:56:19.989" v="365" actId="1038"/>
          <ac:picMkLst>
            <pc:docMk/>
            <pc:sldMk cId="57305178" sldId="977"/>
            <ac:picMk id="8" creationId="{241E4DEC-2A8B-7EB9-DC52-F16A98D889B4}"/>
          </ac:picMkLst>
        </pc:picChg>
        <pc:picChg chg="add mod">
          <ac:chgData name="zhangYunlong" userId="3f07a773-7a19-420d-9c29-e64f190c10f1" providerId="ADAL" clId="{27887B4F-9605-4447-8AEC-A268A1825C59}" dt="2022-10-27T20:56:17.695" v="363" actId="1037"/>
          <ac:picMkLst>
            <pc:docMk/>
            <pc:sldMk cId="57305178" sldId="977"/>
            <ac:picMk id="13" creationId="{7B8D0220-D40D-218F-E909-938CF1AE7475}"/>
          </ac:picMkLst>
        </pc:picChg>
        <pc:picChg chg="add mod">
          <ac:chgData name="zhangYunlong" userId="3f07a773-7a19-420d-9c29-e64f190c10f1" providerId="ADAL" clId="{27887B4F-9605-4447-8AEC-A268A1825C59}" dt="2022-10-27T20:12:26.862" v="264" actId="14100"/>
          <ac:picMkLst>
            <pc:docMk/>
            <pc:sldMk cId="57305178" sldId="977"/>
            <ac:picMk id="15" creationId="{3617FE5B-6903-8D3B-4D9C-CE3165FA0ED3}"/>
          </ac:picMkLst>
        </pc:picChg>
        <pc:picChg chg="add mod">
          <ac:chgData name="zhangYunlong" userId="3f07a773-7a19-420d-9c29-e64f190c10f1" providerId="ADAL" clId="{27887B4F-9605-4447-8AEC-A268A1825C59}" dt="2022-10-27T20:21:18.289" v="275" actId="1076"/>
          <ac:picMkLst>
            <pc:docMk/>
            <pc:sldMk cId="57305178" sldId="977"/>
            <ac:picMk id="17" creationId="{952318FC-5660-C0A6-E049-93A804336878}"/>
          </ac:picMkLst>
        </pc:picChg>
      </pc:sldChg>
      <pc:sldChg chg="addSp delSp modSp new mod">
        <pc:chgData name="zhangYunlong" userId="3f07a773-7a19-420d-9c29-e64f190c10f1" providerId="ADAL" clId="{27887B4F-9605-4447-8AEC-A268A1825C59}" dt="2022-10-27T20:33:40.882" v="359" actId="1037"/>
        <pc:sldMkLst>
          <pc:docMk/>
          <pc:sldMk cId="3879631045" sldId="978"/>
        </pc:sldMkLst>
        <pc:spChg chg="del">
          <ac:chgData name="zhangYunlong" userId="3f07a773-7a19-420d-9c29-e64f190c10f1" providerId="ADAL" clId="{27887B4F-9605-4447-8AEC-A268A1825C59}" dt="2022-10-27T20:22:27.324" v="277" actId="478"/>
          <ac:spMkLst>
            <pc:docMk/>
            <pc:sldMk cId="3879631045" sldId="978"/>
            <ac:spMk id="3" creationId="{02CF8DA3-A3AA-E774-D51E-48845AD6B4B2}"/>
          </ac:spMkLst>
        </pc:spChg>
        <pc:spChg chg="mod">
          <ac:chgData name="zhangYunlong" userId="3f07a773-7a19-420d-9c29-e64f190c10f1" providerId="ADAL" clId="{27887B4F-9605-4447-8AEC-A268A1825C59}" dt="2022-10-27T20:33:40.882" v="359" actId="1037"/>
          <ac:spMkLst>
            <pc:docMk/>
            <pc:sldMk cId="3879631045" sldId="978"/>
            <ac:spMk id="4" creationId="{93AFE6DA-6F7C-0C16-5751-13E4DF3B0036}"/>
          </ac:spMkLst>
        </pc:spChg>
        <pc:spChg chg="mod">
          <ac:chgData name="zhangYunlong" userId="3f07a773-7a19-420d-9c29-e64f190c10f1" providerId="ADAL" clId="{27887B4F-9605-4447-8AEC-A268A1825C59}" dt="2022-10-27T20:33:40.882" v="359" actId="1037"/>
          <ac:spMkLst>
            <pc:docMk/>
            <pc:sldMk cId="3879631045" sldId="978"/>
            <ac:spMk id="5" creationId="{9417F63B-8D6C-2CE3-4116-5216E36AEEDE}"/>
          </ac:spMkLst>
        </pc:spChg>
        <pc:spChg chg="add mod">
          <ac:chgData name="zhangYunlong" userId="3f07a773-7a19-420d-9c29-e64f190c10f1" providerId="ADAL" clId="{27887B4F-9605-4447-8AEC-A268A1825C59}" dt="2022-10-27T20:33:40.882" v="359" actId="1037"/>
          <ac:spMkLst>
            <pc:docMk/>
            <pc:sldMk cId="3879631045" sldId="978"/>
            <ac:spMk id="12" creationId="{853AD29F-5624-DDF0-6365-5E9063B56857}"/>
          </ac:spMkLst>
        </pc:spChg>
        <pc:spChg chg="add del mod">
          <ac:chgData name="zhangYunlong" userId="3f07a773-7a19-420d-9c29-e64f190c10f1" providerId="ADAL" clId="{27887B4F-9605-4447-8AEC-A268A1825C59}" dt="2022-10-27T20:33:30.128" v="324" actId="478"/>
          <ac:spMkLst>
            <pc:docMk/>
            <pc:sldMk cId="3879631045" sldId="978"/>
            <ac:spMk id="13" creationId="{E0DF7375-0806-A626-7FF9-AAF167A8A35E}"/>
          </ac:spMkLst>
        </pc:spChg>
        <pc:spChg chg="add mod">
          <ac:chgData name="zhangYunlong" userId="3f07a773-7a19-420d-9c29-e64f190c10f1" providerId="ADAL" clId="{27887B4F-9605-4447-8AEC-A268A1825C59}" dt="2022-10-27T20:33:35.058" v="339" actId="1038"/>
          <ac:spMkLst>
            <pc:docMk/>
            <pc:sldMk cId="3879631045" sldId="978"/>
            <ac:spMk id="14" creationId="{66D51C9B-A42B-2BB7-3DC1-1DDC692461C4}"/>
          </ac:spMkLst>
        </pc:spChg>
        <pc:picChg chg="add del mod">
          <ac:chgData name="zhangYunlong" userId="3f07a773-7a19-420d-9c29-e64f190c10f1" providerId="ADAL" clId="{27887B4F-9605-4447-8AEC-A268A1825C59}" dt="2022-10-27T20:33:12.950" v="318" actId="478"/>
          <ac:picMkLst>
            <pc:docMk/>
            <pc:sldMk cId="3879631045" sldId="978"/>
            <ac:picMk id="6" creationId="{52062AD5-29C6-3715-93B7-96F64C504497}"/>
          </ac:picMkLst>
        </pc:picChg>
        <pc:picChg chg="add del mod">
          <ac:chgData name="zhangYunlong" userId="3f07a773-7a19-420d-9c29-e64f190c10f1" providerId="ADAL" clId="{27887B4F-9605-4447-8AEC-A268A1825C59}" dt="2022-10-27T20:33:13.594" v="319" actId="478"/>
          <ac:picMkLst>
            <pc:docMk/>
            <pc:sldMk cId="3879631045" sldId="978"/>
            <ac:picMk id="7" creationId="{780BB0E7-1757-E265-BD53-28BE6E32C8B4}"/>
          </ac:picMkLst>
        </pc:picChg>
        <pc:picChg chg="add del mod">
          <ac:chgData name="zhangYunlong" userId="3f07a773-7a19-420d-9c29-e64f190c10f1" providerId="ADAL" clId="{27887B4F-9605-4447-8AEC-A268A1825C59}" dt="2022-10-27T20:33:14.326" v="320" actId="478"/>
          <ac:picMkLst>
            <pc:docMk/>
            <pc:sldMk cId="3879631045" sldId="978"/>
            <ac:picMk id="8" creationId="{95BB5FB6-5550-4C22-1856-DE75BFFDCF84}"/>
          </ac:picMkLst>
        </pc:picChg>
        <pc:picChg chg="add del mod">
          <ac:chgData name="zhangYunlong" userId="3f07a773-7a19-420d-9c29-e64f190c10f1" providerId="ADAL" clId="{27887B4F-9605-4447-8AEC-A268A1825C59}" dt="2022-10-27T20:33:35.058" v="339" actId="1038"/>
          <ac:picMkLst>
            <pc:docMk/>
            <pc:sldMk cId="3879631045" sldId="978"/>
            <ac:picMk id="9" creationId="{5E68CF57-709B-1E52-CD4D-2F9A57031E3A}"/>
          </ac:picMkLst>
        </pc:picChg>
        <pc:picChg chg="add del mod">
          <ac:chgData name="zhangYunlong" userId="3f07a773-7a19-420d-9c29-e64f190c10f1" providerId="ADAL" clId="{27887B4F-9605-4447-8AEC-A268A1825C59}" dt="2022-10-27T20:33:27.005" v="323" actId="478"/>
          <ac:picMkLst>
            <pc:docMk/>
            <pc:sldMk cId="3879631045" sldId="978"/>
            <ac:picMk id="10" creationId="{BDDB3EE6-253C-B4D2-138D-6D0417F0C316}"/>
          </ac:picMkLst>
        </pc:picChg>
        <pc:picChg chg="add mod">
          <ac:chgData name="zhangYunlong" userId="3f07a773-7a19-420d-9c29-e64f190c10f1" providerId="ADAL" clId="{27887B4F-9605-4447-8AEC-A268A1825C59}" dt="2022-10-27T20:33:40.882" v="359" actId="1037"/>
          <ac:picMkLst>
            <pc:docMk/>
            <pc:sldMk cId="3879631045" sldId="978"/>
            <ac:picMk id="11" creationId="{AB68F2AD-C064-F025-35D0-0D674F654DFB}"/>
          </ac:picMkLst>
        </pc:picChg>
      </pc:sldChg>
    </pc:docChg>
  </pc:docChgLst>
  <pc:docChgLst>
    <pc:chgData name="zhangYunlong" userId="3f07a773-7a19-420d-9c29-e64f190c10f1" providerId="ADAL" clId="{7453B0A3-7F61-FE40-8629-8A2A94D7234C}"/>
    <pc:docChg chg="addSld modSld">
      <pc:chgData name="zhangYunlong" userId="3f07a773-7a19-420d-9c29-e64f190c10f1" providerId="ADAL" clId="{7453B0A3-7F61-FE40-8629-8A2A94D7234C}" dt="2022-10-13T10:15:04.436" v="0"/>
      <pc:docMkLst>
        <pc:docMk/>
      </pc:docMkLst>
      <pc:sldChg chg="add">
        <pc:chgData name="zhangYunlong" userId="3f07a773-7a19-420d-9c29-e64f190c10f1" providerId="ADAL" clId="{7453B0A3-7F61-FE40-8629-8A2A94D7234C}" dt="2022-10-13T10:15:04.436" v="0"/>
        <pc:sldMkLst>
          <pc:docMk/>
          <pc:sldMk cId="0" sldId="967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2D1D5FFA-A767-E2C8-FC3F-5F91AED82EE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F7F20596-8E32-53DE-325F-9706B25D968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  <a:ea typeface="宋体" pitchFamily="2" charset="-122"/>
              </a:defRPr>
            </a:lvl1pPr>
          </a:lstStyle>
          <a:p>
            <a:pPr>
              <a:defRPr/>
            </a:pPr>
            <a:fld id="{4B4B5A2C-A2CA-6C47-B450-00CAEF316082}" type="datetime1">
              <a:rPr lang="zh-CN" altLang="en-US"/>
              <a:pPr>
                <a:defRPr/>
              </a:pPr>
              <a:t>2024/2/23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AA4D5E54-D674-E54B-F5F3-3AC532A39C8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  <a:ea typeface="宋体" pitchFamily="2" charset="-122"/>
              </a:defRPr>
            </a:lvl1pPr>
          </a:lstStyle>
          <a:p>
            <a:pPr>
              <a:defRPr/>
            </a:pPr>
            <a:r>
              <a:rPr lang="en-US" altLang="zh-CN"/>
              <a:t>International Workshop on the CEPC 2017</a:t>
            </a:r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B90596DB-B9AA-32D0-935C-E9981E2CC9E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EC3C8534-77FD-D14B-A8A9-DA6F3B5D901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F03F4FA1-4C04-14DB-B0BF-66F5BD17731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864F968D-B3A9-7FD9-9320-CA3B3F7E4AE3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  <a:ea typeface="宋体" pitchFamily="2" charset="-122"/>
              </a:defRPr>
            </a:lvl1pPr>
          </a:lstStyle>
          <a:p>
            <a:pPr>
              <a:defRPr/>
            </a:pPr>
            <a:fld id="{C47FA705-EC22-F347-A4D1-92D799BC8899}" type="datetime1">
              <a:rPr lang="zh-CN" altLang="en-US"/>
              <a:pPr>
                <a:defRPr/>
              </a:pPr>
              <a:t>2024/2/23</a:t>
            </a:fld>
            <a:endParaRPr lang="zh-CN" altLang="en-US"/>
          </a:p>
        </p:txBody>
      </p:sp>
      <p:sp>
        <p:nvSpPr>
          <p:cNvPr id="4" name="幻灯片图像占位符 3">
            <a:extLst>
              <a:ext uri="{FF2B5EF4-FFF2-40B4-BE49-F238E27FC236}">
                <a16:creationId xmlns:a16="http://schemas.microsoft.com/office/drawing/2014/main" id="{97A3A26F-E35B-39E8-3F35-BD244FDCD6A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573088" y="1336675"/>
            <a:ext cx="6413500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>
            <a:extLst>
              <a:ext uri="{FF2B5EF4-FFF2-40B4-BE49-F238E27FC236}">
                <a16:creationId xmlns:a16="http://schemas.microsoft.com/office/drawing/2014/main" id="{59B2D261-13B5-D3B6-E0B5-53565FEE77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9515B4E-F0C2-DB91-21D5-36FAB532DAB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  <a:ea typeface="宋体" pitchFamily="2" charset="-122"/>
              </a:defRPr>
            </a:lvl1pPr>
          </a:lstStyle>
          <a:p>
            <a:pPr>
              <a:defRPr/>
            </a:pPr>
            <a:r>
              <a:rPr lang="en-US" altLang="zh-CN" dirty="0"/>
              <a:t>International Workshop on the CEPC 2017</a:t>
            </a:r>
            <a:endParaRPr lang="zh-CN" altLang="en-US" dirty="0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8BD3008-08D3-2F93-C42D-55E93FFDBA1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26780061-E25C-9B4C-A4F1-28A5F746097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幻灯片图像占位符 1">
            <a:extLst>
              <a:ext uri="{FF2B5EF4-FFF2-40B4-BE49-F238E27FC236}">
                <a16:creationId xmlns:a16="http://schemas.microsoft.com/office/drawing/2014/main" id="{4520C20A-D1A9-4103-1A27-DB546B07CF1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573088" y="1336675"/>
            <a:ext cx="6413500" cy="36083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2" name="备注占位符 2">
            <a:extLst>
              <a:ext uri="{FF2B5EF4-FFF2-40B4-BE49-F238E27FC236}">
                <a16:creationId xmlns:a16="http://schemas.microsoft.com/office/drawing/2014/main" id="{79E46B95-6BDA-6179-34AB-33475528FFD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363" name="灯片编号占位符 3">
            <a:extLst>
              <a:ext uri="{FF2B5EF4-FFF2-40B4-BE49-F238E27FC236}">
                <a16:creationId xmlns:a16="http://schemas.microsoft.com/office/drawing/2014/main" id="{42A5EADD-B5E2-D905-B718-87FD9523714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fld id="{F2CD543B-095A-214B-B96C-C8BE62584BB7}" type="slidenum">
              <a:rPr lang="zh-CN" altLang="en-US"/>
              <a:pPr/>
              <a:t>1</a:t>
            </a:fld>
            <a:endParaRPr lang="zh-CN" altLang="en-US"/>
          </a:p>
        </p:txBody>
      </p:sp>
      <p:sp>
        <p:nvSpPr>
          <p:cNvPr id="15364" name="日期占位符 1">
            <a:extLst>
              <a:ext uri="{FF2B5EF4-FFF2-40B4-BE49-F238E27FC236}">
                <a16:creationId xmlns:a16="http://schemas.microsoft.com/office/drawing/2014/main" id="{7862ABD1-6406-5593-702A-84D02FF88E25}"/>
              </a:ext>
            </a:extLst>
          </p:cNvPr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fld id="{AB303F9E-FA4A-484E-A8C2-9AB58DED2EB2}" type="datetime1">
              <a:rPr lang="zh-CN" altLang="en-US" smtClean="0"/>
              <a:pPr/>
              <a:t>2024/2/23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BD7CBEA-FF3D-7449-A223-FC10515C4DA6}" type="datetime1">
              <a:rPr lang="zh-CN" altLang="en-US" smtClean="0"/>
              <a:pPr>
                <a:defRPr/>
              </a:pPr>
              <a:t>2024/2/23</a:t>
            </a:fld>
            <a:endParaRPr lang="zh-CN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020C70-9186-AF48-896E-35D492B2237F}" type="slidenum">
              <a:rPr lang="zh-CN" altLang="zh-CN" smtClean="0"/>
              <a:pPr>
                <a:defRPr/>
              </a:pPr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173162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81288BD-B7AA-B548-AAF1-15EC9A23F3AE}" type="datetime1">
              <a:rPr lang="zh-CN" altLang="en-US" smtClean="0"/>
              <a:pPr>
                <a:defRPr/>
              </a:pPr>
              <a:t>2024/2/23</a:t>
            </a:fld>
            <a:endParaRPr lang="zh-CN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71F23F-1717-4748-ABDD-C1C2FD1996B3}" type="slidenum">
              <a:rPr lang="zh-CN" altLang="zh-CN" smtClean="0"/>
              <a:pPr>
                <a:defRPr/>
              </a:pPr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1468864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8607DE-8A43-424B-B0B7-8B025F8C2D52}" type="datetime1">
              <a:rPr lang="zh-CN" altLang="en-US" smtClean="0"/>
              <a:pPr>
                <a:defRPr/>
              </a:pPr>
              <a:t>2024/2/23</a:t>
            </a:fld>
            <a:endParaRPr lang="zh-CN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E4F115-B5F0-4942-B1D9-7536E830645D}" type="slidenum">
              <a:rPr lang="zh-CN" altLang="zh-CN" smtClean="0"/>
              <a:pPr>
                <a:defRPr/>
              </a:pPr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376180319"/>
      </p:ext>
    </p:extLst>
  </p:cSld>
  <p:clrMapOvr>
    <a:masterClrMapping/>
  </p:clrMapOvr>
  <p:hf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5A69F6-D95E-7345-884F-2828D0C3FB36}" type="datetime1">
              <a:rPr lang="zh-CN" altLang="en-US" smtClean="0"/>
              <a:pPr>
                <a:defRPr/>
              </a:pPr>
              <a:t>2024/2/23</a:t>
            </a:fld>
            <a:endParaRPr lang="zh-CN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C0CC7B-4E0F-6949-A91D-DC73D53689D1}" type="slidenum">
              <a:rPr lang="zh-CN" altLang="zh-CN" smtClean="0"/>
              <a:pPr>
                <a:defRPr/>
              </a:pPr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2136059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2976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AEF396-A503-134D-935A-AD6390FE8E3C}" type="datetime1">
              <a:rPr lang="zh-CN" altLang="en-US" smtClean="0"/>
              <a:pPr>
                <a:defRPr/>
              </a:pPr>
              <a:t>2024/2/23</a:t>
            </a:fld>
            <a:endParaRPr lang="zh-CN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AEAE05-B1FF-9A4B-BFFA-FC9CFE3353A3}" type="slidenum">
              <a:rPr lang="zh-CN" altLang="zh-CN" smtClean="0"/>
              <a:pPr>
                <a:defRPr/>
              </a:pPr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2382661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D4B1DDC-5728-B941-B7D6-5F2E705BBA65}" type="datetime1">
              <a:rPr lang="zh-CN" altLang="en-US" smtClean="0"/>
              <a:pPr>
                <a:defRPr/>
              </a:pPr>
              <a:t>2024/2/23</a:t>
            </a:fld>
            <a:endParaRPr lang="zh-CN" altLang="zh-C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zh-C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3A2496-EB97-C348-AE11-8B969D2C03A6}" type="slidenum">
              <a:rPr lang="zh-CN" altLang="zh-CN" smtClean="0"/>
              <a:pPr>
                <a:defRPr/>
              </a:pPr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2162915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949C8C4-8ADC-754E-9141-3A3AC59376B7}" type="datetime1">
              <a:rPr lang="zh-CN" altLang="en-US" smtClean="0"/>
              <a:pPr>
                <a:defRPr/>
              </a:pPr>
              <a:t>2024/2/23</a:t>
            </a:fld>
            <a:endParaRPr lang="zh-CN" altLang="zh-C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27909B-A487-4745-BB59-BB9DC5AD6E6D}" type="slidenum">
              <a:rPr lang="zh-CN" altLang="zh-CN" smtClean="0"/>
              <a:pPr>
                <a:defRPr/>
              </a:pPr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1457985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56212C5-5991-5B42-A9B9-FEC05246F776}" type="datetime1">
              <a:rPr lang="zh-CN" altLang="en-US" smtClean="0"/>
              <a:pPr>
                <a:defRPr/>
              </a:pPr>
              <a:t>2024/2/23</a:t>
            </a:fld>
            <a:endParaRPr lang="zh-CN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8B6DFE-7194-5147-9FC6-E9141D35A5A5}" type="slidenum">
              <a:rPr lang="zh-CN" altLang="zh-CN" smtClean="0"/>
              <a:pPr>
                <a:defRPr/>
              </a:pPr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3834160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8E2C8F1-6F39-474A-99E6-40F8E5A144D7}" type="datetime1">
              <a:rPr lang="zh-CN" altLang="en-US" smtClean="0"/>
              <a:pPr>
                <a:defRPr/>
              </a:pPr>
              <a:t>2024/2/23</a:t>
            </a:fld>
            <a:endParaRPr lang="zh-CN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619F66-BFDF-FD42-916D-42A407BD0AA0}" type="slidenum">
              <a:rPr lang="zh-CN" altLang="zh-CN" smtClean="0"/>
              <a:pPr>
                <a:defRPr/>
              </a:pPr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4262113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6D4DDB-33BE-E944-9B17-8C700139A635}" type="datetime1">
              <a:rPr lang="zh-CN" altLang="en-US" smtClean="0"/>
              <a:pPr>
                <a:defRPr/>
              </a:pPr>
              <a:t>2024/2/23</a:t>
            </a:fld>
            <a:endParaRPr lang="zh-CN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F818BF-AA99-C549-96D0-F7C4E262D634}" type="slidenum">
              <a:rPr lang="zh-CN" altLang="zh-CN" smtClean="0"/>
              <a:pPr>
                <a:defRPr/>
              </a:pPr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1326222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78607DE-8A43-424B-B0B7-8B025F8C2D52}" type="datetime1">
              <a:rPr lang="zh-CN" altLang="en-US" smtClean="0"/>
              <a:pPr>
                <a:defRPr/>
              </a:pPr>
              <a:t>2024/2/23</a:t>
            </a:fld>
            <a:endParaRPr lang="zh-CN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FE4F115-B5F0-4942-B1D9-7536E830645D}" type="slidenum">
              <a:rPr lang="zh-CN" altLang="zh-CN" smtClean="0"/>
              <a:pPr>
                <a:defRPr/>
              </a:pPr>
              <a:t>‹#›</a:t>
            </a:fld>
            <a:endParaRPr lang="zh-CN" altLang="zh-CN"/>
          </a:p>
        </p:txBody>
      </p:sp>
      <p:pic>
        <p:nvPicPr>
          <p:cNvPr id="7" name="图片 110" descr="系楼3.jpg">
            <a:extLst>
              <a:ext uri="{FF2B5EF4-FFF2-40B4-BE49-F238E27FC236}">
                <a16:creationId xmlns:a16="http://schemas.microsoft.com/office/drawing/2014/main" id="{5F76F6A0-718A-4821-8A90-E775152C65BE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-10584" y="5983288"/>
            <a:ext cx="1926168" cy="882650"/>
          </a:xfrm>
          <a:prstGeom prst="rect">
            <a:avLst/>
          </a:prstGeom>
          <a:noFill/>
          <a:ln>
            <a:noFill/>
          </a:ln>
          <a:effectLst>
            <a:softEdge rad="31750"/>
          </a:effectLst>
        </p:spPr>
      </p:pic>
    </p:spTree>
    <p:extLst>
      <p:ext uri="{BB962C8B-B14F-4D97-AF65-F5344CB8AC3E}">
        <p14:creationId xmlns:p14="http://schemas.microsoft.com/office/powerpoint/2010/main" val="2921244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188" r:id="rId1"/>
    <p:sldLayoutId id="2147485189" r:id="rId2"/>
    <p:sldLayoutId id="2147485190" r:id="rId3"/>
    <p:sldLayoutId id="2147485191" r:id="rId4"/>
    <p:sldLayoutId id="2147485192" r:id="rId5"/>
    <p:sldLayoutId id="2147485193" r:id="rId6"/>
    <p:sldLayoutId id="2147485194" r:id="rId7"/>
    <p:sldLayoutId id="2147485195" r:id="rId8"/>
    <p:sldLayoutId id="2147485196" r:id="rId9"/>
    <p:sldLayoutId id="2147485197" r:id="rId10"/>
    <p:sldLayoutId id="2147485198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15">
            <a:extLst>
              <a:ext uri="{FF2B5EF4-FFF2-40B4-BE49-F238E27FC236}">
                <a16:creationId xmlns:a16="http://schemas.microsoft.com/office/drawing/2014/main" id="{CDA53ED1-3480-D91F-5917-00149A634C8D}"/>
              </a:ext>
            </a:extLst>
          </p:cNvPr>
          <p:cNvSpPr txBox="1"/>
          <p:nvPr/>
        </p:nvSpPr>
        <p:spPr>
          <a:xfrm>
            <a:off x="1685924" y="2306754"/>
            <a:ext cx="9522643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altLang="zh-CN" sz="5000" b="1" dirty="0">
                <a:solidFill>
                  <a:srgbClr val="FF0000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黑体" panose="02010609060101010101" pitchFamily="49" charset="-122"/>
              </a:rPr>
              <a:t>Plastic scintillator ECAL and HCAL</a:t>
            </a:r>
          </a:p>
        </p:txBody>
      </p:sp>
      <p:sp>
        <p:nvSpPr>
          <p:cNvPr id="9" name="TextBox 18">
            <a:extLst>
              <a:ext uri="{FF2B5EF4-FFF2-40B4-BE49-F238E27FC236}">
                <a16:creationId xmlns:a16="http://schemas.microsoft.com/office/drawing/2014/main" id="{7168F009-1AD3-29E7-3357-CCF3C91773A1}"/>
              </a:ext>
            </a:extLst>
          </p:cNvPr>
          <p:cNvSpPr txBox="1"/>
          <p:nvPr/>
        </p:nvSpPr>
        <p:spPr bwMode="auto">
          <a:xfrm>
            <a:off x="3297238" y="4100880"/>
            <a:ext cx="5597524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altLang="zh-CN" sz="3200" dirty="0"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+mn-lt"/>
                <a:ea typeface="黑体" panose="02010609060101010101" pitchFamily="49" charset="-122"/>
              </a:rPr>
              <a:t>Yunlong Zhang</a:t>
            </a:r>
            <a:endParaRPr lang="zh-CN" altLang="en-US" sz="3200" dirty="0">
              <a:effectLst>
                <a:glow rad="101600">
                  <a:schemeClr val="accent1">
                    <a:satMod val="175000"/>
                    <a:alpha val="40000"/>
                  </a:schemeClr>
                </a:glow>
              </a:effectLst>
              <a:latin typeface="+mn-lt"/>
              <a:ea typeface="黑体" panose="02010609060101010101" pitchFamily="49" charset="-122"/>
            </a:endParaRPr>
          </a:p>
        </p:txBody>
      </p:sp>
      <p:sp>
        <p:nvSpPr>
          <p:cNvPr id="14341" name="TextBox 18">
            <a:extLst>
              <a:ext uri="{FF2B5EF4-FFF2-40B4-BE49-F238E27FC236}">
                <a16:creationId xmlns:a16="http://schemas.microsoft.com/office/drawing/2014/main" id="{5E071A4E-EC77-74D1-3B93-9C43B2353C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3575" y="4725144"/>
            <a:ext cx="8324850" cy="414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30000"/>
              </a:lnSpc>
              <a:spcBef>
                <a:spcPct val="10000"/>
              </a:spcBef>
              <a:spcAft>
                <a:spcPct val="10000"/>
              </a:spcAft>
              <a:buFontTx/>
              <a:buNone/>
            </a:pPr>
            <a:r>
              <a:rPr lang="en-US" altLang="zh-CN" sz="1800" dirty="0"/>
              <a:t>University of Science and Technology of China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5" name="Picture 2" descr="图片1">
            <a:extLst>
              <a:ext uri="{FF2B5EF4-FFF2-40B4-BE49-F238E27FC236}">
                <a16:creationId xmlns:a16="http://schemas.microsoft.com/office/drawing/2014/main" id="{34B6B3DE-700A-B060-59E1-E8EEA4FE2D1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20639"/>
            <a:ext cx="12192000" cy="822325"/>
          </a:xfrm>
        </p:spPr>
      </p:pic>
      <p:sp>
        <p:nvSpPr>
          <p:cNvPr id="18433" name="日期占位符 3">
            <a:extLst>
              <a:ext uri="{FF2B5EF4-FFF2-40B4-BE49-F238E27FC236}">
                <a16:creationId xmlns:a16="http://schemas.microsoft.com/office/drawing/2014/main" id="{364D7D70-F399-B926-7F95-E810A45EEB6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09FB56A-C712-D143-AC90-80A4420999DB}" type="datetime1">
              <a:rPr lang="zh-CN" altLang="en-US" sz="1400"/>
              <a:pPr>
                <a:spcBef>
                  <a:spcPct val="0"/>
                </a:spcBef>
                <a:buFontTx/>
                <a:buNone/>
              </a:pPr>
              <a:t>2024/2/23</a:t>
            </a:fld>
            <a:endParaRPr lang="zh-CN" altLang="zh-CN" sz="1400"/>
          </a:p>
        </p:txBody>
      </p:sp>
      <p:sp>
        <p:nvSpPr>
          <p:cNvPr id="18434" name="灯片编号占位符 5">
            <a:extLst>
              <a:ext uri="{FF2B5EF4-FFF2-40B4-BE49-F238E27FC236}">
                <a16:creationId xmlns:a16="http://schemas.microsoft.com/office/drawing/2014/main" id="{9859860F-7B3F-1288-B538-E3D3FB536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2AC0B86-955D-554F-A176-A8D2A544273A}" type="slidenum">
              <a:rPr lang="zh-CN" altLang="zh-CN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zh-CN" altLang="zh-CN" sz="1400"/>
          </a:p>
        </p:txBody>
      </p:sp>
      <p:sp>
        <p:nvSpPr>
          <p:cNvPr id="18436" name="Text Box 6">
            <a:extLst>
              <a:ext uri="{FF2B5EF4-FFF2-40B4-BE49-F238E27FC236}">
                <a16:creationId xmlns:a16="http://schemas.microsoft.com/office/drawing/2014/main" id="{4559CA2A-518E-4D73-D6B0-9A278A7E1A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336" y="86826"/>
            <a:ext cx="34986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dirty="0">
                <a:solidFill>
                  <a:schemeClr val="bg1"/>
                </a:solidFill>
                <a:ea typeface="黑体" panose="02010609060101010101" pitchFamily="49" charset="-122"/>
              </a:rPr>
              <a:t>ECAL and AHCAL</a:t>
            </a:r>
          </a:p>
        </p:txBody>
      </p:sp>
      <p:sp>
        <p:nvSpPr>
          <p:cNvPr id="7" name="内容占位符 2">
            <a:extLst>
              <a:ext uri="{FF2B5EF4-FFF2-40B4-BE49-F238E27FC236}">
                <a16:creationId xmlns:a16="http://schemas.microsoft.com/office/drawing/2014/main" id="{C2A8F300-75CC-4E69-B4A2-36016EDDA80E}"/>
              </a:ext>
            </a:extLst>
          </p:cNvPr>
          <p:cNvSpPr txBox="1">
            <a:spLocks/>
          </p:cNvSpPr>
          <p:nvPr/>
        </p:nvSpPr>
        <p:spPr>
          <a:xfrm>
            <a:off x="838200" y="1556792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en-US" altLang="zh-CN" sz="2400" b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ECAL (Scintillator + </a:t>
            </a:r>
            <a:r>
              <a:rPr lang="en-US" altLang="zh-CN" sz="2400" b="1" dirty="0" err="1">
                <a:solidFill>
                  <a:srgbClr val="333333"/>
                </a:solidFill>
                <a:effectLst/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SiPM</a:t>
            </a:r>
            <a:r>
              <a:rPr lang="en-US" altLang="zh-CN" sz="2400" b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, Barrel 1700 + Endcap 730 = 2430 m</a:t>
            </a:r>
            <a:r>
              <a:rPr lang="en-US" altLang="zh-CN" sz="2400" b="1" baseline="3000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2</a:t>
            </a:r>
            <a:r>
              <a:rPr lang="en-US" altLang="zh-CN" sz="2400" b="1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)</a:t>
            </a:r>
          </a:p>
          <a:p>
            <a:pPr lvl="1">
              <a:lnSpc>
                <a:spcPct val="130000"/>
              </a:lnSpc>
            </a:pPr>
            <a:r>
              <a:rPr lang="en-US" altLang="zh-CN" sz="2000" b="1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Power (inside layer)  ~ 1.1^7 (channels) * 7mW/</a:t>
            </a:r>
            <a:r>
              <a:rPr lang="en-US" altLang="zh-CN" sz="2000" b="1" dirty="0" err="1">
                <a:solidFill>
                  <a:srgbClr val="0000FF"/>
                </a:solidFill>
                <a:effectLst/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ch</a:t>
            </a:r>
            <a:r>
              <a:rPr lang="en-US" altLang="zh-CN" sz="2000" b="1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 (</a:t>
            </a:r>
            <a:r>
              <a:rPr lang="en-US" altLang="zh-CN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SPIROC</a:t>
            </a:r>
            <a:r>
              <a:rPr lang="en-US" altLang="zh-CN" sz="2000" b="1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) = 77 kW (full load)</a:t>
            </a:r>
            <a:endParaRPr lang="en-US" altLang="zh-CN" sz="2000" dirty="0">
              <a:latin typeface="Calibri" panose="020F0502020204030204" pitchFamily="34" charset="0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lvl="1">
              <a:lnSpc>
                <a:spcPct val="130000"/>
              </a:lnSpc>
            </a:pPr>
            <a:r>
              <a:rPr lang="en-US" altLang="zh-CN" sz="2000" b="1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Power (interface) ~ 9W /</a:t>
            </a:r>
            <a:r>
              <a:rPr lang="en-US" altLang="zh-CN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DIF</a:t>
            </a:r>
            <a:r>
              <a:rPr lang="en-US" altLang="zh-CN" sz="2000" b="1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/m2 * 2430m2 = 22 kW</a:t>
            </a:r>
            <a:endParaRPr lang="en-US" altLang="zh-CN" sz="2000" dirty="0">
              <a:latin typeface="Calibri" panose="020F0502020204030204" pitchFamily="34" charset="0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lvl="1">
              <a:lnSpc>
                <a:spcPct val="130000"/>
              </a:lnSpc>
            </a:pPr>
            <a:r>
              <a:rPr lang="en-US" altLang="zh-CN" sz="2000" b="1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Power (total) ~ 99 kW</a:t>
            </a:r>
            <a:endParaRPr lang="zh-CN" altLang="zh-CN" sz="2000" dirty="0">
              <a:effectLst/>
              <a:latin typeface="Calibri" panose="020F0502020204030204" pitchFamily="34" charset="0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r>
              <a:rPr lang="en-US" altLang="zh-CN" sz="2400" b="1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AHCAL (Scintillator + </a:t>
            </a:r>
            <a:r>
              <a:rPr lang="en-US" altLang="zh-CN" sz="2400" b="1" dirty="0" err="1">
                <a:effectLst/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SiPM</a:t>
            </a:r>
            <a:r>
              <a:rPr lang="en-US" altLang="zh-CN" sz="2400" b="1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, Barrel 3200 + Endcap 2800 = 6000 m</a:t>
            </a:r>
            <a:r>
              <a:rPr lang="en-US" altLang="zh-CN" sz="2400" b="1" baseline="300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2</a:t>
            </a:r>
            <a:r>
              <a:rPr lang="en-US" altLang="zh-CN" sz="2400" b="1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)</a:t>
            </a:r>
          </a:p>
          <a:p>
            <a:pPr lvl="1">
              <a:lnSpc>
                <a:spcPct val="130000"/>
              </a:lnSpc>
            </a:pPr>
            <a:r>
              <a:rPr lang="en-US" altLang="zh-CN" sz="2000" b="1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Power(inside layer) ~ 6.7M (channels) * 7mW/</a:t>
            </a:r>
            <a:r>
              <a:rPr lang="en-US" altLang="zh-CN" sz="2000" b="1" dirty="0" err="1">
                <a:solidFill>
                  <a:srgbClr val="0000FF"/>
                </a:solidFill>
                <a:effectLst/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ch</a:t>
            </a:r>
            <a:r>
              <a:rPr lang="en-US" altLang="zh-CN" sz="2000" b="1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 (SPIROC) = 47 kW</a:t>
            </a:r>
            <a:endParaRPr lang="en-US" altLang="zh-CN" sz="2000" dirty="0">
              <a:latin typeface="Calibri" panose="020F0502020204030204" pitchFamily="34" charset="0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lvl="1">
              <a:lnSpc>
                <a:spcPct val="130000"/>
              </a:lnSpc>
            </a:pPr>
            <a:r>
              <a:rPr lang="en-US" altLang="zh-CN" sz="2000" b="1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Power(interface) ~ 9W /DIF/m2 * 6000m2 = 54 kW</a:t>
            </a:r>
            <a:endParaRPr lang="en-US" altLang="zh-CN" sz="2000" dirty="0">
              <a:latin typeface="Calibri" panose="020F0502020204030204" pitchFamily="34" charset="0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lvl="1">
              <a:lnSpc>
                <a:spcPct val="130000"/>
              </a:lnSpc>
            </a:pPr>
            <a:r>
              <a:rPr lang="en-US" altLang="zh-CN" sz="2000" b="1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Power(total) ~ 101 kW </a:t>
            </a:r>
            <a:endParaRPr lang="zh-CN" altLang="zh-CN" sz="2000" dirty="0">
              <a:effectLst/>
              <a:latin typeface="Calibri" panose="020F0502020204030204" pitchFamily="34" charset="0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lvl="1">
              <a:lnSpc>
                <a:spcPct val="130000"/>
              </a:lnSpc>
            </a:pPr>
            <a:endParaRPr lang="zh-CN" altLang="zh-CN" sz="2000" dirty="0">
              <a:effectLst/>
              <a:latin typeface="Calibri" panose="020F0502020204030204" pitchFamily="34" charset="0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lvl="1">
              <a:lnSpc>
                <a:spcPct val="130000"/>
              </a:lnSpc>
            </a:pPr>
            <a:endParaRPr lang="zh-CN" altLang="zh-CN" sz="1400" dirty="0">
              <a:effectLst/>
              <a:latin typeface="Calibri" panose="020F0502020204030204" pitchFamily="34" charset="0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5" name="Picture 2" descr="图片1">
            <a:extLst>
              <a:ext uri="{FF2B5EF4-FFF2-40B4-BE49-F238E27FC236}">
                <a16:creationId xmlns:a16="http://schemas.microsoft.com/office/drawing/2014/main" id="{34B6B3DE-700A-B060-59E1-E8EEA4FE2D1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20639"/>
            <a:ext cx="12192000" cy="822325"/>
          </a:xfrm>
        </p:spPr>
      </p:pic>
      <p:sp>
        <p:nvSpPr>
          <p:cNvPr id="18433" name="日期占位符 3">
            <a:extLst>
              <a:ext uri="{FF2B5EF4-FFF2-40B4-BE49-F238E27FC236}">
                <a16:creationId xmlns:a16="http://schemas.microsoft.com/office/drawing/2014/main" id="{364D7D70-F399-B926-7F95-E810A45EEB6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09FB56A-C712-D143-AC90-80A4420999DB}" type="datetime1">
              <a:rPr lang="zh-CN" altLang="en-US" sz="1400"/>
              <a:pPr>
                <a:spcBef>
                  <a:spcPct val="0"/>
                </a:spcBef>
                <a:buFontTx/>
                <a:buNone/>
              </a:pPr>
              <a:t>2024/2/23</a:t>
            </a:fld>
            <a:endParaRPr lang="zh-CN" altLang="zh-CN" sz="1400"/>
          </a:p>
        </p:txBody>
      </p:sp>
      <p:sp>
        <p:nvSpPr>
          <p:cNvPr id="18434" name="灯片编号占位符 5">
            <a:extLst>
              <a:ext uri="{FF2B5EF4-FFF2-40B4-BE49-F238E27FC236}">
                <a16:creationId xmlns:a16="http://schemas.microsoft.com/office/drawing/2014/main" id="{9859860F-7B3F-1288-B538-E3D3FB536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2AC0B86-955D-554F-A176-A8D2A544273A}" type="slidenum">
              <a:rPr lang="zh-CN" altLang="zh-CN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zh-CN" altLang="zh-CN" sz="1400"/>
          </a:p>
        </p:txBody>
      </p:sp>
      <p:sp>
        <p:nvSpPr>
          <p:cNvPr id="18436" name="Text Box 6">
            <a:extLst>
              <a:ext uri="{FF2B5EF4-FFF2-40B4-BE49-F238E27FC236}">
                <a16:creationId xmlns:a16="http://schemas.microsoft.com/office/drawing/2014/main" id="{4559CA2A-518E-4D73-D6B0-9A278A7E1A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336" y="86826"/>
            <a:ext cx="182614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dirty="0">
                <a:solidFill>
                  <a:schemeClr val="bg1"/>
                </a:solidFill>
                <a:ea typeface="黑体" panose="02010609060101010101" pitchFamily="49" charset="-122"/>
              </a:rPr>
              <a:t>计算依据</a:t>
            </a:r>
            <a:endParaRPr lang="en-US" altLang="zh-CN" dirty="0">
              <a:solidFill>
                <a:schemeClr val="bg1"/>
              </a:solidFill>
              <a:ea typeface="黑体" panose="02010609060101010101" pitchFamily="49" charset="-122"/>
            </a:endParaRPr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47E2D086-2901-4CFB-ACBE-64A2A76EDB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8250" y="930028"/>
            <a:ext cx="9715500" cy="3914775"/>
          </a:xfrm>
          <a:prstGeom prst="rect">
            <a:avLst/>
          </a:prstGeom>
        </p:spPr>
      </p:pic>
      <p:pic>
        <p:nvPicPr>
          <p:cNvPr id="3" name="图片 2">
            <a:extLst>
              <a:ext uri="{FF2B5EF4-FFF2-40B4-BE49-F238E27FC236}">
                <a16:creationId xmlns:a16="http://schemas.microsoft.com/office/drawing/2014/main" id="{54E27DC0-1EA6-40B8-A27F-8D02949CFF3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14463" y="5080000"/>
            <a:ext cx="93630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386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5" name="Picture 2" descr="图片1">
            <a:extLst>
              <a:ext uri="{FF2B5EF4-FFF2-40B4-BE49-F238E27FC236}">
                <a16:creationId xmlns:a16="http://schemas.microsoft.com/office/drawing/2014/main" id="{34B6B3DE-700A-B060-59E1-E8EEA4FE2D1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20639"/>
            <a:ext cx="12192000" cy="822325"/>
          </a:xfrm>
        </p:spPr>
      </p:pic>
      <p:sp>
        <p:nvSpPr>
          <p:cNvPr id="18433" name="日期占位符 3">
            <a:extLst>
              <a:ext uri="{FF2B5EF4-FFF2-40B4-BE49-F238E27FC236}">
                <a16:creationId xmlns:a16="http://schemas.microsoft.com/office/drawing/2014/main" id="{364D7D70-F399-B926-7F95-E810A45EEB6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09FB56A-C712-D143-AC90-80A4420999DB}" type="datetime1">
              <a:rPr lang="zh-CN" altLang="en-US" sz="1400"/>
              <a:pPr>
                <a:spcBef>
                  <a:spcPct val="0"/>
                </a:spcBef>
                <a:buFontTx/>
                <a:buNone/>
              </a:pPr>
              <a:t>2024/2/23</a:t>
            </a:fld>
            <a:endParaRPr lang="zh-CN" altLang="zh-CN" sz="1400"/>
          </a:p>
        </p:txBody>
      </p:sp>
      <p:sp>
        <p:nvSpPr>
          <p:cNvPr id="18434" name="灯片编号占位符 5">
            <a:extLst>
              <a:ext uri="{FF2B5EF4-FFF2-40B4-BE49-F238E27FC236}">
                <a16:creationId xmlns:a16="http://schemas.microsoft.com/office/drawing/2014/main" id="{9859860F-7B3F-1288-B538-E3D3FB536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2AC0B86-955D-554F-A176-A8D2A544273A}" type="slidenum">
              <a:rPr lang="zh-CN" altLang="zh-CN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zh-CN" altLang="zh-CN" sz="1400"/>
          </a:p>
        </p:txBody>
      </p:sp>
      <p:sp>
        <p:nvSpPr>
          <p:cNvPr id="18436" name="Text Box 6">
            <a:extLst>
              <a:ext uri="{FF2B5EF4-FFF2-40B4-BE49-F238E27FC236}">
                <a16:creationId xmlns:a16="http://schemas.microsoft.com/office/drawing/2014/main" id="{4559CA2A-518E-4D73-D6B0-9A278A7E1A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336" y="86826"/>
            <a:ext cx="182614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dirty="0">
                <a:solidFill>
                  <a:schemeClr val="bg1"/>
                </a:solidFill>
                <a:ea typeface="黑体" panose="02010609060101010101" pitchFamily="49" charset="-122"/>
              </a:rPr>
              <a:t>计算依据</a:t>
            </a:r>
            <a:endParaRPr lang="en-US" altLang="zh-CN" dirty="0">
              <a:solidFill>
                <a:schemeClr val="bg1"/>
              </a:solidFill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77019186"/>
      </p:ext>
    </p:extLst>
  </p:cSld>
  <p:clrMapOvr>
    <a:masterClrMapping/>
  </p:clrMapOvr>
</p:sld>
</file>

<file path=ppt/theme/theme1.xml><?xml version="1.0" encoding="utf-8"?>
<a:theme xmlns:a="http://schemas.openxmlformats.org/drawingml/2006/main" name="默认设计模板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157292884</TotalTime>
  <Pages>0</Pages>
  <Words>147</Words>
  <Characters>0</Characters>
  <Application>Microsoft Office PowerPoint</Application>
  <DocSecurity>0</DocSecurity>
  <PresentationFormat>宽屏</PresentationFormat>
  <Lines>0</Lines>
  <Paragraphs>22</Paragraphs>
  <Slides>4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默认设计模板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CharactersWithSpaces>0</CharactersWithSpaces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lenovo</dc:creator>
  <cp:lastModifiedBy>zhangYunlong</cp:lastModifiedBy>
  <cp:revision>1575</cp:revision>
  <cp:lastPrinted>2019-03-12T05:36:45Z</cp:lastPrinted>
  <dcterms:created xsi:type="dcterms:W3CDTF">2012-01-24T14:22:37Z</dcterms:created>
  <dcterms:modified xsi:type="dcterms:W3CDTF">2024-02-23T05:50:40Z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2052-6.6.0.2461</vt:lpwstr>
  </property>
</Properties>
</file>