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1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12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F48D22-9261-4F67-B8F2-CEA9134E87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732FA59-3FD1-4DA7-9ABE-D4C9C2784D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137E354-45CE-48D2-A2D2-FCD2AA7F6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B8AB-5262-4CCC-9110-68BE3F0E0235}" type="datetimeFigureOut">
              <a:rPr lang="zh-CN" altLang="en-US" smtClean="0"/>
              <a:t>2024/3/1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F18CE17-4264-4141-9204-301FF0C29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A8A229E-058F-4177-8C2D-247206F45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65F6-A374-412C-844E-CD28FC907F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2127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72A58B-635D-4A88-BD86-692BDAF16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E935F33-BD03-4C29-B12C-3D77AFBE6A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CBCB342-48E9-49FC-909F-199F40F53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B8AB-5262-4CCC-9110-68BE3F0E0235}" type="datetimeFigureOut">
              <a:rPr lang="zh-CN" altLang="en-US" smtClean="0"/>
              <a:t>2024/3/1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EDF8892-5BB0-4BE1-BBED-3EFF0EF4C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24CEFB7-E900-42D3-89B9-52063CD17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65F6-A374-412C-844E-CD28FC907F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9939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9E089235-9FAC-4CBC-99C0-7EC9CA1514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4756688-B14E-4EC6-9E1E-F51980D897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2221450-E8A4-40E8-95DC-D176398C6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B8AB-5262-4CCC-9110-68BE3F0E0235}" type="datetimeFigureOut">
              <a:rPr lang="zh-CN" altLang="en-US" smtClean="0"/>
              <a:t>2024/3/1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17224EC-D689-49DB-B6D6-CBB590BAA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F01B116-7D69-41BD-B040-86C36EC29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65F6-A374-412C-844E-CD28FC907F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3132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8CB1F5-194E-4281-994B-5EC74DEB1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D8596E-36B0-4001-99C8-F4D78237F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CCE3A72-A73D-4FDD-8302-AB4B399FE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B8AB-5262-4CCC-9110-68BE3F0E0235}" type="datetimeFigureOut">
              <a:rPr lang="zh-CN" altLang="en-US" smtClean="0"/>
              <a:t>2024/3/1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3CB6C68-1B3C-41E7-A244-BD4E91103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C2E18B5-CB6E-4EC4-93C1-FADB719DE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65F6-A374-412C-844E-CD28FC907F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6123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E759ED4-AD1A-423E-8C7C-D513D8392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C716AB9-E750-440E-8AA9-771E2BB616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B5D182F-C376-44CA-8EF0-A77CDD882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B8AB-5262-4CCC-9110-68BE3F0E0235}" type="datetimeFigureOut">
              <a:rPr lang="zh-CN" altLang="en-US" smtClean="0"/>
              <a:t>2024/3/1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E3ABA9D-9E94-4669-BFD1-DE0F8F775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AE23905-290A-4DD4-8851-90A4B90CD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65F6-A374-412C-844E-CD28FC907F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4098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3A7066-4ED6-46EA-8D81-7249B5671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82078A1-3D6A-4277-9341-317AC4F221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6FC3746-0E6D-4789-B142-F27450DC70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E7FAAD3-7B3B-4EA7-B2D6-D6B4F903B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B8AB-5262-4CCC-9110-68BE3F0E0235}" type="datetimeFigureOut">
              <a:rPr lang="zh-CN" altLang="en-US" smtClean="0"/>
              <a:t>2024/3/1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C65F610-C3E3-4EDB-8A21-CBD9BD111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69B07BD-033C-48E5-8846-FA5DAE934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65F6-A374-412C-844E-CD28FC907F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7836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25529D-285B-45FC-B222-726DCD3BD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1C15DDC-7A97-4B51-9425-372ADB2DCE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C9D6C7C-65FC-4A31-849B-75400F7518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ABD62A5-9049-414B-8DEC-DA288E88EE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0526C800-8006-4CE6-815B-B52E1292D8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9B786846-EEAE-4401-9D43-4FC1ECD0A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B8AB-5262-4CCC-9110-68BE3F0E0235}" type="datetimeFigureOut">
              <a:rPr lang="zh-CN" altLang="en-US" smtClean="0"/>
              <a:t>2024/3/1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57BEF79-22A5-4083-B2D0-3EE5552C0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1228803-959E-4A91-AE20-B12D14615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65F6-A374-412C-844E-CD28FC907F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998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F234E15-74D3-48C9-A71D-A6E7FBDFE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CCA9E6E-22FA-423E-8DDC-D97DB179E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B8AB-5262-4CCC-9110-68BE3F0E0235}" type="datetimeFigureOut">
              <a:rPr lang="zh-CN" altLang="en-US" smtClean="0"/>
              <a:t>2024/3/1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B54D7E9-C046-40DE-B4CF-D2DA51ECE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466B4C3-0BEF-45DA-B8BC-274EDF995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65F6-A374-412C-844E-CD28FC907F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8022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7F593ABC-A2B1-49DA-9D94-A69C495FF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B8AB-5262-4CCC-9110-68BE3F0E0235}" type="datetimeFigureOut">
              <a:rPr lang="zh-CN" altLang="en-US" smtClean="0"/>
              <a:t>2024/3/1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F6A1F4AB-F2D6-4BE8-8C5A-68FC80DF5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5D15D63-F379-4E0C-8734-176D5FE05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65F6-A374-412C-844E-CD28FC907F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455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9D78D47-196D-4395-A144-FA76B369C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39AE11-1CD6-465C-AAC2-82B7E861A7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97A3B44-5E98-4409-B419-F9BE3630E0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8FF50BE-D08D-4D76-BDF3-EDFD01016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B8AB-5262-4CCC-9110-68BE3F0E0235}" type="datetimeFigureOut">
              <a:rPr lang="zh-CN" altLang="en-US" smtClean="0"/>
              <a:t>2024/3/1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37BD8D4-0A1D-45C7-8019-6972871FD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2A860AF-FA4F-456A-BC8C-29E08727D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65F6-A374-412C-844E-CD28FC907F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852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01F1D3E-A4A1-42BD-B405-C4BEC1FFD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2836ADAF-2776-4AC0-A039-72F144398B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0AA1CEA-5EA8-41FA-8234-F63F5DC003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0A32885-1D8E-407D-866C-12B7B6D4F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B8AB-5262-4CCC-9110-68BE3F0E0235}" type="datetimeFigureOut">
              <a:rPr lang="zh-CN" altLang="en-US" smtClean="0"/>
              <a:t>2024/3/1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92F5757-9215-462F-93DC-64F0C3A9B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37D83CD-0D47-445C-8EDF-3725A2620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65F6-A374-412C-844E-CD28FC907F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0386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3199CFC4-B6A0-4C51-AA32-D25A6453A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E2E0224-228A-42D5-B5EF-3E33BCBE60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0B8786D-C8CF-42FB-898F-1FBDAE4699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0B8AB-5262-4CCC-9110-68BE3F0E0235}" type="datetimeFigureOut">
              <a:rPr lang="zh-CN" altLang="en-US" smtClean="0"/>
              <a:t>2024/3/1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B27BD6D-5FFB-49EA-ABA6-A218BB29A4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ACE67A9-A0C8-4232-99D6-987CCF8109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965F6-A374-412C-844E-CD28FC907F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4373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385DFEB0-BEFA-4266-9258-BA7AC884CA06}"/>
              </a:ext>
            </a:extLst>
          </p:cNvPr>
          <p:cNvSpPr txBox="1"/>
          <p:nvPr/>
        </p:nvSpPr>
        <p:spPr>
          <a:xfrm>
            <a:off x="386861" y="201870"/>
            <a:ext cx="47019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/>
              <a:t>量能器尺寸分布</a:t>
            </a:r>
            <a:r>
              <a:rPr lang="en-US" altLang="zh-CN" sz="2800" dirty="0"/>
              <a:t>(</a:t>
            </a:r>
            <a:r>
              <a:rPr lang="zh-CN" altLang="en-US" sz="2800" dirty="0"/>
              <a:t>超导外置</a:t>
            </a:r>
            <a:r>
              <a:rPr lang="en-US" altLang="zh-CN" sz="2800" dirty="0"/>
              <a:t>)</a:t>
            </a:r>
            <a:r>
              <a:rPr lang="zh-CN" altLang="en-US" sz="2800" dirty="0"/>
              <a:t>：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07E29077-9AD6-44BE-9A0E-F82B2D6964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837" y="802119"/>
            <a:ext cx="7560000" cy="5854011"/>
          </a:xfrm>
          <a:prstGeom prst="rect">
            <a:avLst/>
          </a:prstGeom>
        </p:spPr>
      </p:pic>
      <p:sp>
        <p:nvSpPr>
          <p:cNvPr id="15" name="文本框 14">
            <a:extLst>
              <a:ext uri="{FF2B5EF4-FFF2-40B4-BE49-F238E27FC236}">
                <a16:creationId xmlns:a16="http://schemas.microsoft.com/office/drawing/2014/main" id="{BA588820-546A-4870-A7FF-1FF4E1BEC684}"/>
              </a:ext>
            </a:extLst>
          </p:cNvPr>
          <p:cNvSpPr txBox="1"/>
          <p:nvPr/>
        </p:nvSpPr>
        <p:spPr>
          <a:xfrm>
            <a:off x="8894172" y="4546800"/>
            <a:ext cx="252986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ECAL</a:t>
            </a:r>
            <a:r>
              <a:rPr lang="zh-CN" altLang="en-US" dirty="0"/>
              <a:t>轴向：</a:t>
            </a:r>
            <a:r>
              <a:rPr lang="en-US" altLang="zh-CN" dirty="0"/>
              <a:t>5900</a:t>
            </a:r>
          </a:p>
          <a:p>
            <a:r>
              <a:rPr lang="zh-CN" altLang="en-US" dirty="0"/>
              <a:t>    单元</a:t>
            </a:r>
            <a:r>
              <a:rPr lang="en-US" altLang="zh-CN" dirty="0"/>
              <a:t>380</a:t>
            </a:r>
            <a:r>
              <a:rPr lang="zh-CN" altLang="en-US" dirty="0"/>
              <a:t> </a:t>
            </a:r>
            <a:r>
              <a:rPr lang="en-US" altLang="zh-CN" dirty="0"/>
              <a:t>X 15 = 5700</a:t>
            </a:r>
          </a:p>
          <a:p>
            <a:r>
              <a:rPr lang="en-US" altLang="zh-CN" dirty="0"/>
              <a:t>    </a:t>
            </a:r>
            <a:r>
              <a:rPr lang="zh-CN" altLang="en-US" dirty="0"/>
              <a:t>隔板  </a:t>
            </a:r>
            <a:r>
              <a:rPr lang="en-US" altLang="zh-CN" dirty="0"/>
              <a:t>10 X 14 = 140</a:t>
            </a:r>
          </a:p>
          <a:p>
            <a:r>
              <a:rPr lang="en-US" altLang="zh-CN" dirty="0"/>
              <a:t>    </a:t>
            </a:r>
            <a:r>
              <a:rPr lang="zh-CN" altLang="en-US" dirty="0"/>
              <a:t>两端  </a:t>
            </a:r>
            <a:r>
              <a:rPr lang="en-US" altLang="zh-CN" dirty="0"/>
              <a:t>30 X 2   = 60</a:t>
            </a:r>
            <a:endParaRPr lang="zh-CN" altLang="en-US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03F00C14-7E3F-4C7A-9580-860BC1331608}"/>
              </a:ext>
            </a:extLst>
          </p:cNvPr>
          <p:cNvSpPr txBox="1"/>
          <p:nvPr/>
        </p:nvSpPr>
        <p:spPr>
          <a:xfrm>
            <a:off x="8894172" y="3895899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侧视图：</a:t>
            </a:r>
            <a:r>
              <a:rPr lang="zh-CN" altLang="en-US" dirty="0">
                <a:solidFill>
                  <a:srgbClr val="FF0000"/>
                </a:solidFill>
              </a:rPr>
              <a:t>外形？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4F5B0551-8B03-4477-A46B-DB086B0798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7518" y="1110871"/>
            <a:ext cx="2303167" cy="2295554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120530D5-421B-4A23-8836-347B32DFBF23}"/>
              </a:ext>
            </a:extLst>
          </p:cNvPr>
          <p:cNvSpPr txBox="1"/>
          <p:nvPr/>
        </p:nvSpPr>
        <p:spPr>
          <a:xfrm>
            <a:off x="8894172" y="5906778"/>
            <a:ext cx="22397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HCAL: 1080 ---</a:t>
            </a:r>
            <a:r>
              <a:rPr lang="en-US" altLang="zh-CN" dirty="0">
                <a:solidFill>
                  <a:srgbClr val="FF0000"/>
                </a:solidFill>
              </a:rPr>
              <a:t>1300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   </a:t>
            </a:r>
            <a:r>
              <a:rPr lang="zh-CN" altLang="en-US" dirty="0"/>
              <a:t>（桶部和端部）</a:t>
            </a:r>
          </a:p>
        </p:txBody>
      </p:sp>
    </p:spTree>
    <p:extLst>
      <p:ext uri="{BB962C8B-B14F-4D97-AF65-F5344CB8AC3E}">
        <p14:creationId xmlns:p14="http://schemas.microsoft.com/office/powerpoint/2010/main" val="1731562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53</Words>
  <Application>Microsoft Office PowerPoint</Application>
  <PresentationFormat>宽屏</PresentationFormat>
  <Paragraphs>8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Q Ji</dc:creator>
  <cp:lastModifiedBy>Q Ji</cp:lastModifiedBy>
  <cp:revision>13</cp:revision>
  <dcterms:created xsi:type="dcterms:W3CDTF">2024-02-26T23:22:24Z</dcterms:created>
  <dcterms:modified xsi:type="dcterms:W3CDTF">2024-03-01T01:35:32Z</dcterms:modified>
</cp:coreProperties>
</file>