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3" r:id="rId6"/>
    <p:sldId id="265" r:id="rId7"/>
    <p:sldId id="266" r:id="rId8"/>
    <p:sldId id="267" r:id="rId9"/>
    <p:sldId id="264" r:id="rId10"/>
    <p:sldId id="268" r:id="rId11"/>
    <p:sldId id="270" r:id="rId12"/>
    <p:sldId id="271" r:id="rId13"/>
    <p:sldId id="276" r:id="rId14"/>
    <p:sldId id="277" r:id="rId15"/>
    <p:sldId id="272" r:id="rId16"/>
    <p:sldId id="274" r:id="rId17"/>
    <p:sldId id="275" r:id="rId18"/>
    <p:sldId id="261" r:id="rId19"/>
    <p:sldId id="259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9BE0582C-B073-4AAD-8DAF-033223919EEB}"/>
    <pc:docChg chg="undo custSel addSld delSld modSld sldOrd">
      <pc:chgData name="坤 许" userId="27c33e8e49892705" providerId="LiveId" clId="{9BE0582C-B073-4AAD-8DAF-033223919EEB}" dt="2024-02-23T00:58:41.366" v="2670" actId="1076"/>
      <pc:docMkLst>
        <pc:docMk/>
      </pc:docMkLst>
      <pc:sldChg chg="addSp delSp modSp mod">
        <pc:chgData name="坤 许" userId="27c33e8e49892705" providerId="LiveId" clId="{9BE0582C-B073-4AAD-8DAF-033223919EEB}" dt="2024-02-23T00:34:02.341" v="2572" actId="1037"/>
        <pc:sldMkLst>
          <pc:docMk/>
          <pc:sldMk cId="3991900954" sldId="256"/>
        </pc:sldMkLst>
        <pc:spChg chg="del mod">
          <ac:chgData name="坤 许" userId="27c33e8e49892705" providerId="LiveId" clId="{9BE0582C-B073-4AAD-8DAF-033223919EEB}" dt="2024-02-20T05:16:29.692" v="193" actId="478"/>
          <ac:spMkLst>
            <pc:docMk/>
            <pc:sldMk cId="3991900954" sldId="256"/>
            <ac:spMk id="2" creationId="{3EDF734C-A5B8-8F99-7EE5-D9F18CDF775A}"/>
          </ac:spMkLst>
        </pc:spChg>
        <pc:spChg chg="mod ord">
          <ac:chgData name="坤 许" userId="27c33e8e49892705" providerId="LiveId" clId="{9BE0582C-B073-4AAD-8DAF-033223919EEB}" dt="2024-02-23T00:32:58.374" v="2544" actId="1076"/>
          <ac:spMkLst>
            <pc:docMk/>
            <pc:sldMk cId="3991900954" sldId="256"/>
            <ac:spMk id="3" creationId="{358B5320-A74D-B3E5-FFC0-6BE2D7B140CD}"/>
          </ac:spMkLst>
        </pc:spChg>
        <pc:spChg chg="add del mod">
          <ac:chgData name="坤 许" userId="27c33e8e49892705" providerId="LiveId" clId="{9BE0582C-B073-4AAD-8DAF-033223919EEB}" dt="2024-02-20T05:16:31.846" v="194" actId="478"/>
          <ac:spMkLst>
            <pc:docMk/>
            <pc:sldMk cId="3991900954" sldId="256"/>
            <ac:spMk id="5" creationId="{43998E85-7D33-BB7B-87C2-2D0A5263768D}"/>
          </ac:spMkLst>
        </pc:spChg>
        <pc:spChg chg="add mod">
          <ac:chgData name="坤 许" userId="27c33e8e49892705" providerId="LiveId" clId="{9BE0582C-B073-4AAD-8DAF-033223919EEB}" dt="2024-02-23T00:33:52.137" v="2569" actId="207"/>
          <ac:spMkLst>
            <pc:docMk/>
            <pc:sldMk cId="3991900954" sldId="256"/>
            <ac:spMk id="6" creationId="{C0C1E801-01F2-8E69-EA7F-BD0FD4E75496}"/>
          </ac:spMkLst>
        </pc:spChg>
        <pc:spChg chg="add mod">
          <ac:chgData name="坤 许" userId="27c33e8e49892705" providerId="LiveId" clId="{9BE0582C-B073-4AAD-8DAF-033223919EEB}" dt="2024-02-23T00:33:52.137" v="2569" actId="207"/>
          <ac:spMkLst>
            <pc:docMk/>
            <pc:sldMk cId="3991900954" sldId="256"/>
            <ac:spMk id="7" creationId="{F9B68B18-4A8B-50F1-D392-64855C1D58FA}"/>
          </ac:spMkLst>
        </pc:spChg>
        <pc:spChg chg="add mod ord">
          <ac:chgData name="坤 许" userId="27c33e8e49892705" providerId="LiveId" clId="{9BE0582C-B073-4AAD-8DAF-033223919EEB}" dt="2024-02-23T00:34:02.341" v="2572" actId="1037"/>
          <ac:spMkLst>
            <pc:docMk/>
            <pc:sldMk cId="3991900954" sldId="256"/>
            <ac:spMk id="9" creationId="{193E38BE-1918-60E4-D042-FA24B5A601BB}"/>
          </ac:spMkLst>
        </pc:spChg>
        <pc:picChg chg="add del">
          <ac:chgData name="坤 许" userId="27c33e8e49892705" providerId="LiveId" clId="{9BE0582C-B073-4AAD-8DAF-033223919EEB}" dt="2024-02-23T00:30:06.169" v="2502" actId="478"/>
          <ac:picMkLst>
            <pc:docMk/>
            <pc:sldMk cId="3991900954" sldId="256"/>
            <ac:picMk id="2" creationId="{1040616C-2CC4-9E01-2AB7-0C8EE3E5B464}"/>
          </ac:picMkLst>
        </pc:picChg>
        <pc:picChg chg="add del mod">
          <ac:chgData name="坤 许" userId="27c33e8e49892705" providerId="LiveId" clId="{9BE0582C-B073-4AAD-8DAF-033223919EEB}" dt="2024-02-23T00:30:46.490" v="2509" actId="21"/>
          <ac:picMkLst>
            <pc:docMk/>
            <pc:sldMk cId="3991900954" sldId="256"/>
            <ac:picMk id="4" creationId="{F6D58B03-FED5-E266-7FD7-84721BD9AE9E}"/>
          </ac:picMkLst>
        </pc:picChg>
        <pc:picChg chg="add del mod">
          <ac:chgData name="坤 许" userId="27c33e8e49892705" providerId="LiveId" clId="{9BE0582C-B073-4AAD-8DAF-033223919EEB}" dt="2024-02-23T00:30:53.302" v="2512" actId="21"/>
          <ac:picMkLst>
            <pc:docMk/>
            <pc:sldMk cId="3991900954" sldId="256"/>
            <ac:picMk id="5" creationId="{586C04B2-3FDA-8C86-DFF6-FD3BD9014EB8}"/>
          </ac:picMkLst>
        </pc:picChg>
        <pc:picChg chg="add mod ord">
          <ac:chgData name="坤 许" userId="27c33e8e49892705" providerId="LiveId" clId="{9BE0582C-B073-4AAD-8DAF-033223919EEB}" dt="2024-02-23T00:33:39.670" v="2564" actId="1076"/>
          <ac:picMkLst>
            <pc:docMk/>
            <pc:sldMk cId="3991900954" sldId="256"/>
            <ac:picMk id="8" creationId="{499E4008-23A3-891C-2867-2E8B7037C118}"/>
          </ac:picMkLst>
        </pc:picChg>
      </pc:sldChg>
      <pc:sldChg chg="modSp mod">
        <pc:chgData name="坤 许" userId="27c33e8e49892705" providerId="LiveId" clId="{9BE0582C-B073-4AAD-8DAF-033223919EEB}" dt="2024-02-23T00:27:28.963" v="2498" actId="1076"/>
        <pc:sldMkLst>
          <pc:docMk/>
          <pc:sldMk cId="959172434" sldId="257"/>
        </pc:sldMkLst>
        <pc:spChg chg="mod">
          <ac:chgData name="坤 许" userId="27c33e8e49892705" providerId="LiveId" clId="{9BE0582C-B073-4AAD-8DAF-033223919EEB}" dt="2024-02-23T00:27:28.963" v="2498" actId="1076"/>
          <ac:spMkLst>
            <pc:docMk/>
            <pc:sldMk cId="959172434" sldId="257"/>
            <ac:spMk id="2" creationId="{FD8AD58F-F61D-862D-B7FB-E3C9D84CD3E2}"/>
          </ac:spMkLst>
        </pc:spChg>
        <pc:spChg chg="mod">
          <ac:chgData name="坤 许" userId="27c33e8e49892705" providerId="LiveId" clId="{9BE0582C-B073-4AAD-8DAF-033223919EEB}" dt="2024-02-23T00:27:19.571" v="2495" actId="1076"/>
          <ac:spMkLst>
            <pc:docMk/>
            <pc:sldMk cId="959172434" sldId="257"/>
            <ac:spMk id="11" creationId="{FF65E1AF-1A9B-FAD1-BEF8-4987FBD836BB}"/>
          </ac:spMkLst>
        </pc:spChg>
        <pc:picChg chg="mod">
          <ac:chgData name="坤 许" userId="27c33e8e49892705" providerId="LiveId" clId="{9BE0582C-B073-4AAD-8DAF-033223919EEB}" dt="2024-02-23T00:27:18.316" v="2494" actId="1076"/>
          <ac:picMkLst>
            <pc:docMk/>
            <pc:sldMk cId="959172434" sldId="257"/>
            <ac:picMk id="9" creationId="{D7E5BD87-E209-80BC-DED7-BA80BB9EBF55}"/>
          </ac:picMkLst>
        </pc:picChg>
      </pc:sldChg>
      <pc:sldChg chg="addSp delSp modSp mod">
        <pc:chgData name="坤 许" userId="27c33e8e49892705" providerId="LiveId" clId="{9BE0582C-B073-4AAD-8DAF-033223919EEB}" dt="2024-02-23T00:27:37.321" v="2501" actId="1076"/>
        <pc:sldMkLst>
          <pc:docMk/>
          <pc:sldMk cId="1339931479" sldId="258"/>
        </pc:sldMkLst>
        <pc:spChg chg="add mod">
          <ac:chgData name="坤 许" userId="27c33e8e49892705" providerId="LiveId" clId="{9BE0582C-B073-4AAD-8DAF-033223919EEB}" dt="2024-02-20T06:08:47.462" v="539" actId="1076"/>
          <ac:spMkLst>
            <pc:docMk/>
            <pc:sldMk cId="1339931479" sldId="258"/>
            <ac:spMk id="3" creationId="{799D0539-503C-42F8-BF03-3D0CABB47BEB}"/>
          </ac:spMkLst>
        </pc:spChg>
        <pc:spChg chg="add mod">
          <ac:chgData name="坤 许" userId="27c33e8e49892705" providerId="LiveId" clId="{9BE0582C-B073-4AAD-8DAF-033223919EEB}" dt="2024-02-20T06:15:42.102" v="601" actId="1076"/>
          <ac:spMkLst>
            <pc:docMk/>
            <pc:sldMk cId="1339931479" sldId="258"/>
            <ac:spMk id="6" creationId="{030FDBF9-6DBF-EEE1-DAE9-1257F1330DFA}"/>
          </ac:spMkLst>
        </pc:spChg>
        <pc:spChg chg="add mod">
          <ac:chgData name="坤 许" userId="27c33e8e49892705" providerId="LiveId" clId="{9BE0582C-B073-4AAD-8DAF-033223919EEB}" dt="2024-02-20T06:16:00.153" v="612" actId="20577"/>
          <ac:spMkLst>
            <pc:docMk/>
            <pc:sldMk cId="1339931479" sldId="258"/>
            <ac:spMk id="8" creationId="{980F13CB-CEA3-BDF4-851A-CD727CE03954}"/>
          </ac:spMkLst>
        </pc:spChg>
        <pc:spChg chg="add mod">
          <ac:chgData name="坤 许" userId="27c33e8e49892705" providerId="LiveId" clId="{9BE0582C-B073-4AAD-8DAF-033223919EEB}" dt="2024-02-20T06:15:44.732" v="602" actId="1076"/>
          <ac:spMkLst>
            <pc:docMk/>
            <pc:sldMk cId="1339931479" sldId="258"/>
            <ac:spMk id="10" creationId="{A1BB3AE7-99EF-DDDE-72A9-3780D07DF55E}"/>
          </ac:spMkLst>
        </pc:spChg>
        <pc:spChg chg="mod">
          <ac:chgData name="坤 许" userId="27c33e8e49892705" providerId="LiveId" clId="{9BE0582C-B073-4AAD-8DAF-033223919EEB}" dt="2024-02-20T06:09:03.056" v="540" actId="1076"/>
          <ac:spMkLst>
            <pc:docMk/>
            <pc:sldMk cId="1339931479" sldId="258"/>
            <ac:spMk id="12" creationId="{286ED090-B8D3-0BB4-8DE1-950030164115}"/>
          </ac:spMkLst>
        </pc:spChg>
        <pc:spChg chg="add mod">
          <ac:chgData name="坤 许" userId="27c33e8e49892705" providerId="LiveId" clId="{9BE0582C-B073-4AAD-8DAF-033223919EEB}" dt="2024-02-20T06:16:10.894" v="620" actId="1076"/>
          <ac:spMkLst>
            <pc:docMk/>
            <pc:sldMk cId="1339931479" sldId="258"/>
            <ac:spMk id="13" creationId="{C00C8ABC-55EF-698F-D228-0FEDB2BE54DF}"/>
          </ac:spMkLst>
        </pc:spChg>
        <pc:picChg chg="add mod modCrop">
          <ac:chgData name="坤 许" userId="27c33e8e49892705" providerId="LiveId" clId="{9BE0582C-B073-4AAD-8DAF-033223919EEB}" dt="2024-02-23T00:27:36.483" v="2500" actId="1076"/>
          <ac:picMkLst>
            <pc:docMk/>
            <pc:sldMk cId="1339931479" sldId="258"/>
            <ac:picMk id="2" creationId="{606B3D3E-9698-1FF1-7DCF-63307712D082}"/>
          </ac:picMkLst>
        </pc:picChg>
        <pc:picChg chg="add mod">
          <ac:chgData name="坤 许" userId="27c33e8e49892705" providerId="LiveId" clId="{9BE0582C-B073-4AAD-8DAF-033223919EEB}" dt="2024-02-20T06:09:34.026" v="550" actId="1076"/>
          <ac:picMkLst>
            <pc:docMk/>
            <pc:sldMk cId="1339931479" sldId="258"/>
            <ac:picMk id="5" creationId="{7876C279-A702-C156-ADBF-68CC52784922}"/>
          </ac:picMkLst>
        </pc:picChg>
        <pc:picChg chg="del">
          <ac:chgData name="坤 许" userId="27c33e8e49892705" providerId="LiveId" clId="{9BE0582C-B073-4AAD-8DAF-033223919EEB}" dt="2024-02-20T06:09:23.974" v="546" actId="478"/>
          <ac:picMkLst>
            <pc:docMk/>
            <pc:sldMk cId="1339931479" sldId="258"/>
            <ac:picMk id="7" creationId="{086313CB-9CF3-3F8A-876B-2D8B9388025B}"/>
          </ac:picMkLst>
        </pc:picChg>
        <pc:picChg chg="mod">
          <ac:chgData name="坤 许" userId="27c33e8e49892705" providerId="LiveId" clId="{9BE0582C-B073-4AAD-8DAF-033223919EEB}" dt="2024-02-23T00:27:35.161" v="2499" actId="1076"/>
          <ac:picMkLst>
            <pc:docMk/>
            <pc:sldMk cId="1339931479" sldId="258"/>
            <ac:picMk id="9" creationId="{6086D348-2B76-5DF9-2FA4-1FC5FEFEC9B7}"/>
          </ac:picMkLst>
        </pc:picChg>
        <pc:picChg chg="mod modCrop">
          <ac:chgData name="坤 许" userId="27c33e8e49892705" providerId="LiveId" clId="{9BE0582C-B073-4AAD-8DAF-033223919EEB}" dt="2024-02-23T00:27:37.321" v="2501" actId="1076"/>
          <ac:picMkLst>
            <pc:docMk/>
            <pc:sldMk cId="1339931479" sldId="258"/>
            <ac:picMk id="11" creationId="{17756315-1BF4-11AB-CC1C-649111D8E383}"/>
          </ac:picMkLst>
        </pc:picChg>
        <pc:picChg chg="add mod">
          <ac:chgData name="坤 许" userId="27c33e8e49892705" providerId="LiveId" clId="{9BE0582C-B073-4AAD-8DAF-033223919EEB}" dt="2024-02-20T06:17:30.861" v="626" actId="1076"/>
          <ac:picMkLst>
            <pc:docMk/>
            <pc:sldMk cId="1339931479" sldId="258"/>
            <ac:picMk id="15" creationId="{7CD68BBF-A0EE-799C-06E0-4E56B3BCCFA8}"/>
          </ac:picMkLst>
        </pc:picChg>
        <pc:picChg chg="add mod">
          <ac:chgData name="坤 许" userId="27c33e8e49892705" providerId="LiveId" clId="{9BE0582C-B073-4AAD-8DAF-033223919EEB}" dt="2024-02-20T06:17:27.582" v="625" actId="1076"/>
          <ac:picMkLst>
            <pc:docMk/>
            <pc:sldMk cId="1339931479" sldId="258"/>
            <ac:picMk id="17" creationId="{F5C6DE9C-67B6-B876-3D73-4613190F7571}"/>
          </ac:picMkLst>
        </pc:picChg>
      </pc:sldChg>
      <pc:sldChg chg="addSp delSp modSp new del mod">
        <pc:chgData name="坤 许" userId="27c33e8e49892705" providerId="LiveId" clId="{9BE0582C-B073-4AAD-8DAF-033223919EEB}" dt="2024-02-20T04:53:34.731" v="165" actId="47"/>
        <pc:sldMkLst>
          <pc:docMk/>
          <pc:sldMk cId="1809588701" sldId="260"/>
        </pc:sldMkLst>
        <pc:spChg chg="mod">
          <ac:chgData name="坤 许" userId="27c33e8e49892705" providerId="LiveId" clId="{9BE0582C-B073-4AAD-8DAF-033223919EEB}" dt="2024-02-20T04:51:21.589" v="160" actId="21"/>
          <ac:spMkLst>
            <pc:docMk/>
            <pc:sldMk cId="1809588701" sldId="260"/>
            <ac:spMk id="3" creationId="{7E5A4717-1760-5D2A-507A-ECD5F1F89664}"/>
          </ac:spMkLst>
        </pc:spChg>
        <pc:spChg chg="add del mod">
          <ac:chgData name="坤 许" userId="27c33e8e49892705" providerId="LiveId" clId="{9BE0582C-B073-4AAD-8DAF-033223919EEB}" dt="2024-02-20T04:53:33.756" v="164"/>
          <ac:spMkLst>
            <pc:docMk/>
            <pc:sldMk cId="1809588701" sldId="260"/>
            <ac:spMk id="5" creationId="{7EEE7E1A-A6BC-7899-AE1A-30174CD6A1FA}"/>
          </ac:spMkLst>
        </pc:spChg>
      </pc:sldChg>
      <pc:sldChg chg="addSp delSp modSp new mod ord">
        <pc:chgData name="坤 许" userId="27c33e8e49892705" providerId="LiveId" clId="{9BE0582C-B073-4AAD-8DAF-033223919EEB}" dt="2024-02-23T00:34:29.293" v="2580" actId="1076"/>
        <pc:sldMkLst>
          <pc:docMk/>
          <pc:sldMk cId="3442619624" sldId="260"/>
        </pc:sldMkLst>
        <pc:spChg chg="del">
          <ac:chgData name="坤 许" userId="27c33e8e49892705" providerId="LiveId" clId="{9BE0582C-B073-4AAD-8DAF-033223919EEB}" dt="2024-02-20T05:18:20.829" v="200" actId="478"/>
          <ac:spMkLst>
            <pc:docMk/>
            <pc:sldMk cId="3442619624" sldId="260"/>
            <ac:spMk id="2" creationId="{6918EA88-CE95-6C98-4851-76077C0D635E}"/>
          </ac:spMkLst>
        </pc:spChg>
        <pc:spChg chg="del">
          <ac:chgData name="坤 许" userId="27c33e8e49892705" providerId="LiveId" clId="{9BE0582C-B073-4AAD-8DAF-033223919EEB}" dt="2024-02-20T05:18:20.829" v="200" actId="478"/>
          <ac:spMkLst>
            <pc:docMk/>
            <pc:sldMk cId="3442619624" sldId="260"/>
            <ac:spMk id="3" creationId="{49F3A159-0DF1-6A2A-C6C8-CF9FD5F5196A}"/>
          </ac:spMkLst>
        </pc:spChg>
        <pc:spChg chg="add mod">
          <ac:chgData name="坤 许" userId="27c33e8e49892705" providerId="LiveId" clId="{9BE0582C-B073-4AAD-8DAF-033223919EEB}" dt="2024-02-23T00:34:18.516" v="2575" actId="208"/>
          <ac:spMkLst>
            <pc:docMk/>
            <pc:sldMk cId="3442619624" sldId="260"/>
            <ac:spMk id="4" creationId="{5891384D-459D-6E64-D65F-CAFA3FDF5A3B}"/>
          </ac:spMkLst>
        </pc:spChg>
        <pc:spChg chg="add mod">
          <ac:chgData name="坤 许" userId="27c33e8e49892705" providerId="LiveId" clId="{9BE0582C-B073-4AAD-8DAF-033223919EEB}" dt="2024-02-23T00:34:21.018" v="2576" actId="1076"/>
          <ac:spMkLst>
            <pc:docMk/>
            <pc:sldMk cId="3442619624" sldId="260"/>
            <ac:spMk id="5" creationId="{36681E8C-266D-8468-48B9-FC89F335495B}"/>
          </ac:spMkLst>
        </pc:spChg>
        <pc:spChg chg="add mod">
          <ac:chgData name="坤 许" userId="27c33e8e49892705" providerId="LiveId" clId="{9BE0582C-B073-4AAD-8DAF-033223919EEB}" dt="2024-02-23T00:34:25.071" v="2578" actId="1076"/>
          <ac:spMkLst>
            <pc:docMk/>
            <pc:sldMk cId="3442619624" sldId="260"/>
            <ac:spMk id="9" creationId="{CFBA15BF-17AF-D73E-8389-03A9B7ADCEA9}"/>
          </ac:spMkLst>
        </pc:spChg>
        <pc:spChg chg="add mod">
          <ac:chgData name="坤 许" userId="27c33e8e49892705" providerId="LiveId" clId="{9BE0582C-B073-4AAD-8DAF-033223919EEB}" dt="2024-02-23T00:34:29.293" v="2580" actId="1076"/>
          <ac:spMkLst>
            <pc:docMk/>
            <pc:sldMk cId="3442619624" sldId="260"/>
            <ac:spMk id="15" creationId="{F0BEA96D-0E5C-E54B-9258-81FD874CD3CB}"/>
          </ac:spMkLst>
        </pc:spChg>
        <pc:spChg chg="add mod">
          <ac:chgData name="坤 许" userId="27c33e8e49892705" providerId="LiveId" clId="{9BE0582C-B073-4AAD-8DAF-033223919EEB}" dt="2024-02-21T06:58:13.988" v="823" actId="1076"/>
          <ac:spMkLst>
            <pc:docMk/>
            <pc:sldMk cId="3442619624" sldId="260"/>
            <ac:spMk id="16" creationId="{7CEFBE92-C155-8D82-9CA2-D460A1711ADB}"/>
          </ac:spMkLst>
        </pc:spChg>
        <pc:picChg chg="add mod">
          <ac:chgData name="坤 许" userId="27c33e8e49892705" providerId="LiveId" clId="{9BE0582C-B073-4AAD-8DAF-033223919EEB}" dt="2024-02-23T00:34:22.610" v="2577" actId="1076"/>
          <ac:picMkLst>
            <pc:docMk/>
            <pc:sldMk cId="3442619624" sldId="260"/>
            <ac:picMk id="7" creationId="{0E1F52F7-4849-1C91-8E23-9DF5E68CCC20}"/>
          </ac:picMkLst>
        </pc:picChg>
        <pc:picChg chg="add mod">
          <ac:chgData name="坤 许" userId="27c33e8e49892705" providerId="LiveId" clId="{9BE0582C-B073-4AAD-8DAF-033223919EEB}" dt="2024-02-23T00:34:26.286" v="2579" actId="1076"/>
          <ac:picMkLst>
            <pc:docMk/>
            <pc:sldMk cId="3442619624" sldId="260"/>
            <ac:picMk id="11" creationId="{40A36912-D419-036B-78AB-131C662EF21D}"/>
          </ac:picMkLst>
        </pc:picChg>
        <pc:picChg chg="add mod">
          <ac:chgData name="坤 许" userId="27c33e8e49892705" providerId="LiveId" clId="{9BE0582C-B073-4AAD-8DAF-033223919EEB}" dt="2024-02-21T06:58:17.383" v="826" actId="1076"/>
          <ac:picMkLst>
            <pc:docMk/>
            <pc:sldMk cId="3442619624" sldId="260"/>
            <ac:picMk id="13" creationId="{D0645873-750E-4EAD-B09D-C1E8D74C6E6C}"/>
          </ac:picMkLst>
        </pc:picChg>
      </pc:sldChg>
      <pc:sldChg chg="addSp delSp modSp new mod ord">
        <pc:chgData name="坤 许" userId="27c33e8e49892705" providerId="LiveId" clId="{9BE0582C-B073-4AAD-8DAF-033223919EEB}" dt="2024-02-23T00:58:41.366" v="2670" actId="1076"/>
        <pc:sldMkLst>
          <pc:docMk/>
          <pc:sldMk cId="639403109" sldId="261"/>
        </pc:sldMkLst>
        <pc:spChg chg="del">
          <ac:chgData name="坤 许" userId="27c33e8e49892705" providerId="LiveId" clId="{9BE0582C-B073-4AAD-8DAF-033223919EEB}" dt="2024-02-20T05:33:58.374" v="294" actId="478"/>
          <ac:spMkLst>
            <pc:docMk/>
            <pc:sldMk cId="639403109" sldId="261"/>
            <ac:spMk id="2" creationId="{55D0A318-1E1C-A535-9C1C-5B647A37389B}"/>
          </ac:spMkLst>
        </pc:spChg>
        <pc:spChg chg="add mod">
          <ac:chgData name="坤 许" userId="27c33e8e49892705" providerId="LiveId" clId="{9BE0582C-B073-4AAD-8DAF-033223919EEB}" dt="2024-02-23T00:58:41.366" v="2670" actId="1076"/>
          <ac:spMkLst>
            <pc:docMk/>
            <pc:sldMk cId="639403109" sldId="261"/>
            <ac:spMk id="3" creationId="{325D2C04-54EC-B54F-FB94-698D347FC3D1}"/>
          </ac:spMkLst>
        </pc:spChg>
        <pc:spChg chg="del">
          <ac:chgData name="坤 许" userId="27c33e8e49892705" providerId="LiveId" clId="{9BE0582C-B073-4AAD-8DAF-033223919EEB}" dt="2024-02-20T05:33:58.374" v="294" actId="478"/>
          <ac:spMkLst>
            <pc:docMk/>
            <pc:sldMk cId="639403109" sldId="261"/>
            <ac:spMk id="3" creationId="{E9E6E969-5F2D-44BB-4017-8D1ED7AC50E9}"/>
          </ac:spMkLst>
        </pc:spChg>
        <pc:spChg chg="add mod">
          <ac:chgData name="坤 许" userId="27c33e8e49892705" providerId="LiveId" clId="{9BE0582C-B073-4AAD-8DAF-033223919EEB}" dt="2024-02-22T09:33:20.746" v="2475" actId="1076"/>
          <ac:spMkLst>
            <pc:docMk/>
            <pc:sldMk cId="639403109" sldId="261"/>
            <ac:spMk id="4" creationId="{38B37301-835E-E2DA-D391-ADA06DA10F16}"/>
          </ac:spMkLst>
        </pc:spChg>
        <pc:picChg chg="add mod modCrop">
          <ac:chgData name="坤 许" userId="27c33e8e49892705" providerId="LiveId" clId="{9BE0582C-B073-4AAD-8DAF-033223919EEB}" dt="2024-02-23T00:58:38.810" v="2669" actId="1076"/>
          <ac:picMkLst>
            <pc:docMk/>
            <pc:sldMk cId="639403109" sldId="261"/>
            <ac:picMk id="2" creationId="{9D27FAA6-77AD-6C12-8B80-C5F441115005}"/>
          </ac:picMkLst>
        </pc:picChg>
        <pc:picChg chg="add del mod">
          <ac:chgData name="坤 许" userId="27c33e8e49892705" providerId="LiveId" clId="{9BE0582C-B073-4AAD-8DAF-033223919EEB}" dt="2024-02-23T00:58:36.792" v="2668" actId="478"/>
          <ac:picMkLst>
            <pc:docMk/>
            <pc:sldMk cId="639403109" sldId="261"/>
            <ac:picMk id="5" creationId="{283DEBBC-9390-1DD6-4FCB-661E06B59081}"/>
          </ac:picMkLst>
        </pc:picChg>
      </pc:sldChg>
      <pc:sldChg chg="delSp add del mod">
        <pc:chgData name="坤 许" userId="27c33e8e49892705" providerId="LiveId" clId="{9BE0582C-B073-4AAD-8DAF-033223919EEB}" dt="2024-02-22T06:29:23.840" v="2234" actId="47"/>
        <pc:sldMkLst>
          <pc:docMk/>
          <pc:sldMk cId="2905440460" sldId="262"/>
        </pc:sldMkLst>
        <pc:picChg chg="del">
          <ac:chgData name="坤 许" userId="27c33e8e49892705" providerId="LiveId" clId="{9BE0582C-B073-4AAD-8DAF-033223919EEB}" dt="2024-02-20T06:17:35.283" v="627" actId="478"/>
          <ac:picMkLst>
            <pc:docMk/>
            <pc:sldMk cId="2905440460" sldId="262"/>
            <ac:picMk id="5" creationId="{B69A14A1-ACFC-B90A-9ECF-1C728840464C}"/>
          </ac:picMkLst>
        </pc:picChg>
        <pc:picChg chg="del">
          <ac:chgData name="坤 许" userId="27c33e8e49892705" providerId="LiveId" clId="{9BE0582C-B073-4AAD-8DAF-033223919EEB}" dt="2024-02-21T07:07:43.773" v="846" actId="21"/>
          <ac:picMkLst>
            <pc:docMk/>
            <pc:sldMk cId="2905440460" sldId="262"/>
            <ac:picMk id="7" creationId="{ED9C57B1-3EA5-CA0C-3FE0-52074CF3E88E}"/>
          </ac:picMkLst>
        </pc:picChg>
      </pc:sldChg>
      <pc:sldChg chg="addSp delSp modSp new mod ord">
        <pc:chgData name="坤 许" userId="27c33e8e49892705" providerId="LiveId" clId="{9BE0582C-B073-4AAD-8DAF-033223919EEB}" dt="2024-02-23T00:39:14.513" v="2589" actId="1076"/>
        <pc:sldMkLst>
          <pc:docMk/>
          <pc:sldMk cId="4056220770" sldId="263"/>
        </pc:sldMkLst>
        <pc:spChg chg="del">
          <ac:chgData name="坤 许" userId="27c33e8e49892705" providerId="LiveId" clId="{9BE0582C-B073-4AAD-8DAF-033223919EEB}" dt="2024-02-20T06:17:45.272" v="629" actId="478"/>
          <ac:spMkLst>
            <pc:docMk/>
            <pc:sldMk cId="4056220770" sldId="263"/>
            <ac:spMk id="2" creationId="{C9C59C09-FDC7-4645-78DE-1338B5238194}"/>
          </ac:spMkLst>
        </pc:spChg>
        <pc:spChg chg="del">
          <ac:chgData name="坤 许" userId="27c33e8e49892705" providerId="LiveId" clId="{9BE0582C-B073-4AAD-8DAF-033223919EEB}" dt="2024-02-20T06:17:45.272" v="629" actId="478"/>
          <ac:spMkLst>
            <pc:docMk/>
            <pc:sldMk cId="4056220770" sldId="263"/>
            <ac:spMk id="3" creationId="{15486592-86F7-B1B7-B753-8F53BEF32BCD}"/>
          </ac:spMkLst>
        </pc:spChg>
        <pc:spChg chg="add mod">
          <ac:chgData name="坤 许" userId="27c33e8e49892705" providerId="LiveId" clId="{9BE0582C-B073-4AAD-8DAF-033223919EEB}" dt="2024-02-23T00:39:14.513" v="2589" actId="1076"/>
          <ac:spMkLst>
            <pc:docMk/>
            <pc:sldMk cId="4056220770" sldId="263"/>
            <ac:spMk id="3" creationId="{43AC11C7-7B84-3C73-4A77-08EC45E9EE8D}"/>
          </ac:spMkLst>
        </pc:spChg>
        <pc:spChg chg="add mod">
          <ac:chgData name="坤 许" userId="27c33e8e49892705" providerId="LiveId" clId="{9BE0582C-B073-4AAD-8DAF-033223919EEB}" dt="2024-02-21T07:07:59.285" v="876" actId="20577"/>
          <ac:spMkLst>
            <pc:docMk/>
            <pc:sldMk cId="4056220770" sldId="263"/>
            <ac:spMk id="4" creationId="{0F6E6AA6-7E35-70D6-0136-98F4CEAFAA0E}"/>
          </ac:spMkLst>
        </pc:spChg>
        <pc:spChg chg="add mod">
          <ac:chgData name="坤 许" userId="27c33e8e49892705" providerId="LiveId" clId="{9BE0582C-B073-4AAD-8DAF-033223919EEB}" dt="2024-02-23T00:34:36.527" v="2583" actId="1076"/>
          <ac:spMkLst>
            <pc:docMk/>
            <pc:sldMk cId="4056220770" sldId="263"/>
            <ac:spMk id="5" creationId="{5C3E4BB3-79FE-C4BE-6893-E40D3FD8E774}"/>
          </ac:spMkLst>
        </pc:spChg>
        <pc:spChg chg="add mod">
          <ac:chgData name="坤 许" userId="27c33e8e49892705" providerId="LiveId" clId="{9BE0582C-B073-4AAD-8DAF-033223919EEB}" dt="2024-02-23T00:34:34.485" v="2582" actId="1076"/>
          <ac:spMkLst>
            <pc:docMk/>
            <pc:sldMk cId="4056220770" sldId="263"/>
            <ac:spMk id="9" creationId="{C6BA55AF-9150-6D53-882B-82BAB0CB9A1D}"/>
          </ac:spMkLst>
        </pc:spChg>
        <pc:spChg chg="add del">
          <ac:chgData name="坤 许" userId="27c33e8e49892705" providerId="LiveId" clId="{9BE0582C-B073-4AAD-8DAF-033223919EEB}" dt="2024-02-21T07:11:03.878" v="941"/>
          <ac:spMkLst>
            <pc:docMk/>
            <pc:sldMk cId="4056220770" sldId="263"/>
            <ac:spMk id="11" creationId="{17620431-D928-C86B-9F65-36740ACF0F02}"/>
          </ac:spMkLst>
        </pc:spChg>
        <pc:spChg chg="add del">
          <ac:chgData name="坤 许" userId="27c33e8e49892705" providerId="LiveId" clId="{9BE0582C-B073-4AAD-8DAF-033223919EEB}" dt="2024-02-21T07:11:05.800" v="943" actId="22"/>
          <ac:spMkLst>
            <pc:docMk/>
            <pc:sldMk cId="4056220770" sldId="263"/>
            <ac:spMk id="13" creationId="{C93B3AEA-7F5F-E329-3093-640EE601F42C}"/>
          </ac:spMkLst>
        </pc:spChg>
        <pc:spChg chg="add del mod">
          <ac:chgData name="坤 许" userId="27c33e8e49892705" providerId="LiveId" clId="{9BE0582C-B073-4AAD-8DAF-033223919EEB}" dt="2024-02-21T07:11:44.130" v="976" actId="478"/>
          <ac:spMkLst>
            <pc:docMk/>
            <pc:sldMk cId="4056220770" sldId="263"/>
            <ac:spMk id="15" creationId="{4CA61090-19A0-14FA-6DA6-4B20E8A07F04}"/>
          </ac:spMkLst>
        </pc:spChg>
        <pc:spChg chg="add mod">
          <ac:chgData name="坤 许" userId="27c33e8e49892705" providerId="LiveId" clId="{9BE0582C-B073-4AAD-8DAF-033223919EEB}" dt="2024-02-23T00:34:38.191" v="2584" actId="1076"/>
          <ac:spMkLst>
            <pc:docMk/>
            <pc:sldMk cId="4056220770" sldId="263"/>
            <ac:spMk id="16" creationId="{0109CD30-CFCB-E97C-858B-458B50DC4D28}"/>
          </ac:spMkLst>
        </pc:spChg>
        <pc:spChg chg="add mod">
          <ac:chgData name="坤 许" userId="27c33e8e49892705" providerId="LiveId" clId="{9BE0582C-B073-4AAD-8DAF-033223919EEB}" dt="2024-02-21T07:13:36.513" v="997" actId="1582"/>
          <ac:spMkLst>
            <pc:docMk/>
            <pc:sldMk cId="4056220770" sldId="263"/>
            <ac:spMk id="19" creationId="{051C174C-4E40-718F-A604-AE3AD45AA7BC}"/>
          </ac:spMkLst>
        </pc:spChg>
        <pc:picChg chg="add mod">
          <ac:chgData name="坤 许" userId="27c33e8e49892705" providerId="LiveId" clId="{9BE0582C-B073-4AAD-8DAF-033223919EEB}" dt="2024-02-23T00:34:32.916" v="2581" actId="1076"/>
          <ac:picMkLst>
            <pc:docMk/>
            <pc:sldMk cId="4056220770" sldId="263"/>
            <ac:picMk id="7" creationId="{ED9C57B1-3EA5-CA0C-3FE0-52074CF3E88E}"/>
          </ac:picMkLst>
        </pc:picChg>
        <pc:picChg chg="add mod">
          <ac:chgData name="坤 许" userId="27c33e8e49892705" providerId="LiveId" clId="{9BE0582C-B073-4AAD-8DAF-033223919EEB}" dt="2024-02-21T07:11:01.588" v="937" actId="1076"/>
          <ac:picMkLst>
            <pc:docMk/>
            <pc:sldMk cId="4056220770" sldId="263"/>
            <ac:picMk id="8" creationId="{1367782C-A630-DCF6-5C5F-EB0186EA5011}"/>
          </ac:picMkLst>
        </pc:picChg>
        <pc:picChg chg="add mod">
          <ac:chgData name="坤 许" userId="27c33e8e49892705" providerId="LiveId" clId="{9BE0582C-B073-4AAD-8DAF-033223919EEB}" dt="2024-02-21T07:12:05.103" v="981" actId="1440"/>
          <ac:picMkLst>
            <pc:docMk/>
            <pc:sldMk cId="4056220770" sldId="263"/>
            <ac:picMk id="18" creationId="{4E26E457-4BA3-4F83-664D-01485A22B170}"/>
          </ac:picMkLst>
        </pc:picChg>
      </pc:sldChg>
      <pc:sldChg chg="addSp modSp add mod ord">
        <pc:chgData name="坤 许" userId="27c33e8e49892705" providerId="LiveId" clId="{9BE0582C-B073-4AAD-8DAF-033223919EEB}" dt="2024-02-23T00:54:52.485" v="2599" actId="1076"/>
        <pc:sldMkLst>
          <pc:docMk/>
          <pc:sldMk cId="1444348729" sldId="264"/>
        </pc:sldMkLst>
        <pc:spChg chg="add mod">
          <ac:chgData name="坤 许" userId="27c33e8e49892705" providerId="LiveId" clId="{9BE0582C-B073-4AAD-8DAF-033223919EEB}" dt="2024-02-23T00:54:52.485" v="2599" actId="1076"/>
          <ac:spMkLst>
            <pc:docMk/>
            <pc:sldMk cId="1444348729" sldId="264"/>
            <ac:spMk id="5" creationId="{413FF521-8655-9D1D-7CFC-F96E612D9DC0}"/>
          </ac:spMkLst>
        </pc:spChg>
        <pc:picChg chg="add mod">
          <ac:chgData name="坤 许" userId="27c33e8e49892705" providerId="LiveId" clId="{9BE0582C-B073-4AAD-8DAF-033223919EEB}" dt="2024-02-23T00:54:45.953" v="2593" actId="14100"/>
          <ac:picMkLst>
            <pc:docMk/>
            <pc:sldMk cId="1444348729" sldId="264"/>
            <ac:picMk id="3" creationId="{AE41A2DD-13F8-4991-1B76-0793C1F96D24}"/>
          </ac:picMkLst>
        </pc:picChg>
      </pc:sldChg>
      <pc:sldChg chg="addSp delSp modSp new mod">
        <pc:chgData name="坤 许" userId="27c33e8e49892705" providerId="LiveId" clId="{9BE0582C-B073-4AAD-8DAF-033223919EEB}" dt="2024-02-21T07:15:37.558" v="1083" actId="1076"/>
        <pc:sldMkLst>
          <pc:docMk/>
          <pc:sldMk cId="3788393074" sldId="265"/>
        </pc:sldMkLst>
        <pc:spChg chg="del">
          <ac:chgData name="坤 许" userId="27c33e8e49892705" providerId="LiveId" clId="{9BE0582C-B073-4AAD-8DAF-033223919EEB}" dt="2024-02-21T07:12:27.817" v="983" actId="478"/>
          <ac:spMkLst>
            <pc:docMk/>
            <pc:sldMk cId="3788393074" sldId="265"/>
            <ac:spMk id="2" creationId="{F609A487-21D7-63E2-D3C3-FAB493336CB5}"/>
          </ac:spMkLst>
        </pc:spChg>
        <pc:spChg chg="del">
          <ac:chgData name="坤 许" userId="27c33e8e49892705" providerId="LiveId" clId="{9BE0582C-B073-4AAD-8DAF-033223919EEB}" dt="2024-02-21T07:12:27.817" v="983" actId="478"/>
          <ac:spMkLst>
            <pc:docMk/>
            <pc:sldMk cId="3788393074" sldId="265"/>
            <ac:spMk id="3" creationId="{FAB1FC35-A0C6-5552-F97F-FBBA24B5E0D7}"/>
          </ac:spMkLst>
        </pc:spChg>
        <pc:spChg chg="add mod">
          <ac:chgData name="坤 许" userId="27c33e8e49892705" providerId="LiveId" clId="{9BE0582C-B073-4AAD-8DAF-033223919EEB}" dt="2024-02-21T07:12:44.294" v="988" actId="14100"/>
          <ac:spMkLst>
            <pc:docMk/>
            <pc:sldMk cId="3788393074" sldId="265"/>
            <ac:spMk id="5" creationId="{DFCFD292-2AA8-B384-61BC-AFD961036453}"/>
          </ac:spMkLst>
        </pc:spChg>
        <pc:spChg chg="add mod">
          <ac:chgData name="坤 许" userId="27c33e8e49892705" providerId="LiveId" clId="{9BE0582C-B073-4AAD-8DAF-033223919EEB}" dt="2024-02-21T07:13:40.358" v="999" actId="1076"/>
          <ac:spMkLst>
            <pc:docMk/>
            <pc:sldMk cId="3788393074" sldId="265"/>
            <ac:spMk id="8" creationId="{00B9A57D-819B-914D-3DB9-E5DE63603595}"/>
          </ac:spMkLst>
        </pc:spChg>
        <pc:spChg chg="add mod">
          <ac:chgData name="坤 许" userId="27c33e8e49892705" providerId="LiveId" clId="{9BE0582C-B073-4AAD-8DAF-033223919EEB}" dt="2024-02-21T07:13:47.118" v="1004" actId="208"/>
          <ac:spMkLst>
            <pc:docMk/>
            <pc:sldMk cId="3788393074" sldId="265"/>
            <ac:spMk id="9" creationId="{43176FBF-CA8D-593E-6103-2A677F079B4E}"/>
          </ac:spMkLst>
        </pc:spChg>
        <pc:spChg chg="add mod">
          <ac:chgData name="坤 许" userId="27c33e8e49892705" providerId="LiveId" clId="{9BE0582C-B073-4AAD-8DAF-033223919EEB}" dt="2024-02-21T07:13:59.645" v="1027" actId="1076"/>
          <ac:spMkLst>
            <pc:docMk/>
            <pc:sldMk cId="3788393074" sldId="265"/>
            <ac:spMk id="10" creationId="{61CCB11D-95E6-B438-F6C4-1DD71B7E8D9D}"/>
          </ac:spMkLst>
        </pc:spChg>
        <pc:spChg chg="add mod">
          <ac:chgData name="坤 许" userId="27c33e8e49892705" providerId="LiveId" clId="{9BE0582C-B073-4AAD-8DAF-033223919EEB}" dt="2024-02-21T07:14:58.639" v="1032" actId="14100"/>
          <ac:spMkLst>
            <pc:docMk/>
            <pc:sldMk cId="3788393074" sldId="265"/>
            <ac:spMk id="13" creationId="{A8B47228-682C-F4E9-55FB-C1DC76F26C5B}"/>
          </ac:spMkLst>
        </pc:spChg>
        <pc:spChg chg="add mod">
          <ac:chgData name="坤 许" userId="27c33e8e49892705" providerId="LiveId" clId="{9BE0582C-B073-4AAD-8DAF-033223919EEB}" dt="2024-02-21T07:15:06.173" v="1049" actId="20577"/>
          <ac:spMkLst>
            <pc:docMk/>
            <pc:sldMk cId="3788393074" sldId="265"/>
            <ac:spMk id="14" creationId="{8C3B4633-4AC0-D8F3-4BA4-1AF324C1530E}"/>
          </ac:spMkLst>
        </pc:spChg>
        <pc:spChg chg="add mod">
          <ac:chgData name="坤 许" userId="27c33e8e49892705" providerId="LiveId" clId="{9BE0582C-B073-4AAD-8DAF-033223919EEB}" dt="2024-02-21T07:15:16.322" v="1073" actId="20577"/>
          <ac:spMkLst>
            <pc:docMk/>
            <pc:sldMk cId="3788393074" sldId="265"/>
            <ac:spMk id="15" creationId="{805534F8-96A9-26AC-B587-E732FE994032}"/>
          </ac:spMkLst>
        </pc:spChg>
        <pc:spChg chg="add mod">
          <ac:chgData name="坤 许" userId="27c33e8e49892705" providerId="LiveId" clId="{9BE0582C-B073-4AAD-8DAF-033223919EEB}" dt="2024-02-21T07:15:18.850" v="1075" actId="571"/>
          <ac:spMkLst>
            <pc:docMk/>
            <pc:sldMk cId="3788393074" sldId="265"/>
            <ac:spMk id="17" creationId="{02EEB23B-2553-96C7-A50B-5D3D4C1918E1}"/>
          </ac:spMkLst>
        </pc:spChg>
        <pc:spChg chg="add mod">
          <ac:chgData name="坤 许" userId="27c33e8e49892705" providerId="LiveId" clId="{9BE0582C-B073-4AAD-8DAF-033223919EEB}" dt="2024-02-21T07:15:25.121" v="1080" actId="20577"/>
          <ac:spMkLst>
            <pc:docMk/>
            <pc:sldMk cId="3788393074" sldId="265"/>
            <ac:spMk id="18" creationId="{08120583-E2D5-A78F-93BB-9EE61C5FBBDB}"/>
          </ac:spMkLst>
        </pc:spChg>
        <pc:picChg chg="add mod">
          <ac:chgData name="坤 许" userId="27c33e8e49892705" providerId="LiveId" clId="{9BE0582C-B073-4AAD-8DAF-033223919EEB}" dt="2024-02-21T07:13:00.267" v="992" actId="1076"/>
          <ac:picMkLst>
            <pc:docMk/>
            <pc:sldMk cId="3788393074" sldId="265"/>
            <ac:picMk id="7" creationId="{708BA258-905B-6721-BE5A-D7D8FBB7E3DA}"/>
          </ac:picMkLst>
        </pc:picChg>
        <pc:picChg chg="add mod">
          <ac:chgData name="坤 许" userId="27c33e8e49892705" providerId="LiveId" clId="{9BE0582C-B073-4AAD-8DAF-033223919EEB}" dt="2024-02-21T07:14:51.797" v="1029" actId="1076"/>
          <ac:picMkLst>
            <pc:docMk/>
            <pc:sldMk cId="3788393074" sldId="265"/>
            <ac:picMk id="12" creationId="{59A5C004-B544-378D-00FA-7C7B302E700C}"/>
          </ac:picMkLst>
        </pc:picChg>
        <pc:picChg chg="add mod">
          <ac:chgData name="坤 许" userId="27c33e8e49892705" providerId="LiveId" clId="{9BE0582C-B073-4AAD-8DAF-033223919EEB}" dt="2024-02-21T07:15:18.850" v="1075" actId="571"/>
          <ac:picMkLst>
            <pc:docMk/>
            <pc:sldMk cId="3788393074" sldId="265"/>
            <ac:picMk id="16" creationId="{E52416C1-2EF1-DA53-4E6F-3B2920C8069F}"/>
          </ac:picMkLst>
        </pc:picChg>
        <pc:picChg chg="add mod">
          <ac:chgData name="坤 许" userId="27c33e8e49892705" providerId="LiveId" clId="{9BE0582C-B073-4AAD-8DAF-033223919EEB}" dt="2024-02-21T07:15:37.558" v="1083" actId="1076"/>
          <ac:picMkLst>
            <pc:docMk/>
            <pc:sldMk cId="3788393074" sldId="265"/>
            <ac:picMk id="20" creationId="{763C01AB-08CC-F063-8271-3B65598BEEDA}"/>
          </ac:picMkLst>
        </pc:picChg>
      </pc:sldChg>
      <pc:sldChg chg="addSp delSp modSp new mod">
        <pc:chgData name="坤 许" userId="27c33e8e49892705" providerId="LiveId" clId="{9BE0582C-B073-4AAD-8DAF-033223919EEB}" dt="2024-02-21T07:30:38.373" v="1121" actId="1440"/>
        <pc:sldMkLst>
          <pc:docMk/>
          <pc:sldMk cId="2125267475" sldId="266"/>
        </pc:sldMkLst>
        <pc:spChg chg="del">
          <ac:chgData name="坤 许" userId="27c33e8e49892705" providerId="LiveId" clId="{9BE0582C-B073-4AAD-8DAF-033223919EEB}" dt="2024-02-21T07:29:15.217" v="1085" actId="478"/>
          <ac:spMkLst>
            <pc:docMk/>
            <pc:sldMk cId="2125267475" sldId="266"/>
            <ac:spMk id="2" creationId="{D6D4FA26-245C-6129-E820-66FFB0264859}"/>
          </ac:spMkLst>
        </pc:spChg>
        <pc:spChg chg="del">
          <ac:chgData name="坤 许" userId="27c33e8e49892705" providerId="LiveId" clId="{9BE0582C-B073-4AAD-8DAF-033223919EEB}" dt="2024-02-21T07:29:15.217" v="1085" actId="478"/>
          <ac:spMkLst>
            <pc:docMk/>
            <pc:sldMk cId="2125267475" sldId="266"/>
            <ac:spMk id="3" creationId="{075F116D-8A38-7DBA-049A-1206A457C044}"/>
          </ac:spMkLst>
        </pc:spChg>
        <pc:spChg chg="add mod">
          <ac:chgData name="坤 许" userId="27c33e8e49892705" providerId="LiveId" clId="{9BE0582C-B073-4AAD-8DAF-033223919EEB}" dt="2024-02-21T07:30:10.297" v="1099" actId="1076"/>
          <ac:spMkLst>
            <pc:docMk/>
            <pc:sldMk cId="2125267475" sldId="266"/>
            <ac:spMk id="4" creationId="{9BCF5FAD-0706-B53D-D8AE-21AB506E70C3}"/>
          </ac:spMkLst>
        </pc:spChg>
        <pc:spChg chg="add mod">
          <ac:chgData name="坤 许" userId="27c33e8e49892705" providerId="LiveId" clId="{9BE0582C-B073-4AAD-8DAF-033223919EEB}" dt="2024-02-21T07:30:25.461" v="1117" actId="1076"/>
          <ac:spMkLst>
            <pc:docMk/>
            <pc:sldMk cId="2125267475" sldId="266"/>
            <ac:spMk id="7" creationId="{DB20B660-CBD3-716E-A7D5-90E20CC01239}"/>
          </ac:spMkLst>
        </pc:spChg>
        <pc:picChg chg="add mod">
          <ac:chgData name="坤 许" userId="27c33e8e49892705" providerId="LiveId" clId="{9BE0582C-B073-4AAD-8DAF-033223919EEB}" dt="2024-02-21T07:30:11.524" v="1100" actId="1076"/>
          <ac:picMkLst>
            <pc:docMk/>
            <pc:sldMk cId="2125267475" sldId="266"/>
            <ac:picMk id="6" creationId="{AC3C98E3-A266-708D-8436-7770710BD926}"/>
          </ac:picMkLst>
        </pc:picChg>
        <pc:picChg chg="add mod">
          <ac:chgData name="坤 许" userId="27c33e8e49892705" providerId="LiveId" clId="{9BE0582C-B073-4AAD-8DAF-033223919EEB}" dt="2024-02-21T07:30:38.373" v="1121" actId="1440"/>
          <ac:picMkLst>
            <pc:docMk/>
            <pc:sldMk cId="2125267475" sldId="266"/>
            <ac:picMk id="9" creationId="{70FF9AA7-D04E-57E7-63E4-65CC449ABBEB}"/>
          </ac:picMkLst>
        </pc:picChg>
      </pc:sldChg>
      <pc:sldChg chg="addSp delSp modSp new mod">
        <pc:chgData name="坤 许" userId="27c33e8e49892705" providerId="LiveId" clId="{9BE0582C-B073-4AAD-8DAF-033223919EEB}" dt="2024-02-22T06:41:24.535" v="2278"/>
        <pc:sldMkLst>
          <pc:docMk/>
          <pc:sldMk cId="2693335959" sldId="267"/>
        </pc:sldMkLst>
        <pc:spChg chg="del">
          <ac:chgData name="坤 许" userId="27c33e8e49892705" providerId="LiveId" clId="{9BE0582C-B073-4AAD-8DAF-033223919EEB}" dt="2024-02-21T07:30:45.563" v="1123" actId="478"/>
          <ac:spMkLst>
            <pc:docMk/>
            <pc:sldMk cId="2693335959" sldId="267"/>
            <ac:spMk id="2" creationId="{33C18B85-4C98-6025-4264-42AECB733695}"/>
          </ac:spMkLst>
        </pc:spChg>
        <pc:spChg chg="del">
          <ac:chgData name="坤 许" userId="27c33e8e49892705" providerId="LiveId" clId="{9BE0582C-B073-4AAD-8DAF-033223919EEB}" dt="2024-02-21T07:30:45.563" v="1123" actId="478"/>
          <ac:spMkLst>
            <pc:docMk/>
            <pc:sldMk cId="2693335959" sldId="267"/>
            <ac:spMk id="3" creationId="{69CC13E4-EC18-8710-B7C8-99404F224CCC}"/>
          </ac:spMkLst>
        </pc:spChg>
        <pc:spChg chg="add mod">
          <ac:chgData name="坤 许" userId="27c33e8e49892705" providerId="LiveId" clId="{9BE0582C-B073-4AAD-8DAF-033223919EEB}" dt="2024-02-21T07:32:05.042" v="1135" actId="1076"/>
          <ac:spMkLst>
            <pc:docMk/>
            <pc:sldMk cId="2693335959" sldId="267"/>
            <ac:spMk id="7" creationId="{759336D8-F21D-B25D-3A34-B6E544373522}"/>
          </ac:spMkLst>
        </pc:spChg>
        <pc:spChg chg="add mod">
          <ac:chgData name="坤 许" userId="27c33e8e49892705" providerId="LiveId" clId="{9BE0582C-B073-4AAD-8DAF-033223919EEB}" dt="2024-02-21T07:32:39.261" v="1167" actId="1076"/>
          <ac:spMkLst>
            <pc:docMk/>
            <pc:sldMk cId="2693335959" sldId="267"/>
            <ac:spMk id="10" creationId="{F61B1813-5AFB-9B65-64B2-F6C240886212}"/>
          </ac:spMkLst>
        </pc:spChg>
        <pc:spChg chg="add mod">
          <ac:chgData name="坤 许" userId="27c33e8e49892705" providerId="LiveId" clId="{9BE0582C-B073-4AAD-8DAF-033223919EEB}" dt="2024-02-21T07:33:04.748" v="1233" actId="1076"/>
          <ac:spMkLst>
            <pc:docMk/>
            <pc:sldMk cId="2693335959" sldId="267"/>
            <ac:spMk id="11" creationId="{E8B95B06-1BCD-1BC9-8E31-9075A173E9A5}"/>
          </ac:spMkLst>
        </pc:spChg>
        <pc:spChg chg="add mod">
          <ac:chgData name="坤 许" userId="27c33e8e49892705" providerId="LiveId" clId="{9BE0582C-B073-4AAD-8DAF-033223919EEB}" dt="2024-02-22T02:51:03.312" v="1374" actId="1076"/>
          <ac:spMkLst>
            <pc:docMk/>
            <pc:sldMk cId="2693335959" sldId="267"/>
            <ac:spMk id="15" creationId="{335C4FEE-E7AB-D251-81EF-DD73407C2974}"/>
          </ac:spMkLst>
        </pc:spChg>
        <pc:spChg chg="add mod">
          <ac:chgData name="坤 许" userId="27c33e8e49892705" providerId="LiveId" clId="{9BE0582C-B073-4AAD-8DAF-033223919EEB}" dt="2024-02-22T02:51:03.312" v="1374" actId="1076"/>
          <ac:spMkLst>
            <pc:docMk/>
            <pc:sldMk cId="2693335959" sldId="267"/>
            <ac:spMk id="22" creationId="{136CC4CD-60FD-DC92-0999-E4AF29E4B0E0}"/>
          </ac:spMkLst>
        </pc:spChg>
        <pc:spChg chg="add mod">
          <ac:chgData name="坤 许" userId="27c33e8e49892705" providerId="LiveId" clId="{9BE0582C-B073-4AAD-8DAF-033223919EEB}" dt="2024-02-22T02:51:05.417" v="1375" actId="1076"/>
          <ac:spMkLst>
            <pc:docMk/>
            <pc:sldMk cId="2693335959" sldId="267"/>
            <ac:spMk id="23" creationId="{73759211-4E00-913B-00F4-4E70E24183F8}"/>
          </ac:spMkLst>
        </pc:spChg>
        <pc:spChg chg="add mod">
          <ac:chgData name="坤 许" userId="27c33e8e49892705" providerId="LiveId" clId="{9BE0582C-B073-4AAD-8DAF-033223919EEB}" dt="2024-02-22T02:51:07.650" v="1376" actId="1076"/>
          <ac:spMkLst>
            <pc:docMk/>
            <pc:sldMk cId="2693335959" sldId="267"/>
            <ac:spMk id="24" creationId="{EC2C74C4-27F8-E942-4901-FA052745924D}"/>
          </ac:spMkLst>
        </pc:spChg>
        <pc:spChg chg="add mod">
          <ac:chgData name="坤 许" userId="27c33e8e49892705" providerId="LiveId" clId="{9BE0582C-B073-4AAD-8DAF-033223919EEB}" dt="2024-02-22T05:56:55.507" v="1708" actId="1076"/>
          <ac:spMkLst>
            <pc:docMk/>
            <pc:sldMk cId="2693335959" sldId="267"/>
            <ac:spMk id="26" creationId="{8D96E116-9A40-E1AE-F0EF-3897D2DFE941}"/>
          </ac:spMkLst>
        </pc:spChg>
        <pc:spChg chg="add mod">
          <ac:chgData name="坤 许" userId="27c33e8e49892705" providerId="LiveId" clId="{9BE0582C-B073-4AAD-8DAF-033223919EEB}" dt="2024-02-22T06:40:55.308" v="2273" actId="1076"/>
          <ac:spMkLst>
            <pc:docMk/>
            <pc:sldMk cId="2693335959" sldId="267"/>
            <ac:spMk id="28" creationId="{242A7BE4-F8C1-E6D0-438F-CAF8B3A02931}"/>
          </ac:spMkLst>
        </pc:spChg>
        <pc:spChg chg="add mod">
          <ac:chgData name="坤 许" userId="27c33e8e49892705" providerId="LiveId" clId="{9BE0582C-B073-4AAD-8DAF-033223919EEB}" dt="2024-02-22T06:41:24.535" v="2278"/>
          <ac:spMkLst>
            <pc:docMk/>
            <pc:sldMk cId="2693335959" sldId="267"/>
            <ac:spMk id="29" creationId="{628B387B-528C-4258-3CB8-5D4C8D4C38E4}"/>
          </ac:spMkLst>
        </pc:spChg>
        <pc:picChg chg="add mod">
          <ac:chgData name="坤 许" userId="27c33e8e49892705" providerId="LiveId" clId="{9BE0582C-B073-4AAD-8DAF-033223919EEB}" dt="2024-02-21T07:32:03.530" v="1134" actId="1076"/>
          <ac:picMkLst>
            <pc:docMk/>
            <pc:sldMk cId="2693335959" sldId="267"/>
            <ac:picMk id="5" creationId="{05A2E98F-DDE5-3C82-17C2-AC4846B968CF}"/>
          </ac:picMkLst>
        </pc:picChg>
        <pc:picChg chg="add mod">
          <ac:chgData name="坤 许" userId="27c33e8e49892705" providerId="LiveId" clId="{9BE0582C-B073-4AAD-8DAF-033223919EEB}" dt="2024-02-21T07:32:40.640" v="1168" actId="1076"/>
          <ac:picMkLst>
            <pc:docMk/>
            <pc:sldMk cId="2693335959" sldId="267"/>
            <ac:picMk id="9" creationId="{1B4C4101-617C-0026-43B5-49137FD1F6B2}"/>
          </ac:picMkLst>
        </pc:picChg>
        <pc:picChg chg="add mod">
          <ac:chgData name="坤 许" userId="27c33e8e49892705" providerId="LiveId" clId="{9BE0582C-B073-4AAD-8DAF-033223919EEB}" dt="2024-02-21T07:33:14.774" v="1235" actId="1076"/>
          <ac:picMkLst>
            <pc:docMk/>
            <pc:sldMk cId="2693335959" sldId="267"/>
            <ac:picMk id="13" creationId="{641D164F-AC7D-779B-8A38-C619DF1BC3E0}"/>
          </ac:picMkLst>
        </pc:picChg>
        <pc:picChg chg="add mod">
          <ac:chgData name="坤 许" userId="27c33e8e49892705" providerId="LiveId" clId="{9BE0582C-B073-4AAD-8DAF-033223919EEB}" dt="2024-02-22T02:51:03.312" v="1374" actId="1076"/>
          <ac:picMkLst>
            <pc:docMk/>
            <pc:sldMk cId="2693335959" sldId="267"/>
            <ac:picMk id="17" creationId="{7A51BE63-A71F-3DA8-85E4-F10801D71C48}"/>
          </ac:picMkLst>
        </pc:picChg>
        <pc:picChg chg="add mod">
          <ac:chgData name="坤 许" userId="27c33e8e49892705" providerId="LiveId" clId="{9BE0582C-B073-4AAD-8DAF-033223919EEB}" dt="2024-02-22T02:51:03.312" v="1374" actId="1076"/>
          <ac:picMkLst>
            <pc:docMk/>
            <pc:sldMk cId="2693335959" sldId="267"/>
            <ac:picMk id="19" creationId="{CD49D589-9B65-75B2-EE36-2AECC0FB7EBD}"/>
          </ac:picMkLst>
        </pc:picChg>
        <pc:picChg chg="add mod">
          <ac:chgData name="坤 许" userId="27c33e8e49892705" providerId="LiveId" clId="{9BE0582C-B073-4AAD-8DAF-033223919EEB}" dt="2024-02-22T06:40:57.690" v="2276" actId="1076"/>
          <ac:picMkLst>
            <pc:docMk/>
            <pc:sldMk cId="2693335959" sldId="267"/>
            <ac:picMk id="21" creationId="{639CCE08-058D-FFFA-E354-B75957283E42}"/>
          </ac:picMkLst>
        </pc:picChg>
      </pc:sldChg>
      <pc:sldChg chg="addSp delSp modSp new mod">
        <pc:chgData name="坤 许" userId="27c33e8e49892705" providerId="LiveId" clId="{9BE0582C-B073-4AAD-8DAF-033223919EEB}" dt="2024-02-22T03:07:25.739" v="1525" actId="1076"/>
        <pc:sldMkLst>
          <pc:docMk/>
          <pc:sldMk cId="1178651880" sldId="268"/>
        </pc:sldMkLst>
        <pc:spChg chg="del">
          <ac:chgData name="坤 许" userId="27c33e8e49892705" providerId="LiveId" clId="{9BE0582C-B073-4AAD-8DAF-033223919EEB}" dt="2024-02-21T07:34:40.048" v="1334" actId="478"/>
          <ac:spMkLst>
            <pc:docMk/>
            <pc:sldMk cId="1178651880" sldId="268"/>
            <ac:spMk id="2" creationId="{394A3A43-E156-FAF4-287A-AFCC715B00B3}"/>
          </ac:spMkLst>
        </pc:spChg>
        <pc:spChg chg="del">
          <ac:chgData name="坤 许" userId="27c33e8e49892705" providerId="LiveId" clId="{9BE0582C-B073-4AAD-8DAF-033223919EEB}" dt="2024-02-21T07:34:40.048" v="1334" actId="478"/>
          <ac:spMkLst>
            <pc:docMk/>
            <pc:sldMk cId="1178651880" sldId="268"/>
            <ac:spMk id="3" creationId="{9BADA427-4360-9B8E-54E5-28B89929E18D}"/>
          </ac:spMkLst>
        </pc:spChg>
        <pc:spChg chg="add del mod">
          <ac:chgData name="坤 许" userId="27c33e8e49892705" providerId="LiveId" clId="{9BE0582C-B073-4AAD-8DAF-033223919EEB}" dt="2024-02-22T03:06:21.096" v="1506" actId="478"/>
          <ac:spMkLst>
            <pc:docMk/>
            <pc:sldMk cId="1178651880" sldId="268"/>
            <ac:spMk id="4" creationId="{62EC36B8-551A-4603-EA55-75ACABDE07F3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9" creationId="{FB7564CF-9106-7E28-F83F-99268F110918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3" creationId="{D91A74F0-FADA-EAAD-66B6-5B9007E8D922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4" creationId="{46E7270A-95C0-E8F4-30ED-506E7079AF80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5" creationId="{4009FFD3-74D0-796C-1CF0-A131F756B6E1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6" creationId="{744F85B9-9111-9F3F-19B6-10B72F119FAB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7" creationId="{1E47B8A0-D510-5B0B-A093-5CADB199760D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8" creationId="{EF9F97DC-81C9-27A3-8F59-72C529026BD7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19" creationId="{95B0A857-8619-18F5-4317-A89F93577163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20" creationId="{B98748F9-642D-2092-A9D0-0B1F27BBDA6C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21" creationId="{6B0874B6-C8FA-CD0D-A0D2-7AD66E392C45}"/>
          </ac:spMkLst>
        </pc:spChg>
        <pc:spChg chg="add mod">
          <ac:chgData name="坤 许" userId="27c33e8e49892705" providerId="LiveId" clId="{9BE0582C-B073-4AAD-8DAF-033223919EEB}" dt="2024-02-22T03:06:26.531" v="1507" actId="1076"/>
          <ac:spMkLst>
            <pc:docMk/>
            <pc:sldMk cId="1178651880" sldId="268"/>
            <ac:spMk id="22" creationId="{DFA94E9E-A954-CEFA-964E-66E9F8EBD66E}"/>
          </ac:spMkLst>
        </pc:spChg>
        <pc:picChg chg="add del mod">
          <ac:chgData name="坤 许" userId="27c33e8e49892705" providerId="LiveId" clId="{9BE0582C-B073-4AAD-8DAF-033223919EEB}" dt="2024-02-22T03:06:21.096" v="1506" actId="478"/>
          <ac:picMkLst>
            <pc:docMk/>
            <pc:sldMk cId="1178651880" sldId="268"/>
            <ac:picMk id="6" creationId="{AF1C4EF6-1D3B-5BE1-4491-50CBBAFFBADA}"/>
          </ac:picMkLst>
        </pc:picChg>
        <pc:picChg chg="add mod">
          <ac:chgData name="坤 许" userId="27c33e8e49892705" providerId="LiveId" clId="{9BE0582C-B073-4AAD-8DAF-033223919EEB}" dt="2024-02-22T03:06:26.531" v="1507" actId="1076"/>
          <ac:picMkLst>
            <pc:docMk/>
            <pc:sldMk cId="1178651880" sldId="268"/>
            <ac:picMk id="8" creationId="{35A49015-A264-F864-E8FA-2BC63DAF7D43}"/>
          </ac:picMkLst>
        </pc:picChg>
        <pc:picChg chg="add mod">
          <ac:chgData name="坤 许" userId="27c33e8e49892705" providerId="LiveId" clId="{9BE0582C-B073-4AAD-8DAF-033223919EEB}" dt="2024-02-22T03:06:26.531" v="1507" actId="1076"/>
          <ac:picMkLst>
            <pc:docMk/>
            <pc:sldMk cId="1178651880" sldId="268"/>
            <ac:picMk id="11" creationId="{6C3CF457-3DDA-B972-D0E1-73060818DB14}"/>
          </ac:picMkLst>
        </pc:picChg>
        <pc:picChg chg="add mod modCrop">
          <ac:chgData name="坤 许" userId="27c33e8e49892705" providerId="LiveId" clId="{9BE0582C-B073-4AAD-8DAF-033223919EEB}" dt="2024-02-22T03:07:23.357" v="1523" actId="732"/>
          <ac:picMkLst>
            <pc:docMk/>
            <pc:sldMk cId="1178651880" sldId="268"/>
            <ac:picMk id="24" creationId="{967FDA2E-01DE-16FE-05A1-5635C0A8C604}"/>
          </ac:picMkLst>
        </pc:picChg>
        <pc:picChg chg="add del mod">
          <ac:chgData name="坤 许" userId="27c33e8e49892705" providerId="LiveId" clId="{9BE0582C-B073-4AAD-8DAF-033223919EEB}" dt="2024-02-22T03:06:49.801" v="1512" actId="478"/>
          <ac:picMkLst>
            <pc:docMk/>
            <pc:sldMk cId="1178651880" sldId="268"/>
            <ac:picMk id="25" creationId="{3BA2D217-C135-186C-CB55-6671992AFEB5}"/>
          </ac:picMkLst>
        </pc:picChg>
        <pc:picChg chg="add mod">
          <ac:chgData name="坤 许" userId="27c33e8e49892705" providerId="LiveId" clId="{9BE0582C-B073-4AAD-8DAF-033223919EEB}" dt="2024-02-22T03:07:25.739" v="1525" actId="1076"/>
          <ac:picMkLst>
            <pc:docMk/>
            <pc:sldMk cId="1178651880" sldId="268"/>
            <ac:picMk id="27" creationId="{6D9478F2-DCFC-788C-F93A-5151DD2ADC25}"/>
          </ac:picMkLst>
        </pc:picChg>
        <pc:picChg chg="add mod modCrop">
          <ac:chgData name="坤 许" userId="27c33e8e49892705" providerId="LiveId" clId="{9BE0582C-B073-4AAD-8DAF-033223919EEB}" dt="2024-02-22T03:07:24.822" v="1524" actId="1076"/>
          <ac:picMkLst>
            <pc:docMk/>
            <pc:sldMk cId="1178651880" sldId="268"/>
            <ac:picMk id="28" creationId="{7947B23A-94F8-AA84-60BC-9478E13FBFEA}"/>
          </ac:picMkLst>
        </pc:picChg>
      </pc:sldChg>
      <pc:sldChg chg="addSp delSp modSp new del mod">
        <pc:chgData name="坤 许" userId="27c33e8e49892705" providerId="LiveId" clId="{9BE0582C-B073-4AAD-8DAF-033223919EEB}" dt="2024-02-22T07:16:45.280" v="2456" actId="47"/>
        <pc:sldMkLst>
          <pc:docMk/>
          <pc:sldMk cId="2387708199" sldId="269"/>
        </pc:sldMkLst>
        <pc:spChg chg="del">
          <ac:chgData name="坤 许" userId="27c33e8e49892705" providerId="LiveId" clId="{9BE0582C-B073-4AAD-8DAF-033223919EEB}" dt="2024-02-22T00:54:01.187" v="1336" actId="478"/>
          <ac:spMkLst>
            <pc:docMk/>
            <pc:sldMk cId="2387708199" sldId="269"/>
            <ac:spMk id="2" creationId="{017B1B7F-9387-C0FB-721E-C898B1D8AEC2}"/>
          </ac:spMkLst>
        </pc:spChg>
        <pc:spChg chg="del">
          <ac:chgData name="坤 许" userId="27c33e8e49892705" providerId="LiveId" clId="{9BE0582C-B073-4AAD-8DAF-033223919EEB}" dt="2024-02-22T00:54:01.187" v="1336" actId="478"/>
          <ac:spMkLst>
            <pc:docMk/>
            <pc:sldMk cId="2387708199" sldId="269"/>
            <ac:spMk id="3" creationId="{7C1CBD95-7C47-3687-BD78-E2E27EA58D23}"/>
          </ac:spMkLst>
        </pc:spChg>
        <pc:picChg chg="add mod">
          <ac:chgData name="坤 许" userId="27c33e8e49892705" providerId="LiveId" clId="{9BE0582C-B073-4AAD-8DAF-033223919EEB}" dt="2024-02-22T00:54:09.812" v="1337" actId="931"/>
          <ac:picMkLst>
            <pc:docMk/>
            <pc:sldMk cId="2387708199" sldId="269"/>
            <ac:picMk id="5" creationId="{EC638E8C-0B8C-0F2F-0D8E-F9E736349D32}"/>
          </ac:picMkLst>
        </pc:picChg>
      </pc:sldChg>
      <pc:sldChg chg="addSp delSp modSp new mod">
        <pc:chgData name="坤 许" userId="27c33e8e49892705" providerId="LiveId" clId="{9BE0582C-B073-4AAD-8DAF-033223919EEB}" dt="2024-02-22T06:12:16.978" v="1970" actId="1076"/>
        <pc:sldMkLst>
          <pc:docMk/>
          <pc:sldMk cId="3844220100" sldId="270"/>
        </pc:sldMkLst>
        <pc:spChg chg="del">
          <ac:chgData name="坤 许" userId="27c33e8e49892705" providerId="LiveId" clId="{9BE0582C-B073-4AAD-8DAF-033223919EEB}" dt="2024-02-22T04:43:19.170" v="1526" actId="478"/>
          <ac:spMkLst>
            <pc:docMk/>
            <pc:sldMk cId="3844220100" sldId="270"/>
            <ac:spMk id="2" creationId="{69781B98-C845-7F90-651D-CE5FF51D2BA1}"/>
          </ac:spMkLst>
        </pc:spChg>
        <pc:spChg chg="del">
          <ac:chgData name="坤 许" userId="27c33e8e49892705" providerId="LiveId" clId="{9BE0582C-B073-4AAD-8DAF-033223919EEB}" dt="2024-02-22T04:43:19.170" v="1526" actId="478"/>
          <ac:spMkLst>
            <pc:docMk/>
            <pc:sldMk cId="3844220100" sldId="270"/>
            <ac:spMk id="3" creationId="{3F7C5585-BC23-07A7-0517-420BFF34C0B9}"/>
          </ac:spMkLst>
        </pc:spChg>
        <pc:spChg chg="add mod">
          <ac:chgData name="坤 许" userId="27c33e8e49892705" providerId="LiveId" clId="{9BE0582C-B073-4AAD-8DAF-033223919EEB}" dt="2024-02-22T05:59:44.762" v="1731" actId="403"/>
          <ac:spMkLst>
            <pc:docMk/>
            <pc:sldMk cId="3844220100" sldId="270"/>
            <ac:spMk id="9" creationId="{B9A34F27-1E65-8BDA-E2B3-9BB18E1ABE26}"/>
          </ac:spMkLst>
        </pc:spChg>
        <pc:spChg chg="add mod">
          <ac:chgData name="坤 许" userId="27c33e8e49892705" providerId="LiveId" clId="{9BE0582C-B073-4AAD-8DAF-033223919EEB}" dt="2024-02-22T05:59:46.730" v="1732" actId="1076"/>
          <ac:spMkLst>
            <pc:docMk/>
            <pc:sldMk cId="3844220100" sldId="270"/>
            <ac:spMk id="10" creationId="{7D217C5E-1390-56A4-5AFD-C7ECAC37A71F}"/>
          </ac:spMkLst>
        </pc:spChg>
        <pc:spChg chg="add mod">
          <ac:chgData name="坤 许" userId="27c33e8e49892705" providerId="LiveId" clId="{9BE0582C-B073-4AAD-8DAF-033223919EEB}" dt="2024-02-22T06:12:16.978" v="1970" actId="1076"/>
          <ac:spMkLst>
            <pc:docMk/>
            <pc:sldMk cId="3844220100" sldId="270"/>
            <ac:spMk id="16" creationId="{03C14BED-85DB-16D2-C471-B67AA5DDB870}"/>
          </ac:spMkLst>
        </pc:spChg>
        <pc:picChg chg="add mod">
          <ac:chgData name="坤 许" userId="27c33e8e49892705" providerId="LiveId" clId="{9BE0582C-B073-4AAD-8DAF-033223919EEB}" dt="2024-02-22T05:59:41.723" v="1729" actId="1076"/>
          <ac:picMkLst>
            <pc:docMk/>
            <pc:sldMk cId="3844220100" sldId="270"/>
            <ac:picMk id="5" creationId="{F3C53405-6EC8-D426-81C1-E86C3AF568AC}"/>
          </ac:picMkLst>
        </pc:picChg>
        <pc:picChg chg="add mod">
          <ac:chgData name="坤 许" userId="27c33e8e49892705" providerId="LiveId" clId="{9BE0582C-B073-4AAD-8DAF-033223919EEB}" dt="2024-02-22T05:59:47.535" v="1733" actId="1076"/>
          <ac:picMkLst>
            <pc:docMk/>
            <pc:sldMk cId="3844220100" sldId="270"/>
            <ac:picMk id="7" creationId="{40A82817-E93D-7FF6-1AB8-F6B27ED63A15}"/>
          </ac:picMkLst>
        </pc:picChg>
        <pc:picChg chg="add del mod">
          <ac:chgData name="坤 许" userId="27c33e8e49892705" providerId="LiveId" clId="{9BE0582C-B073-4AAD-8DAF-033223919EEB}" dt="2024-02-22T05:46:06.204" v="1624" actId="21"/>
          <ac:picMkLst>
            <pc:docMk/>
            <pc:sldMk cId="3844220100" sldId="270"/>
            <ac:picMk id="12" creationId="{B0D7BF70-4C22-49B1-F5EA-F4C0C166D176}"/>
          </ac:picMkLst>
        </pc:picChg>
        <pc:picChg chg="add del mod">
          <ac:chgData name="坤 许" userId="27c33e8e49892705" providerId="LiveId" clId="{9BE0582C-B073-4AAD-8DAF-033223919EEB}" dt="2024-02-22T05:56:12.154" v="1690" actId="21"/>
          <ac:picMkLst>
            <pc:docMk/>
            <pc:sldMk cId="3844220100" sldId="270"/>
            <ac:picMk id="14" creationId="{67F07977-C0E5-CA60-9660-853A63DD10D8}"/>
          </ac:picMkLst>
        </pc:picChg>
      </pc:sldChg>
      <pc:sldChg chg="addSp delSp modSp new mod">
        <pc:chgData name="坤 许" userId="27c33e8e49892705" providerId="LiveId" clId="{9BE0582C-B073-4AAD-8DAF-033223919EEB}" dt="2024-02-22T07:06:02.806" v="2430" actId="1076"/>
        <pc:sldMkLst>
          <pc:docMk/>
          <pc:sldMk cId="1093993390" sldId="271"/>
        </pc:sldMkLst>
        <pc:spChg chg="del">
          <ac:chgData name="坤 许" userId="27c33e8e49892705" providerId="LiveId" clId="{9BE0582C-B073-4AAD-8DAF-033223919EEB}" dt="2024-02-22T05:46:04.984" v="1623" actId="478"/>
          <ac:spMkLst>
            <pc:docMk/>
            <pc:sldMk cId="1093993390" sldId="271"/>
            <ac:spMk id="2" creationId="{93E02210-9CCD-A219-12D4-13B1FC4895D3}"/>
          </ac:spMkLst>
        </pc:spChg>
        <pc:spChg chg="del">
          <ac:chgData name="坤 许" userId="27c33e8e49892705" providerId="LiveId" clId="{9BE0582C-B073-4AAD-8DAF-033223919EEB}" dt="2024-02-22T05:46:04.984" v="1623" actId="478"/>
          <ac:spMkLst>
            <pc:docMk/>
            <pc:sldMk cId="1093993390" sldId="271"/>
            <ac:spMk id="3" creationId="{B79CD796-71A1-A1D5-9124-5E81A47311D7}"/>
          </ac:spMkLst>
        </pc:spChg>
        <pc:spChg chg="add mod">
          <ac:chgData name="坤 许" userId="27c33e8e49892705" providerId="LiveId" clId="{9BE0582C-B073-4AAD-8DAF-033223919EEB}" dt="2024-02-22T05:57:25.276" v="1709" actId="1076"/>
          <ac:spMkLst>
            <pc:docMk/>
            <pc:sldMk cId="1093993390" sldId="271"/>
            <ac:spMk id="6" creationId="{0D45F6FC-5151-57D9-B32E-BB9B3F150635}"/>
          </ac:spMkLst>
        </pc:spChg>
        <pc:spChg chg="add mod">
          <ac:chgData name="坤 许" userId="27c33e8e49892705" providerId="LiveId" clId="{9BE0582C-B073-4AAD-8DAF-033223919EEB}" dt="2024-02-22T05:57:25.276" v="1709" actId="1076"/>
          <ac:spMkLst>
            <pc:docMk/>
            <pc:sldMk cId="1093993390" sldId="271"/>
            <ac:spMk id="7" creationId="{B0804FD4-0CD8-CBED-748C-E5E7BDA6D234}"/>
          </ac:spMkLst>
        </pc:spChg>
        <pc:spChg chg="add mod">
          <ac:chgData name="坤 许" userId="27c33e8e49892705" providerId="LiveId" clId="{9BE0582C-B073-4AAD-8DAF-033223919EEB}" dt="2024-02-22T06:15:19.369" v="1973" actId="207"/>
          <ac:spMkLst>
            <pc:docMk/>
            <pc:sldMk cId="1093993390" sldId="271"/>
            <ac:spMk id="20" creationId="{75E09D1D-3947-64D4-0CA6-2ED1AC8FDD2E}"/>
          </ac:spMkLst>
        </pc:spChg>
        <pc:spChg chg="add mod">
          <ac:chgData name="坤 许" userId="27c33e8e49892705" providerId="LiveId" clId="{9BE0582C-B073-4AAD-8DAF-033223919EEB}" dt="2024-02-22T06:15:25.763" v="1976" actId="207"/>
          <ac:spMkLst>
            <pc:docMk/>
            <pc:sldMk cId="1093993390" sldId="271"/>
            <ac:spMk id="21" creationId="{C0898CC4-0398-1572-2C6D-4D2F521643CD}"/>
          </ac:spMkLst>
        </pc:spChg>
        <pc:spChg chg="add mod">
          <ac:chgData name="坤 许" userId="27c33e8e49892705" providerId="LiveId" clId="{9BE0582C-B073-4AAD-8DAF-033223919EEB}" dt="2024-02-22T06:15:54.354" v="2033" actId="20577"/>
          <ac:spMkLst>
            <pc:docMk/>
            <pc:sldMk cId="1093993390" sldId="271"/>
            <ac:spMk id="22" creationId="{596002B5-B8D1-99C0-DDCE-F0F1DE43ED5A}"/>
          </ac:spMkLst>
        </pc:spChg>
        <pc:spChg chg="add mod">
          <ac:chgData name="坤 许" userId="27c33e8e49892705" providerId="LiveId" clId="{9BE0582C-B073-4AAD-8DAF-033223919EEB}" dt="2024-02-22T07:05:32.824" v="2417" actId="1076"/>
          <ac:spMkLst>
            <pc:docMk/>
            <pc:sldMk cId="1093993390" sldId="271"/>
            <ac:spMk id="26" creationId="{A44CBC91-F940-EBA8-D9CE-F504C49D99B9}"/>
          </ac:spMkLst>
        </pc:spChg>
        <pc:spChg chg="add mod">
          <ac:chgData name="坤 许" userId="27c33e8e49892705" providerId="LiveId" clId="{9BE0582C-B073-4AAD-8DAF-033223919EEB}" dt="2024-02-22T07:06:02.806" v="2430" actId="1076"/>
          <ac:spMkLst>
            <pc:docMk/>
            <pc:sldMk cId="1093993390" sldId="271"/>
            <ac:spMk id="28" creationId="{51084214-FA72-BD97-A9CD-6F1D1824DBFE}"/>
          </ac:spMkLst>
        </pc:spChg>
        <pc:spChg chg="add mod">
          <ac:chgData name="坤 许" userId="27c33e8e49892705" providerId="LiveId" clId="{9BE0582C-B073-4AAD-8DAF-033223919EEB}" dt="2024-02-22T07:05:59.133" v="2428" actId="1076"/>
          <ac:spMkLst>
            <pc:docMk/>
            <pc:sldMk cId="1093993390" sldId="271"/>
            <ac:spMk id="29" creationId="{EFF7737F-7B17-D7B9-6235-974A756A2A53}"/>
          </ac:spMkLst>
        </pc:spChg>
        <pc:grpChg chg="add mod">
          <ac:chgData name="坤 许" userId="27c33e8e49892705" providerId="LiveId" clId="{9BE0582C-B073-4AAD-8DAF-033223919EEB}" dt="2024-02-22T06:53:17.946" v="2370" actId="1076"/>
          <ac:grpSpMkLst>
            <pc:docMk/>
            <pc:sldMk cId="1093993390" sldId="271"/>
            <ac:grpSpMk id="11" creationId="{64F0413F-FADB-E92E-145D-460BAB363E98}"/>
          </ac:grpSpMkLst>
        </pc:grpChg>
        <pc:picChg chg="add mod">
          <ac:chgData name="坤 许" userId="27c33e8e49892705" providerId="LiveId" clId="{9BE0582C-B073-4AAD-8DAF-033223919EEB}" dt="2024-02-22T05:57:26.219" v="1710" actId="1076"/>
          <ac:picMkLst>
            <pc:docMk/>
            <pc:sldMk cId="1093993390" sldId="271"/>
            <ac:picMk id="5" creationId="{92EA4DCD-BA03-AAF1-0C4B-02176D20FC56}"/>
          </ac:picMkLst>
        </pc:picChg>
        <pc:picChg chg="add mod modCrop">
          <ac:chgData name="坤 许" userId="27c33e8e49892705" providerId="LiveId" clId="{9BE0582C-B073-4AAD-8DAF-033223919EEB}" dt="2024-02-22T05:49:25.549" v="1687" actId="1076"/>
          <ac:picMkLst>
            <pc:docMk/>
            <pc:sldMk cId="1093993390" sldId="271"/>
            <ac:picMk id="8" creationId="{E10FAC2D-F950-1E45-F74C-49F4449EC18C}"/>
          </ac:picMkLst>
        </pc:picChg>
        <pc:picChg chg="add mod ord modCrop">
          <ac:chgData name="坤 许" userId="27c33e8e49892705" providerId="LiveId" clId="{9BE0582C-B073-4AAD-8DAF-033223919EEB}" dt="2024-02-22T05:49:23.032" v="1686" actId="1076"/>
          <ac:picMkLst>
            <pc:docMk/>
            <pc:sldMk cId="1093993390" sldId="271"/>
            <ac:picMk id="9" creationId="{01309966-89E2-01A4-3458-A1F3935AF7AC}"/>
          </ac:picMkLst>
        </pc:picChg>
        <pc:picChg chg="add mod modCrop">
          <ac:chgData name="坤 许" userId="27c33e8e49892705" providerId="LiveId" clId="{9BE0582C-B073-4AAD-8DAF-033223919EEB}" dt="2024-02-22T05:49:05.949" v="1682" actId="164"/>
          <ac:picMkLst>
            <pc:docMk/>
            <pc:sldMk cId="1093993390" sldId="271"/>
            <ac:picMk id="10" creationId="{AC3CED81-89BA-234E-DD8C-774377E7A358}"/>
          </ac:picMkLst>
        </pc:picChg>
        <pc:picChg chg="add mod modCrop">
          <ac:chgData name="坤 许" userId="27c33e8e49892705" providerId="LiveId" clId="{9BE0582C-B073-4AAD-8DAF-033223919EEB}" dt="2024-02-22T05:49:05.949" v="1682" actId="164"/>
          <ac:picMkLst>
            <pc:docMk/>
            <pc:sldMk cId="1093993390" sldId="271"/>
            <ac:picMk id="12" creationId="{B0D7BF70-4C22-49B1-F5EA-F4C0C166D176}"/>
          </ac:picMkLst>
        </pc:picChg>
        <pc:picChg chg="add mod">
          <ac:chgData name="坤 许" userId="27c33e8e49892705" providerId="LiveId" clId="{9BE0582C-B073-4AAD-8DAF-033223919EEB}" dt="2024-02-22T05:57:27.449" v="1711" actId="1076"/>
          <ac:picMkLst>
            <pc:docMk/>
            <pc:sldMk cId="1093993390" sldId="271"/>
            <ac:picMk id="14" creationId="{67F07977-C0E5-CA60-9660-853A63DD10D8}"/>
          </ac:picMkLst>
        </pc:picChg>
        <pc:picChg chg="add mod">
          <ac:chgData name="坤 许" userId="27c33e8e49892705" providerId="LiveId" clId="{9BE0582C-B073-4AAD-8DAF-033223919EEB}" dt="2024-02-22T06:53:18.949" v="2371" actId="1076"/>
          <ac:picMkLst>
            <pc:docMk/>
            <pc:sldMk cId="1093993390" sldId="271"/>
            <ac:picMk id="15" creationId="{D88B87C4-48E9-C21B-6F88-FBDC389C69D1}"/>
          </ac:picMkLst>
        </pc:picChg>
        <pc:picChg chg="add del mod">
          <ac:chgData name="坤 许" userId="27c33e8e49892705" providerId="LiveId" clId="{9BE0582C-B073-4AAD-8DAF-033223919EEB}" dt="2024-02-22T05:57:50.438" v="1718" actId="478"/>
          <ac:picMkLst>
            <pc:docMk/>
            <pc:sldMk cId="1093993390" sldId="271"/>
            <ac:picMk id="17" creationId="{85A41ABA-A9A7-F434-5CB7-9F68660D8A96}"/>
          </ac:picMkLst>
        </pc:picChg>
        <pc:picChg chg="add mod">
          <ac:chgData name="坤 许" userId="27c33e8e49892705" providerId="LiveId" clId="{9BE0582C-B073-4AAD-8DAF-033223919EEB}" dt="2024-02-22T05:58:01.621" v="1721" actId="1076"/>
          <ac:picMkLst>
            <pc:docMk/>
            <pc:sldMk cId="1093993390" sldId="271"/>
            <ac:picMk id="19" creationId="{3C93D3F3-568A-12D3-7590-9FD22ABD1522}"/>
          </ac:picMkLst>
        </pc:picChg>
        <pc:picChg chg="add mod">
          <ac:chgData name="坤 许" userId="27c33e8e49892705" providerId="LiveId" clId="{9BE0582C-B073-4AAD-8DAF-033223919EEB}" dt="2024-02-22T06:16:04.502" v="2035" actId="1076"/>
          <ac:picMkLst>
            <pc:docMk/>
            <pc:sldMk cId="1093993390" sldId="271"/>
            <ac:picMk id="24" creationId="{7C03E821-9E58-F47E-9350-0E262E26D808}"/>
          </ac:picMkLst>
        </pc:picChg>
      </pc:sldChg>
      <pc:sldChg chg="addSp delSp modSp new mod">
        <pc:chgData name="坤 许" userId="27c33e8e49892705" providerId="LiveId" clId="{9BE0582C-B073-4AAD-8DAF-033223919EEB}" dt="2024-02-22T07:07:55.047" v="2454" actId="1076"/>
        <pc:sldMkLst>
          <pc:docMk/>
          <pc:sldMk cId="3477130025" sldId="272"/>
        </pc:sldMkLst>
        <pc:spChg chg="del">
          <ac:chgData name="坤 许" userId="27c33e8e49892705" providerId="LiveId" clId="{9BE0582C-B073-4AAD-8DAF-033223919EEB}" dt="2024-02-22T05:59:25.119" v="1723" actId="478"/>
          <ac:spMkLst>
            <pc:docMk/>
            <pc:sldMk cId="3477130025" sldId="272"/>
            <ac:spMk id="2" creationId="{0DB53098-A23A-DDE2-E733-8E57F1E086D1}"/>
          </ac:spMkLst>
        </pc:spChg>
        <pc:spChg chg="del">
          <ac:chgData name="坤 许" userId="27c33e8e49892705" providerId="LiveId" clId="{9BE0582C-B073-4AAD-8DAF-033223919EEB}" dt="2024-02-22T05:59:25.119" v="1723" actId="478"/>
          <ac:spMkLst>
            <pc:docMk/>
            <pc:sldMk cId="3477130025" sldId="272"/>
            <ac:spMk id="3" creationId="{51491D10-F322-E25D-2777-3ABD902F85DB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4" creationId="{3ADC5608-842D-20B3-BBBF-97B67027A151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12" creationId="{D8B30CBA-06F8-B0C8-E196-3DCAAD255AFC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13" creationId="{59011E1C-9ED1-22A0-3EAC-59BE50B905DE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23" creationId="{B5DCD693-E49F-9C77-E49D-68AC7E76BA14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24" creationId="{84BCBE73-FB64-4C49-0AA7-164B7621D8BD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25" creationId="{F443B7DC-EE95-EEF1-00C1-C4C65C8E7E4B}"/>
          </ac:spMkLst>
        </pc:spChg>
        <pc:spChg chg="add mod">
          <ac:chgData name="坤 许" userId="27c33e8e49892705" providerId="LiveId" clId="{9BE0582C-B073-4AAD-8DAF-033223919EEB}" dt="2024-02-22T06:23:22.589" v="2081" actId="164"/>
          <ac:spMkLst>
            <pc:docMk/>
            <pc:sldMk cId="3477130025" sldId="272"/>
            <ac:spMk id="33" creationId="{A3A34B2B-1D7D-B6D7-0D01-00F362F31023}"/>
          </ac:spMkLst>
        </pc:spChg>
        <pc:spChg chg="add mod">
          <ac:chgData name="坤 许" userId="27c33e8e49892705" providerId="LiveId" clId="{9BE0582C-B073-4AAD-8DAF-033223919EEB}" dt="2024-02-22T07:07:55.047" v="2454" actId="1076"/>
          <ac:spMkLst>
            <pc:docMk/>
            <pc:sldMk cId="3477130025" sldId="272"/>
            <ac:spMk id="35" creationId="{8B974EFD-0A8A-F7A8-64B8-5E66077F76E7}"/>
          </ac:spMkLst>
        </pc:spChg>
        <pc:grpChg chg="add mod">
          <ac:chgData name="坤 许" userId="27c33e8e49892705" providerId="LiveId" clId="{9BE0582C-B073-4AAD-8DAF-033223919EEB}" dt="2024-02-22T07:07:55.047" v="2454" actId="1076"/>
          <ac:grpSpMkLst>
            <pc:docMk/>
            <pc:sldMk cId="3477130025" sldId="272"/>
            <ac:grpSpMk id="11" creationId="{043B4FB0-E223-0CA7-6D45-6DC1DC160AF8}"/>
          </ac:grpSpMkLst>
        </pc:grpChg>
        <pc:grpChg chg="add mod">
          <ac:chgData name="坤 许" userId="27c33e8e49892705" providerId="LiveId" clId="{9BE0582C-B073-4AAD-8DAF-033223919EEB}" dt="2024-02-22T07:07:55.047" v="2454" actId="1076"/>
          <ac:grpSpMkLst>
            <pc:docMk/>
            <pc:sldMk cId="3477130025" sldId="272"/>
            <ac:grpSpMk id="21" creationId="{E72E3EC2-4D06-4E02-8300-ADD9845BD1C6}"/>
          </ac:grpSpMkLst>
        </pc:grpChg>
        <pc:grpChg chg="add mod">
          <ac:chgData name="坤 许" userId="27c33e8e49892705" providerId="LiveId" clId="{9BE0582C-B073-4AAD-8DAF-033223919EEB}" dt="2024-02-22T07:07:55.047" v="2454" actId="1076"/>
          <ac:grpSpMkLst>
            <pc:docMk/>
            <pc:sldMk cId="3477130025" sldId="272"/>
            <ac:grpSpMk id="36" creationId="{A674144E-DE60-B183-1F63-DB3D63AAAF45}"/>
          </ac:grpSpMkLst>
        </pc:grpChg>
        <pc:picChg chg="add mod modCrop">
          <ac:chgData name="坤 许" userId="27c33e8e49892705" providerId="LiveId" clId="{9BE0582C-B073-4AAD-8DAF-033223919EEB}" dt="2024-02-22T06:04:14.544" v="1790" actId="164"/>
          <ac:picMkLst>
            <pc:docMk/>
            <pc:sldMk cId="3477130025" sldId="272"/>
            <ac:picMk id="6" creationId="{18BEC97A-4C0F-EA3C-1F09-7D8F6899EFC1}"/>
          </ac:picMkLst>
        </pc:picChg>
        <pc:picChg chg="add mod">
          <ac:chgData name="坤 许" userId="27c33e8e49892705" providerId="LiveId" clId="{9BE0582C-B073-4AAD-8DAF-033223919EEB}" dt="2024-02-22T07:07:55.047" v="2454" actId="1076"/>
          <ac:picMkLst>
            <pc:docMk/>
            <pc:sldMk cId="3477130025" sldId="272"/>
            <ac:picMk id="8" creationId="{08AF8708-B677-5B0E-B7C6-416F95E05C82}"/>
          </ac:picMkLst>
        </pc:picChg>
        <pc:picChg chg="add mod modCrop">
          <ac:chgData name="坤 许" userId="27c33e8e49892705" providerId="LiveId" clId="{9BE0582C-B073-4AAD-8DAF-033223919EEB}" dt="2024-02-22T06:04:14.544" v="1790" actId="164"/>
          <ac:picMkLst>
            <pc:docMk/>
            <pc:sldMk cId="3477130025" sldId="272"/>
            <ac:picMk id="9" creationId="{2F07666E-07F9-B94E-D7FF-CCD2788ADC58}"/>
          </ac:picMkLst>
        </pc:picChg>
        <pc:picChg chg="add mod modCrop">
          <ac:chgData name="坤 许" userId="27c33e8e49892705" providerId="LiveId" clId="{9BE0582C-B073-4AAD-8DAF-033223919EEB}" dt="2024-02-22T06:04:14.544" v="1790" actId="164"/>
          <ac:picMkLst>
            <pc:docMk/>
            <pc:sldMk cId="3477130025" sldId="272"/>
            <ac:picMk id="10" creationId="{2C538D5F-409B-D5D5-90B4-6C2A95BA8031}"/>
          </ac:picMkLst>
        </pc:picChg>
        <pc:picChg chg="add mod modCrop">
          <ac:chgData name="坤 许" userId="27c33e8e49892705" providerId="LiveId" clId="{9BE0582C-B073-4AAD-8DAF-033223919EEB}" dt="2024-02-22T06:10:08.302" v="1878" actId="164"/>
          <ac:picMkLst>
            <pc:docMk/>
            <pc:sldMk cId="3477130025" sldId="272"/>
            <ac:picMk id="15" creationId="{1F49CDAD-7AD7-55FA-3F72-BEFE9CF76C2F}"/>
          </ac:picMkLst>
        </pc:picChg>
        <pc:picChg chg="add del mod modCrop">
          <ac:chgData name="坤 许" userId="27c33e8e49892705" providerId="LiveId" clId="{9BE0582C-B073-4AAD-8DAF-033223919EEB}" dt="2024-02-22T06:09:11.422" v="1857" actId="478"/>
          <ac:picMkLst>
            <pc:docMk/>
            <pc:sldMk cId="3477130025" sldId="272"/>
            <ac:picMk id="16" creationId="{6FBC44E0-E64A-0639-B685-0BEA6F778C9A}"/>
          </ac:picMkLst>
        </pc:picChg>
        <pc:picChg chg="add del mod modCrop">
          <ac:chgData name="坤 许" userId="27c33e8e49892705" providerId="LiveId" clId="{9BE0582C-B073-4AAD-8DAF-033223919EEB}" dt="2024-02-22T06:08:58.665" v="1850" actId="478"/>
          <ac:picMkLst>
            <pc:docMk/>
            <pc:sldMk cId="3477130025" sldId="272"/>
            <ac:picMk id="17" creationId="{C80564D9-950C-4333-7EDC-0B838278C454}"/>
          </ac:picMkLst>
        </pc:picChg>
        <pc:picChg chg="add mod">
          <ac:chgData name="坤 许" userId="27c33e8e49892705" providerId="LiveId" clId="{9BE0582C-B073-4AAD-8DAF-033223919EEB}" dt="2024-02-22T06:10:08.302" v="1878" actId="164"/>
          <ac:picMkLst>
            <pc:docMk/>
            <pc:sldMk cId="3477130025" sldId="272"/>
            <ac:picMk id="18" creationId="{F872A126-59D8-372C-E2C0-5616F7B4338F}"/>
          </ac:picMkLst>
        </pc:picChg>
        <pc:picChg chg="add mod">
          <ac:chgData name="坤 许" userId="27c33e8e49892705" providerId="LiveId" clId="{9BE0582C-B073-4AAD-8DAF-033223919EEB}" dt="2024-02-22T06:10:08.302" v="1878" actId="164"/>
          <ac:picMkLst>
            <pc:docMk/>
            <pc:sldMk cId="3477130025" sldId="272"/>
            <ac:picMk id="19" creationId="{B57DBA85-7A86-6256-A420-A21162A04B60}"/>
          </ac:picMkLst>
        </pc:picChg>
        <pc:picChg chg="add mod modCrop">
          <ac:chgData name="坤 许" userId="27c33e8e49892705" providerId="LiveId" clId="{9BE0582C-B073-4AAD-8DAF-033223919EEB}" dt="2024-02-22T06:10:08.302" v="1878" actId="164"/>
          <ac:picMkLst>
            <pc:docMk/>
            <pc:sldMk cId="3477130025" sldId="272"/>
            <ac:picMk id="20" creationId="{F5A7BC38-5DB1-AB6C-F28C-01DAD015ECCE}"/>
          </ac:picMkLst>
        </pc:picChg>
        <pc:picChg chg="add mod">
          <ac:chgData name="坤 许" userId="27c33e8e49892705" providerId="LiveId" clId="{9BE0582C-B073-4AAD-8DAF-033223919EEB}" dt="2024-02-22T06:10:08.331" v="1879"/>
          <ac:picMkLst>
            <pc:docMk/>
            <pc:sldMk cId="3477130025" sldId="272"/>
            <ac:picMk id="22" creationId="{2717889F-750B-F068-92D6-FD64A7AFB342}"/>
          </ac:picMkLst>
        </pc:picChg>
        <pc:picChg chg="add mod modCrop">
          <ac:chgData name="坤 许" userId="27c33e8e49892705" providerId="LiveId" clId="{9BE0582C-B073-4AAD-8DAF-033223919EEB}" dt="2024-02-22T06:23:22.589" v="2081" actId="164"/>
          <ac:picMkLst>
            <pc:docMk/>
            <pc:sldMk cId="3477130025" sldId="272"/>
            <ac:picMk id="27" creationId="{967C5F68-B666-D015-BE65-87E619AFAB7C}"/>
          </ac:picMkLst>
        </pc:picChg>
        <pc:picChg chg="add mod modCrop">
          <ac:chgData name="坤 许" userId="27c33e8e49892705" providerId="LiveId" clId="{9BE0582C-B073-4AAD-8DAF-033223919EEB}" dt="2024-02-22T06:23:22.589" v="2081" actId="164"/>
          <ac:picMkLst>
            <pc:docMk/>
            <pc:sldMk cId="3477130025" sldId="272"/>
            <ac:picMk id="28" creationId="{AA82AF5C-66F6-D4E5-B2B9-B4F004830A58}"/>
          </ac:picMkLst>
        </pc:picChg>
        <pc:picChg chg="add mod modCrop">
          <ac:chgData name="坤 许" userId="27c33e8e49892705" providerId="LiveId" clId="{9BE0582C-B073-4AAD-8DAF-033223919EEB}" dt="2024-02-22T06:23:22.589" v="2081" actId="164"/>
          <ac:picMkLst>
            <pc:docMk/>
            <pc:sldMk cId="3477130025" sldId="272"/>
            <ac:picMk id="29" creationId="{DEDB3D1B-588D-D1B3-60D8-1EF26F47914A}"/>
          </ac:picMkLst>
        </pc:picChg>
        <pc:picChg chg="add mod modCrop">
          <ac:chgData name="坤 许" userId="27c33e8e49892705" providerId="LiveId" clId="{9BE0582C-B073-4AAD-8DAF-033223919EEB}" dt="2024-02-22T06:23:22.589" v="2081" actId="164"/>
          <ac:picMkLst>
            <pc:docMk/>
            <pc:sldMk cId="3477130025" sldId="272"/>
            <ac:picMk id="30" creationId="{EC4AEE4F-3405-D789-795A-887D26C06E36}"/>
          </ac:picMkLst>
        </pc:picChg>
        <pc:picChg chg="add mod">
          <ac:chgData name="坤 许" userId="27c33e8e49892705" providerId="LiveId" clId="{9BE0582C-B073-4AAD-8DAF-033223919EEB}" dt="2024-02-22T06:20:51.921" v="2049" actId="571"/>
          <ac:picMkLst>
            <pc:docMk/>
            <pc:sldMk cId="3477130025" sldId="272"/>
            <ac:picMk id="31" creationId="{652C2CBE-589E-163B-A188-CF6F743CC1FB}"/>
          </ac:picMkLst>
        </pc:picChg>
        <pc:picChg chg="add mod">
          <ac:chgData name="坤 许" userId="27c33e8e49892705" providerId="LiveId" clId="{9BE0582C-B073-4AAD-8DAF-033223919EEB}" dt="2024-02-22T06:20:51.921" v="2049" actId="571"/>
          <ac:picMkLst>
            <pc:docMk/>
            <pc:sldMk cId="3477130025" sldId="272"/>
            <ac:picMk id="32" creationId="{9D374AFC-1C22-65A8-20EC-B06BDC765090}"/>
          </ac:picMkLst>
        </pc:picChg>
      </pc:sldChg>
      <pc:sldChg chg="addSp delSp modSp new mod ord">
        <pc:chgData name="坤 许" userId="27c33e8e49892705" providerId="LiveId" clId="{9BE0582C-B073-4AAD-8DAF-033223919EEB}" dt="2024-02-22T06:27:10.374" v="2136"/>
        <pc:sldMkLst>
          <pc:docMk/>
          <pc:sldMk cId="3038700987" sldId="273"/>
        </pc:sldMkLst>
        <pc:spChg chg="del">
          <ac:chgData name="坤 许" userId="27c33e8e49892705" providerId="LiveId" clId="{9BE0582C-B073-4AAD-8DAF-033223919EEB}" dt="2024-02-22T06:23:36.380" v="2087" actId="478"/>
          <ac:spMkLst>
            <pc:docMk/>
            <pc:sldMk cId="3038700987" sldId="273"/>
            <ac:spMk id="2" creationId="{E750902E-EA62-5DE1-955F-9E0669D49A9C}"/>
          </ac:spMkLst>
        </pc:spChg>
        <pc:spChg chg="del">
          <ac:chgData name="坤 许" userId="27c33e8e49892705" providerId="LiveId" clId="{9BE0582C-B073-4AAD-8DAF-033223919EEB}" dt="2024-02-22T06:23:36.380" v="2087" actId="478"/>
          <ac:spMkLst>
            <pc:docMk/>
            <pc:sldMk cId="3038700987" sldId="273"/>
            <ac:spMk id="3" creationId="{AB130FE3-5814-8562-11DC-09437E1CD263}"/>
          </ac:spMkLst>
        </pc:spChg>
        <pc:picChg chg="add mod">
          <ac:chgData name="坤 许" userId="27c33e8e49892705" providerId="LiveId" clId="{9BE0582C-B073-4AAD-8DAF-033223919EEB}" dt="2024-02-22T06:24:52.426" v="2092" actId="1076"/>
          <ac:picMkLst>
            <pc:docMk/>
            <pc:sldMk cId="3038700987" sldId="273"/>
            <ac:picMk id="5" creationId="{854730C9-829B-2052-CF7F-C6FECEAA64A6}"/>
          </ac:picMkLst>
        </pc:picChg>
        <pc:picChg chg="add mod">
          <ac:chgData name="坤 许" userId="27c33e8e49892705" providerId="LiveId" clId="{9BE0582C-B073-4AAD-8DAF-033223919EEB}" dt="2024-02-22T06:24:51.562" v="2091" actId="1076"/>
          <ac:picMkLst>
            <pc:docMk/>
            <pc:sldMk cId="3038700987" sldId="273"/>
            <ac:picMk id="7" creationId="{6ABFA063-75CD-85F8-8012-C35142BC6711}"/>
          </ac:picMkLst>
        </pc:picChg>
        <pc:picChg chg="add mod">
          <ac:chgData name="坤 许" userId="27c33e8e49892705" providerId="LiveId" clId="{9BE0582C-B073-4AAD-8DAF-033223919EEB}" dt="2024-02-22T06:25:28.401" v="2094" actId="1076"/>
          <ac:picMkLst>
            <pc:docMk/>
            <pc:sldMk cId="3038700987" sldId="273"/>
            <ac:picMk id="9" creationId="{FE55F5BB-3C6A-448B-28EB-0C5F5F6B3EEE}"/>
          </ac:picMkLst>
        </pc:picChg>
        <pc:picChg chg="add del mod">
          <ac:chgData name="坤 许" userId="27c33e8e49892705" providerId="LiveId" clId="{9BE0582C-B073-4AAD-8DAF-033223919EEB}" dt="2024-02-22T06:25:45.452" v="2097" actId="21"/>
          <ac:picMkLst>
            <pc:docMk/>
            <pc:sldMk cId="3038700987" sldId="273"/>
            <ac:picMk id="11" creationId="{27B2EB65-2C6F-F90F-68EC-A899B293A3E0}"/>
          </ac:picMkLst>
        </pc:picChg>
      </pc:sldChg>
      <pc:sldChg chg="addSp delSp modSp new mod">
        <pc:chgData name="坤 许" userId="27c33e8e49892705" providerId="LiveId" clId="{9BE0582C-B073-4AAD-8DAF-033223919EEB}" dt="2024-02-22T06:29:07.826" v="2231" actId="208"/>
        <pc:sldMkLst>
          <pc:docMk/>
          <pc:sldMk cId="3782538691" sldId="274"/>
        </pc:sldMkLst>
        <pc:spChg chg="del">
          <ac:chgData name="坤 许" userId="27c33e8e49892705" providerId="LiveId" clId="{9BE0582C-B073-4AAD-8DAF-033223919EEB}" dt="2024-02-22T06:25:50.204" v="2099" actId="478"/>
          <ac:spMkLst>
            <pc:docMk/>
            <pc:sldMk cId="3782538691" sldId="274"/>
            <ac:spMk id="2" creationId="{5B88A556-BBA6-493F-FCC2-20D9E5D556AA}"/>
          </ac:spMkLst>
        </pc:spChg>
        <pc:spChg chg="del">
          <ac:chgData name="坤 许" userId="27c33e8e49892705" providerId="LiveId" clId="{9BE0582C-B073-4AAD-8DAF-033223919EEB}" dt="2024-02-22T06:25:50.204" v="2099" actId="478"/>
          <ac:spMkLst>
            <pc:docMk/>
            <pc:sldMk cId="3782538691" sldId="274"/>
            <ac:spMk id="3" creationId="{EAA61421-1DA0-91EB-B48F-58CA118AA363}"/>
          </ac:spMkLst>
        </pc:spChg>
        <pc:spChg chg="add mod">
          <ac:chgData name="坤 许" userId="27c33e8e49892705" providerId="LiveId" clId="{9BE0582C-B073-4AAD-8DAF-033223919EEB}" dt="2024-02-22T06:26:40.401" v="2133" actId="20577"/>
          <ac:spMkLst>
            <pc:docMk/>
            <pc:sldMk cId="3782538691" sldId="274"/>
            <ac:spMk id="9" creationId="{93F0CE54-7466-8CA7-03CC-196E36A44632}"/>
          </ac:spMkLst>
        </pc:spChg>
        <pc:spChg chg="add mod">
          <ac:chgData name="坤 许" userId="27c33e8e49892705" providerId="LiveId" clId="{9BE0582C-B073-4AAD-8DAF-033223919EEB}" dt="2024-02-22T06:29:07.826" v="2231" actId="208"/>
          <ac:spMkLst>
            <pc:docMk/>
            <pc:sldMk cId="3782538691" sldId="274"/>
            <ac:spMk id="10" creationId="{9D36B757-7AA3-D771-B86B-D096E2237484}"/>
          </ac:spMkLst>
        </pc:spChg>
        <pc:grpChg chg="add mod">
          <ac:chgData name="坤 许" userId="27c33e8e49892705" providerId="LiveId" clId="{9BE0582C-B073-4AAD-8DAF-033223919EEB}" dt="2024-02-22T06:28:35.118" v="2137" actId="1076"/>
          <ac:grpSpMkLst>
            <pc:docMk/>
            <pc:sldMk cId="3782538691" sldId="274"/>
            <ac:grpSpMk id="7" creationId="{1B66E502-5819-5C40-912E-A65AA5C9299D}"/>
          </ac:grpSpMkLst>
        </pc:grpChg>
        <pc:picChg chg="add mod">
          <ac:chgData name="坤 许" userId="27c33e8e49892705" providerId="LiveId" clId="{9BE0582C-B073-4AAD-8DAF-033223919EEB}" dt="2024-02-22T06:26:18.481" v="2104" actId="164"/>
          <ac:picMkLst>
            <pc:docMk/>
            <pc:sldMk cId="3782538691" sldId="274"/>
            <ac:picMk id="4" creationId="{0DFC6FC1-485D-4020-1359-063168C3C876}"/>
          </ac:picMkLst>
        </pc:picChg>
        <pc:picChg chg="add mod">
          <ac:chgData name="坤 许" userId="27c33e8e49892705" providerId="LiveId" clId="{9BE0582C-B073-4AAD-8DAF-033223919EEB}" dt="2024-02-22T06:26:18.481" v="2104" actId="164"/>
          <ac:picMkLst>
            <pc:docMk/>
            <pc:sldMk cId="3782538691" sldId="274"/>
            <ac:picMk id="6" creationId="{051CA742-26DC-D179-C48A-0FE17EACF93B}"/>
          </ac:picMkLst>
        </pc:picChg>
      </pc:sldChg>
      <pc:sldChg chg="addSp delSp modSp new mod">
        <pc:chgData name="坤 许" userId="27c33e8e49892705" providerId="LiveId" clId="{9BE0582C-B073-4AAD-8DAF-033223919EEB}" dt="2024-02-22T07:40:57.506" v="2465" actId="1076"/>
        <pc:sldMkLst>
          <pc:docMk/>
          <pc:sldMk cId="2352563946" sldId="275"/>
        </pc:sldMkLst>
        <pc:spChg chg="del">
          <ac:chgData name="坤 许" userId="27c33e8e49892705" providerId="LiveId" clId="{9BE0582C-B073-4AAD-8DAF-033223919EEB}" dt="2024-02-22T06:29:21.196" v="2233" actId="478"/>
          <ac:spMkLst>
            <pc:docMk/>
            <pc:sldMk cId="2352563946" sldId="275"/>
            <ac:spMk id="2" creationId="{56A0B396-7995-9E26-029A-51D1852A51D1}"/>
          </ac:spMkLst>
        </pc:spChg>
        <pc:spChg chg="del">
          <ac:chgData name="坤 许" userId="27c33e8e49892705" providerId="LiveId" clId="{9BE0582C-B073-4AAD-8DAF-033223919EEB}" dt="2024-02-22T06:29:21.196" v="2233" actId="478"/>
          <ac:spMkLst>
            <pc:docMk/>
            <pc:sldMk cId="2352563946" sldId="275"/>
            <ac:spMk id="3" creationId="{C8CA37C8-D879-6C40-7AF3-A38C56085632}"/>
          </ac:spMkLst>
        </pc:spChg>
        <pc:spChg chg="add mod">
          <ac:chgData name="坤 许" userId="27c33e8e49892705" providerId="LiveId" clId="{9BE0582C-B073-4AAD-8DAF-033223919EEB}" dt="2024-02-22T06:40:25.205" v="2270" actId="1076"/>
          <ac:spMkLst>
            <pc:docMk/>
            <pc:sldMk cId="2352563946" sldId="275"/>
            <ac:spMk id="7" creationId="{AF379AB2-6657-6310-D47E-1349A0A8C877}"/>
          </ac:spMkLst>
        </pc:spChg>
        <pc:spChg chg="add mod">
          <ac:chgData name="坤 许" userId="27c33e8e49892705" providerId="LiveId" clId="{9BE0582C-B073-4AAD-8DAF-033223919EEB}" dt="2024-02-22T06:40:25.205" v="2270" actId="1076"/>
          <ac:spMkLst>
            <pc:docMk/>
            <pc:sldMk cId="2352563946" sldId="275"/>
            <ac:spMk id="13" creationId="{1DBF6B42-9AF1-D466-DB0C-ECF215555B86}"/>
          </ac:spMkLst>
        </pc:spChg>
        <pc:spChg chg="add mod">
          <ac:chgData name="坤 许" userId="27c33e8e49892705" providerId="LiveId" clId="{9BE0582C-B073-4AAD-8DAF-033223919EEB}" dt="2024-02-22T07:08:01.424" v="2455" actId="1076"/>
          <ac:spMkLst>
            <pc:docMk/>
            <pc:sldMk cId="2352563946" sldId="275"/>
            <ac:spMk id="15" creationId="{632025BD-E8E1-02B6-E56E-CC3FCA839640}"/>
          </ac:spMkLst>
        </pc:spChg>
        <pc:spChg chg="add mod">
          <ac:chgData name="坤 许" userId="27c33e8e49892705" providerId="LiveId" clId="{9BE0582C-B073-4AAD-8DAF-033223919EEB}" dt="2024-02-22T07:40:57.506" v="2465" actId="1076"/>
          <ac:spMkLst>
            <pc:docMk/>
            <pc:sldMk cId="2352563946" sldId="275"/>
            <ac:spMk id="20" creationId="{98AC2495-09F0-A574-B118-E022307C7FB8}"/>
          </ac:spMkLst>
        </pc:spChg>
        <pc:grpChg chg="add mod">
          <ac:chgData name="坤 许" userId="27c33e8e49892705" providerId="LiveId" clId="{9BE0582C-B073-4AAD-8DAF-033223919EEB}" dt="2024-02-22T06:40:25.205" v="2270" actId="1076"/>
          <ac:grpSpMkLst>
            <pc:docMk/>
            <pc:sldMk cId="2352563946" sldId="275"/>
            <ac:grpSpMk id="9" creationId="{4F5CA438-B0C2-FF8C-2022-BC1F9FAAE01B}"/>
          </ac:grpSpMkLst>
        </pc:grpChg>
        <pc:picChg chg="add mod modCrop">
          <ac:chgData name="坤 许" userId="27c33e8e49892705" providerId="LiveId" clId="{9BE0582C-B073-4AAD-8DAF-033223919EEB}" dt="2024-02-22T06:30:15.606" v="2250" actId="164"/>
          <ac:picMkLst>
            <pc:docMk/>
            <pc:sldMk cId="2352563946" sldId="275"/>
            <ac:picMk id="5" creationId="{F73F07A6-3A72-D570-0A01-5184478BAC9C}"/>
          </ac:picMkLst>
        </pc:picChg>
        <pc:picChg chg="add mod modCrop">
          <ac:chgData name="坤 许" userId="27c33e8e49892705" providerId="LiveId" clId="{9BE0582C-B073-4AAD-8DAF-033223919EEB}" dt="2024-02-22T06:30:15.606" v="2250" actId="164"/>
          <ac:picMkLst>
            <pc:docMk/>
            <pc:sldMk cId="2352563946" sldId="275"/>
            <ac:picMk id="8" creationId="{ECC909A9-35A0-1D63-3F26-944163250917}"/>
          </ac:picMkLst>
        </pc:picChg>
        <pc:picChg chg="add mod">
          <ac:chgData name="坤 许" userId="27c33e8e49892705" providerId="LiveId" clId="{9BE0582C-B073-4AAD-8DAF-033223919EEB}" dt="2024-02-22T06:40:25.205" v="2270" actId="1076"/>
          <ac:picMkLst>
            <pc:docMk/>
            <pc:sldMk cId="2352563946" sldId="275"/>
            <ac:picMk id="11" creationId="{A5D6F10D-05F4-FDE9-3406-1DA0DD9F41C7}"/>
          </ac:picMkLst>
        </pc:picChg>
        <pc:picChg chg="add del mod">
          <ac:chgData name="坤 许" userId="27c33e8e49892705" providerId="LiveId" clId="{9BE0582C-B073-4AAD-8DAF-033223919EEB}" dt="2024-02-22T06:39:36.829" v="2263" actId="478"/>
          <ac:picMkLst>
            <pc:docMk/>
            <pc:sldMk cId="2352563946" sldId="275"/>
            <ac:picMk id="17" creationId="{50B1DB62-B5E7-4740-F768-33D9AD25686B}"/>
          </ac:picMkLst>
        </pc:picChg>
        <pc:picChg chg="add mod">
          <ac:chgData name="坤 许" userId="27c33e8e49892705" providerId="LiveId" clId="{9BE0582C-B073-4AAD-8DAF-033223919EEB}" dt="2024-02-22T07:08:01.424" v="2455" actId="1076"/>
          <ac:picMkLst>
            <pc:docMk/>
            <pc:sldMk cId="2352563946" sldId="275"/>
            <ac:picMk id="19" creationId="{318B7FBD-70DC-59D3-CCE3-4EAB29681B83}"/>
          </ac:picMkLst>
        </pc:picChg>
      </pc:sldChg>
      <pc:sldChg chg="addSp delSp modSp new mod">
        <pc:chgData name="坤 许" userId="27c33e8e49892705" providerId="LiveId" clId="{9BE0582C-B073-4AAD-8DAF-033223919EEB}" dt="2024-02-22T07:07:45.401" v="2453" actId="1076"/>
        <pc:sldMkLst>
          <pc:docMk/>
          <pc:sldMk cId="1926299131" sldId="276"/>
        </pc:sldMkLst>
        <pc:spChg chg="del">
          <ac:chgData name="坤 许" userId="27c33e8e49892705" providerId="LiveId" clId="{9BE0582C-B073-4AAD-8DAF-033223919EEB}" dt="2024-02-22T06:43:00.276" v="2281" actId="478"/>
          <ac:spMkLst>
            <pc:docMk/>
            <pc:sldMk cId="1926299131" sldId="276"/>
            <ac:spMk id="2" creationId="{E1CCDE13-BBED-32C8-3842-500E47E052DA}"/>
          </ac:spMkLst>
        </pc:spChg>
        <pc:spChg chg="del">
          <ac:chgData name="坤 许" userId="27c33e8e49892705" providerId="LiveId" clId="{9BE0582C-B073-4AAD-8DAF-033223919EEB}" dt="2024-02-22T06:43:00.276" v="2281" actId="478"/>
          <ac:spMkLst>
            <pc:docMk/>
            <pc:sldMk cId="1926299131" sldId="276"/>
            <ac:spMk id="3" creationId="{2A9CB6E8-AEF0-18EA-5717-01D3533A6144}"/>
          </ac:spMkLst>
        </pc:spChg>
        <pc:spChg chg="add mod">
          <ac:chgData name="坤 许" userId="27c33e8e49892705" providerId="LiveId" clId="{9BE0582C-B073-4AAD-8DAF-033223919EEB}" dt="2024-02-22T07:06:30.844" v="2434" actId="1076"/>
          <ac:spMkLst>
            <pc:docMk/>
            <pc:sldMk cId="1926299131" sldId="276"/>
            <ac:spMk id="7" creationId="{E5D12BBA-1C30-87C5-55A9-8E3BEEFF3069}"/>
          </ac:spMkLst>
        </pc:spChg>
        <pc:spChg chg="add mod">
          <ac:chgData name="坤 许" userId="27c33e8e49892705" providerId="LiveId" clId="{9BE0582C-B073-4AAD-8DAF-033223919EEB}" dt="2024-02-22T07:07:10.399" v="2444" actId="1076"/>
          <ac:spMkLst>
            <pc:docMk/>
            <pc:sldMk cId="1926299131" sldId="276"/>
            <ac:spMk id="15" creationId="{4136F37A-2E7D-E2B8-C820-C00B6CAE8F40}"/>
          </ac:spMkLst>
        </pc:spChg>
        <pc:spChg chg="add mod">
          <ac:chgData name="坤 许" userId="27c33e8e49892705" providerId="LiveId" clId="{9BE0582C-B073-4AAD-8DAF-033223919EEB}" dt="2024-02-22T07:07:45.401" v="2453" actId="1076"/>
          <ac:spMkLst>
            <pc:docMk/>
            <pc:sldMk cId="1926299131" sldId="276"/>
            <ac:spMk id="21" creationId="{AA71AAAD-3A11-EF1F-359D-A93BF302007D}"/>
          </ac:spMkLst>
        </pc:spChg>
        <pc:grpChg chg="add mod">
          <ac:chgData name="坤 许" userId="27c33e8e49892705" providerId="LiveId" clId="{9BE0582C-B073-4AAD-8DAF-033223919EEB}" dt="2024-02-22T07:07:25.912" v="2449" actId="164"/>
          <ac:grpSpMkLst>
            <pc:docMk/>
            <pc:sldMk cId="1926299131" sldId="276"/>
            <ac:grpSpMk id="20" creationId="{AA38AA2E-697B-5238-AF68-3F115BDD8918}"/>
          </ac:grpSpMkLst>
        </pc:grpChg>
        <pc:picChg chg="add mod">
          <ac:chgData name="坤 许" userId="27c33e8e49892705" providerId="LiveId" clId="{9BE0582C-B073-4AAD-8DAF-033223919EEB}" dt="2024-02-22T06:46:15.533" v="2303" actId="1076"/>
          <ac:picMkLst>
            <pc:docMk/>
            <pc:sldMk cId="1926299131" sldId="276"/>
            <ac:picMk id="5" creationId="{7272B862-F8B1-0A32-9FED-070347BE51D3}"/>
          </ac:picMkLst>
        </pc:picChg>
        <pc:picChg chg="add mod">
          <ac:chgData name="坤 许" userId="27c33e8e49892705" providerId="LiveId" clId="{9BE0582C-B073-4AAD-8DAF-033223919EEB}" dt="2024-02-22T07:07:41.285" v="2452" actId="1076"/>
          <ac:picMkLst>
            <pc:docMk/>
            <pc:sldMk cId="1926299131" sldId="276"/>
            <ac:picMk id="9" creationId="{AA9901BB-C9AC-946D-E6BD-AEEC9AC9A449}"/>
          </ac:picMkLst>
        </pc:picChg>
        <pc:picChg chg="add mod">
          <ac:chgData name="坤 许" userId="27c33e8e49892705" providerId="LiveId" clId="{9BE0582C-B073-4AAD-8DAF-033223919EEB}" dt="2024-02-22T07:07:17.445" v="2446" actId="1076"/>
          <ac:picMkLst>
            <pc:docMk/>
            <pc:sldMk cId="1926299131" sldId="276"/>
            <ac:picMk id="11" creationId="{AFFF3348-A5C2-A0D8-2ECB-0FE26637ABAF}"/>
          </ac:picMkLst>
        </pc:picChg>
        <pc:picChg chg="add mod">
          <ac:chgData name="坤 许" userId="27c33e8e49892705" providerId="LiveId" clId="{9BE0582C-B073-4AAD-8DAF-033223919EEB}" dt="2024-02-22T07:07:20.080" v="2447" actId="1076"/>
          <ac:picMkLst>
            <pc:docMk/>
            <pc:sldMk cId="1926299131" sldId="276"/>
            <ac:picMk id="13" creationId="{EE307C46-0BD1-F0C1-036D-BAD276300007}"/>
          </ac:picMkLst>
        </pc:picChg>
        <pc:picChg chg="add mod">
          <ac:chgData name="坤 许" userId="27c33e8e49892705" providerId="LiveId" clId="{9BE0582C-B073-4AAD-8DAF-033223919EEB}" dt="2024-02-22T07:07:25.912" v="2449" actId="164"/>
          <ac:picMkLst>
            <pc:docMk/>
            <pc:sldMk cId="1926299131" sldId="276"/>
            <ac:picMk id="17" creationId="{588776D2-0DD1-6B8A-8D3E-866E81816CA2}"/>
          </ac:picMkLst>
        </pc:picChg>
        <pc:picChg chg="add mod">
          <ac:chgData name="坤 许" userId="27c33e8e49892705" providerId="LiveId" clId="{9BE0582C-B073-4AAD-8DAF-033223919EEB}" dt="2024-02-22T07:07:25.912" v="2449" actId="164"/>
          <ac:picMkLst>
            <pc:docMk/>
            <pc:sldMk cId="1926299131" sldId="276"/>
            <ac:picMk id="19" creationId="{19B1DC97-E99B-2FAD-2C5D-0CC81F029BCD}"/>
          </ac:picMkLst>
        </pc:picChg>
      </pc:sldChg>
      <pc:sldChg chg="addSp delSp modSp new mod">
        <pc:chgData name="坤 许" userId="27c33e8e49892705" providerId="LiveId" clId="{9BE0582C-B073-4AAD-8DAF-033223919EEB}" dt="2024-02-22T06:52:45.466" v="2369" actId="1076"/>
        <pc:sldMkLst>
          <pc:docMk/>
          <pc:sldMk cId="1829700176" sldId="277"/>
        </pc:sldMkLst>
        <pc:spChg chg="del">
          <ac:chgData name="坤 许" userId="27c33e8e49892705" providerId="LiveId" clId="{9BE0582C-B073-4AAD-8DAF-033223919EEB}" dt="2024-02-22T06:47:46.530" v="2311" actId="478"/>
          <ac:spMkLst>
            <pc:docMk/>
            <pc:sldMk cId="1829700176" sldId="277"/>
            <ac:spMk id="2" creationId="{538AB5FD-3317-B433-AF4D-6BC963ECF4C4}"/>
          </ac:spMkLst>
        </pc:spChg>
        <pc:spChg chg="del">
          <ac:chgData name="坤 许" userId="27c33e8e49892705" providerId="LiveId" clId="{9BE0582C-B073-4AAD-8DAF-033223919EEB}" dt="2024-02-22T06:47:46.530" v="2311" actId="478"/>
          <ac:spMkLst>
            <pc:docMk/>
            <pc:sldMk cId="1829700176" sldId="277"/>
            <ac:spMk id="3" creationId="{6D0A306E-601B-D1A3-DFF4-BB2139CD7F90}"/>
          </ac:spMkLst>
        </pc:spChg>
        <pc:grpChg chg="add mod">
          <ac:chgData name="坤 许" userId="27c33e8e49892705" providerId="LiveId" clId="{9BE0582C-B073-4AAD-8DAF-033223919EEB}" dt="2024-02-22T06:52:45.466" v="2369" actId="1076"/>
          <ac:grpSpMkLst>
            <pc:docMk/>
            <pc:sldMk cId="1829700176" sldId="277"/>
            <ac:grpSpMk id="8" creationId="{65C510DC-35C0-796B-1957-A86F69C82706}"/>
          </ac:grpSpMkLst>
        </pc:grpChg>
        <pc:grpChg chg="add mod">
          <ac:chgData name="坤 许" userId="27c33e8e49892705" providerId="LiveId" clId="{9BE0582C-B073-4AAD-8DAF-033223919EEB}" dt="2024-02-22T06:49:59.931" v="2326" actId="1076"/>
          <ac:grpSpMkLst>
            <pc:docMk/>
            <pc:sldMk cId="1829700176" sldId="277"/>
            <ac:grpSpMk id="13" creationId="{D28AB1E5-F43A-3046-6DF3-B04DFE8BD5F0}"/>
          </ac:grpSpMkLst>
        </pc:grpChg>
        <pc:grpChg chg="add mod">
          <ac:chgData name="坤 许" userId="27c33e8e49892705" providerId="LiveId" clId="{9BE0582C-B073-4AAD-8DAF-033223919EEB}" dt="2024-02-22T06:52:43.478" v="2368" actId="1076"/>
          <ac:grpSpMkLst>
            <pc:docMk/>
            <pc:sldMk cId="1829700176" sldId="277"/>
            <ac:grpSpMk id="18" creationId="{C7CBF37F-FBD4-FD06-2E0B-13E910C5C9E0}"/>
          </ac:grpSpMkLst>
        </pc:grpChg>
        <pc:grpChg chg="add mod">
          <ac:chgData name="坤 许" userId="27c33e8e49892705" providerId="LiveId" clId="{9BE0582C-B073-4AAD-8DAF-033223919EEB}" dt="2024-02-22T06:51:07.287" v="2342" actId="1076"/>
          <ac:grpSpMkLst>
            <pc:docMk/>
            <pc:sldMk cId="1829700176" sldId="277"/>
            <ac:grpSpMk id="23" creationId="{538A213C-AEBE-8A32-36A9-CEE144AE298C}"/>
          </ac:grpSpMkLst>
        </pc:grpChg>
        <pc:grpChg chg="add mod">
          <ac:chgData name="坤 许" userId="27c33e8e49892705" providerId="LiveId" clId="{9BE0582C-B073-4AAD-8DAF-033223919EEB}" dt="2024-02-22T06:52:40.425" v="2366" actId="1076"/>
          <ac:grpSpMkLst>
            <pc:docMk/>
            <pc:sldMk cId="1829700176" sldId="277"/>
            <ac:grpSpMk id="28" creationId="{B0774CB7-665D-31DB-C9E3-F4DB0AB25823}"/>
          </ac:grpSpMkLst>
        </pc:grpChg>
        <pc:grpChg chg="add mod">
          <ac:chgData name="坤 许" userId="27c33e8e49892705" providerId="LiveId" clId="{9BE0582C-B073-4AAD-8DAF-033223919EEB}" dt="2024-02-22T06:52:41.522" v="2367" actId="1076"/>
          <ac:grpSpMkLst>
            <pc:docMk/>
            <pc:sldMk cId="1829700176" sldId="277"/>
            <ac:grpSpMk id="34" creationId="{AF0403DC-7A2D-D5A4-E1B9-6A9C433DFC9A}"/>
          </ac:grpSpMkLst>
        </pc:grpChg>
        <pc:picChg chg="add mod">
          <ac:chgData name="坤 许" userId="27c33e8e49892705" providerId="LiveId" clId="{9BE0582C-B073-4AAD-8DAF-033223919EEB}" dt="2024-02-22T06:49:11.815" v="2318" actId="164"/>
          <ac:picMkLst>
            <pc:docMk/>
            <pc:sldMk cId="1829700176" sldId="277"/>
            <ac:picMk id="5" creationId="{956668A9-23ED-6651-49B2-73183F600788}"/>
          </ac:picMkLst>
        </pc:picChg>
        <pc:picChg chg="add mod modCrop">
          <ac:chgData name="坤 许" userId="27c33e8e49892705" providerId="LiveId" clId="{9BE0582C-B073-4AAD-8DAF-033223919EEB}" dt="2024-02-22T06:49:11.815" v="2318" actId="164"/>
          <ac:picMkLst>
            <pc:docMk/>
            <pc:sldMk cId="1829700176" sldId="277"/>
            <ac:picMk id="7" creationId="{6F6EDA42-47EC-AD57-1A25-6F05B01ED335}"/>
          </ac:picMkLst>
        </pc:picChg>
        <pc:picChg chg="add mod">
          <ac:chgData name="坤 许" userId="27c33e8e49892705" providerId="LiveId" clId="{9BE0582C-B073-4AAD-8DAF-033223919EEB}" dt="2024-02-22T06:49:49.131" v="2324" actId="164"/>
          <ac:picMkLst>
            <pc:docMk/>
            <pc:sldMk cId="1829700176" sldId="277"/>
            <ac:picMk id="10" creationId="{5FCCB404-3117-F317-BF83-ADD72795E8CC}"/>
          </ac:picMkLst>
        </pc:picChg>
        <pc:picChg chg="add mod">
          <ac:chgData name="坤 许" userId="27c33e8e49892705" providerId="LiveId" clId="{9BE0582C-B073-4AAD-8DAF-033223919EEB}" dt="2024-02-22T06:49:49.131" v="2324" actId="164"/>
          <ac:picMkLst>
            <pc:docMk/>
            <pc:sldMk cId="1829700176" sldId="277"/>
            <ac:picMk id="12" creationId="{7688E91F-FEDA-D7F6-630A-72E3BCAF0450}"/>
          </ac:picMkLst>
        </pc:picChg>
        <pc:picChg chg="add mod">
          <ac:chgData name="坤 许" userId="27c33e8e49892705" providerId="LiveId" clId="{9BE0582C-B073-4AAD-8DAF-033223919EEB}" dt="2024-02-22T06:50:24.787" v="2332" actId="164"/>
          <ac:picMkLst>
            <pc:docMk/>
            <pc:sldMk cId="1829700176" sldId="277"/>
            <ac:picMk id="15" creationId="{2A84B7D6-20ED-B2FA-E238-B2C24984D37E}"/>
          </ac:picMkLst>
        </pc:picChg>
        <pc:picChg chg="add mod">
          <ac:chgData name="坤 许" userId="27c33e8e49892705" providerId="LiveId" clId="{9BE0582C-B073-4AAD-8DAF-033223919EEB}" dt="2024-02-22T06:50:24.787" v="2332" actId="164"/>
          <ac:picMkLst>
            <pc:docMk/>
            <pc:sldMk cId="1829700176" sldId="277"/>
            <ac:picMk id="17" creationId="{942CC3D5-BCCE-F2DA-55EE-EBB84D9CF49B}"/>
          </ac:picMkLst>
        </pc:picChg>
        <pc:picChg chg="add mod">
          <ac:chgData name="坤 许" userId="27c33e8e49892705" providerId="LiveId" clId="{9BE0582C-B073-4AAD-8DAF-033223919EEB}" dt="2024-02-22T06:51:01.447" v="2340" actId="164"/>
          <ac:picMkLst>
            <pc:docMk/>
            <pc:sldMk cId="1829700176" sldId="277"/>
            <ac:picMk id="20" creationId="{7881E26A-6A12-2180-1A7A-764AC1E3D210}"/>
          </ac:picMkLst>
        </pc:picChg>
        <pc:picChg chg="add mod ord">
          <ac:chgData name="坤 许" userId="27c33e8e49892705" providerId="LiveId" clId="{9BE0582C-B073-4AAD-8DAF-033223919EEB}" dt="2024-02-22T06:51:01.447" v="2340" actId="164"/>
          <ac:picMkLst>
            <pc:docMk/>
            <pc:sldMk cId="1829700176" sldId="277"/>
            <ac:picMk id="22" creationId="{F51D84B1-6502-4D52-966B-E23171EC21B3}"/>
          </ac:picMkLst>
        </pc:picChg>
        <pc:picChg chg="add mod modCrop">
          <ac:chgData name="坤 许" userId="27c33e8e49892705" providerId="LiveId" clId="{9BE0582C-B073-4AAD-8DAF-033223919EEB}" dt="2024-02-22T06:51:50.042" v="2350" actId="164"/>
          <ac:picMkLst>
            <pc:docMk/>
            <pc:sldMk cId="1829700176" sldId="277"/>
            <ac:picMk id="25" creationId="{790C1578-A9E8-CDE3-1814-D2F865851EAE}"/>
          </ac:picMkLst>
        </pc:picChg>
        <pc:picChg chg="add mod">
          <ac:chgData name="坤 许" userId="27c33e8e49892705" providerId="LiveId" clId="{9BE0582C-B073-4AAD-8DAF-033223919EEB}" dt="2024-02-22T06:51:50.042" v="2350" actId="164"/>
          <ac:picMkLst>
            <pc:docMk/>
            <pc:sldMk cId="1829700176" sldId="277"/>
            <ac:picMk id="27" creationId="{C4024240-7D3D-3BDC-77FC-1F54606F9FD9}"/>
          </ac:picMkLst>
        </pc:picChg>
        <pc:picChg chg="add mod modCrop">
          <ac:chgData name="坤 许" userId="27c33e8e49892705" providerId="LiveId" clId="{9BE0582C-B073-4AAD-8DAF-033223919EEB}" dt="2024-02-22T06:52:31.443" v="2361" actId="164"/>
          <ac:picMkLst>
            <pc:docMk/>
            <pc:sldMk cId="1829700176" sldId="277"/>
            <ac:picMk id="30" creationId="{5C943010-2DBD-7C66-69FF-4545ADD8842D}"/>
          </ac:picMkLst>
        </pc:picChg>
        <pc:picChg chg="add del mod">
          <ac:chgData name="坤 许" userId="27c33e8e49892705" providerId="LiveId" clId="{9BE0582C-B073-4AAD-8DAF-033223919EEB}" dt="2024-02-22T06:52:37.040" v="2364" actId="478"/>
          <ac:picMkLst>
            <pc:docMk/>
            <pc:sldMk cId="1829700176" sldId="277"/>
            <ac:picMk id="32" creationId="{30B701F5-D5EF-EDF0-AC0A-3B93B4C7A194}"/>
          </ac:picMkLst>
        </pc:picChg>
        <pc:picChg chg="add mod">
          <ac:chgData name="坤 许" userId="27c33e8e49892705" providerId="LiveId" clId="{9BE0582C-B073-4AAD-8DAF-033223919EEB}" dt="2024-02-22T06:52:31.443" v="2361" actId="164"/>
          <ac:picMkLst>
            <pc:docMk/>
            <pc:sldMk cId="1829700176" sldId="277"/>
            <ac:picMk id="33" creationId="{0B4881F9-38EE-A904-EFBA-0CB0BCF7AD19}"/>
          </ac:picMkLst>
        </pc:picChg>
      </pc:sldChg>
    </pc:docChg>
  </pc:docChgLst>
  <pc:docChgLst>
    <pc:chgData name="坤 许" userId="27c33e8e49892705" providerId="LiveId" clId="{74172559-1473-4364-843F-DFCD38FC46EF}"/>
    <pc:docChg chg="custSel addSld modSld">
      <pc:chgData name="坤 许" userId="27c33e8e49892705" providerId="LiveId" clId="{74172559-1473-4364-843F-DFCD38FC46EF}" dt="2024-02-19T14:34:05.063" v="57" actId="1076"/>
      <pc:docMkLst>
        <pc:docMk/>
      </pc:docMkLst>
      <pc:sldChg chg="addSp delSp modSp mod">
        <pc:chgData name="坤 许" userId="27c33e8e49892705" providerId="LiveId" clId="{74172559-1473-4364-843F-DFCD38FC46EF}" dt="2024-02-19T14:25:28.575" v="13" actId="1076"/>
        <pc:sldMkLst>
          <pc:docMk/>
          <pc:sldMk cId="959172434" sldId="257"/>
        </pc:sldMkLst>
        <pc:spChg chg="mod">
          <ac:chgData name="坤 许" userId="27c33e8e49892705" providerId="LiveId" clId="{74172559-1473-4364-843F-DFCD38FC46EF}" dt="2024-02-19T14:24:54.493" v="7" actId="404"/>
          <ac:spMkLst>
            <pc:docMk/>
            <pc:sldMk cId="959172434" sldId="257"/>
            <ac:spMk id="2" creationId="{FD8AD58F-F61D-862D-B7FB-E3C9D84CD3E2}"/>
          </ac:spMkLst>
        </pc:spChg>
        <pc:spChg chg="del">
          <ac:chgData name="坤 许" userId="27c33e8e49892705" providerId="LiveId" clId="{74172559-1473-4364-843F-DFCD38FC46EF}" dt="2024-02-19T14:25:05.515" v="8" actId="931"/>
          <ac:spMkLst>
            <pc:docMk/>
            <pc:sldMk cId="959172434" sldId="257"/>
            <ac:spMk id="3" creationId="{F4783E54-6C08-2B19-56BC-44F0C43184D0}"/>
          </ac:spMkLst>
        </pc:spChg>
        <pc:spChg chg="add del mod">
          <ac:chgData name="坤 许" userId="27c33e8e49892705" providerId="LiveId" clId="{74172559-1473-4364-843F-DFCD38FC46EF}" dt="2024-02-19T14:25:19.069" v="11" actId="931"/>
          <ac:spMkLst>
            <pc:docMk/>
            <pc:sldMk cId="959172434" sldId="257"/>
            <ac:spMk id="7" creationId="{AE9EFED5-4A44-9351-BC8C-CDEF3BA34464}"/>
          </ac:spMkLst>
        </pc:spChg>
        <pc:spChg chg="add mod">
          <ac:chgData name="坤 许" userId="27c33e8e49892705" providerId="LiveId" clId="{74172559-1473-4364-843F-DFCD38FC46EF}" dt="2024-02-19T14:25:28.575" v="13" actId="1076"/>
          <ac:spMkLst>
            <pc:docMk/>
            <pc:sldMk cId="959172434" sldId="257"/>
            <ac:spMk id="11" creationId="{FF65E1AF-1A9B-FAD1-BEF8-4987FBD836BB}"/>
          </ac:spMkLst>
        </pc:spChg>
        <pc:picChg chg="add del mod">
          <ac:chgData name="坤 许" userId="27c33e8e49892705" providerId="LiveId" clId="{74172559-1473-4364-843F-DFCD38FC46EF}" dt="2024-02-19T14:25:12.571" v="10" actId="478"/>
          <ac:picMkLst>
            <pc:docMk/>
            <pc:sldMk cId="959172434" sldId="257"/>
            <ac:picMk id="5" creationId="{02F30C3E-8794-515B-6B27-FE0183D339BC}"/>
          </ac:picMkLst>
        </pc:picChg>
        <pc:picChg chg="add mod">
          <ac:chgData name="坤 许" userId="27c33e8e49892705" providerId="LiveId" clId="{74172559-1473-4364-843F-DFCD38FC46EF}" dt="2024-02-19T14:25:19.069" v="11" actId="931"/>
          <ac:picMkLst>
            <pc:docMk/>
            <pc:sldMk cId="959172434" sldId="257"/>
            <ac:picMk id="9" creationId="{D7E5BD87-E209-80BC-DED7-BA80BB9EBF55}"/>
          </ac:picMkLst>
        </pc:picChg>
      </pc:sldChg>
      <pc:sldChg chg="addSp delSp modSp new mod">
        <pc:chgData name="坤 许" userId="27c33e8e49892705" providerId="LiveId" clId="{74172559-1473-4364-843F-DFCD38FC46EF}" dt="2024-02-19T14:29:06.927" v="51" actId="20577"/>
        <pc:sldMkLst>
          <pc:docMk/>
          <pc:sldMk cId="1339931479" sldId="258"/>
        </pc:sldMkLst>
        <pc:spChg chg="del">
          <ac:chgData name="坤 许" userId="27c33e8e49892705" providerId="LiveId" clId="{74172559-1473-4364-843F-DFCD38FC46EF}" dt="2024-02-19T14:27:15.498" v="15" actId="478"/>
          <ac:spMkLst>
            <pc:docMk/>
            <pc:sldMk cId="1339931479" sldId="258"/>
            <ac:spMk id="2" creationId="{0DDCF7E0-4A6D-86EE-BBB6-3AD9CFCAC0F0}"/>
          </ac:spMkLst>
        </pc:spChg>
        <pc:spChg chg="del">
          <ac:chgData name="坤 许" userId="27c33e8e49892705" providerId="LiveId" clId="{74172559-1473-4364-843F-DFCD38FC46EF}" dt="2024-02-19T14:27:15.498" v="15" actId="478"/>
          <ac:spMkLst>
            <pc:docMk/>
            <pc:sldMk cId="1339931479" sldId="258"/>
            <ac:spMk id="3" creationId="{CFFF782D-7C0A-318F-D648-C4464B154831}"/>
          </ac:spMkLst>
        </pc:spChg>
        <pc:spChg chg="add mod">
          <ac:chgData name="坤 许" userId="27c33e8e49892705" providerId="LiveId" clId="{74172559-1473-4364-843F-DFCD38FC46EF}" dt="2024-02-19T14:29:06.927" v="51" actId="20577"/>
          <ac:spMkLst>
            <pc:docMk/>
            <pc:sldMk cId="1339931479" sldId="258"/>
            <ac:spMk id="12" creationId="{286ED090-B8D3-0BB4-8DE1-950030164115}"/>
          </ac:spMkLst>
        </pc:spChg>
        <pc:picChg chg="add mod">
          <ac:chgData name="坤 许" userId="27c33e8e49892705" providerId="LiveId" clId="{74172559-1473-4364-843F-DFCD38FC46EF}" dt="2024-02-19T14:27:21.217" v="16" actId="931"/>
          <ac:picMkLst>
            <pc:docMk/>
            <pc:sldMk cId="1339931479" sldId="258"/>
            <ac:picMk id="5" creationId="{9BA963ED-D700-394A-790B-955CFA8A1101}"/>
          </ac:picMkLst>
        </pc:picChg>
        <pc:picChg chg="add mod">
          <ac:chgData name="坤 许" userId="27c33e8e49892705" providerId="LiveId" clId="{74172559-1473-4364-843F-DFCD38FC46EF}" dt="2024-02-19T14:28:53.838" v="22" actId="1076"/>
          <ac:picMkLst>
            <pc:docMk/>
            <pc:sldMk cId="1339931479" sldId="258"/>
            <ac:picMk id="7" creationId="{086313CB-9CF3-3F8A-876B-2D8B9388025B}"/>
          </ac:picMkLst>
        </pc:picChg>
        <pc:picChg chg="add mod">
          <ac:chgData name="坤 许" userId="27c33e8e49892705" providerId="LiveId" clId="{74172559-1473-4364-843F-DFCD38FC46EF}" dt="2024-02-19T14:28:55.037" v="24" actId="1076"/>
          <ac:picMkLst>
            <pc:docMk/>
            <pc:sldMk cId="1339931479" sldId="258"/>
            <ac:picMk id="9" creationId="{6086D348-2B76-5DF9-2FA4-1FC5FEFEC9B7}"/>
          </ac:picMkLst>
        </pc:picChg>
        <pc:picChg chg="add mod">
          <ac:chgData name="坤 许" userId="27c33e8e49892705" providerId="LiveId" clId="{74172559-1473-4364-843F-DFCD38FC46EF}" dt="2024-02-19T14:28:54.431" v="23" actId="1076"/>
          <ac:picMkLst>
            <pc:docMk/>
            <pc:sldMk cId="1339931479" sldId="258"/>
            <ac:picMk id="11" creationId="{17756315-1BF4-11AB-CC1C-649111D8E383}"/>
          </ac:picMkLst>
        </pc:picChg>
      </pc:sldChg>
      <pc:sldChg chg="addSp delSp modSp new mod">
        <pc:chgData name="坤 许" userId="27c33e8e49892705" providerId="LiveId" clId="{74172559-1473-4364-843F-DFCD38FC46EF}" dt="2024-02-19T14:34:05.063" v="57" actId="1076"/>
        <pc:sldMkLst>
          <pc:docMk/>
          <pc:sldMk cId="4151439254" sldId="259"/>
        </pc:sldMkLst>
        <pc:spChg chg="del">
          <ac:chgData name="坤 许" userId="27c33e8e49892705" providerId="LiveId" clId="{74172559-1473-4364-843F-DFCD38FC46EF}" dt="2024-02-19T14:33:47.034" v="54" actId="478"/>
          <ac:spMkLst>
            <pc:docMk/>
            <pc:sldMk cId="4151439254" sldId="259"/>
            <ac:spMk id="2" creationId="{08BAEA03-40F8-8127-42F1-E6CDEF1BB12D}"/>
          </ac:spMkLst>
        </pc:spChg>
        <pc:spChg chg="del">
          <ac:chgData name="坤 许" userId="27c33e8e49892705" providerId="LiveId" clId="{74172559-1473-4364-843F-DFCD38FC46EF}" dt="2024-02-19T14:33:45.823" v="53" actId="478"/>
          <ac:spMkLst>
            <pc:docMk/>
            <pc:sldMk cId="4151439254" sldId="259"/>
            <ac:spMk id="3" creationId="{6B6FEDBF-AA7F-7526-298A-646CA21260BB}"/>
          </ac:spMkLst>
        </pc:spChg>
        <pc:spChg chg="add mod">
          <ac:chgData name="坤 许" userId="27c33e8e49892705" providerId="LiveId" clId="{74172559-1473-4364-843F-DFCD38FC46EF}" dt="2024-02-19T14:34:05.063" v="57" actId="1076"/>
          <ac:spMkLst>
            <pc:docMk/>
            <pc:sldMk cId="4151439254" sldId="259"/>
            <ac:spMk id="7" creationId="{F0196EF5-571B-930F-7EB0-9818D95CFA75}"/>
          </ac:spMkLst>
        </pc:spChg>
        <pc:picChg chg="add mod">
          <ac:chgData name="坤 许" userId="27c33e8e49892705" providerId="LiveId" clId="{74172559-1473-4364-843F-DFCD38FC46EF}" dt="2024-02-19T14:33:54.455" v="55" actId="931"/>
          <ac:picMkLst>
            <pc:docMk/>
            <pc:sldMk cId="4151439254" sldId="259"/>
            <ac:picMk id="5" creationId="{430904F5-4E50-8649-6B33-2378AB1119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717F-CCFA-4A75-8135-E44B003B72B2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969E-53FF-42F2-BED0-9984F2ED92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1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36566-C6CA-5C44-C31B-F74E8F19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8DF632-AC7C-F665-642D-520D4F121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9166E7-7A00-8AFB-9000-27E2DD24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E9E4F-3478-6811-176C-BC70129B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1F04F-A2B2-B9EC-0CB4-7C0F8ED1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63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29864-A605-C8ED-848F-F4E24967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C105AC-641C-1F59-C1B6-378E102E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9D35A6-B3D2-2CAD-339D-BECDAAB4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1293B2-549D-671B-BB0A-AED9CFC9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147B3-6C89-05CE-C19B-4819AED8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62401F-11E9-AFC6-6B6A-2065D8D2C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ABF75D-E2B2-B866-45C4-D38AA6F90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AE5CA3-AC8C-8A4F-F850-5690062D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087D1-DCAF-6740-8C90-4238E1E7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65E5A-DD07-BBB3-A515-4376AF16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8A49A-7712-C4C8-843F-28CE174E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CC65D-B102-2674-528E-D4C9BD375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6DCBF4-9CE3-7B91-66A5-BE06298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E2678-6CAF-6C03-E061-58A67DF2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E049D4-374B-6EE8-AE22-A9379A07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A2695-7CB5-8199-BFA7-DD6846C6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39FA6-B41F-21A7-8583-35BC579E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70940-7D40-DF2E-0B47-A0281BD1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F749-2926-AE2D-DD7D-500F5FA7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A7A379-B42B-992F-DB8E-4CCFA7D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7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E8E42-9078-8B72-E703-C6503057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C926D7-879E-0A5C-D9E5-1B2C76C7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BFEF0B-B6BA-3899-DEEB-46AA79C4E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23C56-F9FF-2155-4C5E-EA93513B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696CE4-9E8A-F80D-F06E-B54C4E47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D79060-914A-0F33-5D76-3A56AB0D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4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CF845-8729-3A39-83DF-C8244DBA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F7487-1B18-498A-ADDB-6B4EBFAD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73C0F2-E2AE-1F18-96D2-94F0548B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F64425-6022-61BA-D20E-C598F6FA6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270F0A-D58C-9BF8-A51E-076328792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58746A-0E31-B016-BBE6-D93E04F9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9E23F7-2D57-BDF1-A0F1-73E23958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CF0650-B63E-6BCD-31C7-AE8EDE62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4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E92DA-61AD-881C-A963-08E6BE71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EBF416-FEEC-B13C-F978-9435284F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2EA680-C710-BEEC-B1F2-4561147F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DC115F-6D99-C783-B567-0CFBCEF1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50A66E-8BD8-8731-30A0-5A15D12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BFD66-73AB-1049-2123-597F8287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9F33A-32AE-745E-0174-3EE85034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F1CCD-3095-CE25-8836-CCFEE356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709DA-80C3-BB06-297A-07761734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4CCC3F-9C13-3F59-B14F-DF2746BE5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7B1B1F-95AD-239D-E11D-B490FA8E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F6D472-FA9B-FD52-6ED7-D78331D1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54D1B-E014-DE27-69CA-EC8E14B8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BF275-7EC8-5B08-7962-9386D3CE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5B1572-9979-E419-B293-09B84490E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347926-A26D-A761-AE81-554DC0E43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EB8B21-DDD5-BD89-A860-05561F4E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455BFD-983F-0E68-F4F1-974714E7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F9836-6FE2-79AD-1FCA-920D4B89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65B289-FB41-3DBE-2336-05E5A274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7CFDF-7F32-F82E-0304-937967212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775CD-BE8E-1FB4-38E8-1972F66D2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EBCB-92FF-4DA5-B26F-9CD8B581C66F}" type="datetimeFigureOut">
              <a:rPr lang="zh-CN" altLang="en-US" smtClean="0"/>
              <a:t>24/02/23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FFDA7-C786-E691-A1F1-C63309644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017E0-FF11-7DF8-C883-718D546E3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292B-1653-4521-9CE6-11F9A3208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7" Type="http://schemas.openxmlformats.org/officeDocument/2006/relationships/image" Target="../media/image44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13" Type="http://schemas.openxmlformats.org/officeDocument/2006/relationships/image" Target="../media/image56.tmp"/><Relationship Id="rId3" Type="http://schemas.openxmlformats.org/officeDocument/2006/relationships/image" Target="../media/image46.tmp"/><Relationship Id="rId7" Type="http://schemas.openxmlformats.org/officeDocument/2006/relationships/image" Target="../media/image50.tmp"/><Relationship Id="rId12" Type="http://schemas.openxmlformats.org/officeDocument/2006/relationships/image" Target="../media/image55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mp"/><Relationship Id="rId11" Type="http://schemas.openxmlformats.org/officeDocument/2006/relationships/image" Target="../media/image54.tmp"/><Relationship Id="rId5" Type="http://schemas.openxmlformats.org/officeDocument/2006/relationships/image" Target="../media/image48.tmp"/><Relationship Id="rId10" Type="http://schemas.openxmlformats.org/officeDocument/2006/relationships/image" Target="../media/image53.tmp"/><Relationship Id="rId4" Type="http://schemas.openxmlformats.org/officeDocument/2006/relationships/image" Target="../media/image47.tmp"/><Relationship Id="rId9" Type="http://schemas.openxmlformats.org/officeDocument/2006/relationships/image" Target="../media/image5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99E4008-23A3-891C-2867-2E8B7037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C1E801-01F2-8E69-EA7F-BD0FD4E75496}"/>
              </a:ext>
            </a:extLst>
          </p:cNvPr>
          <p:cNvSpPr txBox="1"/>
          <p:nvPr/>
        </p:nvSpPr>
        <p:spPr>
          <a:xfrm>
            <a:off x="3373824" y="3105834"/>
            <a:ext cx="4742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Xu Kun @ Group Meeting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2024/02/23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B68B18-4A8B-50F1-D392-64855C1D58FA}"/>
              </a:ext>
            </a:extLst>
          </p:cNvPr>
          <p:cNvSpPr txBox="1"/>
          <p:nvPr/>
        </p:nvSpPr>
        <p:spPr>
          <a:xfrm>
            <a:off x="4396540" y="4430959"/>
            <a:ext cx="269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The first report in 2024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8B5320-A74D-B3E5-FFC0-6BE2D7B14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402" y="1230642"/>
            <a:ext cx="11733415" cy="1328707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Spontaneously generated Chromo-magnetic field  from gluon dynamics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193E38BE-1918-60E4-D042-FA24B5A601BB}"/>
              </a:ext>
            </a:extLst>
          </p:cNvPr>
          <p:cNvSpPr txBox="1">
            <a:spLocks/>
          </p:cNvSpPr>
          <p:nvPr/>
        </p:nvSpPr>
        <p:spPr>
          <a:xfrm>
            <a:off x="260466" y="1206299"/>
            <a:ext cx="11733415" cy="132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</a:rPr>
              <a:t>Spontaneously generated Chromo-magnetic field  from gluon dynamics</a:t>
            </a:r>
          </a:p>
        </p:txBody>
      </p:sp>
    </p:spTree>
    <p:extLst>
      <p:ext uri="{BB962C8B-B14F-4D97-AF65-F5344CB8AC3E}">
        <p14:creationId xmlns:p14="http://schemas.microsoft.com/office/powerpoint/2010/main" val="399190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A49015-A264-F864-E8FA-2BC63DAF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14" y="70753"/>
            <a:ext cx="8546510" cy="8365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B7564CF-9106-7E28-F83F-99268F110918}"/>
              </a:ext>
            </a:extLst>
          </p:cNvPr>
          <p:cNvSpPr txBox="1"/>
          <p:nvPr/>
        </p:nvSpPr>
        <p:spPr>
          <a:xfrm>
            <a:off x="727704" y="251364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Define charged gluons: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C3CF457-3DDA-B972-D0E1-73060818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2" y="1494799"/>
            <a:ext cx="10242088" cy="34173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91A74F0-FADA-EAAD-66B6-5B9007E8D922}"/>
              </a:ext>
            </a:extLst>
          </p:cNvPr>
          <p:cNvSpPr txBox="1"/>
          <p:nvPr/>
        </p:nvSpPr>
        <p:spPr>
          <a:xfrm>
            <a:off x="751926" y="861490"/>
            <a:ext cx="3863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Lagrangian</a:t>
            </a:r>
            <a:r>
              <a:rPr lang="en-US" altLang="zh-CN" dirty="0"/>
              <a:t> of the charged gluons :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E7270A-95C0-E8F4-30ED-506E7079AF80}"/>
              </a:ext>
            </a:extLst>
          </p:cNvPr>
          <p:cNvSpPr/>
          <p:nvPr/>
        </p:nvSpPr>
        <p:spPr>
          <a:xfrm>
            <a:off x="2208415" y="1636451"/>
            <a:ext cx="9114906" cy="482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09FFD3-74D0-796C-1CF0-A131F756B6E1}"/>
              </a:ext>
            </a:extLst>
          </p:cNvPr>
          <p:cNvSpPr txBox="1"/>
          <p:nvPr/>
        </p:nvSpPr>
        <p:spPr>
          <a:xfrm>
            <a:off x="4409101" y="123082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Kinetic term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44F85B9-9111-9F3F-19B6-10B72F119FAB}"/>
              </a:ext>
            </a:extLst>
          </p:cNvPr>
          <p:cNvSpPr txBox="1"/>
          <p:nvPr/>
        </p:nvSpPr>
        <p:spPr>
          <a:xfrm>
            <a:off x="8900745" y="123082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Self-interaction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47B8A0-D510-5B0B-A093-5CADB199760D}"/>
              </a:ext>
            </a:extLst>
          </p:cNvPr>
          <p:cNvSpPr txBox="1"/>
          <p:nvPr/>
        </p:nvSpPr>
        <p:spPr>
          <a:xfrm>
            <a:off x="304778" y="2239124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interaction of r=1</a:t>
            </a:r>
            <a:endParaRPr lang="zh-CN" altLang="en-US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9F97DC-81C9-27A3-8F59-72C529026BD7}"/>
              </a:ext>
            </a:extLst>
          </p:cNvPr>
          <p:cNvSpPr/>
          <p:nvPr/>
        </p:nvSpPr>
        <p:spPr>
          <a:xfrm>
            <a:off x="2452255" y="2155294"/>
            <a:ext cx="8551026" cy="482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B0A857-8619-18F5-4317-A89F93577163}"/>
              </a:ext>
            </a:extLst>
          </p:cNvPr>
          <p:cNvSpPr txBox="1"/>
          <p:nvPr/>
        </p:nvSpPr>
        <p:spPr>
          <a:xfrm>
            <a:off x="304778" y="3152726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interaction of r=2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98748F9-642D-2092-A9D0-0B1F27BBDA6C}"/>
              </a:ext>
            </a:extLst>
          </p:cNvPr>
          <p:cNvSpPr txBox="1"/>
          <p:nvPr/>
        </p:nvSpPr>
        <p:spPr>
          <a:xfrm>
            <a:off x="304777" y="4226884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interaction of r=3</a:t>
            </a:r>
            <a:endParaRPr lang="zh-CN" altLang="en-US" sz="16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0874B6-C8FA-CD0D-A0D2-7AD66E392C45}"/>
              </a:ext>
            </a:extLst>
          </p:cNvPr>
          <p:cNvSpPr/>
          <p:nvPr/>
        </p:nvSpPr>
        <p:spPr>
          <a:xfrm>
            <a:off x="2452255" y="2674136"/>
            <a:ext cx="7254240" cy="10986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FA94E9E-A954-CEFA-964E-66E9F8EBD66E}"/>
              </a:ext>
            </a:extLst>
          </p:cNvPr>
          <p:cNvSpPr/>
          <p:nvPr/>
        </p:nvSpPr>
        <p:spPr>
          <a:xfrm>
            <a:off x="2452254" y="3813478"/>
            <a:ext cx="7287491" cy="11349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67FDA2E-01DE-16FE-05A1-5635C0A8C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66551" y="5128842"/>
            <a:ext cx="9090010" cy="7916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9478F2-DCFC-788C-F93A-5151DD2AD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59" y="6084878"/>
            <a:ext cx="3278740" cy="44773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947B23A-94F8-AA84-60BC-9478E13FB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53236" r="39431" b="4879"/>
          <a:stretch/>
        </p:blipFill>
        <p:spPr>
          <a:xfrm>
            <a:off x="2609976" y="5996510"/>
            <a:ext cx="2258750" cy="6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C53405-6EC8-D426-81C1-E86C3AF5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9" y="419268"/>
            <a:ext cx="3314870" cy="5778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A82817-E93D-7FF6-1AB8-F6B27ED63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8" y="2243886"/>
            <a:ext cx="5861132" cy="23702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A34F27-1E65-8BDA-E2B3-9BB18E1ABE26}"/>
              </a:ext>
            </a:extLst>
          </p:cNvPr>
          <p:cNvSpPr txBox="1"/>
          <p:nvPr/>
        </p:nvSpPr>
        <p:spPr>
          <a:xfrm>
            <a:off x="998968" y="1443014"/>
            <a:ext cx="6094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one-loop contribution of the charged gluons: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217C5E-1390-56A4-5AFD-C7ECAC37A71F}"/>
                  </a:ext>
                </a:extLst>
              </p:cNvPr>
              <p:cNvSpPr txBox="1"/>
              <p:nvPr/>
            </p:nvSpPr>
            <p:spPr>
              <a:xfrm>
                <a:off x="7982511" y="2793129"/>
                <a:ext cx="321052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/>
                  <a:t>: the propagator of color r in the presence of H3 and H8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217C5E-1390-56A4-5AFD-C7ECAC37A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11" y="2793129"/>
                <a:ext cx="3210521" cy="553998"/>
              </a:xfrm>
              <a:prstGeom prst="rect">
                <a:avLst/>
              </a:prstGeom>
              <a:blipFill>
                <a:blip r:embed="rId4"/>
                <a:stretch>
                  <a:fillRect l="-4364" t="-14286" r="-1139" b="-25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3C14BED-85DB-16D2-C471-B67AA5DDB870}"/>
              </a:ext>
            </a:extLst>
          </p:cNvPr>
          <p:cNvSpPr txBox="1"/>
          <p:nvPr/>
        </p:nvSpPr>
        <p:spPr>
          <a:xfrm>
            <a:off x="1285307" y="5303767"/>
            <a:ext cx="609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one-loop order the neutral gluon contribution is a trivial H-independent constant, which is omitted here.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22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EA4DCD-BA03-AAF1-0C4B-02176D20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8" y="4077394"/>
            <a:ext cx="6566237" cy="18034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D45F6FC-5151-57D9-B32E-BB9B3F150635}"/>
              </a:ext>
            </a:extLst>
          </p:cNvPr>
          <p:cNvSpPr txBox="1"/>
          <p:nvPr/>
        </p:nvSpPr>
        <p:spPr>
          <a:xfrm>
            <a:off x="968901" y="12716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Charged gluons: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804FD4-0CD8-CBED-748C-E5E7BDA6D234}"/>
              </a:ext>
            </a:extLst>
          </p:cNvPr>
          <p:cNvSpPr txBox="1"/>
          <p:nvPr/>
        </p:nvSpPr>
        <p:spPr>
          <a:xfrm>
            <a:off x="968901" y="3617813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Neutral gluons: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F0413F-FADB-E92E-145D-460BAB363E98}"/>
              </a:ext>
            </a:extLst>
          </p:cNvPr>
          <p:cNvGrpSpPr/>
          <p:nvPr/>
        </p:nvGrpSpPr>
        <p:grpSpPr>
          <a:xfrm>
            <a:off x="848636" y="749113"/>
            <a:ext cx="9891759" cy="2539287"/>
            <a:chOff x="1156625" y="976946"/>
            <a:chExt cx="9891759" cy="253928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0D7BF70-4C22-49B1-F5EA-F4C0C166D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37"/>
            <a:stretch/>
          </p:blipFill>
          <p:spPr>
            <a:xfrm>
              <a:off x="1182808" y="976946"/>
              <a:ext cx="7642151" cy="160323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10FAC2D-F950-1E45-F74C-49F4449EC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0" t="49517" b="37943"/>
            <a:stretch/>
          </p:blipFill>
          <p:spPr>
            <a:xfrm>
              <a:off x="6752026" y="1985609"/>
              <a:ext cx="4296358" cy="40566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C3CED81-89BA-234E-DD8C-774377E7A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4" b="14477"/>
            <a:stretch/>
          </p:blipFill>
          <p:spPr>
            <a:xfrm>
              <a:off x="1156625" y="2713382"/>
              <a:ext cx="7642151" cy="80285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1309966-89E2-01A4-3458-A1F3935AF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1" t="84338" b="3121"/>
            <a:stretch/>
          </p:blipFill>
          <p:spPr>
            <a:xfrm>
              <a:off x="6752026" y="2902286"/>
              <a:ext cx="4296358" cy="405666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7F07977-C0E5-CA60-9660-853A63DD1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71" y="4780535"/>
            <a:ext cx="4254262" cy="9621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88B87C4-48E9-C21B-6F88-FBDC389C6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73" y="3068052"/>
            <a:ext cx="4864688" cy="11378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C93D3F3-568A-12D3-7590-9FD22ABD1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78" y="188443"/>
            <a:ext cx="3441877" cy="501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5E09D1D-3947-64D4-0CA6-2ED1AC8FDD2E}"/>
              </a:ext>
            </a:extLst>
          </p:cNvPr>
          <p:cNvSpPr/>
          <p:nvPr/>
        </p:nvSpPr>
        <p:spPr>
          <a:xfrm>
            <a:off x="5662013" y="4251052"/>
            <a:ext cx="1562353" cy="581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0898CC4-0398-1572-2C6D-4D2F521643CD}"/>
              </a:ext>
            </a:extLst>
          </p:cNvPr>
          <p:cNvSpPr/>
          <p:nvPr/>
        </p:nvSpPr>
        <p:spPr>
          <a:xfrm>
            <a:off x="5080673" y="5159396"/>
            <a:ext cx="1610797" cy="514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96002B5-B8D1-99C0-DDCE-F0F1DE43ED5A}"/>
              </a:ext>
            </a:extLst>
          </p:cNvPr>
          <p:cNvSpPr txBox="1"/>
          <p:nvPr/>
        </p:nvSpPr>
        <p:spPr>
          <a:xfrm>
            <a:off x="2609976" y="6207891"/>
            <a:ext cx="457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Polarization function, behave as Debye mass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C03E821-9E58-F47E-9350-0E262E26D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79" y="6072058"/>
            <a:ext cx="3505380" cy="45722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44CBC91-F940-EBA8-D9CE-F504C49D99B9}"/>
              </a:ext>
            </a:extLst>
          </p:cNvPr>
          <p:cNvSpPr txBox="1"/>
          <p:nvPr/>
        </p:nvSpPr>
        <p:spPr>
          <a:xfrm>
            <a:off x="8598111" y="1163599"/>
            <a:ext cx="3092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1" dirty="0"/>
              <a:t>Details: Phys. Atom. </a:t>
            </a:r>
            <a:r>
              <a:rPr lang="en-US" altLang="zh-CN" sz="1200" b="1" i="1" dirty="0" err="1"/>
              <a:t>Nucl</a:t>
            </a:r>
            <a:r>
              <a:rPr lang="en-US" altLang="zh-CN" sz="1200" b="1" i="1" dirty="0"/>
              <a:t>. 63, 1956 (2000)</a:t>
            </a:r>
            <a:endParaRPr lang="zh-CN" altLang="en-US" sz="1200" b="1" 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1084214-FA72-BD97-A9CD-6F1D1824DBFE}"/>
              </a:ext>
            </a:extLst>
          </p:cNvPr>
          <p:cNvSpPr txBox="1"/>
          <p:nvPr/>
        </p:nvSpPr>
        <p:spPr>
          <a:xfrm>
            <a:off x="8808418" y="421682"/>
            <a:ext cx="327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 of charged gluons averaged over physical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FF7737F-7B17-D7B9-6235-974A756A2A53}"/>
                  </a:ext>
                </a:extLst>
              </p:cNvPr>
              <p:cNvSpPr txBox="1"/>
              <p:nvPr/>
            </p:nvSpPr>
            <p:spPr>
              <a:xfrm>
                <a:off x="8260788" y="476442"/>
                <a:ext cx="459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𝜫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FF7737F-7B17-D7B9-6235-974A756A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788" y="476442"/>
                <a:ext cx="459998" cy="369332"/>
              </a:xfrm>
              <a:prstGeom prst="rect">
                <a:avLst/>
              </a:prstGeom>
              <a:blipFill>
                <a:blip r:embed="rId8"/>
                <a:stretch>
                  <a:fillRect l="-13158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9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72B862-F8B1-0A32-9FED-070347BE5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546476"/>
            <a:ext cx="4191000" cy="41521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D12BBA-1C30-87C5-55A9-8E3BEEFF3069}"/>
              </a:ext>
            </a:extLst>
          </p:cNvPr>
          <p:cNvSpPr txBox="1"/>
          <p:nvPr/>
        </p:nvSpPr>
        <p:spPr>
          <a:xfrm>
            <a:off x="247650" y="101908"/>
            <a:ext cx="4267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Polarization operator of charged gluons in the one-loop approximation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A9901BB-C9AC-946D-E6BD-AEEC9AC9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314455"/>
            <a:ext cx="6791527" cy="13948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FF3348-A5C2-A0D8-2ECB-0FE26637A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35" y="1811024"/>
            <a:ext cx="5392427" cy="838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307C46-0BD1-F0C1-036D-BAD276300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2" y="2776606"/>
            <a:ext cx="7873998" cy="16869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136F37A-2E7D-E2B8-C820-C00B6CAE8F40}"/>
              </a:ext>
            </a:extLst>
          </p:cNvPr>
          <p:cNvSpPr txBox="1"/>
          <p:nvPr/>
        </p:nvSpPr>
        <p:spPr>
          <a:xfrm>
            <a:off x="457200" y="5121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average over the physical states values for the gluon PO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38AA2E-697B-5238-AF68-3F115BDD8918}"/>
              </a:ext>
            </a:extLst>
          </p:cNvPr>
          <p:cNvGrpSpPr/>
          <p:nvPr/>
        </p:nvGrpSpPr>
        <p:grpSpPr>
          <a:xfrm>
            <a:off x="170862" y="5491293"/>
            <a:ext cx="9598790" cy="1160881"/>
            <a:chOff x="170862" y="5491293"/>
            <a:chExt cx="9598790" cy="116088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88776D2-0DD1-6B8A-8D3E-866E81816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2" y="5491293"/>
              <a:ext cx="5410970" cy="116088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9B1DC97-E99B-2FAD-2C5D-0CC81F02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399" y="6062678"/>
              <a:ext cx="5299253" cy="480867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A71AAAD-3A11-EF1F-359D-A93BF302007D}"/>
              </a:ext>
            </a:extLst>
          </p:cNvPr>
          <p:cNvSpPr txBox="1"/>
          <p:nvPr/>
        </p:nvSpPr>
        <p:spPr>
          <a:xfrm>
            <a:off x="7296361" y="5468591"/>
            <a:ext cx="3092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1" dirty="0"/>
              <a:t>Details: Phys. Atom. </a:t>
            </a:r>
            <a:r>
              <a:rPr lang="en-US" altLang="zh-CN" sz="1200" b="1" i="1" dirty="0" err="1"/>
              <a:t>Nucl</a:t>
            </a:r>
            <a:r>
              <a:rPr lang="en-US" altLang="zh-CN" sz="1200" b="1" i="1" dirty="0"/>
              <a:t>. 63, 1956 (2000)</a:t>
            </a:r>
            <a:endParaRPr lang="zh-CN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92629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5C510DC-35C0-796B-1957-A86F69C82706}"/>
              </a:ext>
            </a:extLst>
          </p:cNvPr>
          <p:cNvGrpSpPr/>
          <p:nvPr/>
        </p:nvGrpSpPr>
        <p:grpSpPr>
          <a:xfrm>
            <a:off x="456494" y="399787"/>
            <a:ext cx="10481094" cy="736638"/>
            <a:chOff x="431658" y="488930"/>
            <a:chExt cx="10481094" cy="73663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6668A9-23ED-6651-49B2-73183F600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58" y="577836"/>
              <a:ext cx="5499383" cy="53342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F6EDA42-47EC-AD57-1A25-6F05B01ED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0"/>
            <a:stretch/>
          </p:blipFill>
          <p:spPr>
            <a:xfrm>
              <a:off x="5931041" y="488930"/>
              <a:ext cx="4981711" cy="736638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28AB1E5-F43A-3046-6DF3-B04DFE8BD5F0}"/>
              </a:ext>
            </a:extLst>
          </p:cNvPr>
          <p:cNvGrpSpPr/>
          <p:nvPr/>
        </p:nvGrpSpPr>
        <p:grpSpPr>
          <a:xfrm>
            <a:off x="476108" y="1187431"/>
            <a:ext cx="11487688" cy="689261"/>
            <a:chOff x="380853" y="1123928"/>
            <a:chExt cx="13335685" cy="8001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CCB404-3117-F317-BF83-ADD72795E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53" y="1298563"/>
              <a:ext cx="5689892" cy="45087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688E91F-FEDA-D7F6-630A-72E3BCAF0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745" y="1123928"/>
              <a:ext cx="7645793" cy="80014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7CBF37F-FBD4-FD06-2E0B-13E910C5C9E0}"/>
              </a:ext>
            </a:extLst>
          </p:cNvPr>
          <p:cNvGrpSpPr/>
          <p:nvPr/>
        </p:nvGrpSpPr>
        <p:grpSpPr>
          <a:xfrm>
            <a:off x="456494" y="2036927"/>
            <a:ext cx="10596439" cy="787440"/>
            <a:chOff x="360763" y="1960446"/>
            <a:chExt cx="10596439" cy="78744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84B7D6-20ED-B2FA-E238-B2C24984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3" y="2141430"/>
              <a:ext cx="5016758" cy="42547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42CC3D5-BCCE-F2DA-55EE-EBB84D9CF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571" y="1960446"/>
              <a:ext cx="5467631" cy="78744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38A213C-AEBE-8A32-36A9-CEE144AE298C}"/>
              </a:ext>
            </a:extLst>
          </p:cNvPr>
          <p:cNvGrpSpPr/>
          <p:nvPr/>
        </p:nvGrpSpPr>
        <p:grpSpPr>
          <a:xfrm>
            <a:off x="463380" y="2964743"/>
            <a:ext cx="11500416" cy="622805"/>
            <a:chOff x="476108" y="2917367"/>
            <a:chExt cx="13602408" cy="73663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1D84B1-6502-4D52-966B-E23171EC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653" y="2917367"/>
              <a:ext cx="8045863" cy="73663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881E26A-6A12-2180-1A7A-764AC1E3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08" y="3038024"/>
              <a:ext cx="5734345" cy="49532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0774CB7-665D-31DB-C9E3-F4DB0AB25823}"/>
              </a:ext>
            </a:extLst>
          </p:cNvPr>
          <p:cNvGrpSpPr/>
          <p:nvPr/>
        </p:nvGrpSpPr>
        <p:grpSpPr>
          <a:xfrm>
            <a:off x="463380" y="3846796"/>
            <a:ext cx="9035473" cy="686314"/>
            <a:chOff x="487879" y="3746236"/>
            <a:chExt cx="9614394" cy="73028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90C1578-A9E8-CDE3-1814-D2F865851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6" b="-1"/>
            <a:stretch/>
          </p:blipFill>
          <p:spPr>
            <a:xfrm>
              <a:off x="487879" y="3920098"/>
              <a:ext cx="3975304" cy="55642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4024240-7D3D-3BDC-77FC-1F54606F9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183" y="3746236"/>
              <a:ext cx="5639090" cy="730288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F0403DC-7A2D-D5A4-E1B9-6A9C433DFC9A}"/>
              </a:ext>
            </a:extLst>
          </p:cNvPr>
          <p:cNvGrpSpPr/>
          <p:nvPr/>
        </p:nvGrpSpPr>
        <p:grpSpPr>
          <a:xfrm>
            <a:off x="463380" y="4775292"/>
            <a:ext cx="11378682" cy="681712"/>
            <a:chOff x="390831" y="4764445"/>
            <a:chExt cx="12613451" cy="755689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C943010-2DBD-7C66-69FF-4545ADD88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"/>
            <a:stretch/>
          </p:blipFill>
          <p:spPr>
            <a:xfrm>
              <a:off x="390831" y="4941419"/>
              <a:ext cx="4673840" cy="507352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0B4881F9-38EE-A904-EFBA-0CB0BCF7A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221" y="4764445"/>
              <a:ext cx="7995061" cy="755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70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DC5608-842D-20B3-BBBF-97B67027A151}"/>
              </a:ext>
            </a:extLst>
          </p:cNvPr>
          <p:cNvSpPr txBox="1"/>
          <p:nvPr/>
        </p:nvSpPr>
        <p:spPr>
          <a:xfrm>
            <a:off x="406316" y="50345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 temperature limit: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AF8708-B677-5B0E-B7C6-416F95E05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3" y="367998"/>
            <a:ext cx="2895749" cy="58423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43B4FB0-E223-0CA7-6D45-6DC1DC160AF8}"/>
              </a:ext>
            </a:extLst>
          </p:cNvPr>
          <p:cNvGrpSpPr/>
          <p:nvPr/>
        </p:nvGrpSpPr>
        <p:grpSpPr>
          <a:xfrm>
            <a:off x="781766" y="1031665"/>
            <a:ext cx="9391270" cy="1170328"/>
            <a:chOff x="763011" y="846810"/>
            <a:chExt cx="9391270" cy="117032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8BEC97A-4C0F-EA3C-1F09-7D8F6899E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61"/>
            <a:stretch/>
          </p:blipFill>
          <p:spPr>
            <a:xfrm>
              <a:off x="763011" y="846810"/>
              <a:ext cx="4888910" cy="66006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F07666E-07F9-B94E-D7FF-CCD2788AD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30"/>
            <a:stretch/>
          </p:blipFill>
          <p:spPr>
            <a:xfrm>
              <a:off x="1225687" y="1503449"/>
              <a:ext cx="4888910" cy="51368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538D5F-409B-D5D5-90B4-6C2A95BA8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89" t="34218" b="28043"/>
            <a:stretch/>
          </p:blipFill>
          <p:spPr>
            <a:xfrm>
              <a:off x="4874781" y="846810"/>
              <a:ext cx="5279500" cy="660064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D8B30CBA-06F8-B0C8-E196-3DCAAD255AFC}"/>
              </a:ext>
            </a:extLst>
          </p:cNvPr>
          <p:cNvSpPr/>
          <p:nvPr/>
        </p:nvSpPr>
        <p:spPr>
          <a:xfrm>
            <a:off x="1648002" y="1688304"/>
            <a:ext cx="4022674" cy="51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011E1C-9ED1-22A0-3EAC-59BE50B905DE}"/>
              </a:ext>
            </a:extLst>
          </p:cNvPr>
          <p:cNvSpPr txBox="1"/>
          <p:nvPr/>
        </p:nvSpPr>
        <p:spPr>
          <a:xfrm>
            <a:off x="5838215" y="1747921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Vacuum instability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72E3EC2-4D06-4E02-8300-ADD9845BD1C6}"/>
              </a:ext>
            </a:extLst>
          </p:cNvPr>
          <p:cNvGrpSpPr/>
          <p:nvPr/>
        </p:nvGrpSpPr>
        <p:grpSpPr>
          <a:xfrm>
            <a:off x="351815" y="3179005"/>
            <a:ext cx="11123046" cy="1451155"/>
            <a:chOff x="423216" y="2248980"/>
            <a:chExt cx="11123046" cy="145115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F49CDAD-7AD7-55FA-3F72-BEFE9CF76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64"/>
            <a:stretch/>
          </p:blipFill>
          <p:spPr>
            <a:xfrm>
              <a:off x="423216" y="2248980"/>
              <a:ext cx="4091232" cy="62011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872A126-59D8-372C-E2C0-5616F7B43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46" b="24542"/>
            <a:stretch/>
          </p:blipFill>
          <p:spPr>
            <a:xfrm>
              <a:off x="7890484" y="2358833"/>
              <a:ext cx="3655778" cy="52907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57DBA85-7A86-6256-A420-A21162A04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54" b="48934"/>
            <a:stretch/>
          </p:blipFill>
          <p:spPr>
            <a:xfrm>
              <a:off x="4234706" y="2358833"/>
              <a:ext cx="3655778" cy="52907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5A7BC38-5DB1-AB6C-F28C-01DAD015E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78"/>
            <a:stretch/>
          </p:blipFill>
          <p:spPr>
            <a:xfrm>
              <a:off x="1231742" y="3080018"/>
              <a:ext cx="4795287" cy="620117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5DCD693-E49F-9C77-E49D-68AC7E76BA14}"/>
              </a:ext>
            </a:extLst>
          </p:cNvPr>
          <p:cNvSpPr txBox="1"/>
          <p:nvPr/>
        </p:nvSpPr>
        <p:spPr>
          <a:xfrm>
            <a:off x="630375" y="261349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Charged gluons, only n=0, σ=1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4BCBE73-FB64-4C49-0AA7-164B7621D8BD}"/>
              </a:ext>
            </a:extLst>
          </p:cNvPr>
          <p:cNvSpPr/>
          <p:nvPr/>
        </p:nvSpPr>
        <p:spPr>
          <a:xfrm>
            <a:off x="1376508" y="3959834"/>
            <a:ext cx="4294168" cy="620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43B7DC-EE95-EEF1-00C1-C4C65C8E7E4B}"/>
              </a:ext>
            </a:extLst>
          </p:cNvPr>
          <p:cNvSpPr txBox="1"/>
          <p:nvPr/>
        </p:nvSpPr>
        <p:spPr>
          <a:xfrm>
            <a:off x="6472467" y="413543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cancel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674144E-DE60-B183-1F63-DB3D63AAAF45}"/>
              </a:ext>
            </a:extLst>
          </p:cNvPr>
          <p:cNvGrpSpPr/>
          <p:nvPr/>
        </p:nvGrpSpPr>
        <p:grpSpPr>
          <a:xfrm>
            <a:off x="89791" y="5289037"/>
            <a:ext cx="12037818" cy="1037120"/>
            <a:chOff x="9612" y="4588710"/>
            <a:chExt cx="12037818" cy="103712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67C5F68-B666-D015-BE65-87E619AFA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4" r="6937" b="71833"/>
            <a:stretch/>
          </p:blipFill>
          <p:spPr>
            <a:xfrm>
              <a:off x="9612" y="4606587"/>
              <a:ext cx="4420735" cy="51119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A82AF5C-66F6-D4E5-B2B9-B4F004830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44"/>
            <a:stretch/>
          </p:blipFill>
          <p:spPr>
            <a:xfrm>
              <a:off x="6711923" y="5196305"/>
              <a:ext cx="4750238" cy="429525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EDB3D1B-588D-D1B3-60D8-1EF26F479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1" t="51206" b="21997"/>
            <a:stretch/>
          </p:blipFill>
          <p:spPr>
            <a:xfrm>
              <a:off x="7956550" y="4588710"/>
              <a:ext cx="4090880" cy="52906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C4AEE4F-3405-D789-795A-887D26C06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28661" r="13122" b="45446"/>
            <a:stretch/>
          </p:blipFill>
          <p:spPr>
            <a:xfrm>
              <a:off x="4430347" y="4625318"/>
              <a:ext cx="3465283" cy="5111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A3A34B2B-1D7D-B6D7-0D01-00F362F31023}"/>
                    </a:ext>
                  </a:extLst>
                </p:cNvPr>
                <p:cNvSpPr txBox="1"/>
                <p:nvPr/>
              </p:nvSpPr>
              <p:spPr>
                <a:xfrm>
                  <a:off x="6524372" y="5273301"/>
                  <a:ext cx="2276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A3A34B2B-1D7D-B6D7-0D01-00F362F31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372" y="5273301"/>
                  <a:ext cx="22762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789" r="-13158" b="-22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B974EFD-0A8A-F7A8-64B8-5E66077F76E7}"/>
              </a:ext>
            </a:extLst>
          </p:cNvPr>
          <p:cNvSpPr txBox="1"/>
          <p:nvPr/>
        </p:nvSpPr>
        <p:spPr>
          <a:xfrm>
            <a:off x="351815" y="48222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only the longitudinal neutral modes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13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B66E502-5819-5C40-912E-A65AA5C9299D}"/>
              </a:ext>
            </a:extLst>
          </p:cNvPr>
          <p:cNvGrpSpPr/>
          <p:nvPr/>
        </p:nvGrpSpPr>
        <p:grpSpPr>
          <a:xfrm>
            <a:off x="2669751" y="963143"/>
            <a:ext cx="6852498" cy="4499913"/>
            <a:chOff x="2669751" y="833031"/>
            <a:chExt cx="6852498" cy="449991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DFC6FC1-485D-4020-1359-063168C3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9751" y="833031"/>
              <a:ext cx="6852498" cy="204233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1CA742-26DC-D179-C48A-0FE17EACF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746" y="2875368"/>
              <a:ext cx="5969307" cy="2457576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3F0CE54-7466-8CA7-03CC-196E36A44632}"/>
              </a:ext>
            </a:extLst>
          </p:cNvPr>
          <p:cNvSpPr txBox="1"/>
          <p:nvPr/>
        </p:nvSpPr>
        <p:spPr>
          <a:xfrm>
            <a:off x="755650" y="4185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effective </a:t>
            </a:r>
            <a:r>
              <a:rPr lang="en-US" altLang="zh-CN" dirty="0" err="1"/>
              <a:t>Lagrangian</a:t>
            </a:r>
            <a:r>
              <a:rPr lang="en-US" altLang="zh-CN" dirty="0"/>
              <a:t> at High temperature: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36B757-7AA3-D771-B86B-D096E2237484}"/>
              </a:ext>
            </a:extLst>
          </p:cNvPr>
          <p:cNvSpPr txBox="1"/>
          <p:nvPr/>
        </p:nvSpPr>
        <p:spPr>
          <a:xfrm>
            <a:off x="2772546" y="5710191"/>
            <a:ext cx="72731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Contribution from neutral gluons is of higher order, and can be ignored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53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F379AB2-6657-6310-D47E-1349A0A8C877}"/>
              </a:ext>
            </a:extLst>
          </p:cNvPr>
          <p:cNvSpPr txBox="1"/>
          <p:nvPr/>
        </p:nvSpPr>
        <p:spPr>
          <a:xfrm>
            <a:off x="952500" y="1013875"/>
            <a:ext cx="288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stationary equations: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5CA438-B0C2-FF8C-2022-BC1F9FAAE01B}"/>
              </a:ext>
            </a:extLst>
          </p:cNvPr>
          <p:cNvGrpSpPr/>
          <p:nvPr/>
        </p:nvGrpSpPr>
        <p:grpSpPr>
          <a:xfrm>
            <a:off x="3717925" y="752432"/>
            <a:ext cx="3492592" cy="892218"/>
            <a:chOff x="2092325" y="1050882"/>
            <a:chExt cx="3492592" cy="89221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73F07A6-3A72-D570-0A01-5184478BA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32"/>
            <a:stretch/>
          </p:blipFill>
          <p:spPr>
            <a:xfrm>
              <a:off x="2092325" y="1050882"/>
              <a:ext cx="1790792" cy="82236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CC909A9-35A0-1D63-3F26-944163250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81"/>
            <a:stretch/>
          </p:blipFill>
          <p:spPr>
            <a:xfrm>
              <a:off x="3794125" y="1050882"/>
              <a:ext cx="1790792" cy="89221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5D6F10D-05F4-FDE9-3406-1DA0DD9F4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82" y="1711076"/>
            <a:ext cx="5550185" cy="246392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DBF6B42-9AF1-D466-DB0C-ECF215555B86}"/>
              </a:ext>
            </a:extLst>
          </p:cNvPr>
          <p:cNvSpPr txBox="1"/>
          <p:nvPr/>
        </p:nvSpPr>
        <p:spPr>
          <a:xfrm>
            <a:off x="952500" y="18473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three nontrivial solutions: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2025BD-E8E1-02B6-E56E-CC3FCA839640}"/>
              </a:ext>
            </a:extLst>
          </p:cNvPr>
          <p:cNvSpPr txBox="1"/>
          <p:nvPr/>
        </p:nvSpPr>
        <p:spPr>
          <a:xfrm>
            <a:off x="1422400" y="4735050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approximation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18B7FBD-70DC-59D3-CCE3-4EAB29681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56" y="4735050"/>
            <a:ext cx="1689187" cy="41912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8AC2495-09F0-A574-B118-E022307C7FB8}"/>
              </a:ext>
            </a:extLst>
          </p:cNvPr>
          <p:cNvSpPr/>
          <p:nvPr/>
        </p:nvSpPr>
        <p:spPr>
          <a:xfrm>
            <a:off x="4133849" y="3429000"/>
            <a:ext cx="5149850" cy="78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56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B37301-835E-E2DA-D391-ADA06DA10F16}"/>
                  </a:ext>
                </a:extLst>
              </p:cNvPr>
              <p:cNvSpPr txBox="1"/>
              <p:nvPr/>
            </p:nvSpPr>
            <p:spPr>
              <a:xfrm>
                <a:off x="1191606" y="289099"/>
                <a:ext cx="948493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/>
              </a:p>
              <a:p>
                <a:r>
                  <a:rPr lang="en-US" altLang="zh-CN" sz="2400" b="1" dirty="0"/>
                  <a:t>Conclusion: chromo-magnetic field is spontaneously generated by </a:t>
                </a:r>
                <a:r>
                  <a:rPr lang="en-US" altLang="zh-CN" sz="2400" b="1" dirty="0" err="1"/>
                  <a:t>gluodynamics</a:t>
                </a:r>
                <a:r>
                  <a:rPr lang="en-US" altLang="zh-CN" sz="2400" b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for SU(3)</a:t>
                </a:r>
              </a:p>
              <a:p>
                <a:endParaRPr lang="en-US" altLang="zh-CN" sz="2400" b="1" dirty="0"/>
              </a:p>
              <a:p>
                <a:r>
                  <a:rPr lang="en-US" altLang="zh-CN" sz="2400" b="1" dirty="0"/>
                  <a:t>Propose: chromo-magnetic NJL model (</a:t>
                </a:r>
                <a:r>
                  <a:rPr lang="en-US" altLang="zh-CN" sz="2400" b="1" dirty="0" err="1"/>
                  <a:t>cMNJL</a:t>
                </a:r>
                <a:r>
                  <a:rPr lang="en-US" altLang="zh-CN" sz="2400" b="1" dirty="0"/>
                  <a:t>)</a:t>
                </a:r>
              </a:p>
              <a:p>
                <a:r>
                  <a:rPr lang="en-US" altLang="zh-CN" sz="2400" b="1" dirty="0"/>
                  <a:t>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B37301-835E-E2DA-D391-ADA06DA10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06" y="289099"/>
                <a:ext cx="9484937" cy="2308324"/>
              </a:xfrm>
              <a:prstGeom prst="rect">
                <a:avLst/>
              </a:prstGeom>
              <a:blipFill>
                <a:blip r:embed="rId2"/>
                <a:stretch>
                  <a:fillRect l="-964" r="-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9D27FAA6-77AD-6C12-8B80-C5F44111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9" t="4947" b="61394"/>
          <a:stretch/>
        </p:blipFill>
        <p:spPr>
          <a:xfrm>
            <a:off x="465633" y="2662684"/>
            <a:ext cx="6697046" cy="3605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5D2C04-54EC-B54F-FB94-698D347FC3D1}"/>
                  </a:ext>
                </a:extLst>
              </p:cNvPr>
              <p:cNvSpPr txBox="1"/>
              <p:nvPr/>
            </p:nvSpPr>
            <p:spPr>
              <a:xfrm>
                <a:off x="6274030" y="2094807"/>
                <a:ext cx="5334474" cy="179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5D2C04-54EC-B54F-FB94-698D347FC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30" y="2094807"/>
                <a:ext cx="5334474" cy="179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40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0904F5-4E50-8649-6B33-2378AB11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2" y="2330393"/>
            <a:ext cx="7512436" cy="21972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0196EF5-571B-930F-7EB0-9818D95CFA75}"/>
              </a:ext>
            </a:extLst>
          </p:cNvPr>
          <p:cNvSpPr txBox="1"/>
          <p:nvPr/>
        </p:nvSpPr>
        <p:spPr>
          <a:xfrm>
            <a:off x="1733973" y="60027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https://arxiv.org/pdf/0711.2845.pdf</a:t>
            </a:r>
          </a:p>
        </p:txBody>
      </p:sp>
    </p:spTree>
    <p:extLst>
      <p:ext uri="{BB962C8B-B14F-4D97-AF65-F5344CB8AC3E}">
        <p14:creationId xmlns:p14="http://schemas.microsoft.com/office/powerpoint/2010/main" val="415143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AD58F-F61D-862D-B7FB-E3C9D84C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94" y="651915"/>
            <a:ext cx="9772997" cy="1060508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/>
              <a:t>Effective potential of </a:t>
            </a:r>
            <a:r>
              <a:rPr lang="en-US" altLang="zh-CN" sz="2800" dirty="0" err="1"/>
              <a:t>gluodynamics</a:t>
            </a:r>
            <a:r>
              <a:rPr lang="en-US" altLang="zh-CN" sz="2800" dirty="0"/>
              <a:t> in background of </a:t>
            </a:r>
            <a:br>
              <a:rPr lang="en-US" altLang="zh-CN" sz="2800" dirty="0"/>
            </a:br>
            <a:r>
              <a:rPr lang="en-US" altLang="zh-CN" sz="2800" dirty="0"/>
              <a:t>Polyakov loop and chromo-magnetic field</a:t>
            </a:r>
            <a:endParaRPr lang="zh-CN" altLang="en-US" sz="28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7E5BD87-E209-80BC-DED7-BA80BB9EB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76" y="2661459"/>
            <a:ext cx="6315754" cy="2208414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65E1AF-1A9B-FAD1-BEF8-4987FBD836BB}"/>
              </a:ext>
            </a:extLst>
          </p:cNvPr>
          <p:cNvSpPr txBox="1"/>
          <p:nvPr/>
        </p:nvSpPr>
        <p:spPr>
          <a:xfrm>
            <a:off x="4747952" y="1928768"/>
            <a:ext cx="220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arXiv:2112.01043v1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1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54730C9-829B-2052-CF7F-C6FECEAA6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72" y="1104849"/>
            <a:ext cx="7944258" cy="196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BFA063-75CD-85F8-8012-C35142BC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8" y="463499"/>
            <a:ext cx="4921503" cy="4064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55F5BB-3C6A-448B-28EB-0C5F5F6B3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8" y="3698855"/>
            <a:ext cx="5918504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086D348-2B76-5DF9-2FA4-1FC5FEFE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1" y="727613"/>
            <a:ext cx="9910521" cy="125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756315-1BF4-11AB-CC1C-649111D8E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6"/>
          <a:stretch/>
        </p:blipFill>
        <p:spPr>
          <a:xfrm>
            <a:off x="681950" y="2196739"/>
            <a:ext cx="2127751" cy="8064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86ED090-B8D3-0BB4-8DE1-950030164115}"/>
              </a:ext>
            </a:extLst>
          </p:cNvPr>
          <p:cNvSpPr txBox="1"/>
          <p:nvPr/>
        </p:nvSpPr>
        <p:spPr>
          <a:xfrm>
            <a:off x="638541" y="166090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Effective potential of SU(2) on the two-loop level:</a:t>
            </a:r>
            <a:endParaRPr lang="zh-CN" altLang="en-US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06B3D3E-9698-1FF1-7DCF-63307712D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/>
          <a:stretch/>
        </p:blipFill>
        <p:spPr>
          <a:xfrm>
            <a:off x="3516284" y="2171726"/>
            <a:ext cx="1184709" cy="80649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99D0539-503C-42F8-BF03-3D0CABB47BEB}"/>
              </a:ext>
            </a:extLst>
          </p:cNvPr>
          <p:cNvSpPr txBox="1"/>
          <p:nvPr/>
        </p:nvSpPr>
        <p:spPr>
          <a:xfrm>
            <a:off x="4958541" y="2525284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Chromo magnetic field 3</a:t>
            </a:r>
            <a:r>
              <a:rPr lang="en-US" altLang="zh-CN" baseline="30000" dirty="0"/>
              <a:t>rd</a:t>
            </a:r>
            <a:r>
              <a:rPr lang="en-US" altLang="zh-CN" dirty="0"/>
              <a:t> component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76C279-A702-C156-ADBF-68CC52784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1" y="3214866"/>
            <a:ext cx="8060572" cy="321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30FDBF9-6DBF-EEE1-DAE9-1257F1330DFA}"/>
              </a:ext>
            </a:extLst>
          </p:cNvPr>
          <p:cNvSpPr txBox="1"/>
          <p:nvPr/>
        </p:nvSpPr>
        <p:spPr>
          <a:xfrm>
            <a:off x="9489191" y="357505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n=0,1,2…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0F13CB-CEA3-BDF4-851A-CD727CE03954}"/>
                  </a:ext>
                </a:extLst>
              </p:cNvPr>
              <p:cNvSpPr txBox="1"/>
              <p:nvPr/>
            </p:nvSpPr>
            <p:spPr>
              <a:xfrm>
                <a:off x="9543436" y="4094018"/>
                <a:ext cx="1212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±2(,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0F13CB-CEA3-BDF4-851A-CD727CE03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436" y="4094018"/>
                <a:ext cx="1212704" cy="276999"/>
              </a:xfrm>
              <a:prstGeom prst="rect">
                <a:avLst/>
              </a:prstGeom>
              <a:blipFill>
                <a:blip r:embed="rId5"/>
                <a:stretch>
                  <a:fillRect l="-2020" t="-4444" r="-6566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1BB3AE7-99EF-DDDE-72A9-3780D07DF55E}"/>
              </a:ext>
            </a:extLst>
          </p:cNvPr>
          <p:cNvSpPr txBox="1"/>
          <p:nvPr/>
        </p:nvSpPr>
        <p:spPr>
          <a:xfrm>
            <a:off x="9401694" y="311339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Landau  level: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0C8ABC-55EF-698F-D228-0FEDB2BE54DF}"/>
              </a:ext>
            </a:extLst>
          </p:cNvPr>
          <p:cNvSpPr txBox="1"/>
          <p:nvPr/>
        </p:nvSpPr>
        <p:spPr>
          <a:xfrm>
            <a:off x="9489191" y="445458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CD68BBF-A0EE-799C-06E0-4E56B3BCC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50" y="5591849"/>
            <a:ext cx="2381060" cy="6176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5C6DE9C-67B6-B876-3D73-4613190F7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2" y="4904529"/>
            <a:ext cx="2349728" cy="6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91384D-459D-6E64-D65F-CAFA3FDF5A3B}"/>
              </a:ext>
            </a:extLst>
          </p:cNvPr>
          <p:cNvSpPr txBox="1"/>
          <p:nvPr/>
        </p:nvSpPr>
        <p:spPr>
          <a:xfrm>
            <a:off x="783821" y="353653"/>
            <a:ext cx="374012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Tachyonic mode/tachyonic state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681E8C-266D-8468-48B9-FC89F335495B}"/>
              </a:ext>
            </a:extLst>
          </p:cNvPr>
          <p:cNvSpPr txBox="1"/>
          <p:nvPr/>
        </p:nvSpPr>
        <p:spPr>
          <a:xfrm>
            <a:off x="723208" y="948190"/>
            <a:ext cx="541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Gluon spectrum under chromo-magnetic field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1F52F7-4849-1C91-8E23-9DF5E68CC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12" y="1352467"/>
            <a:ext cx="4533206" cy="8803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FBA15BF-17AF-D73E-8389-03A9B7ADCEA9}"/>
              </a:ext>
            </a:extLst>
          </p:cNvPr>
          <p:cNvSpPr txBox="1"/>
          <p:nvPr/>
        </p:nvSpPr>
        <p:spPr>
          <a:xfrm>
            <a:off x="723208" y="2440149"/>
            <a:ext cx="3723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Landau level for n = 0 and s = −1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A36912-D419-036B-78AB-131C662EF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91" y="2964908"/>
            <a:ext cx="2743864" cy="9752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645873-750E-4EAD-B09D-C1E8D74C6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24" y="4483473"/>
            <a:ext cx="2443276" cy="7785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0BEA96D-0E5C-E54B-9258-81FD874CD3CB}"/>
              </a:ext>
            </a:extLst>
          </p:cNvPr>
          <p:cNvSpPr txBox="1"/>
          <p:nvPr/>
        </p:nvSpPr>
        <p:spPr>
          <a:xfrm>
            <a:off x="805989" y="5320867"/>
            <a:ext cx="8723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becomes imaginary and it is responsible for the imaginary part, and unstable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EFBE92-C155-8D82-9CA2-D460A1711ADB}"/>
              </a:ext>
            </a:extLst>
          </p:cNvPr>
          <p:cNvSpPr txBox="1"/>
          <p:nvPr/>
        </p:nvSpPr>
        <p:spPr>
          <a:xfrm>
            <a:off x="783821" y="4233185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Effective gluon mass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261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9C57B1-3EA5-CA0C-3FE0-52074CF3E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3" y="767914"/>
            <a:ext cx="9172632" cy="159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F6E6AA6-7E35-70D6-0136-98F4CEAFAA0E}"/>
              </a:ext>
            </a:extLst>
          </p:cNvPr>
          <p:cNvSpPr txBox="1"/>
          <p:nvPr/>
        </p:nvSpPr>
        <p:spPr>
          <a:xfrm>
            <a:off x="638541" y="166090"/>
            <a:ext cx="1001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Effective potential of SU(2) on the two-loop level adding tree contribution: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3E4BB3-79FE-C4BE-6893-E40D3FD8E774}"/>
                  </a:ext>
                </a:extLst>
              </p:cNvPr>
              <p:cNvSpPr txBox="1"/>
              <p:nvPr/>
            </p:nvSpPr>
            <p:spPr>
              <a:xfrm>
                <a:off x="1018603" y="3479588"/>
                <a:ext cx="844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3E4BB3-79FE-C4BE-6893-E40D3FD8E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03" y="3479588"/>
                <a:ext cx="844527" cy="369332"/>
              </a:xfrm>
              <a:prstGeom prst="rect">
                <a:avLst/>
              </a:prstGeom>
              <a:blipFill>
                <a:blip r:embed="rId3"/>
                <a:stretch>
                  <a:fillRect l="-7194" r="-719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367782C-A630-DCF6-5C5F-EB0186EA5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3226825"/>
            <a:ext cx="7004858" cy="8748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BA55AF-9150-6D53-882B-82BAB0CB9A1D}"/>
              </a:ext>
            </a:extLst>
          </p:cNvPr>
          <p:cNvSpPr txBox="1"/>
          <p:nvPr/>
        </p:nvSpPr>
        <p:spPr>
          <a:xfrm>
            <a:off x="898068" y="2712955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Only  chromo-magnetic field: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09CD30-CFCB-E97C-858B-458B50DC4D28}"/>
              </a:ext>
            </a:extLst>
          </p:cNvPr>
          <p:cNvSpPr txBox="1"/>
          <p:nvPr/>
        </p:nvSpPr>
        <p:spPr>
          <a:xfrm>
            <a:off x="969622" y="435466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Has a non-trivial minimum: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E26E457-4BA3-4F83-664D-01485A22B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5" y="4909696"/>
            <a:ext cx="7811190" cy="153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51C174C-4E40-718F-A604-AE3AD45AA7BC}"/>
              </a:ext>
            </a:extLst>
          </p:cNvPr>
          <p:cNvSpPr/>
          <p:nvPr/>
        </p:nvSpPr>
        <p:spPr>
          <a:xfrm>
            <a:off x="3549534" y="3294114"/>
            <a:ext cx="595599" cy="8748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AC11C7-7B84-3C73-4A77-08EC45E9EE8D}"/>
              </a:ext>
            </a:extLst>
          </p:cNvPr>
          <p:cNvSpPr txBox="1"/>
          <p:nvPr/>
        </p:nvSpPr>
        <p:spPr>
          <a:xfrm>
            <a:off x="3728937" y="4101683"/>
            <a:ext cx="1628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magnetic 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2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FCFD292-2AA8-B384-61BC-AFD961036453}"/>
              </a:ext>
            </a:extLst>
          </p:cNvPr>
          <p:cNvSpPr txBox="1"/>
          <p:nvPr/>
        </p:nvSpPr>
        <p:spPr>
          <a:xfrm>
            <a:off x="549680" y="384756"/>
            <a:ext cx="1532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high-T case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8BA258-905B-6721-BE5A-D7D8FBB7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7" y="848527"/>
            <a:ext cx="10188632" cy="10378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0B9A57D-819B-914D-3DB9-E5DE63603595}"/>
              </a:ext>
            </a:extLst>
          </p:cNvPr>
          <p:cNvSpPr/>
          <p:nvPr/>
        </p:nvSpPr>
        <p:spPr>
          <a:xfrm>
            <a:off x="2302625" y="1011503"/>
            <a:ext cx="595599" cy="8748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176FBF-CA8D-593E-6103-2A677F079B4E}"/>
              </a:ext>
            </a:extLst>
          </p:cNvPr>
          <p:cNvSpPr/>
          <p:nvPr/>
        </p:nvSpPr>
        <p:spPr>
          <a:xfrm>
            <a:off x="3161607" y="990971"/>
            <a:ext cx="595599" cy="874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CCB11D-95E6-B438-F6C4-1DD71B7E8D9D}"/>
              </a:ext>
            </a:extLst>
          </p:cNvPr>
          <p:cNvSpPr txBox="1"/>
          <p:nvPr/>
        </p:nvSpPr>
        <p:spPr>
          <a:xfrm>
            <a:off x="2984270" y="1949335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Black body radiation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9A5C004-B544-378D-00FA-7C7B302E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0" y="2889917"/>
            <a:ext cx="8560240" cy="100335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8B47228-682C-F4E9-55FB-C1DC76F26C5B}"/>
              </a:ext>
            </a:extLst>
          </p:cNvPr>
          <p:cNvSpPr/>
          <p:nvPr/>
        </p:nvSpPr>
        <p:spPr>
          <a:xfrm>
            <a:off x="7771014" y="982029"/>
            <a:ext cx="3667299" cy="9673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3B4633-4AC0-D8F3-4BA4-1AF324C1530E}"/>
              </a:ext>
            </a:extLst>
          </p:cNvPr>
          <p:cNvSpPr txBox="1"/>
          <p:nvPr/>
        </p:nvSpPr>
        <p:spPr>
          <a:xfrm>
            <a:off x="8354291" y="194933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From two-loop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5534F8-96A9-26AC-B587-E732FE994032}"/>
              </a:ext>
            </a:extLst>
          </p:cNvPr>
          <p:cNvSpPr txBox="1"/>
          <p:nvPr/>
        </p:nvSpPr>
        <p:spPr>
          <a:xfrm>
            <a:off x="1200323" y="264227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loop: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8120583-E2D5-A78F-93BB-9EE61C5FBBDB}"/>
              </a:ext>
            </a:extLst>
          </p:cNvPr>
          <p:cNvSpPr txBox="1"/>
          <p:nvPr/>
        </p:nvSpPr>
        <p:spPr>
          <a:xfrm>
            <a:off x="1200323" y="409518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Two loops: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63C01AB-08CC-F063-8271-3B65598BE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0" y="4618362"/>
            <a:ext cx="9889374" cy="18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CF5FAD-0706-B53D-D8AE-21AB506E70C3}"/>
                  </a:ext>
                </a:extLst>
              </p:cNvPr>
              <p:cNvSpPr txBox="1"/>
              <p:nvPr/>
            </p:nvSpPr>
            <p:spPr>
              <a:xfrm>
                <a:off x="420085" y="449770"/>
                <a:ext cx="1495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field: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CF5FAD-0706-B53D-D8AE-21AB506E7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5" y="449770"/>
                <a:ext cx="1495859" cy="369332"/>
              </a:xfrm>
              <a:prstGeom prst="rect">
                <a:avLst/>
              </a:prstGeom>
              <a:blipFill>
                <a:blip r:embed="rId2"/>
                <a:stretch>
                  <a:fillRect l="-3673" t="-10000" r="-326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C3C98E3-A266-708D-8436-7770710B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87" y="163542"/>
            <a:ext cx="8536076" cy="9417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B20B660-CBD3-716E-A7D5-90E20CC01239}"/>
              </a:ext>
            </a:extLst>
          </p:cNvPr>
          <p:cNvSpPr txBox="1"/>
          <p:nvPr/>
        </p:nvSpPr>
        <p:spPr>
          <a:xfrm>
            <a:off x="507077" y="142147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Both field: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FF9AA7-D04E-57E7-63E4-65CC449AB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5" y="1708874"/>
            <a:ext cx="8501150" cy="387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26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A2E98F-DDE5-3C82-17C2-AC4846B9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48436"/>
            <a:ext cx="6032270" cy="21309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59336D8-F21D-B25D-3A34-B6E544373522}"/>
              </a:ext>
            </a:extLst>
          </p:cNvPr>
          <p:cNvSpPr txBox="1"/>
          <p:nvPr/>
        </p:nvSpPr>
        <p:spPr>
          <a:xfrm>
            <a:off x="3679594" y="2147054"/>
            <a:ext cx="432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https://arxiv.org/abs/hep-ph/0208071v4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4C4101-617C-0026-43B5-49137FD1F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8" y="2742889"/>
            <a:ext cx="3759393" cy="83189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61B1813-5AFB-9B65-64B2-F6C240886212}"/>
              </a:ext>
            </a:extLst>
          </p:cNvPr>
          <p:cNvSpPr txBox="1"/>
          <p:nvPr/>
        </p:nvSpPr>
        <p:spPr>
          <a:xfrm>
            <a:off x="444732" y="3028202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Lagrangian</a:t>
            </a:r>
            <a:r>
              <a:rPr lang="en-US" altLang="zh-CN" dirty="0"/>
              <a:t> of pure gluons: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B95B06-1BCD-1BC9-8E31-9075A173E9A5}"/>
              </a:ext>
            </a:extLst>
          </p:cNvPr>
          <p:cNvSpPr txBox="1"/>
          <p:nvPr/>
        </p:nvSpPr>
        <p:spPr>
          <a:xfrm>
            <a:off x="399012" y="3814850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the presence of external chromo-magnetic field: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1D164F-AC7D-779B-8A38-C619DF1BC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4" y="4277994"/>
            <a:ext cx="2209914" cy="61598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35C4FEE-E7AB-D251-81EF-DD73407C2974}"/>
              </a:ext>
            </a:extLst>
          </p:cNvPr>
          <p:cNvSpPr txBox="1"/>
          <p:nvPr/>
        </p:nvSpPr>
        <p:spPr>
          <a:xfrm>
            <a:off x="541107" y="5463800"/>
            <a:ext cx="2759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classic background field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A51BE63-A71F-3DA8-85E4-F10801D71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64" y="5339206"/>
            <a:ext cx="2870348" cy="5270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D49D589-9B65-75B2-EE36-2AECC0FB7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64" y="5273047"/>
            <a:ext cx="1949550" cy="4699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39CCE08-058D-FFFA-E354-B75957283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91" y="5339206"/>
            <a:ext cx="1974951" cy="41912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36CC4CD-60FD-DC92-0999-E4AF29E4B0E0}"/>
              </a:ext>
            </a:extLst>
          </p:cNvPr>
          <p:cNvSpPr txBox="1"/>
          <p:nvPr/>
        </p:nvSpPr>
        <p:spPr>
          <a:xfrm>
            <a:off x="3267508" y="6173594"/>
            <a:ext cx="65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Two independent external chromo-magnetic fields along z-axis 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759211-4E00-913B-00F4-4E70E24183F8}"/>
              </a:ext>
            </a:extLst>
          </p:cNvPr>
          <p:cNvSpPr txBox="1"/>
          <p:nvPr/>
        </p:nvSpPr>
        <p:spPr>
          <a:xfrm>
            <a:off x="4705575" y="48464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classic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2C74C4-27F8-E942-4901-FA052745924D}"/>
              </a:ext>
            </a:extLst>
          </p:cNvPr>
          <p:cNvSpPr txBox="1"/>
          <p:nvPr/>
        </p:nvSpPr>
        <p:spPr>
          <a:xfrm>
            <a:off x="5605463" y="484092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quantum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D96E116-9A40-E1AE-F0EF-3897D2DFE941}"/>
              </a:ext>
            </a:extLst>
          </p:cNvPr>
          <p:cNvSpPr txBox="1"/>
          <p:nvPr/>
        </p:nvSpPr>
        <p:spPr>
          <a:xfrm>
            <a:off x="8435457" y="2129436"/>
            <a:ext cx="2790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SU(2):hep-</a:t>
            </a:r>
            <a:r>
              <a:rPr lang="en-US" altLang="zh-CN" dirty="0" err="1"/>
              <a:t>ph</a:t>
            </a:r>
            <a:r>
              <a:rPr lang="en-US" altLang="zh-CN" dirty="0"/>
              <a:t>/9905302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42A7BE4-F8C1-E6D0-438F-CAF8B3A02931}"/>
              </a:ext>
            </a:extLst>
          </p:cNvPr>
          <p:cNvSpPr txBox="1"/>
          <p:nvPr/>
        </p:nvSpPr>
        <p:spPr>
          <a:xfrm>
            <a:off x="9738842" y="4834306"/>
            <a:ext cx="143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hypercharge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28B387B-528C-4258-3CB8-5D4C8D4C38E4}"/>
              </a:ext>
            </a:extLst>
          </p:cNvPr>
          <p:cNvSpPr txBox="1"/>
          <p:nvPr/>
        </p:nvSpPr>
        <p:spPr>
          <a:xfrm>
            <a:off x="7763891" y="4840924"/>
            <a:ext cx="143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isotopic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33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5775A-A117-5E94-DE09-A7527C773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41A2DD-13F8-4991-1B76-0793C1F9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36" y="1359131"/>
            <a:ext cx="8096562" cy="39111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3FF521-8655-9D1D-7CFC-F96E612D9DC0}"/>
              </a:ext>
            </a:extLst>
          </p:cNvPr>
          <p:cNvSpPr txBox="1"/>
          <p:nvPr/>
        </p:nvSpPr>
        <p:spPr>
          <a:xfrm>
            <a:off x="3787660" y="544175"/>
            <a:ext cx="3307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000000"/>
                </a:solidFill>
                <a:effectLst/>
                <a:latin typeface="Linux Libertine"/>
              </a:rPr>
              <a:t>Gell-Mann matrices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434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449</Words>
  <Application>Microsoft Office PowerPoint</Application>
  <PresentationFormat>宽屏</PresentationFormat>
  <Paragraphs>78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Linux Libertine</vt:lpstr>
      <vt:lpstr>等线</vt:lpstr>
      <vt:lpstr>等线 Light</vt:lpstr>
      <vt:lpstr>Arial</vt:lpstr>
      <vt:lpstr>Cambria Math</vt:lpstr>
      <vt:lpstr>Office 主题​​</vt:lpstr>
      <vt:lpstr>PowerPoint 演示文稿</vt:lpstr>
      <vt:lpstr>Effective potential of gluodynamics in background of  Polyakov loop and chromo-magnetic 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Chorom-magnetic field</dc:title>
  <dc:creator>坤 许</dc:creator>
  <cp:lastModifiedBy>坤 许</cp:lastModifiedBy>
  <cp:revision>3</cp:revision>
  <dcterms:created xsi:type="dcterms:W3CDTF">2024-02-19T03:11:14Z</dcterms:created>
  <dcterms:modified xsi:type="dcterms:W3CDTF">2024-02-23T00:58:43Z</dcterms:modified>
</cp:coreProperties>
</file>