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395" r:id="rId4"/>
    <p:sldId id="394" r:id="rId5"/>
    <p:sldId id="271" r:id="rId6"/>
  </p:sldIdLst>
  <p:sldSz cx="12192000" cy="6858000"/>
  <p:notesSz cx="6858000" cy="12192000"/>
  <p:custDataLst>
    <p:tags r:id="rId11"/>
  </p:custDataLst>
  <p:defaultTextStyle>
    <a:defPPr>
      <a:defRPr lang="zh-CN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47" y="39"/>
      </p:cViewPr>
      <p:guideLst>
        <p:guide orient="horz" pos="2160"/>
        <p:guide pos="28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8156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8156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447800" y="2032000"/>
            <a:ext cx="9753600" cy="5486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7823200"/>
            <a:ext cx="5486400" cy="6400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5440379"/>
            <a:ext cx="2971800" cy="81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15440379"/>
            <a:ext cx="2971800" cy="81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userDrawn="1">
  <p:cSld name="标题幻灯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PhAnim="0" userDrawn="1">
  <p:cSld name="标题和竖排文字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竖排文字占位符 2"/>
          <p:cNvSpPr>
            <a:spLocks noGrp="1"/>
          </p:cNvSpPr>
          <p:nvPr>
            <p:ph type="body" orient="vert" idx="1" hasCustomPrompt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PhAnim="0" userDrawn="1">
  <p:cSld name="竖排标题与文本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竖排标题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竖排文字占位符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标题和内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内容占位符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PhAnim="0" userDrawn="1">
  <p:cSld name="节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PhAnim="0" userDrawn="1">
  <p:cSld name="两栏内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内容占位符 2"/>
          <p:cNvSpPr>
            <a:spLocks noGrp="1"/>
          </p:cNvSpPr>
          <p:nvPr>
            <p:ph sz="half" idx="1" hasCustomPrompt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6" name="内容占位符 3"/>
          <p:cNvSpPr>
            <a:spLocks noGrp="1"/>
          </p:cNvSpPr>
          <p:nvPr>
            <p:ph sz="half" idx="2" hasCustomPrompt="1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PhAnim="0" userDrawn="1">
  <p:cSld name="比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</p:txBody>
      </p:sp>
      <p:sp>
        <p:nvSpPr>
          <p:cNvPr id="6" name="内容占位符 3"/>
          <p:cNvSpPr>
            <a:spLocks noGrp="1"/>
          </p:cNvSpPr>
          <p:nvPr>
            <p:ph sz="half" idx="2" hasCustomPrompt="1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7" name="文本占位符 4"/>
          <p:cNvSpPr>
            <a:spLocks noGrp="1"/>
          </p:cNvSpPr>
          <p:nvPr>
            <p:ph type="body" sz="quarter" idx="3" hasCustomPrompt="1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</p:txBody>
      </p:sp>
      <p:sp>
        <p:nvSpPr>
          <p:cNvPr id="8" name="内容占位符 5"/>
          <p:cNvSpPr>
            <a:spLocks noGrp="1"/>
          </p:cNvSpPr>
          <p:nvPr>
            <p:ph sz="quarter" idx="4" hasCustomPrompt="1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仅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空白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PhAnim="0" userDrawn="1">
  <p:cSld name="内容与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内容占位符 2"/>
          <p:cNvSpPr>
            <a:spLocks noGrp="1"/>
          </p:cNvSpPr>
          <p:nvPr>
            <p:ph idx="1" hasCustomPrompt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6" name="文本占位符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PhAnim="0" userDrawn="1">
  <p:cSld name="图片与标题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图片占位符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zh-CN"/>
          </a:p>
        </p:txBody>
      </p:sp>
      <p:sp>
        <p:nvSpPr>
          <p:cNvPr id="6" name="文本占位符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zh-CN"/>
              <a:t>编辑母版文本样式</a:t>
            </a:r>
            <a:endParaRPr lang="zh-CN"/>
          </a:p>
          <a:p>
            <a:pPr lvl="1">
              <a:defRPr/>
            </a:pPr>
            <a:r>
              <a:rPr lang="zh-CN"/>
              <a:t>第二级</a:t>
            </a:r>
            <a:endParaRPr lang="zh-CN"/>
          </a:p>
          <a:p>
            <a:pPr lvl="2">
              <a:defRPr/>
            </a:pPr>
            <a:r>
              <a:rPr lang="zh-CN"/>
              <a:t>第三级</a:t>
            </a:r>
            <a:endParaRPr lang="zh-CN"/>
          </a:p>
          <a:p>
            <a:pPr lvl="3">
              <a:defRPr/>
            </a:pPr>
            <a:r>
              <a:rPr lang="zh-CN"/>
              <a:t>第四级</a:t>
            </a:r>
            <a:endParaRPr lang="zh-CN"/>
          </a:p>
          <a:p>
            <a:pPr lvl="4">
              <a:defRPr/>
            </a:pPr>
            <a:r>
              <a:rPr lang="zh-CN"/>
              <a:t>第五级</a:t>
            </a:r>
            <a:endParaRPr lang="zh-CN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5BD937-668E-4ED7-831D-23507F346543}" type="datetimeFigureOut">
              <a:rPr lang="en-US" altLang="zh-CN"/>
            </a:fld>
            <a:endParaRPr 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89B8FD-6623-4F09-BECC-04F687FB7F27}" type="slidenum">
              <a:rPr lang="en-US" altLang="zh-CN"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 panose="020B0604020202020204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/>
          <p:nvPr/>
        </p:nvSpPr>
        <p:spPr bwMode="auto">
          <a:xfrm>
            <a:off x="4785369" y="1548409"/>
            <a:ext cx="2621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zh-CN" altLang="en-US" sz="4800" dirty="0">
                <a:latin typeface="Times New Roman" panose="02020603050405020304"/>
                <a:ea typeface="黑体" panose="02010609060101010101" charset="-122"/>
                <a:cs typeface="Times New Roman" panose="02020603050405020304"/>
              </a:rPr>
              <a:t>设计进展</a:t>
            </a:r>
            <a:endParaRPr lang="zh-CN" altLang="en-US" sz="4800" dirty="0">
              <a:latin typeface="Times New Roman" panose="02020603050405020304"/>
              <a:ea typeface="黑体" panose="02010609060101010101" charset="-122"/>
              <a:cs typeface="Times New Roman" panose="02020603050405020304"/>
            </a:endParaRPr>
          </a:p>
        </p:txBody>
      </p:sp>
      <p:pic>
        <p:nvPicPr>
          <p:cNvPr id="5" name="图片 2" descr="图片包含 自然, 火山口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27380" y="52533"/>
            <a:ext cx="864000" cy="540000"/>
          </a:xfrm>
          <a:prstGeom prst="rect">
            <a:avLst/>
          </a:prstGeom>
        </p:spPr>
      </p:pic>
      <p:sp>
        <p:nvSpPr>
          <p:cNvPr id="6" name="文本框 1"/>
          <p:cNvSpPr/>
          <p:nvPr/>
        </p:nvSpPr>
        <p:spPr bwMode="auto">
          <a:xfrm>
            <a:off x="5471161" y="4325605"/>
            <a:ext cx="1249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zh-CN" altLang="en-US" sz="28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张俊嵩</a:t>
            </a:r>
            <a:endParaRPr lang="zh-CN" altLang="en-US" sz="2800" dirty="0"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  <a:p>
            <a:pPr algn="ctr">
              <a:defRPr/>
            </a:pPr>
            <a:r>
              <a:rPr lang="en-US" sz="20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3-4</a:t>
            </a:r>
            <a:endParaRPr lang="zh-CN" sz="2000" dirty="0"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7670" y="1412240"/>
            <a:ext cx="10369550" cy="3454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23570" y="548640"/>
            <a:ext cx="5667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开会讨论</a:t>
            </a:r>
            <a:r>
              <a:rPr lang="en-US" altLang="zh-CN"/>
              <a:t>MDI</a:t>
            </a:r>
            <a:r>
              <a:rPr lang="zh-CN" altLang="en-US"/>
              <a:t>和加速器段的接口的讨论。</a:t>
            </a:r>
            <a:r>
              <a:rPr lang="en-US" altLang="zh-CN"/>
              <a:t>2</a:t>
            </a:r>
            <a:r>
              <a:rPr lang="zh-CN" altLang="en-US"/>
              <a:t>月</a:t>
            </a:r>
            <a:r>
              <a:rPr lang="en-US" altLang="zh-CN"/>
              <a:t>29</a:t>
            </a:r>
            <a:r>
              <a:rPr lang="zh-CN" altLang="en-US"/>
              <a:t>日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317750" y="4682490"/>
            <a:ext cx="709104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结论：</a:t>
            </a:r>
            <a:endParaRPr lang="zh-CN" altLang="en-US"/>
          </a:p>
          <a:p>
            <a:r>
              <a:rPr lang="en-US" altLang="zh-CN"/>
              <a:t>lumical</a:t>
            </a:r>
            <a:r>
              <a:rPr lang="zh-CN" altLang="en-US"/>
              <a:t>需要增加位置监测结构，需要后续考虑采用什么传感器实现，什么样的空间结构可以</a:t>
            </a:r>
            <a:r>
              <a:rPr lang="zh-CN" altLang="en-US"/>
              <a:t>实现；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下周继续这个问题和侯老师</a:t>
            </a:r>
            <a:r>
              <a:rPr lang="zh-CN" altLang="en-US"/>
              <a:t>讨论。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23795" y="764540"/>
            <a:ext cx="6933565" cy="41744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37995" y="5300345"/>
            <a:ext cx="8663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将王海静的加速器</a:t>
            </a:r>
            <a:r>
              <a:rPr lang="zh-CN" altLang="en-US"/>
              <a:t>端模型加入到探测器的总图。更新了</a:t>
            </a:r>
            <a:r>
              <a:rPr lang="en-US" altLang="zh-CN"/>
              <a:t>lumical</a:t>
            </a:r>
            <a:r>
              <a:rPr lang="zh-CN" altLang="en-US"/>
              <a:t>的模型在总的</a:t>
            </a:r>
            <a:r>
              <a:rPr lang="zh-CN" altLang="en-US"/>
              <a:t>模型里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/>
          <p:nvPr/>
        </p:nvSpPr>
        <p:spPr bwMode="auto">
          <a:xfrm>
            <a:off x="4310898" y="2572240"/>
            <a:ext cx="35702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8800">
                <a:solidFill>
                  <a:srgbClr val="0070C0"/>
                </a:solidFill>
                <a:latin typeface="Times New Roman" panose="02020603050405020304"/>
                <a:ea typeface="楷体" panose="02010609060101010101" charset="-122"/>
                <a:cs typeface="Times New Roman" panose="02020603050405020304"/>
              </a:rPr>
              <a:t>Thanks</a:t>
            </a:r>
            <a:endParaRPr lang="zh-CN" sz="8800">
              <a:solidFill>
                <a:srgbClr val="0070C0"/>
              </a:solidFill>
              <a:latin typeface="Times New Roman" panose="02020603050405020304"/>
              <a:ea typeface="楷体" panose="02010609060101010101" charset="-122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M4OWVjNTEwOTgzYzJlZDIyZDYyOWVjM2ViNTg1NGUifQ=="/>
  <p:tag name="resource_record_key" val="{&quot;13&quot;:[20482067]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</a:majorFont>
      <a:minorFont>
        <a:latin typeface="等线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WPS 演示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Arial</vt:lpstr>
      <vt:lpstr>Times New Roman</vt:lpstr>
      <vt:lpstr>黑体</vt:lpstr>
      <vt:lpstr>微软雅黑</vt:lpstr>
      <vt:lpstr>Arial Unicode MS</vt:lpstr>
      <vt:lpstr>等线 Light</vt:lpstr>
      <vt:lpstr>等线</vt:lpstr>
      <vt:lpstr>Calibri</vt:lpstr>
      <vt:lpstr>楷体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Lucifer</cp:lastModifiedBy>
  <cp:revision>2272</cp:revision>
  <dcterms:created xsi:type="dcterms:W3CDTF">2021-11-01T07:05:00Z</dcterms:created>
  <dcterms:modified xsi:type="dcterms:W3CDTF">2024-03-03T13:10:20Z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0361166FFC6E40CEB85B988571C2B191_12</vt:lpwstr>
  </property>
  <property fmtid="{D5CDD505-2E9C-101B-9397-08002B2CF9AE}" pid="3" name="KSOProductBuildVer">
    <vt:lpwstr>2052-12.1.0.16388</vt:lpwstr>
  </property>
</Properties>
</file>