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27A71-42A7-C61A-25DE-7FC1020CD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73D24B9-3555-1E72-DB78-8B4630A31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DA7D1A-617D-998A-2BCC-AECD4FDEF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0FD518-0C3F-24F1-3720-F22CF102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739BD5-1413-9B57-632B-A5DCE96B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31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5DB65D-693A-E493-8B92-0D57A59F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07B99C-2B52-05F8-9197-58F7C38C3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E7F3D8-1E31-2751-3E0D-448218FE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50A18B-8C4F-07E9-BF67-0BE16B3F1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72E166-BC9A-7E66-8740-C065EA09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00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1FD74AB-BA0C-8AF1-D588-EE40DC923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51DA72-9DFE-66B9-C6BF-5A445B7D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02D380-1CDA-B42A-CF67-0E7FE25EB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6D073E-9FB7-F487-59FC-D437D0D8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AF4D8D-869C-2FCC-4F4C-5DA220185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36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17BAF-73A1-9F0A-EC6E-474AD7CB6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FB09B5-DB48-9A51-D27D-F5D1C6D16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9108D7-039E-355C-5611-E11FCA5D4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83A759-5401-8FEF-B4FC-A9D359EA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FFC4D4-EC1D-66B9-7D25-19D44986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43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B8B36F-3106-6236-9D06-C6973140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4816E3-C196-2429-5CE5-95F6E26D2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7C1E4-1709-4F47-10E0-04C58B6F1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8BD088-98D7-51F5-D371-2F428F26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F86660-92AF-81CB-9F8C-85EAF4BA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53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056A77-5680-74C7-015F-8E60F83D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DF32BA-2664-F214-7605-CDE6358AD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8B4860-CE50-0E8F-1D67-014B52B60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FEF28E0-7E09-CC80-00F2-ADBDEC65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E09EE2-7008-A09F-1CD1-BFEA67C1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E6003B-B76B-89B5-C775-0D8F794C0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8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91C2A1-B332-A279-34AC-F52D98AF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1883D4-125E-2325-4051-5E68AAF6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9FD31BE-0683-B8CF-81B3-58ECC0966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FFBBC48-CEC6-2B51-6522-5AB6F0471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0B6B594-3D30-E689-7520-52EDCAEA8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3BABFE-CF30-92C5-6A35-4F148CDD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83C9564-8734-178D-18AD-F975C0819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0A3FC2A-E62A-5815-F896-7AD07190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06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EEA32D-4FF6-B735-8200-6E5A5A47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951D954-EB87-6247-97EC-80BA7D6D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8AF4DA0-33AD-75CE-F041-27ABA8A9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05A6F9B-D678-3A20-CE40-CE6160CA7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63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EB5E9ED-749B-B35E-3357-36D3A9F2C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273A6C-520A-C355-945D-A41DDECF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5344F0-16CE-A1D4-AC44-3F682B70F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55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F917ED-E926-7053-4ADD-FE954859A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A99409-942A-5244-BC52-43840992E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9E3F51-A45F-94F2-0983-922486495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162D349-15DF-A010-DA4B-275FCF56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FD9200C-1155-AAD8-786D-098CA149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C25EC6-FCAD-7A7E-A42F-5CA8BC179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731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809877-D8F0-349B-DF16-E059F0FC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7EEFF3B-676C-823E-0B8A-428B43E2A0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0BCF98-E70C-D7C2-FC29-A349AD98C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9B676FF-A029-E3FE-8C77-047EE491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5882C41-C882-487A-D0AF-995F4D8E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9C59D1F-AF85-9F4B-1FC8-509A5984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54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1EC2D4-0168-445D-C438-FABC8DB6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4BE01C-B75E-4860-0740-B08AA5FF1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0E2CC7-03D1-CFF4-5AF3-E7309B0D2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29CBF-3F05-46DC-B25A-27E4C814A988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3FEB9F3-1531-2E88-0FA4-CD4A8076E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E3D3D6-28EB-EC15-8CFC-B67140920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88237-E7F3-49D5-8DF7-93617CFD0B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08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BCCF207B-9314-7B6F-AE27-1CE4D52F8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354" y="299478"/>
            <a:ext cx="8588484" cy="437425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C349C86A-176E-0B86-BE3E-FEECDB45BFD2}"/>
              </a:ext>
            </a:extLst>
          </p:cNvPr>
          <p:cNvSpPr txBox="1"/>
          <p:nvPr/>
        </p:nvSpPr>
        <p:spPr>
          <a:xfrm>
            <a:off x="2908819" y="5104046"/>
            <a:ext cx="609755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单模块重量</a:t>
            </a:r>
            <a:r>
              <a:rPr lang="en-US" altLang="zh-CN" dirty="0"/>
              <a:t>151t</a:t>
            </a:r>
            <a:r>
              <a:rPr lang="zh-CN" altLang="en-US" dirty="0"/>
              <a:t>，桶轭重量</a:t>
            </a:r>
            <a:r>
              <a:rPr lang="en-US" altLang="zh-CN" dirty="0"/>
              <a:t>1812t</a:t>
            </a:r>
          </a:p>
          <a:p>
            <a:r>
              <a:rPr lang="zh-CN" altLang="en-US" dirty="0"/>
              <a:t>单个端轭重量</a:t>
            </a:r>
            <a:r>
              <a:rPr lang="en-US" altLang="zh-CN" dirty="0"/>
              <a:t>570t</a:t>
            </a:r>
          </a:p>
          <a:p>
            <a:r>
              <a:rPr lang="zh-CN" altLang="en-US" dirty="0"/>
              <a:t>轭铁总重量约</a:t>
            </a:r>
            <a:r>
              <a:rPr lang="en-US" altLang="zh-CN" dirty="0"/>
              <a:t>3000t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820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04947547-E3A7-8930-12C1-CFFDB1337A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78" y="0"/>
            <a:ext cx="3551228" cy="526587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98752E4-5C6F-8D80-AFDA-F98627C7E8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670" y="198902"/>
            <a:ext cx="1822330" cy="458001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D168D7E-AE73-63D3-EA90-A893F79DE1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1181" y="198902"/>
            <a:ext cx="5547841" cy="4580017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847797C5-11E5-D2DD-BDCB-9E3D0B173F9B}"/>
              </a:ext>
            </a:extLst>
          </p:cNvPr>
          <p:cNvSpPr txBox="1"/>
          <p:nvPr/>
        </p:nvSpPr>
        <p:spPr>
          <a:xfrm>
            <a:off x="4653644" y="5474350"/>
            <a:ext cx="22136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单个端轭重量</a:t>
            </a:r>
            <a:r>
              <a:rPr lang="en-US" altLang="zh-CN" dirty="0"/>
              <a:t>570t</a:t>
            </a:r>
          </a:p>
        </p:txBody>
      </p:sp>
    </p:spTree>
    <p:extLst>
      <p:ext uri="{BB962C8B-B14F-4D97-AF65-F5344CB8AC3E}">
        <p14:creationId xmlns:p14="http://schemas.microsoft.com/office/powerpoint/2010/main" val="163652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084BCD4-9A99-0776-166C-005EB3146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597" y="231486"/>
            <a:ext cx="5723116" cy="5182049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54232907-F749-DE0E-4CF3-7CDAA522E416}"/>
              </a:ext>
            </a:extLst>
          </p:cNvPr>
          <p:cNvSpPr txBox="1"/>
          <p:nvPr/>
        </p:nvSpPr>
        <p:spPr>
          <a:xfrm>
            <a:off x="4159122" y="5651632"/>
            <a:ext cx="25309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轭铁总重量约</a:t>
            </a:r>
            <a:r>
              <a:rPr lang="en-US" altLang="zh-CN" dirty="0"/>
              <a:t>3000t</a:t>
            </a:r>
          </a:p>
        </p:txBody>
      </p:sp>
    </p:spTree>
    <p:extLst>
      <p:ext uri="{BB962C8B-B14F-4D97-AF65-F5344CB8AC3E}">
        <p14:creationId xmlns:p14="http://schemas.microsoft.com/office/powerpoint/2010/main" val="115114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宽屏</PresentationFormat>
  <Paragraphs>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Luke 夏</dc:creator>
  <cp:lastModifiedBy>Luke 夏</cp:lastModifiedBy>
  <cp:revision>2</cp:revision>
  <dcterms:created xsi:type="dcterms:W3CDTF">2024-03-04T02:39:27Z</dcterms:created>
  <dcterms:modified xsi:type="dcterms:W3CDTF">2024-03-04T02:40:46Z</dcterms:modified>
</cp:coreProperties>
</file>