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8"/>
  </p:notesMasterIdLst>
  <p:sldIdLst>
    <p:sldId id="256" r:id="rId2"/>
    <p:sldId id="302" r:id="rId3"/>
    <p:sldId id="323" r:id="rId4"/>
    <p:sldId id="324" r:id="rId5"/>
    <p:sldId id="290" r:id="rId6"/>
    <p:sldId id="291" r:id="rId7"/>
    <p:sldId id="293" r:id="rId8"/>
    <p:sldId id="292" r:id="rId9"/>
    <p:sldId id="294" r:id="rId10"/>
    <p:sldId id="281" r:id="rId11"/>
    <p:sldId id="297" r:id="rId12"/>
    <p:sldId id="295" r:id="rId13"/>
    <p:sldId id="283" r:id="rId14"/>
    <p:sldId id="282" r:id="rId15"/>
    <p:sldId id="285" r:id="rId16"/>
    <p:sldId id="289" r:id="rId17"/>
    <p:sldId id="288" r:id="rId18"/>
    <p:sldId id="286" r:id="rId19"/>
    <p:sldId id="312" r:id="rId20"/>
    <p:sldId id="313" r:id="rId21"/>
    <p:sldId id="314" r:id="rId22"/>
    <p:sldId id="310" r:id="rId23"/>
    <p:sldId id="304" r:id="rId24"/>
    <p:sldId id="257" r:id="rId25"/>
    <p:sldId id="301" r:id="rId26"/>
    <p:sldId id="300" r:id="rId27"/>
    <p:sldId id="306" r:id="rId28"/>
    <p:sldId id="320" r:id="rId29"/>
    <p:sldId id="321" r:id="rId30"/>
    <p:sldId id="322" r:id="rId31"/>
    <p:sldId id="308" r:id="rId32"/>
    <p:sldId id="307" r:id="rId33"/>
    <p:sldId id="284" r:id="rId34"/>
    <p:sldId id="305" r:id="rId35"/>
    <p:sldId id="315" r:id="rId36"/>
    <p:sldId id="31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B40D32-47C9-BA42-9D56-124B50416C85}" v="47" dt="2024-05-17T14:03:53.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05"/>
    <p:restoredTop sz="95884"/>
  </p:normalViewPr>
  <p:slideViewPr>
    <p:cSldViewPr snapToGrid="0" snapToObjects="1">
      <p:cViewPr varScale="1">
        <p:scale>
          <a:sx n="126" d="100"/>
          <a:sy n="126" d="100"/>
        </p:scale>
        <p:origin x="16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爱强 郭" userId="4746048c57f3e2a8" providerId="LiveId" clId="{76A94124-D34F-6D48-8F3F-CE97A22AE508}"/>
    <pc:docChg chg="undo custSel addSld delSld modSld">
      <pc:chgData name="爱强 郭" userId="4746048c57f3e2a8" providerId="LiveId" clId="{76A94124-D34F-6D48-8F3F-CE97A22AE508}" dt="2023-07-16T00:48:30.930" v="1508" actId="2696"/>
      <pc:docMkLst>
        <pc:docMk/>
      </pc:docMkLst>
      <pc:sldChg chg="addSp delSp modSp mod">
        <pc:chgData name="爱强 郭" userId="4746048c57f3e2a8" providerId="LiveId" clId="{76A94124-D34F-6D48-8F3F-CE97A22AE508}" dt="2023-07-15T09:38:47.366" v="1496" actId="1076"/>
        <pc:sldMkLst>
          <pc:docMk/>
          <pc:sldMk cId="3120018706" sldId="256"/>
        </pc:sldMkLst>
        <pc:spChg chg="mod">
          <ac:chgData name="爱强 郭" userId="4746048c57f3e2a8" providerId="LiveId" clId="{76A94124-D34F-6D48-8F3F-CE97A22AE508}" dt="2023-07-15T03:33:11.505" v="715" actId="2711"/>
          <ac:spMkLst>
            <pc:docMk/>
            <pc:sldMk cId="3120018706" sldId="256"/>
            <ac:spMk id="2" creationId="{D4539634-CB5A-964A-A83E-F52EA6117720}"/>
          </ac:spMkLst>
        </pc:spChg>
        <pc:spChg chg="mod">
          <ac:chgData name="爱强 郭" userId="4746048c57f3e2a8" providerId="LiveId" clId="{76A94124-D34F-6D48-8F3F-CE97A22AE508}" dt="2023-07-15T08:17:46.657" v="906" actId="20577"/>
          <ac:spMkLst>
            <pc:docMk/>
            <pc:sldMk cId="3120018706" sldId="256"/>
            <ac:spMk id="6" creationId="{0628C0FB-A055-7291-56AA-C0574C95957C}"/>
          </ac:spMkLst>
        </pc:spChg>
        <pc:spChg chg="mod">
          <ac:chgData name="爱强 郭" userId="4746048c57f3e2a8" providerId="LiveId" clId="{76A94124-D34F-6D48-8F3F-CE97A22AE508}" dt="2023-07-15T03:34:59.521" v="754" actId="1076"/>
          <ac:spMkLst>
            <pc:docMk/>
            <pc:sldMk cId="3120018706" sldId="256"/>
            <ac:spMk id="7" creationId="{8DB3E9D3-D7EC-4BBD-BDAB-E9D543005061}"/>
          </ac:spMkLst>
        </pc:spChg>
        <pc:spChg chg="add del">
          <ac:chgData name="爱强 郭" userId="4746048c57f3e2a8" providerId="LiveId" clId="{76A94124-D34F-6D48-8F3F-CE97A22AE508}" dt="2023-07-15T02:33:50.101" v="261" actId="22"/>
          <ac:spMkLst>
            <pc:docMk/>
            <pc:sldMk cId="3120018706" sldId="256"/>
            <ac:spMk id="11" creationId="{1F629837-7725-CA6E-BDE7-AF7FB6897DA9}"/>
          </ac:spMkLst>
        </pc:spChg>
        <pc:picChg chg="add mod">
          <ac:chgData name="爱强 郭" userId="4746048c57f3e2a8" providerId="LiveId" clId="{76A94124-D34F-6D48-8F3F-CE97A22AE508}" dt="2023-07-15T09:38:47.366" v="1496" actId="1076"/>
          <ac:picMkLst>
            <pc:docMk/>
            <pc:sldMk cId="3120018706" sldId="256"/>
            <ac:picMk id="4" creationId="{8B312456-58E6-4C80-6750-1345B7D7A8BD}"/>
          </ac:picMkLst>
        </pc:picChg>
        <pc:picChg chg="del mod">
          <ac:chgData name="爱强 郭" userId="4746048c57f3e2a8" providerId="LiveId" clId="{76A94124-D34F-6D48-8F3F-CE97A22AE508}" dt="2023-07-14T08:01:34.943" v="74" actId="478"/>
          <ac:picMkLst>
            <pc:docMk/>
            <pc:sldMk cId="3120018706" sldId="256"/>
            <ac:picMk id="8" creationId="{9316F912-8558-3D8C-B8D6-E2FE6C8FF6E3}"/>
          </ac:picMkLst>
        </pc:picChg>
        <pc:picChg chg="add mod">
          <ac:chgData name="爱强 郭" userId="4746048c57f3e2a8" providerId="LiveId" clId="{76A94124-D34F-6D48-8F3F-CE97A22AE508}" dt="2023-07-15T09:38:41.197" v="1495" actId="1076"/>
          <ac:picMkLst>
            <pc:docMk/>
            <pc:sldMk cId="3120018706" sldId="256"/>
            <ac:picMk id="9" creationId="{40FB0D48-4957-B9D7-CDAA-D6DC100C9195}"/>
          </ac:picMkLst>
        </pc:picChg>
      </pc:sldChg>
      <pc:sldChg chg="addSp modSp">
        <pc:chgData name="爱强 郭" userId="4746048c57f3e2a8" providerId="LiveId" clId="{76A94124-D34F-6D48-8F3F-CE97A22AE508}" dt="2023-07-15T09:18:59.822" v="1480"/>
        <pc:sldMkLst>
          <pc:docMk/>
          <pc:sldMk cId="1222053677" sldId="257"/>
        </pc:sldMkLst>
        <pc:spChg chg="add mod">
          <ac:chgData name="爱强 郭" userId="4746048c57f3e2a8" providerId="LiveId" clId="{76A94124-D34F-6D48-8F3F-CE97A22AE508}" dt="2023-07-15T09:18:59.822" v="1480"/>
          <ac:spMkLst>
            <pc:docMk/>
            <pc:sldMk cId="1222053677" sldId="257"/>
            <ac:spMk id="4" creationId="{C23C50BD-5759-0865-4227-C8B98DB459D1}"/>
          </ac:spMkLst>
        </pc:spChg>
      </pc:sldChg>
      <pc:sldChg chg="addSp delSp modSp add del mod">
        <pc:chgData name="爱强 郭" userId="4746048c57f3e2a8" providerId="LiveId" clId="{76A94124-D34F-6D48-8F3F-CE97A22AE508}" dt="2023-07-15T09:11:29.637" v="1112" actId="2696"/>
        <pc:sldMkLst>
          <pc:docMk/>
          <pc:sldMk cId="2540970424" sldId="279"/>
        </pc:sldMkLst>
        <pc:spChg chg="add del mod">
          <ac:chgData name="爱强 郭" userId="4746048c57f3e2a8" providerId="LiveId" clId="{76A94124-D34F-6D48-8F3F-CE97A22AE508}" dt="2023-07-15T09:02:51.920" v="975" actId="478"/>
          <ac:spMkLst>
            <pc:docMk/>
            <pc:sldMk cId="2540970424" sldId="279"/>
            <ac:spMk id="14" creationId="{2F59759B-F314-1503-8E48-F5F89A2990A0}"/>
          </ac:spMkLst>
        </pc:spChg>
        <pc:spChg chg="add mod">
          <ac:chgData name="爱强 郭" userId="4746048c57f3e2a8" providerId="LiveId" clId="{76A94124-D34F-6D48-8F3F-CE97A22AE508}" dt="2023-07-15T09:03:08.870" v="982"/>
          <ac:spMkLst>
            <pc:docMk/>
            <pc:sldMk cId="2540970424" sldId="279"/>
            <ac:spMk id="20" creationId="{C4BEC3BD-5878-3029-F101-C17BA35C5959}"/>
          </ac:spMkLst>
        </pc:spChg>
        <pc:spChg chg="del">
          <ac:chgData name="爱强 郭" userId="4746048c57f3e2a8" providerId="LiveId" clId="{76A94124-D34F-6D48-8F3F-CE97A22AE508}" dt="2023-07-15T09:02:49.310" v="974" actId="478"/>
          <ac:spMkLst>
            <pc:docMk/>
            <pc:sldMk cId="2540970424" sldId="279"/>
            <ac:spMk id="21" creationId="{554E3ABA-1896-B7F5-B35C-D70257871F97}"/>
          </ac:spMkLst>
        </pc:spChg>
      </pc:sldChg>
      <pc:sldChg chg="modSp mod">
        <pc:chgData name="爱强 郭" userId="4746048c57f3e2a8" providerId="LiveId" clId="{76A94124-D34F-6D48-8F3F-CE97A22AE508}" dt="2023-07-15T08:57:32.723" v="938" actId="20577"/>
        <pc:sldMkLst>
          <pc:docMk/>
          <pc:sldMk cId="2399361162" sldId="280"/>
        </pc:sldMkLst>
        <pc:spChg chg="mod">
          <ac:chgData name="爱强 郭" userId="4746048c57f3e2a8" providerId="LiveId" clId="{76A94124-D34F-6D48-8F3F-CE97A22AE508}" dt="2023-07-15T08:57:32.723" v="938" actId="20577"/>
          <ac:spMkLst>
            <pc:docMk/>
            <pc:sldMk cId="2399361162" sldId="280"/>
            <ac:spMk id="34" creationId="{3C72C920-5469-6742-D44C-E219522730B1}"/>
          </ac:spMkLst>
        </pc:spChg>
      </pc:sldChg>
      <pc:sldChg chg="modSp mod">
        <pc:chgData name="爱强 郭" userId="4746048c57f3e2a8" providerId="LiveId" clId="{76A94124-D34F-6D48-8F3F-CE97A22AE508}" dt="2023-07-14T08:04:13.487" v="218" actId="33524"/>
        <pc:sldMkLst>
          <pc:docMk/>
          <pc:sldMk cId="3821629471" sldId="281"/>
        </pc:sldMkLst>
        <pc:spChg chg="mod">
          <ac:chgData name="爱强 郭" userId="4746048c57f3e2a8" providerId="LiveId" clId="{76A94124-D34F-6D48-8F3F-CE97A22AE508}" dt="2023-07-14T08:04:13.487" v="218" actId="33524"/>
          <ac:spMkLst>
            <pc:docMk/>
            <pc:sldMk cId="3821629471" sldId="281"/>
            <ac:spMk id="4" creationId="{175F298E-EDD4-3368-02E6-7A0200DEE821}"/>
          </ac:spMkLst>
        </pc:spChg>
      </pc:sldChg>
      <pc:sldChg chg="modSp mod">
        <pc:chgData name="爱强 郭" userId="4746048c57f3e2a8" providerId="LiveId" clId="{76A94124-D34F-6D48-8F3F-CE97A22AE508}" dt="2023-07-15T08:58:16.703" v="970" actId="20577"/>
        <pc:sldMkLst>
          <pc:docMk/>
          <pc:sldMk cId="2311250438" sldId="283"/>
        </pc:sldMkLst>
        <pc:spChg chg="mod">
          <ac:chgData name="爱强 郭" userId="4746048c57f3e2a8" providerId="LiveId" clId="{76A94124-D34F-6D48-8F3F-CE97A22AE508}" dt="2023-07-15T08:58:16.703" v="970" actId="20577"/>
          <ac:spMkLst>
            <pc:docMk/>
            <pc:sldMk cId="2311250438" sldId="283"/>
            <ac:spMk id="34" creationId="{3C72C920-5469-6742-D44C-E219522730B1}"/>
          </ac:spMkLst>
        </pc:spChg>
      </pc:sldChg>
      <pc:sldChg chg="add">
        <pc:chgData name="爱强 郭" userId="4746048c57f3e2a8" providerId="LiveId" clId="{76A94124-D34F-6D48-8F3F-CE97A22AE508}" dt="2023-07-15T08:56:17.160" v="908"/>
        <pc:sldMkLst>
          <pc:docMk/>
          <pc:sldMk cId="138009770" sldId="284"/>
        </pc:sldMkLst>
      </pc:sldChg>
      <pc:sldChg chg="del">
        <pc:chgData name="爱强 郭" userId="4746048c57f3e2a8" providerId="LiveId" clId="{76A94124-D34F-6D48-8F3F-CE97A22AE508}" dt="2023-07-15T08:56:11.101" v="907" actId="2696"/>
        <pc:sldMkLst>
          <pc:docMk/>
          <pc:sldMk cId="488463317" sldId="284"/>
        </pc:sldMkLst>
      </pc:sldChg>
      <pc:sldChg chg="delSp mod">
        <pc:chgData name="爱强 郭" userId="4746048c57f3e2a8" providerId="LiveId" clId="{76A94124-D34F-6D48-8F3F-CE97A22AE508}" dt="2023-07-15T09:14:55.970" v="1142" actId="478"/>
        <pc:sldMkLst>
          <pc:docMk/>
          <pc:sldMk cId="2789586081" sldId="286"/>
        </pc:sldMkLst>
        <pc:spChg chg="del">
          <ac:chgData name="爱强 郭" userId="4746048c57f3e2a8" providerId="LiveId" clId="{76A94124-D34F-6D48-8F3F-CE97A22AE508}" dt="2023-07-15T09:14:55.970" v="1142" actId="478"/>
          <ac:spMkLst>
            <pc:docMk/>
            <pc:sldMk cId="2789586081" sldId="286"/>
            <ac:spMk id="3" creationId="{98C49133-1011-15C2-579D-EC6CFFE5E62F}"/>
          </ac:spMkLst>
        </pc:spChg>
      </pc:sldChg>
      <pc:sldChg chg="add">
        <pc:chgData name="爱强 郭" userId="4746048c57f3e2a8" providerId="LiveId" clId="{76A94124-D34F-6D48-8F3F-CE97A22AE508}" dt="2023-07-15T03:32:21.015" v="712"/>
        <pc:sldMkLst>
          <pc:docMk/>
          <pc:sldMk cId="533969604" sldId="287"/>
        </pc:sldMkLst>
      </pc:sldChg>
      <pc:sldChg chg="del">
        <pc:chgData name="爱强 郭" userId="4746048c57f3e2a8" providerId="LiveId" clId="{76A94124-D34F-6D48-8F3F-CE97A22AE508}" dt="2023-07-15T03:32:18.471" v="711" actId="2696"/>
        <pc:sldMkLst>
          <pc:docMk/>
          <pc:sldMk cId="1522828321" sldId="287"/>
        </pc:sldMkLst>
      </pc:sldChg>
      <pc:sldChg chg="addSp delSp modSp mod">
        <pc:chgData name="爱强 郭" userId="4746048c57f3e2a8" providerId="LiveId" clId="{76A94124-D34F-6D48-8F3F-CE97A22AE508}" dt="2023-07-14T08:09:33.169" v="255"/>
        <pc:sldMkLst>
          <pc:docMk/>
          <pc:sldMk cId="2136962015" sldId="292"/>
        </pc:sldMkLst>
        <pc:spChg chg="add del mod">
          <ac:chgData name="爱强 郭" userId="4746048c57f3e2a8" providerId="LiveId" clId="{76A94124-D34F-6D48-8F3F-CE97A22AE508}" dt="2023-07-14T08:09:27.556" v="252" actId="478"/>
          <ac:spMkLst>
            <pc:docMk/>
            <pc:sldMk cId="2136962015" sldId="292"/>
            <ac:spMk id="27" creationId="{B2F142F4-3C64-7CAD-D8A1-A21907B7C6F4}"/>
          </ac:spMkLst>
        </pc:spChg>
        <pc:spChg chg="add mod">
          <ac:chgData name="爱强 郭" userId="4746048c57f3e2a8" providerId="LiveId" clId="{76A94124-D34F-6D48-8F3F-CE97A22AE508}" dt="2023-07-14T08:09:33.169" v="255"/>
          <ac:spMkLst>
            <pc:docMk/>
            <pc:sldMk cId="2136962015" sldId="292"/>
            <ac:spMk id="43" creationId="{313441FA-A1E3-B5E4-E51C-D88C5296D543}"/>
          </ac:spMkLst>
        </pc:spChg>
        <pc:spChg chg="del mod">
          <ac:chgData name="爱强 郭" userId="4746048c57f3e2a8" providerId="LiveId" clId="{76A94124-D34F-6D48-8F3F-CE97A22AE508}" dt="2023-07-14T08:09:31.958" v="254" actId="478"/>
          <ac:spMkLst>
            <pc:docMk/>
            <pc:sldMk cId="2136962015" sldId="292"/>
            <ac:spMk id="57" creationId="{14379204-9440-CD82-07BA-D47896880FE6}"/>
          </ac:spMkLst>
        </pc:spChg>
      </pc:sldChg>
      <pc:sldChg chg="modSp mod">
        <pc:chgData name="爱强 郭" userId="4746048c57f3e2a8" providerId="LiveId" clId="{76A94124-D34F-6D48-8F3F-CE97A22AE508}" dt="2023-07-15T08:58:08.729" v="955" actId="20577"/>
        <pc:sldMkLst>
          <pc:docMk/>
          <pc:sldMk cId="3093847239" sldId="295"/>
        </pc:sldMkLst>
        <pc:spChg chg="mod">
          <ac:chgData name="爱强 郭" userId="4746048c57f3e2a8" providerId="LiveId" clId="{76A94124-D34F-6D48-8F3F-CE97A22AE508}" dt="2023-07-15T08:58:08.729" v="955" actId="20577"/>
          <ac:spMkLst>
            <pc:docMk/>
            <pc:sldMk cId="3093847239" sldId="295"/>
            <ac:spMk id="34" creationId="{3C72C920-5469-6742-D44C-E219522730B1}"/>
          </ac:spMkLst>
        </pc:spChg>
      </pc:sldChg>
      <pc:sldChg chg="modSp mod">
        <pc:chgData name="爱强 郭" userId="4746048c57f3e2a8" providerId="LiveId" clId="{76A94124-D34F-6D48-8F3F-CE97A22AE508}" dt="2023-07-15T08:57:38.737" v="939"/>
        <pc:sldMkLst>
          <pc:docMk/>
          <pc:sldMk cId="3715441776" sldId="296"/>
        </pc:sldMkLst>
        <pc:spChg chg="mod">
          <ac:chgData name="爱强 郭" userId="4746048c57f3e2a8" providerId="LiveId" clId="{76A94124-D34F-6D48-8F3F-CE97A22AE508}" dt="2023-07-15T08:57:38.737" v="939"/>
          <ac:spMkLst>
            <pc:docMk/>
            <pc:sldMk cId="3715441776" sldId="296"/>
            <ac:spMk id="34" creationId="{3C72C920-5469-6742-D44C-E219522730B1}"/>
          </ac:spMkLst>
        </pc:spChg>
      </pc:sldChg>
      <pc:sldChg chg="modSp mod">
        <pc:chgData name="爱强 郭" userId="4746048c57f3e2a8" providerId="LiveId" clId="{76A94124-D34F-6D48-8F3F-CE97A22AE508}" dt="2023-07-15T08:57:42.346" v="940"/>
        <pc:sldMkLst>
          <pc:docMk/>
          <pc:sldMk cId="1556947427" sldId="297"/>
        </pc:sldMkLst>
        <pc:spChg chg="mod">
          <ac:chgData name="爱强 郭" userId="4746048c57f3e2a8" providerId="LiveId" clId="{76A94124-D34F-6D48-8F3F-CE97A22AE508}" dt="2023-07-15T08:57:42.346" v="940"/>
          <ac:spMkLst>
            <pc:docMk/>
            <pc:sldMk cId="1556947427" sldId="297"/>
            <ac:spMk id="34" creationId="{3C72C920-5469-6742-D44C-E219522730B1}"/>
          </ac:spMkLst>
        </pc:spChg>
      </pc:sldChg>
      <pc:sldChg chg="del">
        <pc:chgData name="爱强 郭" userId="4746048c57f3e2a8" providerId="LiveId" clId="{76A94124-D34F-6D48-8F3F-CE97A22AE508}" dt="2023-07-15T09:02:36.963" v="973" actId="2696"/>
        <pc:sldMkLst>
          <pc:docMk/>
          <pc:sldMk cId="3717493304" sldId="298"/>
        </pc:sldMkLst>
      </pc:sldChg>
      <pc:sldChg chg="addSp delSp modSp new mod">
        <pc:chgData name="爱强 郭" userId="4746048c57f3e2a8" providerId="LiveId" clId="{76A94124-D34F-6D48-8F3F-CE97A22AE508}" dt="2023-07-15T03:19:13.099" v="469" actId="113"/>
        <pc:sldMkLst>
          <pc:docMk/>
          <pc:sldMk cId="3564838221" sldId="302"/>
        </pc:sldMkLst>
        <pc:spChg chg="mod">
          <ac:chgData name="爱强 郭" userId="4746048c57f3e2a8" providerId="LiveId" clId="{76A94124-D34F-6D48-8F3F-CE97A22AE508}" dt="2023-07-15T03:19:13.099" v="469" actId="113"/>
          <ac:spMkLst>
            <pc:docMk/>
            <pc:sldMk cId="3564838221" sldId="302"/>
            <ac:spMk id="2" creationId="{F187C2F8-04BA-CF84-5F81-41C33FEFB943}"/>
          </ac:spMkLst>
        </pc:spChg>
        <pc:spChg chg="add del mod">
          <ac:chgData name="爱强 郭" userId="4746048c57f3e2a8" providerId="LiveId" clId="{76A94124-D34F-6D48-8F3F-CE97A22AE508}" dt="2023-07-15T02:41:44.425" v="332" actId="1076"/>
          <ac:spMkLst>
            <pc:docMk/>
            <pc:sldMk cId="3564838221" sldId="302"/>
            <ac:spMk id="3" creationId="{B49B8DB0-710A-B5CC-A14C-C38E6DF03223}"/>
          </ac:spMkLst>
        </pc:spChg>
        <pc:spChg chg="add del mod">
          <ac:chgData name="爱强 郭" userId="4746048c57f3e2a8" providerId="LiveId" clId="{76A94124-D34F-6D48-8F3F-CE97A22AE508}" dt="2023-07-15T02:36:46.932" v="290" actId="478"/>
          <ac:spMkLst>
            <pc:docMk/>
            <pc:sldMk cId="3564838221" sldId="302"/>
            <ac:spMk id="8" creationId="{8BB33E04-71C7-CC6A-6F4D-6DA175C0EFC8}"/>
          </ac:spMkLst>
        </pc:spChg>
        <pc:picChg chg="add mod">
          <ac:chgData name="爱强 郭" userId="4746048c57f3e2a8" providerId="LiveId" clId="{76A94124-D34F-6D48-8F3F-CE97A22AE508}" dt="2023-07-15T02:35:26.945" v="277" actId="1076"/>
          <ac:picMkLst>
            <pc:docMk/>
            <pc:sldMk cId="3564838221" sldId="302"/>
            <ac:picMk id="5" creationId="{94C15A7B-8CE2-1DB2-2DB9-E308C12B2974}"/>
          </ac:picMkLst>
        </pc:picChg>
        <pc:picChg chg="add del mod">
          <ac:chgData name="爱强 郭" userId="4746048c57f3e2a8" providerId="LiveId" clId="{76A94124-D34F-6D48-8F3F-CE97A22AE508}" dt="2023-07-15T02:34:53.034" v="274"/>
          <ac:picMkLst>
            <pc:docMk/>
            <pc:sldMk cId="3564838221" sldId="302"/>
            <ac:picMk id="6" creationId="{CDCD1347-B94D-6756-BF79-EF1D8B11A431}"/>
          </ac:picMkLst>
        </pc:picChg>
      </pc:sldChg>
      <pc:sldChg chg="addSp delSp modSp new mod">
        <pc:chgData name="爱强 郭" userId="4746048c57f3e2a8" providerId="LiveId" clId="{76A94124-D34F-6D48-8F3F-CE97A22AE508}" dt="2023-07-15T03:23:30.384" v="495" actId="20577"/>
        <pc:sldMkLst>
          <pc:docMk/>
          <pc:sldMk cId="3388405533" sldId="303"/>
        </pc:sldMkLst>
        <pc:spChg chg="mod">
          <ac:chgData name="爱强 郭" userId="4746048c57f3e2a8" providerId="LiveId" clId="{76A94124-D34F-6D48-8F3F-CE97A22AE508}" dt="2023-07-15T03:19:17.733" v="470" actId="113"/>
          <ac:spMkLst>
            <pc:docMk/>
            <pc:sldMk cId="3388405533" sldId="303"/>
            <ac:spMk id="2" creationId="{C7777136-127F-C9B5-C1CE-6C3229D894C1}"/>
          </ac:spMkLst>
        </pc:spChg>
        <pc:spChg chg="mod">
          <ac:chgData name="爱强 郭" userId="4746048c57f3e2a8" providerId="LiveId" clId="{76A94124-D34F-6D48-8F3F-CE97A22AE508}" dt="2023-07-15T03:18:33.748" v="468" actId="113"/>
          <ac:spMkLst>
            <pc:docMk/>
            <pc:sldMk cId="3388405533" sldId="303"/>
            <ac:spMk id="3" creationId="{2CCB627D-18A9-79D6-06EE-2D3F3300C638}"/>
          </ac:spMkLst>
        </pc:spChg>
        <pc:spChg chg="add del mod">
          <ac:chgData name="爱强 郭" userId="4746048c57f3e2a8" providerId="LiveId" clId="{76A94124-D34F-6D48-8F3F-CE97A22AE508}" dt="2023-07-15T03:06:11.824" v="407" actId="478"/>
          <ac:spMkLst>
            <pc:docMk/>
            <pc:sldMk cId="3388405533" sldId="303"/>
            <ac:spMk id="11" creationId="{297E124D-4B07-2D5C-4BB9-2A57AE7151EB}"/>
          </ac:spMkLst>
        </pc:spChg>
        <pc:spChg chg="mod">
          <ac:chgData name="爱强 郭" userId="4746048c57f3e2a8" providerId="LiveId" clId="{76A94124-D34F-6D48-8F3F-CE97A22AE508}" dt="2023-07-15T03:07:30.582" v="419" actId="1076"/>
          <ac:spMkLst>
            <pc:docMk/>
            <pc:sldMk cId="3388405533" sldId="303"/>
            <ac:spMk id="17" creationId="{71F4CBEF-5FEA-8C54-963F-995CE98038A0}"/>
          </ac:spMkLst>
        </pc:spChg>
        <pc:spChg chg="mod">
          <ac:chgData name="爱强 郭" userId="4746048c57f3e2a8" providerId="LiveId" clId="{76A94124-D34F-6D48-8F3F-CE97A22AE508}" dt="2023-07-15T03:07:30.582" v="419" actId="1076"/>
          <ac:spMkLst>
            <pc:docMk/>
            <pc:sldMk cId="3388405533" sldId="303"/>
            <ac:spMk id="18" creationId="{8C7E4391-FD4F-D813-5807-2D91EA33F622}"/>
          </ac:spMkLst>
        </pc:spChg>
        <pc:spChg chg="mod">
          <ac:chgData name="爱强 郭" userId="4746048c57f3e2a8" providerId="LiveId" clId="{76A94124-D34F-6D48-8F3F-CE97A22AE508}" dt="2023-07-15T03:07:30.582" v="419" actId="1076"/>
          <ac:spMkLst>
            <pc:docMk/>
            <pc:sldMk cId="3388405533" sldId="303"/>
            <ac:spMk id="19" creationId="{AFCD4BD8-1F80-3A5F-4A96-D697B33E24CC}"/>
          </ac:spMkLst>
        </pc:spChg>
        <pc:spChg chg="mod">
          <ac:chgData name="爱强 郭" userId="4746048c57f3e2a8" providerId="LiveId" clId="{76A94124-D34F-6D48-8F3F-CE97A22AE508}" dt="2023-07-15T03:07:30.582" v="419" actId="1076"/>
          <ac:spMkLst>
            <pc:docMk/>
            <pc:sldMk cId="3388405533" sldId="303"/>
            <ac:spMk id="20" creationId="{3BF4C47F-E62C-7F73-7261-EAD2FC0F5A0E}"/>
          </ac:spMkLst>
        </pc:spChg>
        <pc:spChg chg="mod">
          <ac:chgData name="爱强 郭" userId="4746048c57f3e2a8" providerId="LiveId" clId="{76A94124-D34F-6D48-8F3F-CE97A22AE508}" dt="2023-07-15T03:07:30.582" v="419" actId="1076"/>
          <ac:spMkLst>
            <pc:docMk/>
            <pc:sldMk cId="3388405533" sldId="303"/>
            <ac:spMk id="21" creationId="{77E9ACCF-53BE-CFC8-1349-54EF93630F90}"/>
          </ac:spMkLst>
        </pc:spChg>
        <pc:spChg chg="mod">
          <ac:chgData name="爱强 郭" userId="4746048c57f3e2a8" providerId="LiveId" clId="{76A94124-D34F-6D48-8F3F-CE97A22AE508}" dt="2023-07-15T03:07:30.582" v="419" actId="1076"/>
          <ac:spMkLst>
            <pc:docMk/>
            <pc:sldMk cId="3388405533" sldId="303"/>
            <ac:spMk id="24" creationId="{DD7A6A5D-72D5-BAC0-C29B-60294D7651A0}"/>
          </ac:spMkLst>
        </pc:spChg>
        <pc:spChg chg="mod">
          <ac:chgData name="爱强 郭" userId="4746048c57f3e2a8" providerId="LiveId" clId="{76A94124-D34F-6D48-8F3F-CE97A22AE508}" dt="2023-07-15T03:07:30.582" v="419" actId="1076"/>
          <ac:spMkLst>
            <pc:docMk/>
            <pc:sldMk cId="3388405533" sldId="303"/>
            <ac:spMk id="25" creationId="{B4A93985-BD75-9994-B9CD-B7C9E3F6011B}"/>
          </ac:spMkLst>
        </pc:spChg>
        <pc:spChg chg="mod">
          <ac:chgData name="爱强 郭" userId="4746048c57f3e2a8" providerId="LiveId" clId="{76A94124-D34F-6D48-8F3F-CE97A22AE508}" dt="2023-07-15T03:07:30.582" v="419" actId="1076"/>
          <ac:spMkLst>
            <pc:docMk/>
            <pc:sldMk cId="3388405533" sldId="303"/>
            <ac:spMk id="28" creationId="{3F3A9C95-3236-BB21-1E12-0CB251E4A554}"/>
          </ac:spMkLst>
        </pc:spChg>
        <pc:spChg chg="add mod">
          <ac:chgData name="爱强 郭" userId="4746048c57f3e2a8" providerId="LiveId" clId="{76A94124-D34F-6D48-8F3F-CE97A22AE508}" dt="2023-07-15T03:23:19.294" v="489" actId="20577"/>
          <ac:spMkLst>
            <pc:docMk/>
            <pc:sldMk cId="3388405533" sldId="303"/>
            <ac:spMk id="31" creationId="{59F200FC-EB03-6F34-E6DD-D366C2277E54}"/>
          </ac:spMkLst>
        </pc:spChg>
        <pc:spChg chg="add mod">
          <ac:chgData name="爱强 郭" userId="4746048c57f3e2a8" providerId="LiveId" clId="{76A94124-D34F-6D48-8F3F-CE97A22AE508}" dt="2023-07-15T03:23:30.384" v="495" actId="20577"/>
          <ac:spMkLst>
            <pc:docMk/>
            <pc:sldMk cId="3388405533" sldId="303"/>
            <ac:spMk id="32" creationId="{B00772F0-2245-A72D-EC4A-8AA83FA095C7}"/>
          </ac:spMkLst>
        </pc:spChg>
        <pc:grpChg chg="add mod">
          <ac:chgData name="爱强 郭" userId="4746048c57f3e2a8" providerId="LiveId" clId="{76A94124-D34F-6D48-8F3F-CE97A22AE508}" dt="2023-07-15T03:08:05.793" v="423" actId="14100"/>
          <ac:grpSpMkLst>
            <pc:docMk/>
            <pc:sldMk cId="3388405533" sldId="303"/>
            <ac:grpSpMk id="6" creationId="{B5B4D56D-B3AA-F122-21FE-653529E93991}"/>
          </ac:grpSpMkLst>
        </pc:grpChg>
        <pc:grpChg chg="add mod">
          <ac:chgData name="爱强 郭" userId="4746048c57f3e2a8" providerId="LiveId" clId="{76A94124-D34F-6D48-8F3F-CE97A22AE508}" dt="2023-07-15T03:07:43.974" v="420" actId="167"/>
          <ac:grpSpMkLst>
            <pc:docMk/>
            <pc:sldMk cId="3388405533" sldId="303"/>
            <ac:grpSpMk id="15" creationId="{BDCDC4BD-D226-DBE5-57CC-D2F9B51C8D53}"/>
          </ac:grpSpMkLst>
        </pc:grpChg>
        <pc:picChg chg="add del mod">
          <ac:chgData name="爱强 郭" userId="4746048c57f3e2a8" providerId="LiveId" clId="{76A94124-D34F-6D48-8F3F-CE97A22AE508}" dt="2023-07-15T03:07:57.652" v="422" actId="478"/>
          <ac:picMkLst>
            <pc:docMk/>
            <pc:sldMk cId="3388405533" sldId="303"/>
            <ac:picMk id="5" creationId="{A699D4C5-6E09-262C-EA3B-354CDE45E512}"/>
          </ac:picMkLst>
        </pc:picChg>
        <pc:picChg chg="mod">
          <ac:chgData name="爱强 郭" userId="4746048c57f3e2a8" providerId="LiveId" clId="{76A94124-D34F-6D48-8F3F-CE97A22AE508}" dt="2023-07-15T02:58:13.218" v="334"/>
          <ac:picMkLst>
            <pc:docMk/>
            <pc:sldMk cId="3388405533" sldId="303"/>
            <ac:picMk id="7" creationId="{9E58B2BE-C23E-10F5-FAD3-536F9ED19D02}"/>
          </ac:picMkLst>
        </pc:picChg>
        <pc:picChg chg="mod">
          <ac:chgData name="爱强 郭" userId="4746048c57f3e2a8" providerId="LiveId" clId="{76A94124-D34F-6D48-8F3F-CE97A22AE508}" dt="2023-07-15T02:58:13.218" v="334"/>
          <ac:picMkLst>
            <pc:docMk/>
            <pc:sldMk cId="3388405533" sldId="303"/>
            <ac:picMk id="8" creationId="{C3474BB0-5468-9D58-CD3C-37297EC08C4F}"/>
          </ac:picMkLst>
        </pc:picChg>
        <pc:picChg chg="add del mod">
          <ac:chgData name="爱强 郭" userId="4746048c57f3e2a8" providerId="LiveId" clId="{76A94124-D34F-6D48-8F3F-CE97A22AE508}" dt="2023-07-15T03:02:15.876" v="391" actId="478"/>
          <ac:picMkLst>
            <pc:docMk/>
            <pc:sldMk cId="3388405533" sldId="303"/>
            <ac:picMk id="9" creationId="{C550B3E5-E9C6-66F5-9F59-8374998CEE3E}"/>
          </ac:picMkLst>
        </pc:picChg>
        <pc:picChg chg="add del mod">
          <ac:chgData name="爱强 郭" userId="4746048c57f3e2a8" providerId="LiveId" clId="{76A94124-D34F-6D48-8F3F-CE97A22AE508}" dt="2023-07-15T03:06:08.977" v="406" actId="478"/>
          <ac:picMkLst>
            <pc:docMk/>
            <pc:sldMk cId="3388405533" sldId="303"/>
            <ac:picMk id="12" creationId="{30A23DD7-D824-AA57-F9A8-4CEEC41BAB25}"/>
          </ac:picMkLst>
        </pc:picChg>
        <pc:picChg chg="add del mod">
          <ac:chgData name="爱强 郭" userId="4746048c57f3e2a8" providerId="LiveId" clId="{76A94124-D34F-6D48-8F3F-CE97A22AE508}" dt="2023-07-15T03:06:18.823" v="410"/>
          <ac:picMkLst>
            <pc:docMk/>
            <pc:sldMk cId="3388405533" sldId="303"/>
            <ac:picMk id="14" creationId="{9048D5E1-F64F-31C7-CE91-61BA5AF869D4}"/>
          </ac:picMkLst>
        </pc:picChg>
        <pc:picChg chg="mod">
          <ac:chgData name="爱强 郭" userId="4746048c57f3e2a8" providerId="LiveId" clId="{76A94124-D34F-6D48-8F3F-CE97A22AE508}" dt="2023-07-15T03:07:30.582" v="419" actId="1076"/>
          <ac:picMkLst>
            <pc:docMk/>
            <pc:sldMk cId="3388405533" sldId="303"/>
            <ac:picMk id="16" creationId="{46F38AD9-7083-A858-7DC0-4D0A4B27B194}"/>
          </ac:picMkLst>
        </pc:picChg>
        <pc:picChg chg="add del mod">
          <ac:chgData name="爱强 郭" userId="4746048c57f3e2a8" providerId="LiveId" clId="{76A94124-D34F-6D48-8F3F-CE97A22AE508}" dt="2023-07-15T03:21:36.354" v="473" actId="21"/>
          <ac:picMkLst>
            <pc:docMk/>
            <pc:sldMk cId="3388405533" sldId="303"/>
            <ac:picMk id="29" creationId="{5129EAA2-D9F1-0649-BA07-537C90DFEB61}"/>
          </ac:picMkLst>
        </pc:picChg>
        <pc:picChg chg="add del mod">
          <ac:chgData name="爱强 郭" userId="4746048c57f3e2a8" providerId="LiveId" clId="{76A94124-D34F-6D48-8F3F-CE97A22AE508}" dt="2023-07-15T03:21:57.319" v="476" actId="478"/>
          <ac:picMkLst>
            <pc:docMk/>
            <pc:sldMk cId="3388405533" sldId="303"/>
            <ac:picMk id="30" creationId="{C7D1E013-8B08-23B7-AEE1-260804EE180A}"/>
          </ac:picMkLst>
        </pc:picChg>
        <pc:picChg chg="add mod">
          <ac:chgData name="爱强 郭" userId="4746048c57f3e2a8" providerId="LiveId" clId="{76A94124-D34F-6D48-8F3F-CE97A22AE508}" dt="2023-07-15T03:22:07.957" v="479" actId="1076"/>
          <ac:picMkLst>
            <pc:docMk/>
            <pc:sldMk cId="3388405533" sldId="303"/>
            <ac:picMk id="1026" creationId="{49627E32-9C7F-0CEB-0911-F028CA958FE6}"/>
          </ac:picMkLst>
        </pc:picChg>
        <pc:cxnChg chg="add del mod">
          <ac:chgData name="爱强 郭" userId="4746048c57f3e2a8" providerId="LiveId" clId="{76A94124-D34F-6D48-8F3F-CE97A22AE508}" dt="2023-07-15T03:06:14.467" v="408" actId="478"/>
          <ac:cxnSpMkLst>
            <pc:docMk/>
            <pc:sldMk cId="3388405533" sldId="303"/>
            <ac:cxnSpMk id="10" creationId="{E0F8DDBA-62ED-2D6B-6950-C030D4BCF231}"/>
          </ac:cxnSpMkLst>
        </pc:cxnChg>
        <pc:cxnChg chg="mod">
          <ac:chgData name="爱强 郭" userId="4746048c57f3e2a8" providerId="LiveId" clId="{76A94124-D34F-6D48-8F3F-CE97A22AE508}" dt="2023-07-15T03:07:30.582" v="419" actId="1076"/>
          <ac:cxnSpMkLst>
            <pc:docMk/>
            <pc:sldMk cId="3388405533" sldId="303"/>
            <ac:cxnSpMk id="22" creationId="{98BF18E7-5876-0B09-8A2E-320B44E2735A}"/>
          </ac:cxnSpMkLst>
        </pc:cxnChg>
        <pc:cxnChg chg="mod">
          <ac:chgData name="爱强 郭" userId="4746048c57f3e2a8" providerId="LiveId" clId="{76A94124-D34F-6D48-8F3F-CE97A22AE508}" dt="2023-07-15T03:07:30.582" v="419" actId="1076"/>
          <ac:cxnSpMkLst>
            <pc:docMk/>
            <pc:sldMk cId="3388405533" sldId="303"/>
            <ac:cxnSpMk id="23" creationId="{C383DFA4-9E51-66F3-88DF-97F215370A14}"/>
          </ac:cxnSpMkLst>
        </pc:cxnChg>
        <pc:cxnChg chg="mod">
          <ac:chgData name="爱强 郭" userId="4746048c57f3e2a8" providerId="LiveId" clId="{76A94124-D34F-6D48-8F3F-CE97A22AE508}" dt="2023-07-15T03:07:30.582" v="419" actId="1076"/>
          <ac:cxnSpMkLst>
            <pc:docMk/>
            <pc:sldMk cId="3388405533" sldId="303"/>
            <ac:cxnSpMk id="26" creationId="{8A1466D5-0252-1CD2-64A8-EE259A574B38}"/>
          </ac:cxnSpMkLst>
        </pc:cxnChg>
        <pc:cxnChg chg="mod">
          <ac:chgData name="爱强 郭" userId="4746048c57f3e2a8" providerId="LiveId" clId="{76A94124-D34F-6D48-8F3F-CE97A22AE508}" dt="2023-07-15T03:07:30.582" v="419" actId="1076"/>
          <ac:cxnSpMkLst>
            <pc:docMk/>
            <pc:sldMk cId="3388405533" sldId="303"/>
            <ac:cxnSpMk id="27" creationId="{B3BBEC42-6CC2-EAC2-6F65-FBBB2B4E1DBF}"/>
          </ac:cxnSpMkLst>
        </pc:cxnChg>
      </pc:sldChg>
      <pc:sldChg chg="addSp delSp modSp new mod">
        <pc:chgData name="爱强 郭" userId="4746048c57f3e2a8" providerId="LiveId" clId="{76A94124-D34F-6D48-8F3F-CE97A22AE508}" dt="2023-07-15T03:29:20.339" v="648" actId="20577"/>
        <pc:sldMkLst>
          <pc:docMk/>
          <pc:sldMk cId="2054288289" sldId="304"/>
        </pc:sldMkLst>
        <pc:spChg chg="mod">
          <ac:chgData name="爱强 郭" userId="4746048c57f3e2a8" providerId="LiveId" clId="{76A94124-D34F-6D48-8F3F-CE97A22AE508}" dt="2023-07-15T03:20:26.483" v="471" actId="113"/>
          <ac:spMkLst>
            <pc:docMk/>
            <pc:sldMk cId="2054288289" sldId="304"/>
            <ac:spMk id="2" creationId="{BE897DD7-A6ED-F316-9E6D-13965904C4DF}"/>
          </ac:spMkLst>
        </pc:spChg>
        <pc:spChg chg="del mod">
          <ac:chgData name="爱强 郭" userId="4746048c57f3e2a8" providerId="LiveId" clId="{76A94124-D34F-6D48-8F3F-CE97A22AE508}" dt="2023-07-15T03:26:51.095" v="511" actId="1032"/>
          <ac:spMkLst>
            <pc:docMk/>
            <pc:sldMk cId="2054288289" sldId="304"/>
            <ac:spMk id="3" creationId="{EA123252-E0F4-B5D5-A05A-6EC769490E21}"/>
          </ac:spMkLst>
        </pc:spChg>
        <pc:spChg chg="add del mod">
          <ac:chgData name="爱强 郭" userId="4746048c57f3e2a8" providerId="LiveId" clId="{76A94124-D34F-6D48-8F3F-CE97A22AE508}" dt="2023-07-15T03:26:28.724" v="508" actId="478"/>
          <ac:spMkLst>
            <pc:docMk/>
            <pc:sldMk cId="2054288289" sldId="304"/>
            <ac:spMk id="6" creationId="{6F1AFE11-32DB-E31B-F4C3-94E1D08E0AA7}"/>
          </ac:spMkLst>
        </pc:spChg>
        <pc:graphicFrameChg chg="add mod modGraphic">
          <ac:chgData name="爱强 郭" userId="4746048c57f3e2a8" providerId="LiveId" clId="{76A94124-D34F-6D48-8F3F-CE97A22AE508}" dt="2023-07-15T03:29:20.339" v="648" actId="20577"/>
          <ac:graphicFrameMkLst>
            <pc:docMk/>
            <pc:sldMk cId="2054288289" sldId="304"/>
            <ac:graphicFrameMk id="8" creationId="{ABC7ABB9-E220-64D5-F553-89F705E324B0}"/>
          </ac:graphicFrameMkLst>
        </pc:graphicFrameChg>
        <pc:picChg chg="add del mod">
          <ac:chgData name="爱强 郭" userId="4746048c57f3e2a8" providerId="LiveId" clId="{76A94124-D34F-6D48-8F3F-CE97A22AE508}" dt="2023-07-15T03:23:46.600" v="496" actId="478"/>
          <ac:picMkLst>
            <pc:docMk/>
            <pc:sldMk cId="2054288289" sldId="304"/>
            <ac:picMk id="5" creationId="{8F72FF2E-E4D2-7817-6E8E-27D273A775D7}"/>
          </ac:picMkLst>
        </pc:picChg>
        <pc:picChg chg="add mod">
          <ac:chgData name="爱强 郭" userId="4746048c57f3e2a8" providerId="LiveId" clId="{76A94124-D34F-6D48-8F3F-CE97A22AE508}" dt="2023-07-15T03:27:59.638" v="563" actId="1076"/>
          <ac:picMkLst>
            <pc:docMk/>
            <pc:sldMk cId="2054288289" sldId="304"/>
            <ac:picMk id="7" creationId="{EDF3846C-EB31-A4C4-7011-AFE775E293F2}"/>
          </ac:picMkLst>
        </pc:picChg>
      </pc:sldChg>
      <pc:sldChg chg="add">
        <pc:chgData name="爱强 郭" userId="4746048c57f3e2a8" providerId="LiveId" clId="{76A94124-D34F-6D48-8F3F-CE97A22AE508}" dt="2023-07-15T03:13:39.639" v="440"/>
        <pc:sldMkLst>
          <pc:docMk/>
          <pc:sldMk cId="949104496" sldId="305"/>
        </pc:sldMkLst>
      </pc:sldChg>
      <pc:sldChg chg="addSp modSp new del mod">
        <pc:chgData name="爱强 郭" userId="4746048c57f3e2a8" providerId="LiveId" clId="{76A94124-D34F-6D48-8F3F-CE97A22AE508}" dt="2023-07-15T03:13:34.913" v="439" actId="2696"/>
        <pc:sldMkLst>
          <pc:docMk/>
          <pc:sldMk cId="965297672" sldId="305"/>
        </pc:sldMkLst>
        <pc:picChg chg="add mod">
          <ac:chgData name="爱强 郭" userId="4746048c57f3e2a8" providerId="LiveId" clId="{76A94124-D34F-6D48-8F3F-CE97A22AE508}" dt="2023-07-15T03:13:31.513" v="438" actId="14100"/>
          <ac:picMkLst>
            <pc:docMk/>
            <pc:sldMk cId="965297672" sldId="305"/>
            <ac:picMk id="5" creationId="{5A9EA03A-DA36-808C-4927-9BDF235A163A}"/>
          </ac:picMkLst>
        </pc:picChg>
      </pc:sldChg>
      <pc:sldChg chg="addSp delSp modSp new mod">
        <pc:chgData name="爱强 郭" userId="4746048c57f3e2a8" providerId="LiveId" clId="{76A94124-D34F-6D48-8F3F-CE97A22AE508}" dt="2023-07-15T09:35:55.220" v="1493" actId="1076"/>
        <pc:sldMkLst>
          <pc:docMk/>
          <pc:sldMk cId="2841287691" sldId="306"/>
        </pc:sldMkLst>
        <pc:spChg chg="mod">
          <ac:chgData name="爱强 郭" userId="4746048c57f3e2a8" providerId="LiveId" clId="{76A94124-D34F-6D48-8F3F-CE97A22AE508}" dt="2023-07-15T03:31:18.417" v="687" actId="20577"/>
          <ac:spMkLst>
            <pc:docMk/>
            <pc:sldMk cId="2841287691" sldId="306"/>
            <ac:spMk id="2" creationId="{96FD9733-F2B1-4F90-05C1-A09076C5C1E6}"/>
          </ac:spMkLst>
        </pc:spChg>
        <pc:spChg chg="mod">
          <ac:chgData name="爱强 郭" userId="4746048c57f3e2a8" providerId="LiveId" clId="{76A94124-D34F-6D48-8F3F-CE97A22AE508}" dt="2023-07-15T03:42:11.935" v="859" actId="20577"/>
          <ac:spMkLst>
            <pc:docMk/>
            <pc:sldMk cId="2841287691" sldId="306"/>
            <ac:spMk id="3" creationId="{9F5F3F48-67D5-9C17-5EFE-ACF88C5E8BF1}"/>
          </ac:spMkLst>
        </pc:spChg>
        <pc:picChg chg="add del mod">
          <ac:chgData name="爱强 郭" userId="4746048c57f3e2a8" providerId="LiveId" clId="{76A94124-D34F-6D48-8F3F-CE97A22AE508}" dt="2023-07-15T09:34:37.902" v="1484" actId="478"/>
          <ac:picMkLst>
            <pc:docMk/>
            <pc:sldMk cId="2841287691" sldId="306"/>
            <ac:picMk id="5" creationId="{302B586E-0D2F-CFF3-0F19-850E53BF289D}"/>
          </ac:picMkLst>
        </pc:picChg>
        <pc:picChg chg="add del mod">
          <ac:chgData name="爱强 郭" userId="4746048c57f3e2a8" providerId="LiveId" clId="{76A94124-D34F-6D48-8F3F-CE97A22AE508}" dt="2023-07-15T09:34:40.165" v="1485" actId="478"/>
          <ac:picMkLst>
            <pc:docMk/>
            <pc:sldMk cId="2841287691" sldId="306"/>
            <ac:picMk id="6" creationId="{4DCF3C56-CB0C-9EF8-A153-BF38E38C12B4}"/>
          </ac:picMkLst>
        </pc:picChg>
        <pc:picChg chg="add mod">
          <ac:chgData name="爱强 郭" userId="4746048c57f3e2a8" providerId="LiveId" clId="{76A94124-D34F-6D48-8F3F-CE97A22AE508}" dt="2023-07-15T09:35:03.628" v="1489" actId="14100"/>
          <ac:picMkLst>
            <pc:docMk/>
            <pc:sldMk cId="2841287691" sldId="306"/>
            <ac:picMk id="8" creationId="{8CAEF316-09AB-51C8-FD5F-0624327423A4}"/>
          </ac:picMkLst>
        </pc:picChg>
        <pc:picChg chg="add mod">
          <ac:chgData name="爱强 郭" userId="4746048c57f3e2a8" providerId="LiveId" clId="{76A94124-D34F-6D48-8F3F-CE97A22AE508}" dt="2023-07-15T09:35:55.220" v="1493" actId="1076"/>
          <ac:picMkLst>
            <pc:docMk/>
            <pc:sldMk cId="2841287691" sldId="306"/>
            <ac:picMk id="10" creationId="{EB0CE17C-31E0-4C0D-CA0B-CF26A268EBF6}"/>
          </ac:picMkLst>
        </pc:picChg>
      </pc:sldChg>
      <pc:sldChg chg="delSp modSp new mod">
        <pc:chgData name="爱强 郭" userId="4746048c57f3e2a8" providerId="LiveId" clId="{76A94124-D34F-6D48-8F3F-CE97A22AE508}" dt="2023-07-15T03:31:53.856" v="698" actId="1076"/>
        <pc:sldMkLst>
          <pc:docMk/>
          <pc:sldMk cId="3055625320" sldId="307"/>
        </pc:sldMkLst>
        <pc:spChg chg="mod">
          <ac:chgData name="爱强 郭" userId="4746048c57f3e2a8" providerId="LiveId" clId="{76A94124-D34F-6D48-8F3F-CE97A22AE508}" dt="2023-07-15T03:31:53.856" v="698" actId="1076"/>
          <ac:spMkLst>
            <pc:docMk/>
            <pc:sldMk cId="3055625320" sldId="307"/>
            <ac:spMk id="2" creationId="{D33F4880-F0BC-3164-6019-8BED591D7454}"/>
          </ac:spMkLst>
        </pc:spChg>
        <pc:spChg chg="del">
          <ac:chgData name="爱强 郭" userId="4746048c57f3e2a8" providerId="LiveId" clId="{76A94124-D34F-6D48-8F3F-CE97A22AE508}" dt="2023-07-15T03:31:43.431" v="695" actId="478"/>
          <ac:spMkLst>
            <pc:docMk/>
            <pc:sldMk cId="3055625320" sldId="307"/>
            <ac:spMk id="3" creationId="{7FF03450-362C-D3A0-6340-F2F2E702DA9B}"/>
          </ac:spMkLst>
        </pc:spChg>
      </pc:sldChg>
      <pc:sldChg chg="addSp modSp new mod">
        <pc:chgData name="爱强 郭" userId="4746048c57f3e2a8" providerId="LiveId" clId="{76A94124-D34F-6D48-8F3F-CE97A22AE508}" dt="2023-07-15T09:18:48.876" v="1479" actId="1076"/>
        <pc:sldMkLst>
          <pc:docMk/>
          <pc:sldMk cId="3216276821" sldId="308"/>
        </pc:sldMkLst>
        <pc:spChg chg="mod">
          <ac:chgData name="爱强 郭" userId="4746048c57f3e2a8" providerId="LiveId" clId="{76A94124-D34F-6D48-8F3F-CE97A22AE508}" dt="2023-07-15T03:32:15.960" v="710" actId="113"/>
          <ac:spMkLst>
            <pc:docMk/>
            <pc:sldMk cId="3216276821" sldId="308"/>
            <ac:spMk id="2" creationId="{4FA3031C-0BB0-4A5B-9757-64139A3320A9}"/>
          </ac:spMkLst>
        </pc:spChg>
        <pc:spChg chg="mod">
          <ac:chgData name="爱强 郭" userId="4746048c57f3e2a8" providerId="LiveId" clId="{76A94124-D34F-6D48-8F3F-CE97A22AE508}" dt="2023-07-15T09:18:10.194" v="1459" actId="20577"/>
          <ac:spMkLst>
            <pc:docMk/>
            <pc:sldMk cId="3216276821" sldId="308"/>
            <ac:spMk id="3" creationId="{9983A872-D0EC-8298-1331-D42EF1F35DC5}"/>
          </ac:spMkLst>
        </pc:spChg>
        <pc:spChg chg="add mod">
          <ac:chgData name="爱强 郭" userId="4746048c57f3e2a8" providerId="LiveId" clId="{76A94124-D34F-6D48-8F3F-CE97A22AE508}" dt="2023-07-15T09:18:48.876" v="1479" actId="1076"/>
          <ac:spMkLst>
            <pc:docMk/>
            <pc:sldMk cId="3216276821" sldId="308"/>
            <ac:spMk id="5" creationId="{F069C01F-7D58-AE8D-D7E0-A9F7E575F060}"/>
          </ac:spMkLst>
        </pc:spChg>
      </pc:sldChg>
      <pc:sldChg chg="add del">
        <pc:chgData name="爱强 郭" userId="4746048c57f3e2a8" providerId="LiveId" clId="{76A94124-D34F-6D48-8F3F-CE97A22AE508}" dt="2023-07-16T00:48:30.930" v="1508" actId="2696"/>
        <pc:sldMkLst>
          <pc:docMk/>
          <pc:sldMk cId="1170811781" sldId="309"/>
        </pc:sldMkLst>
      </pc:sldChg>
      <pc:sldChg chg="addSp modSp add mod">
        <pc:chgData name="爱强 郭" userId="4746048c57f3e2a8" providerId="LiveId" clId="{76A94124-D34F-6D48-8F3F-CE97A22AE508}" dt="2023-07-15T09:13:00.953" v="1141" actId="1035"/>
        <pc:sldMkLst>
          <pc:docMk/>
          <pc:sldMk cId="2613570678" sldId="310"/>
        </pc:sldMkLst>
        <pc:spChg chg="add mod">
          <ac:chgData name="爱强 郭" userId="4746048c57f3e2a8" providerId="LiveId" clId="{76A94124-D34F-6D48-8F3F-CE97A22AE508}" dt="2023-07-15T09:12:15.756" v="1119" actId="692"/>
          <ac:spMkLst>
            <pc:docMk/>
            <pc:sldMk cId="2613570678" sldId="310"/>
            <ac:spMk id="2" creationId="{6E66CA0F-D44B-0BD9-7EF0-06DF63D89031}"/>
          </ac:spMkLst>
        </pc:spChg>
        <pc:spChg chg="add mod">
          <ac:chgData name="爱强 郭" userId="4746048c57f3e2a8" providerId="LiveId" clId="{76A94124-D34F-6D48-8F3F-CE97A22AE508}" dt="2023-07-15T09:13:00.953" v="1141" actId="1035"/>
          <ac:spMkLst>
            <pc:docMk/>
            <pc:sldMk cId="2613570678" sldId="310"/>
            <ac:spMk id="3" creationId="{47CB215B-DCD6-1F7D-DD98-AC0578C5577E}"/>
          </ac:spMkLst>
        </pc:spChg>
        <pc:picChg chg="mod">
          <ac:chgData name="爱强 郭" userId="4746048c57f3e2a8" providerId="LiveId" clId="{76A94124-D34F-6D48-8F3F-CE97A22AE508}" dt="2023-07-15T09:12:40.894" v="1122" actId="1076"/>
          <ac:picMkLst>
            <pc:docMk/>
            <pc:sldMk cId="2613570678" sldId="310"/>
            <ac:picMk id="12" creationId="{EC3F4D85-6BDA-939E-4021-06DA0E687EE3}"/>
          </ac:picMkLst>
        </pc:picChg>
      </pc:sldChg>
      <pc:sldChg chg="addSp delSp modSp add del mod">
        <pc:chgData name="爱强 郭" userId="4746048c57f3e2a8" providerId="LiveId" clId="{76A94124-D34F-6D48-8F3F-CE97A22AE508}" dt="2023-07-15T09:11:29.649" v="1113" actId="2696"/>
        <pc:sldMkLst>
          <pc:docMk/>
          <pc:sldMk cId="1329963721" sldId="311"/>
        </pc:sldMkLst>
        <pc:spChg chg="add del mod">
          <ac:chgData name="爱强 郭" userId="4746048c57f3e2a8" providerId="LiveId" clId="{76A94124-D34F-6D48-8F3F-CE97A22AE508}" dt="2023-07-15T09:03:06.472" v="980" actId="478"/>
          <ac:spMkLst>
            <pc:docMk/>
            <pc:sldMk cId="1329963721" sldId="311"/>
            <ac:spMk id="14" creationId="{80F1FBF7-2BB8-FE87-9B93-C5CF18D076C9}"/>
          </ac:spMkLst>
        </pc:spChg>
        <pc:spChg chg="add mod">
          <ac:chgData name="爱强 郭" userId="4746048c57f3e2a8" providerId="LiveId" clId="{76A94124-D34F-6D48-8F3F-CE97A22AE508}" dt="2023-07-15T09:03:06.809" v="981"/>
          <ac:spMkLst>
            <pc:docMk/>
            <pc:sldMk cId="1329963721" sldId="311"/>
            <ac:spMk id="20" creationId="{25FAFB78-D02F-8E69-88C5-579314418B50}"/>
          </ac:spMkLst>
        </pc:spChg>
        <pc:spChg chg="del">
          <ac:chgData name="爱强 郭" userId="4746048c57f3e2a8" providerId="LiveId" clId="{76A94124-D34F-6D48-8F3F-CE97A22AE508}" dt="2023-07-15T09:02:55.708" v="976" actId="478"/>
          <ac:spMkLst>
            <pc:docMk/>
            <pc:sldMk cId="1329963721" sldId="311"/>
            <ac:spMk id="21" creationId="{C5284171-B6FF-2754-4816-79D373025203}"/>
          </ac:spMkLst>
        </pc:spChg>
      </pc:sldChg>
      <pc:sldChg chg="addSp delSp modSp add mod">
        <pc:chgData name="爱强 郭" userId="4746048c57f3e2a8" providerId="LiveId" clId="{76A94124-D34F-6D48-8F3F-CE97A22AE508}" dt="2023-07-15T09:19:07.420" v="1483"/>
        <pc:sldMkLst>
          <pc:docMk/>
          <pc:sldMk cId="3812230403" sldId="312"/>
        </pc:sldMkLst>
        <pc:spChg chg="add del mod">
          <ac:chgData name="爱强 郭" userId="4746048c57f3e2a8" providerId="LiveId" clId="{76A94124-D34F-6D48-8F3F-CE97A22AE508}" dt="2023-07-15T09:07:58.818" v="1086" actId="20577"/>
          <ac:spMkLst>
            <pc:docMk/>
            <pc:sldMk cId="3812230403" sldId="312"/>
            <ac:spMk id="3" creationId="{7E3C654E-5E4E-E749-7CAB-71ED9673EAE3}"/>
          </ac:spMkLst>
        </pc:spChg>
        <pc:spChg chg="mod">
          <ac:chgData name="爱强 郭" userId="4746048c57f3e2a8" providerId="LiveId" clId="{76A94124-D34F-6D48-8F3F-CE97A22AE508}" dt="2023-07-15T09:08:35.685" v="1087" actId="14100"/>
          <ac:spMkLst>
            <pc:docMk/>
            <pc:sldMk cId="3812230403" sldId="312"/>
            <ac:spMk id="7" creationId="{33BBD64A-9DD7-A43B-5967-34F483B889D2}"/>
          </ac:spMkLst>
        </pc:spChg>
        <pc:spChg chg="del">
          <ac:chgData name="爱强 郭" userId="4746048c57f3e2a8" providerId="LiveId" clId="{76A94124-D34F-6D48-8F3F-CE97A22AE508}" dt="2023-07-15T09:09:29.533" v="1096" actId="478"/>
          <ac:spMkLst>
            <pc:docMk/>
            <pc:sldMk cId="3812230403" sldId="312"/>
            <ac:spMk id="14" creationId="{449A242E-AD3D-5E9A-40F0-8A3062C8A148}"/>
          </ac:spMkLst>
        </pc:spChg>
        <pc:spChg chg="del">
          <ac:chgData name="爱强 郭" userId="4746048c57f3e2a8" providerId="LiveId" clId="{76A94124-D34F-6D48-8F3F-CE97A22AE508}" dt="2023-07-15T09:09:25.416" v="1095" actId="478"/>
          <ac:spMkLst>
            <pc:docMk/>
            <pc:sldMk cId="3812230403" sldId="312"/>
            <ac:spMk id="20" creationId="{433B4806-FF61-2466-9688-2FA1342C6D84}"/>
          </ac:spMkLst>
        </pc:spChg>
        <pc:spChg chg="del">
          <ac:chgData name="爱强 郭" userId="4746048c57f3e2a8" providerId="LiveId" clId="{76A94124-D34F-6D48-8F3F-CE97A22AE508}" dt="2023-07-15T09:09:21.582" v="1094" actId="478"/>
          <ac:spMkLst>
            <pc:docMk/>
            <pc:sldMk cId="3812230403" sldId="312"/>
            <ac:spMk id="21" creationId="{DC1CC512-8AAE-73A4-B1A7-7FEAF49BF89E}"/>
          </ac:spMkLst>
        </pc:spChg>
        <pc:spChg chg="del">
          <ac:chgData name="爱强 郭" userId="4746048c57f3e2a8" providerId="LiveId" clId="{76A94124-D34F-6D48-8F3F-CE97A22AE508}" dt="2023-07-15T09:09:12.800" v="1092" actId="478"/>
          <ac:spMkLst>
            <pc:docMk/>
            <pc:sldMk cId="3812230403" sldId="312"/>
            <ac:spMk id="22" creationId="{C1802287-60E8-474C-08C6-F8B7AD4353E3}"/>
          </ac:spMkLst>
        </pc:spChg>
        <pc:spChg chg="del">
          <ac:chgData name="爱强 郭" userId="4746048c57f3e2a8" providerId="LiveId" clId="{76A94124-D34F-6D48-8F3F-CE97A22AE508}" dt="2023-07-15T09:09:17.106" v="1093" actId="478"/>
          <ac:spMkLst>
            <pc:docMk/>
            <pc:sldMk cId="3812230403" sldId="312"/>
            <ac:spMk id="23" creationId="{061670A9-8E73-C5A4-EDF2-484E4127EFC4}"/>
          </ac:spMkLst>
        </pc:spChg>
        <pc:spChg chg="del">
          <ac:chgData name="爱强 郭" userId="4746048c57f3e2a8" providerId="LiveId" clId="{76A94124-D34F-6D48-8F3F-CE97A22AE508}" dt="2023-07-15T09:09:34.870" v="1097" actId="478"/>
          <ac:spMkLst>
            <pc:docMk/>
            <pc:sldMk cId="3812230403" sldId="312"/>
            <ac:spMk id="24" creationId="{557BAFFE-6C9B-2132-3FC9-F4EB13B15D8D}"/>
          </ac:spMkLst>
        </pc:spChg>
        <pc:spChg chg="del">
          <ac:chgData name="爱强 郭" userId="4746048c57f3e2a8" providerId="LiveId" clId="{76A94124-D34F-6D48-8F3F-CE97A22AE508}" dt="2023-07-15T09:09:42.863" v="1099" actId="478"/>
          <ac:spMkLst>
            <pc:docMk/>
            <pc:sldMk cId="3812230403" sldId="312"/>
            <ac:spMk id="25" creationId="{EA5A2F12-D19A-7494-1CC8-95D5A20851B8}"/>
          </ac:spMkLst>
        </pc:spChg>
        <pc:spChg chg="del">
          <ac:chgData name="爱强 郭" userId="4746048c57f3e2a8" providerId="LiveId" clId="{76A94124-D34F-6D48-8F3F-CE97A22AE508}" dt="2023-07-15T09:09:39.353" v="1098" actId="478"/>
          <ac:spMkLst>
            <pc:docMk/>
            <pc:sldMk cId="3812230403" sldId="312"/>
            <ac:spMk id="26" creationId="{E244DC04-31AB-A1FA-0783-AEAD012AA18E}"/>
          </ac:spMkLst>
        </pc:spChg>
        <pc:spChg chg="del">
          <ac:chgData name="爱强 郭" userId="4746048c57f3e2a8" providerId="LiveId" clId="{76A94124-D34F-6D48-8F3F-CE97A22AE508}" dt="2023-07-15T09:09:46.968" v="1100" actId="478"/>
          <ac:spMkLst>
            <pc:docMk/>
            <pc:sldMk cId="3812230403" sldId="312"/>
            <ac:spMk id="27" creationId="{98B8AC12-F80D-FE4C-0D07-1B68ED1BA5B2}"/>
          </ac:spMkLst>
        </pc:spChg>
        <pc:spChg chg="del">
          <ac:chgData name="爱强 郭" userId="4746048c57f3e2a8" providerId="LiveId" clId="{76A94124-D34F-6D48-8F3F-CE97A22AE508}" dt="2023-07-15T09:09:02.417" v="1091" actId="478"/>
          <ac:spMkLst>
            <pc:docMk/>
            <pc:sldMk cId="3812230403" sldId="312"/>
            <ac:spMk id="28" creationId="{93221C38-0012-2704-4627-B1102087F9A3}"/>
          </ac:spMkLst>
        </pc:spChg>
        <pc:spChg chg="del">
          <ac:chgData name="爱强 郭" userId="4746048c57f3e2a8" providerId="LiveId" clId="{76A94124-D34F-6D48-8F3F-CE97A22AE508}" dt="2023-07-15T09:08:56.484" v="1090" actId="478"/>
          <ac:spMkLst>
            <pc:docMk/>
            <pc:sldMk cId="3812230403" sldId="312"/>
            <ac:spMk id="29" creationId="{7D050204-CDAD-99F6-AE1E-BF341430B70D}"/>
          </ac:spMkLst>
        </pc:spChg>
        <pc:spChg chg="del">
          <ac:chgData name="爱强 郭" userId="4746048c57f3e2a8" providerId="LiveId" clId="{76A94124-D34F-6D48-8F3F-CE97A22AE508}" dt="2023-07-15T09:08:53.294" v="1089" actId="478"/>
          <ac:spMkLst>
            <pc:docMk/>
            <pc:sldMk cId="3812230403" sldId="312"/>
            <ac:spMk id="30" creationId="{C849D3A5-3E9B-8509-8F23-A97A21A15C5C}"/>
          </ac:spMkLst>
        </pc:spChg>
        <pc:spChg chg="del">
          <ac:chgData name="爱强 郭" userId="4746048c57f3e2a8" providerId="LiveId" clId="{76A94124-D34F-6D48-8F3F-CE97A22AE508}" dt="2023-07-15T09:08:49.957" v="1088" actId="478"/>
          <ac:spMkLst>
            <pc:docMk/>
            <pc:sldMk cId="3812230403" sldId="312"/>
            <ac:spMk id="31" creationId="{18D51392-920F-9CB8-416B-A1F754CEE74B}"/>
          </ac:spMkLst>
        </pc:spChg>
        <pc:spChg chg="add del mod">
          <ac:chgData name="爱强 郭" userId="4746048c57f3e2a8" providerId="LiveId" clId="{76A94124-D34F-6D48-8F3F-CE97A22AE508}" dt="2023-07-15T09:03:01.926" v="978" actId="478"/>
          <ac:spMkLst>
            <pc:docMk/>
            <pc:sldMk cId="3812230403" sldId="312"/>
            <ac:spMk id="32" creationId="{DFE83F8F-F92C-E6BA-482E-AACBCB3F6748}"/>
          </ac:spMkLst>
        </pc:spChg>
        <pc:spChg chg="add mod">
          <ac:chgData name="爱强 郭" userId="4746048c57f3e2a8" providerId="LiveId" clId="{76A94124-D34F-6D48-8F3F-CE97A22AE508}" dt="2023-07-15T09:03:02.718" v="979"/>
          <ac:spMkLst>
            <pc:docMk/>
            <pc:sldMk cId="3812230403" sldId="312"/>
            <ac:spMk id="33" creationId="{06B46146-D866-B4A2-5465-D0D5300116B8}"/>
          </ac:spMkLst>
        </pc:spChg>
        <pc:spChg chg="del">
          <ac:chgData name="爱强 郭" userId="4746048c57f3e2a8" providerId="LiveId" clId="{76A94124-D34F-6D48-8F3F-CE97A22AE508}" dt="2023-07-15T09:02:59.844" v="977" actId="478"/>
          <ac:spMkLst>
            <pc:docMk/>
            <pc:sldMk cId="3812230403" sldId="312"/>
            <ac:spMk id="34" creationId="{69AE4FA8-BCEA-AF40-A3FF-69F996B00FA9}"/>
          </ac:spMkLst>
        </pc:spChg>
        <pc:spChg chg="add del mod">
          <ac:chgData name="爱强 郭" userId="4746048c57f3e2a8" providerId="LiveId" clId="{76A94124-D34F-6D48-8F3F-CE97A22AE508}" dt="2023-07-15T09:03:56.382" v="986" actId="478"/>
          <ac:spMkLst>
            <pc:docMk/>
            <pc:sldMk cId="3812230403" sldId="312"/>
            <ac:spMk id="36" creationId="{0335B16A-EE3A-7F15-97D6-F2D6E6691659}"/>
          </ac:spMkLst>
        </pc:spChg>
        <pc:spChg chg="add mod">
          <ac:chgData name="爱强 郭" userId="4746048c57f3e2a8" providerId="LiveId" clId="{76A94124-D34F-6D48-8F3F-CE97A22AE508}" dt="2023-07-15T09:19:07.420" v="1483"/>
          <ac:spMkLst>
            <pc:docMk/>
            <pc:sldMk cId="3812230403" sldId="312"/>
            <ac:spMk id="39" creationId="{1FD38643-A8CF-5832-0CC3-13916E96682A}"/>
          </ac:spMkLst>
        </pc:spChg>
        <pc:grpChg chg="mod">
          <ac:chgData name="爱强 郭" userId="4746048c57f3e2a8" providerId="LiveId" clId="{76A94124-D34F-6D48-8F3F-CE97A22AE508}" dt="2023-07-15T09:03:42.130" v="984" actId="14100"/>
          <ac:grpSpMkLst>
            <pc:docMk/>
            <pc:sldMk cId="3812230403" sldId="312"/>
            <ac:grpSpMk id="4" creationId="{B7468D24-538A-8B6F-15ED-64B9D13D4A5B}"/>
          </ac:grpSpMkLst>
        </pc:grpChg>
        <pc:grpChg chg="add mod">
          <ac:chgData name="爱强 郭" userId="4746048c57f3e2a8" providerId="LiveId" clId="{76A94124-D34F-6D48-8F3F-CE97A22AE508}" dt="2023-07-15T09:05:12.965" v="989" actId="14100"/>
          <ac:grpSpMkLst>
            <pc:docMk/>
            <pc:sldMk cId="3812230403" sldId="312"/>
            <ac:grpSpMk id="37" creationId="{266C4C32-2E5C-5B2D-506B-7E9A81F5A822}"/>
          </ac:grpSpMkLst>
        </pc:grpChg>
        <pc:grpChg chg="add mod">
          <ac:chgData name="爱强 郭" userId="4746048c57f3e2a8" providerId="LiveId" clId="{76A94124-D34F-6D48-8F3F-CE97A22AE508}" dt="2023-07-15T09:06:37.579" v="1005" actId="1037"/>
          <ac:grpSpMkLst>
            <pc:docMk/>
            <pc:sldMk cId="3812230403" sldId="312"/>
            <ac:grpSpMk id="38" creationId="{DE12525D-9F8F-210A-DF18-7CC395A6CA24}"/>
          </ac:grpSpMkLst>
        </pc:grpChg>
      </pc:sldChg>
      <pc:sldChg chg="addSp delSp modSp add mod">
        <pc:chgData name="爱强 郭" userId="4746048c57f3e2a8" providerId="LiveId" clId="{76A94124-D34F-6D48-8F3F-CE97A22AE508}" dt="2023-07-15T09:19:05.508" v="1482"/>
        <pc:sldMkLst>
          <pc:docMk/>
          <pc:sldMk cId="544678309" sldId="313"/>
        </pc:sldMkLst>
        <pc:spChg chg="add mod">
          <ac:chgData name="爱强 郭" userId="4746048c57f3e2a8" providerId="LiveId" clId="{76A94124-D34F-6D48-8F3F-CE97A22AE508}" dt="2023-07-15T09:19:05.508" v="1482"/>
          <ac:spMkLst>
            <pc:docMk/>
            <pc:sldMk cId="544678309" sldId="313"/>
            <ac:spMk id="2" creationId="{4DBA29AB-537D-84A8-DFB4-95814E45C5EF}"/>
          </ac:spMkLst>
        </pc:spChg>
        <pc:spChg chg="mod">
          <ac:chgData name="爱强 郭" userId="4746048c57f3e2a8" providerId="LiveId" clId="{76A94124-D34F-6D48-8F3F-CE97A22AE508}" dt="2023-07-15T09:09:55.438" v="1101" actId="20577"/>
          <ac:spMkLst>
            <pc:docMk/>
            <pc:sldMk cId="544678309" sldId="313"/>
            <ac:spMk id="3" creationId="{7E3C654E-5E4E-E749-7CAB-71ED9673EAE3}"/>
          </ac:spMkLst>
        </pc:spChg>
        <pc:spChg chg="mod">
          <ac:chgData name="爱强 郭" userId="4746048c57f3e2a8" providerId="LiveId" clId="{76A94124-D34F-6D48-8F3F-CE97A22AE508}" dt="2023-07-15T09:10:06.118" v="1102" actId="14100"/>
          <ac:spMkLst>
            <pc:docMk/>
            <pc:sldMk cId="544678309" sldId="313"/>
            <ac:spMk id="7" creationId="{33BBD64A-9DD7-A43B-5967-34F483B889D2}"/>
          </ac:spMkLst>
        </pc:spChg>
        <pc:spChg chg="del">
          <ac:chgData name="爱强 郭" userId="4746048c57f3e2a8" providerId="LiveId" clId="{76A94124-D34F-6D48-8F3F-CE97A22AE508}" dt="2023-07-15T09:11:08.891" v="1110" actId="478"/>
          <ac:spMkLst>
            <pc:docMk/>
            <pc:sldMk cId="544678309" sldId="313"/>
            <ac:spMk id="14" creationId="{449A242E-AD3D-5E9A-40F0-8A3062C8A148}"/>
          </ac:spMkLst>
        </pc:spChg>
        <pc:spChg chg="del">
          <ac:chgData name="爱强 郭" userId="4746048c57f3e2a8" providerId="LiveId" clId="{76A94124-D34F-6D48-8F3F-CE97A22AE508}" dt="2023-07-15T09:11:17.032" v="1111" actId="478"/>
          <ac:spMkLst>
            <pc:docMk/>
            <pc:sldMk cId="544678309" sldId="313"/>
            <ac:spMk id="20" creationId="{433B4806-FF61-2466-9688-2FA1342C6D84}"/>
          </ac:spMkLst>
        </pc:spChg>
        <pc:spChg chg="del">
          <ac:chgData name="爱强 郭" userId="4746048c57f3e2a8" providerId="LiveId" clId="{76A94124-D34F-6D48-8F3F-CE97A22AE508}" dt="2023-07-15T09:10:54.581" v="1109" actId="478"/>
          <ac:spMkLst>
            <pc:docMk/>
            <pc:sldMk cId="544678309" sldId="313"/>
            <ac:spMk id="21" creationId="{DC1CC512-8AAE-73A4-B1A7-7FEAF49BF89E}"/>
          </ac:spMkLst>
        </pc:spChg>
        <pc:spChg chg="del">
          <ac:chgData name="爱强 郭" userId="4746048c57f3e2a8" providerId="LiveId" clId="{76A94124-D34F-6D48-8F3F-CE97A22AE508}" dt="2023-07-15T09:10:47.415" v="1108" actId="478"/>
          <ac:spMkLst>
            <pc:docMk/>
            <pc:sldMk cId="544678309" sldId="313"/>
            <ac:spMk id="22" creationId="{C1802287-60E8-474C-08C6-F8B7AD4353E3}"/>
          </ac:spMkLst>
        </pc:spChg>
        <pc:spChg chg="del">
          <ac:chgData name="爱强 郭" userId="4746048c57f3e2a8" providerId="LiveId" clId="{76A94124-D34F-6D48-8F3F-CE97A22AE508}" dt="2023-07-15T09:10:36.484" v="1107" actId="478"/>
          <ac:spMkLst>
            <pc:docMk/>
            <pc:sldMk cId="544678309" sldId="313"/>
            <ac:spMk id="23" creationId="{061670A9-8E73-C5A4-EDF2-484E4127EFC4}"/>
          </ac:spMkLst>
        </pc:spChg>
        <pc:spChg chg="del">
          <ac:chgData name="爱强 郭" userId="4746048c57f3e2a8" providerId="LiveId" clId="{76A94124-D34F-6D48-8F3F-CE97A22AE508}" dt="2023-07-15T09:10:32.230" v="1106" actId="478"/>
          <ac:spMkLst>
            <pc:docMk/>
            <pc:sldMk cId="544678309" sldId="313"/>
            <ac:spMk id="28" creationId="{93221C38-0012-2704-4627-B1102087F9A3}"/>
          </ac:spMkLst>
        </pc:spChg>
        <pc:spChg chg="del">
          <ac:chgData name="爱强 郭" userId="4746048c57f3e2a8" providerId="LiveId" clId="{76A94124-D34F-6D48-8F3F-CE97A22AE508}" dt="2023-07-15T09:10:17.351" v="1104" actId="478"/>
          <ac:spMkLst>
            <pc:docMk/>
            <pc:sldMk cId="544678309" sldId="313"/>
            <ac:spMk id="29" creationId="{7D050204-CDAD-99F6-AE1E-BF341430B70D}"/>
          </ac:spMkLst>
        </pc:spChg>
        <pc:spChg chg="del">
          <ac:chgData name="爱强 郭" userId="4746048c57f3e2a8" providerId="LiveId" clId="{76A94124-D34F-6D48-8F3F-CE97A22AE508}" dt="2023-07-15T09:10:28.685" v="1105" actId="478"/>
          <ac:spMkLst>
            <pc:docMk/>
            <pc:sldMk cId="544678309" sldId="313"/>
            <ac:spMk id="30" creationId="{C849D3A5-3E9B-8509-8F23-A97A21A15C5C}"/>
          </ac:spMkLst>
        </pc:spChg>
        <pc:spChg chg="del">
          <ac:chgData name="爱强 郭" userId="4746048c57f3e2a8" providerId="LiveId" clId="{76A94124-D34F-6D48-8F3F-CE97A22AE508}" dt="2023-07-15T09:10:11.478" v="1103" actId="478"/>
          <ac:spMkLst>
            <pc:docMk/>
            <pc:sldMk cId="544678309" sldId="313"/>
            <ac:spMk id="31" creationId="{18D51392-920F-9CB8-416B-A1F754CEE74B}"/>
          </ac:spMkLst>
        </pc:spChg>
      </pc:sldChg>
      <pc:sldChg chg="addSp modSp add">
        <pc:chgData name="爱强 郭" userId="4746048c57f3e2a8" providerId="LiveId" clId="{76A94124-D34F-6D48-8F3F-CE97A22AE508}" dt="2023-07-15T09:19:03.810" v="1481"/>
        <pc:sldMkLst>
          <pc:docMk/>
          <pc:sldMk cId="816683339" sldId="314"/>
        </pc:sldMkLst>
        <pc:spChg chg="add mod">
          <ac:chgData name="爱强 郭" userId="4746048c57f3e2a8" providerId="LiveId" clId="{76A94124-D34F-6D48-8F3F-CE97A22AE508}" dt="2023-07-15T09:19:03.810" v="1481"/>
          <ac:spMkLst>
            <pc:docMk/>
            <pc:sldMk cId="816683339" sldId="314"/>
            <ac:spMk id="2" creationId="{09A67F53-CA26-0B9E-B483-03EF67E3C4C8}"/>
          </ac:spMkLst>
        </pc:spChg>
      </pc:sldChg>
      <pc:sldChg chg="addSp delSp modSp new mod">
        <pc:chgData name="爱强 郭" userId="4746048c57f3e2a8" providerId="LiveId" clId="{76A94124-D34F-6D48-8F3F-CE97A22AE508}" dt="2023-07-16T00:47:43.681" v="1502" actId="14100"/>
        <pc:sldMkLst>
          <pc:docMk/>
          <pc:sldMk cId="2096812163" sldId="315"/>
        </pc:sldMkLst>
        <pc:spChg chg="del">
          <ac:chgData name="爱强 郭" userId="4746048c57f3e2a8" providerId="LiveId" clId="{76A94124-D34F-6D48-8F3F-CE97A22AE508}" dt="2023-07-16T00:47:31.007" v="1499"/>
          <ac:spMkLst>
            <pc:docMk/>
            <pc:sldMk cId="2096812163" sldId="315"/>
            <ac:spMk id="3" creationId="{109AE7C7-8D61-2863-676F-3C9101E18A3F}"/>
          </ac:spMkLst>
        </pc:spChg>
        <pc:picChg chg="add mod">
          <ac:chgData name="爱强 郭" userId="4746048c57f3e2a8" providerId="LiveId" clId="{76A94124-D34F-6D48-8F3F-CE97A22AE508}" dt="2023-07-16T00:47:43.681" v="1502" actId="14100"/>
          <ac:picMkLst>
            <pc:docMk/>
            <pc:sldMk cId="2096812163" sldId="315"/>
            <ac:picMk id="6" creationId="{E1166310-E13D-54CB-ACBC-D58BBB725B86}"/>
          </ac:picMkLst>
        </pc:picChg>
      </pc:sldChg>
      <pc:sldChg chg="addSp delSp modSp new mod">
        <pc:chgData name="爱强 郭" userId="4746048c57f3e2a8" providerId="LiveId" clId="{76A94124-D34F-6D48-8F3F-CE97A22AE508}" dt="2023-07-16T00:48:25.530" v="1507" actId="14100"/>
        <pc:sldMkLst>
          <pc:docMk/>
          <pc:sldMk cId="1499013432" sldId="316"/>
        </pc:sldMkLst>
        <pc:spChg chg="del">
          <ac:chgData name="爱强 郭" userId="4746048c57f3e2a8" providerId="LiveId" clId="{76A94124-D34F-6D48-8F3F-CE97A22AE508}" dt="2023-07-16T00:48:09.369" v="1503"/>
          <ac:spMkLst>
            <pc:docMk/>
            <pc:sldMk cId="1499013432" sldId="316"/>
            <ac:spMk id="3" creationId="{43A51EBC-1204-0142-9D9C-5DF0E64131AC}"/>
          </ac:spMkLst>
        </pc:spChg>
        <pc:picChg chg="add mod">
          <ac:chgData name="爱强 郭" userId="4746048c57f3e2a8" providerId="LiveId" clId="{76A94124-D34F-6D48-8F3F-CE97A22AE508}" dt="2023-07-16T00:48:25.530" v="1507" actId="14100"/>
          <ac:picMkLst>
            <pc:docMk/>
            <pc:sldMk cId="1499013432" sldId="316"/>
            <ac:picMk id="6" creationId="{DA331094-ABA0-76A7-3C69-6A293DAD6E02}"/>
          </ac:picMkLst>
        </pc:picChg>
      </pc:sldChg>
      <pc:sldChg chg="modSp add del mod modNotes">
        <pc:chgData name="爱强 郭" userId="4746048c57f3e2a8" providerId="LiveId" clId="{76A94124-D34F-6D48-8F3F-CE97A22AE508}" dt="2023-07-15T02:41:52.620" v="333" actId="2696"/>
        <pc:sldMkLst>
          <pc:docMk/>
          <pc:sldMk cId="4173444124" sldId="747"/>
        </pc:sldMkLst>
        <pc:spChg chg="mod">
          <ac:chgData name="爱强 郭" userId="4746048c57f3e2a8" providerId="LiveId" clId="{76A94124-D34F-6D48-8F3F-CE97A22AE508}" dt="2023-07-15T02:34:19.336" v="265" actId="27636"/>
          <ac:spMkLst>
            <pc:docMk/>
            <pc:sldMk cId="4173444124" sldId="747"/>
            <ac:spMk id="10" creationId="{32EF1723-4394-F2A6-3F8B-4212E4EACF37}"/>
          </ac:spMkLst>
        </pc:spChg>
      </pc:sldChg>
    </pc:docChg>
  </pc:docChgLst>
  <pc:docChgLst>
    <pc:chgData name="爱强 郭" userId="4746048c57f3e2a8" providerId="LiveId" clId="{41DF4D93-8741-A848-B0E4-6C6FF2A59D72}"/>
    <pc:docChg chg="custSel addSld modSld">
      <pc:chgData name="爱强 郭" userId="4746048c57f3e2a8" providerId="LiveId" clId="{41DF4D93-8741-A848-B0E4-6C6FF2A59D72}" dt="2023-12-10T14:52:08.347" v="19" actId="1036"/>
      <pc:docMkLst>
        <pc:docMk/>
      </pc:docMkLst>
      <pc:sldChg chg="addSp delSp modSp add mod">
        <pc:chgData name="爱强 郭" userId="4746048c57f3e2a8" providerId="LiveId" clId="{41DF4D93-8741-A848-B0E4-6C6FF2A59D72}" dt="2023-12-10T14:28:15.020" v="5" actId="164"/>
        <pc:sldMkLst>
          <pc:docMk/>
          <pc:sldMk cId="3818674578" sldId="317"/>
        </pc:sldMkLst>
        <pc:spChg chg="del">
          <ac:chgData name="爱强 郭" userId="4746048c57f3e2a8" providerId="LiveId" clId="{41DF4D93-8741-A848-B0E4-6C6FF2A59D72}" dt="2023-12-10T14:28:03.948" v="3" actId="478"/>
          <ac:spMkLst>
            <pc:docMk/>
            <pc:sldMk cId="3818674578" sldId="317"/>
            <ac:spMk id="3" creationId="{7A8103C8-5E62-AC97-B6B2-695A058AC7AE}"/>
          </ac:spMkLst>
        </pc:spChg>
        <pc:spChg chg="add del mod">
          <ac:chgData name="爱强 郭" userId="4746048c57f3e2a8" providerId="LiveId" clId="{41DF4D93-8741-A848-B0E4-6C6FF2A59D72}" dt="2023-12-10T14:28:06.497" v="4" actId="478"/>
          <ac:spMkLst>
            <pc:docMk/>
            <pc:sldMk cId="3818674578" sldId="317"/>
            <ac:spMk id="13" creationId="{2F60A95A-846A-1257-CA74-33B8D47A616A}"/>
          </ac:spMkLst>
        </pc:spChg>
        <pc:spChg chg="del">
          <ac:chgData name="爱强 郭" userId="4746048c57f3e2a8" providerId="LiveId" clId="{41DF4D93-8741-A848-B0E4-6C6FF2A59D72}" dt="2023-12-10T14:27:57.013" v="2" actId="478"/>
          <ac:spMkLst>
            <pc:docMk/>
            <pc:sldMk cId="3818674578" sldId="317"/>
            <ac:spMk id="56" creationId="{3D4A0973-62ED-230B-880C-10330A5A0C3B}"/>
          </ac:spMkLst>
        </pc:spChg>
        <pc:spChg chg="del">
          <ac:chgData name="爱强 郭" userId="4746048c57f3e2a8" providerId="LiveId" clId="{41DF4D93-8741-A848-B0E4-6C6FF2A59D72}" dt="2023-12-10T14:27:53.509" v="1" actId="478"/>
          <ac:spMkLst>
            <pc:docMk/>
            <pc:sldMk cId="3818674578" sldId="317"/>
            <ac:spMk id="81" creationId="{271893A8-D2D3-CDC0-4BCE-A28B73D5156B}"/>
          </ac:spMkLst>
        </pc:spChg>
        <pc:grpChg chg="add">
          <ac:chgData name="爱强 郭" userId="4746048c57f3e2a8" providerId="LiveId" clId="{41DF4D93-8741-A848-B0E4-6C6FF2A59D72}" dt="2023-12-10T14:28:15.020" v="5" actId="164"/>
          <ac:grpSpMkLst>
            <pc:docMk/>
            <pc:sldMk cId="3818674578" sldId="317"/>
            <ac:grpSpMk id="27" creationId="{511680BC-B260-4BC1-9999-2BF71A2A5F20}"/>
          </ac:grpSpMkLst>
        </pc:grpChg>
      </pc:sldChg>
      <pc:sldChg chg="addSp delSp modSp add mod">
        <pc:chgData name="爱强 郭" userId="4746048c57f3e2a8" providerId="LiveId" clId="{41DF4D93-8741-A848-B0E4-6C6FF2A59D72}" dt="2023-12-10T14:45:19.956" v="11" actId="164"/>
        <pc:sldMkLst>
          <pc:docMk/>
          <pc:sldMk cId="658872938" sldId="318"/>
        </pc:sldMkLst>
        <pc:spChg chg="del">
          <ac:chgData name="爱强 郭" userId="4746048c57f3e2a8" providerId="LiveId" clId="{41DF4D93-8741-A848-B0E4-6C6FF2A59D72}" dt="2023-12-10T14:45:10.275" v="9" actId="478"/>
          <ac:spMkLst>
            <pc:docMk/>
            <pc:sldMk cId="658872938" sldId="318"/>
            <ac:spMk id="3" creationId="{7A8103C8-5E62-AC97-B6B2-695A058AC7AE}"/>
          </ac:spMkLst>
        </pc:spChg>
        <pc:spChg chg="del">
          <ac:chgData name="爱强 郭" userId="4746048c57f3e2a8" providerId="LiveId" clId="{41DF4D93-8741-A848-B0E4-6C6FF2A59D72}" dt="2023-12-10T14:45:07.213" v="8" actId="478"/>
          <ac:spMkLst>
            <pc:docMk/>
            <pc:sldMk cId="658872938" sldId="318"/>
            <ac:spMk id="56" creationId="{3D4A0973-62ED-230B-880C-10330A5A0C3B}"/>
          </ac:spMkLst>
        </pc:spChg>
        <pc:spChg chg="add del mod">
          <ac:chgData name="爱强 郭" userId="4746048c57f3e2a8" providerId="LiveId" clId="{41DF4D93-8741-A848-B0E4-6C6FF2A59D72}" dt="2023-12-10T14:45:12.806" v="10" actId="478"/>
          <ac:spMkLst>
            <pc:docMk/>
            <pc:sldMk cId="658872938" sldId="318"/>
            <ac:spMk id="57" creationId="{FA80FCE3-4947-0D22-C595-094FA1E92796}"/>
          </ac:spMkLst>
        </pc:spChg>
        <pc:grpChg chg="add">
          <ac:chgData name="爱强 郭" userId="4746048c57f3e2a8" providerId="LiveId" clId="{41DF4D93-8741-A848-B0E4-6C6FF2A59D72}" dt="2023-12-10T14:33:45.241" v="7" actId="164"/>
          <ac:grpSpMkLst>
            <pc:docMk/>
            <pc:sldMk cId="658872938" sldId="318"/>
            <ac:grpSpMk id="27" creationId="{C1845286-5FE8-E80D-6352-67BEB5F0E529}"/>
          </ac:grpSpMkLst>
        </pc:grpChg>
        <pc:grpChg chg="add">
          <ac:chgData name="爱强 郭" userId="4746048c57f3e2a8" providerId="LiveId" clId="{41DF4D93-8741-A848-B0E4-6C6FF2A59D72}" dt="2023-12-10T14:45:19.956" v="11" actId="164"/>
          <ac:grpSpMkLst>
            <pc:docMk/>
            <pc:sldMk cId="658872938" sldId="318"/>
            <ac:grpSpMk id="58" creationId="{34F221C7-A669-0739-4E61-FF027B2FB8E4}"/>
          </ac:grpSpMkLst>
        </pc:grpChg>
      </pc:sldChg>
      <pc:sldChg chg="addSp delSp modSp add mod">
        <pc:chgData name="爱强 郭" userId="4746048c57f3e2a8" providerId="LiveId" clId="{41DF4D93-8741-A848-B0E4-6C6FF2A59D72}" dt="2023-12-10T14:52:08.347" v="19" actId="1036"/>
        <pc:sldMkLst>
          <pc:docMk/>
          <pc:sldMk cId="537882319" sldId="319"/>
        </pc:sldMkLst>
        <pc:spChg chg="del">
          <ac:chgData name="爱强 郭" userId="4746048c57f3e2a8" providerId="LiveId" clId="{41DF4D93-8741-A848-B0E4-6C6FF2A59D72}" dt="2023-12-10T14:51:57.185" v="15" actId="478"/>
          <ac:spMkLst>
            <pc:docMk/>
            <pc:sldMk cId="537882319" sldId="319"/>
            <ac:spMk id="3" creationId="{7A8103C8-5E62-AC97-B6B2-695A058AC7AE}"/>
          </ac:spMkLst>
        </pc:spChg>
        <pc:spChg chg="del">
          <ac:chgData name="爱强 郭" userId="4746048c57f3e2a8" providerId="LiveId" clId="{41DF4D93-8741-A848-B0E4-6C6FF2A59D72}" dt="2023-12-10T14:51:53.704" v="13" actId="478"/>
          <ac:spMkLst>
            <pc:docMk/>
            <pc:sldMk cId="537882319" sldId="319"/>
            <ac:spMk id="56" creationId="{3D4A0973-62ED-230B-880C-10330A5A0C3B}"/>
          </ac:spMkLst>
        </pc:spChg>
        <pc:spChg chg="add del mod">
          <ac:chgData name="爱强 郭" userId="4746048c57f3e2a8" providerId="LiveId" clId="{41DF4D93-8741-A848-B0E4-6C6FF2A59D72}" dt="2023-12-10T14:51:58.593" v="16" actId="478"/>
          <ac:spMkLst>
            <pc:docMk/>
            <pc:sldMk cId="537882319" sldId="319"/>
            <ac:spMk id="66" creationId="{E5FACBF1-D81D-2B61-BEA2-9FC4DA4AA894}"/>
          </ac:spMkLst>
        </pc:spChg>
        <pc:spChg chg="del">
          <ac:chgData name="爱强 郭" userId="4746048c57f3e2a8" providerId="LiveId" clId="{41DF4D93-8741-A848-B0E4-6C6FF2A59D72}" dt="2023-12-10T14:51:55.603" v="14" actId="478"/>
          <ac:spMkLst>
            <pc:docMk/>
            <pc:sldMk cId="537882319" sldId="319"/>
            <ac:spMk id="67" creationId="{9014E85D-7AB8-D556-C478-F3D1B35AB1D2}"/>
          </ac:spMkLst>
        </pc:spChg>
        <pc:grpChg chg="mod">
          <ac:chgData name="爱强 郭" userId="4746048c57f3e2a8" providerId="LiveId" clId="{41DF4D93-8741-A848-B0E4-6C6FF2A59D72}" dt="2023-12-10T14:52:08.347" v="19" actId="1036"/>
          <ac:grpSpMkLst>
            <pc:docMk/>
            <pc:sldMk cId="537882319" sldId="319"/>
            <ac:grpSpMk id="59" creationId="{364C0335-17C3-1B07-E875-5DA2FF6CCFB2}"/>
          </ac:grpSpMkLst>
        </pc:grpChg>
      </pc:sldChg>
    </pc:docChg>
  </pc:docChgLst>
  <pc:docChgLst>
    <pc:chgData name="爱强 郭" userId="4746048c57f3e2a8" providerId="LiveId" clId="{22B40D32-47C9-BA42-9D56-124B50416C85}"/>
    <pc:docChg chg="undo custSel addSld delSld modSld">
      <pc:chgData name="爱强 郭" userId="4746048c57f3e2a8" providerId="LiveId" clId="{22B40D32-47C9-BA42-9D56-124B50416C85}" dt="2024-05-17T14:07:54.664" v="541" actId="2696"/>
      <pc:docMkLst>
        <pc:docMk/>
      </pc:docMkLst>
      <pc:sldChg chg="modSp mod">
        <pc:chgData name="爱强 郭" userId="4746048c57f3e2a8" providerId="LiveId" clId="{22B40D32-47C9-BA42-9D56-124B50416C85}" dt="2024-05-14T03:02:41.123" v="57" actId="20577"/>
        <pc:sldMkLst>
          <pc:docMk/>
          <pc:sldMk cId="3120018706" sldId="256"/>
        </pc:sldMkLst>
        <pc:spChg chg="mod">
          <ac:chgData name="爱强 郭" userId="4746048c57f3e2a8" providerId="LiveId" clId="{22B40D32-47C9-BA42-9D56-124B50416C85}" dt="2024-05-14T03:02:41.123" v="57" actId="20577"/>
          <ac:spMkLst>
            <pc:docMk/>
            <pc:sldMk cId="3120018706" sldId="256"/>
            <ac:spMk id="7" creationId="{8DB3E9D3-D7EC-4BBD-BDAB-E9D543005061}"/>
          </ac:spMkLst>
        </pc:spChg>
      </pc:sldChg>
      <pc:sldChg chg="del">
        <pc:chgData name="爱强 郭" userId="4746048c57f3e2a8" providerId="LiveId" clId="{22B40D32-47C9-BA42-9D56-124B50416C85}" dt="2024-05-14T03:05:36.754" v="62" actId="2696"/>
        <pc:sldMkLst>
          <pc:docMk/>
          <pc:sldMk cId="2399361162" sldId="280"/>
        </pc:sldMkLst>
      </pc:sldChg>
      <pc:sldChg chg="del">
        <pc:chgData name="爱强 郭" userId="4746048c57f3e2a8" providerId="LiveId" clId="{22B40D32-47C9-BA42-9D56-124B50416C85}" dt="2024-05-14T03:45:52.539" v="347" actId="2696"/>
        <pc:sldMkLst>
          <pc:docMk/>
          <pc:sldMk cId="533969604" sldId="287"/>
        </pc:sldMkLst>
      </pc:sldChg>
      <pc:sldChg chg="del">
        <pc:chgData name="爱强 郭" userId="4746048c57f3e2a8" providerId="LiveId" clId="{22B40D32-47C9-BA42-9D56-124B50416C85}" dt="2024-05-14T03:05:36.754" v="62" actId="2696"/>
        <pc:sldMkLst>
          <pc:docMk/>
          <pc:sldMk cId="3715441776" sldId="296"/>
        </pc:sldMkLst>
      </pc:sldChg>
      <pc:sldChg chg="addSp delSp modSp mod">
        <pc:chgData name="爱强 郭" userId="4746048c57f3e2a8" providerId="LiveId" clId="{22B40D32-47C9-BA42-9D56-124B50416C85}" dt="2024-05-14T03:15:37.955" v="143" actId="1037"/>
        <pc:sldMkLst>
          <pc:docMk/>
          <pc:sldMk cId="1556947427" sldId="297"/>
        </pc:sldMkLst>
        <pc:spChg chg="del">
          <ac:chgData name="爱强 郭" userId="4746048c57f3e2a8" providerId="LiveId" clId="{22B40D32-47C9-BA42-9D56-124B50416C85}" dt="2024-05-14T03:10:52.686" v="69" actId="478"/>
          <ac:spMkLst>
            <pc:docMk/>
            <pc:sldMk cId="1556947427" sldId="297"/>
            <ac:spMk id="2" creationId="{1800489A-DFDB-4D56-338E-C7D01E9F16E4}"/>
          </ac:spMkLst>
        </pc:spChg>
        <pc:spChg chg="del">
          <ac:chgData name="爱强 郭" userId="4746048c57f3e2a8" providerId="LiveId" clId="{22B40D32-47C9-BA42-9D56-124B50416C85}" dt="2024-05-14T03:10:52.686" v="69" actId="478"/>
          <ac:spMkLst>
            <pc:docMk/>
            <pc:sldMk cId="1556947427" sldId="297"/>
            <ac:spMk id="3" creationId="{60D30DB7-3758-5288-23A7-5416447BC2CC}"/>
          </ac:spMkLst>
        </pc:spChg>
        <pc:spChg chg="del">
          <ac:chgData name="爱强 郭" userId="4746048c57f3e2a8" providerId="LiveId" clId="{22B40D32-47C9-BA42-9D56-124B50416C85}" dt="2024-05-14T03:10:52.686" v="69" actId="478"/>
          <ac:spMkLst>
            <pc:docMk/>
            <pc:sldMk cId="1556947427" sldId="297"/>
            <ac:spMk id="12" creationId="{B3B7AC4C-B704-FAD9-163D-181DBC9EC6D9}"/>
          </ac:spMkLst>
        </pc:spChg>
        <pc:spChg chg="del">
          <ac:chgData name="爱强 郭" userId="4746048c57f3e2a8" providerId="LiveId" clId="{22B40D32-47C9-BA42-9D56-124B50416C85}" dt="2024-05-14T03:10:52.686" v="69" actId="478"/>
          <ac:spMkLst>
            <pc:docMk/>
            <pc:sldMk cId="1556947427" sldId="297"/>
            <ac:spMk id="14" creationId="{449A242E-AD3D-5E9A-40F0-8A3062C8A148}"/>
          </ac:spMkLst>
        </pc:spChg>
        <pc:spChg chg="del">
          <ac:chgData name="爱强 郭" userId="4746048c57f3e2a8" providerId="LiveId" clId="{22B40D32-47C9-BA42-9D56-124B50416C85}" dt="2024-05-14T03:10:52.686" v="69" actId="478"/>
          <ac:spMkLst>
            <pc:docMk/>
            <pc:sldMk cId="1556947427" sldId="297"/>
            <ac:spMk id="16" creationId="{617018D7-DCE6-CE3F-2F9F-FD8D1279F3B1}"/>
          </ac:spMkLst>
        </pc:spChg>
        <pc:spChg chg="add del mod">
          <ac:chgData name="爱强 郭" userId="4746048c57f3e2a8" providerId="LiveId" clId="{22B40D32-47C9-BA42-9D56-124B50416C85}" dt="2024-05-14T03:11:11.050" v="74" actId="478"/>
          <ac:spMkLst>
            <pc:docMk/>
            <pc:sldMk cId="1556947427" sldId="297"/>
            <ac:spMk id="18" creationId="{71D20E47-93AA-2D3A-AB0E-92EA2BC2FDAA}"/>
          </ac:spMkLst>
        </pc:spChg>
        <pc:spChg chg="del">
          <ac:chgData name="爱强 郭" userId="4746048c57f3e2a8" providerId="LiveId" clId="{22B40D32-47C9-BA42-9D56-124B50416C85}" dt="2024-05-14T03:10:52.686" v="69" actId="478"/>
          <ac:spMkLst>
            <pc:docMk/>
            <pc:sldMk cId="1556947427" sldId="297"/>
            <ac:spMk id="20" creationId="{433B4806-FF61-2466-9688-2FA1342C6D84}"/>
          </ac:spMkLst>
        </pc:spChg>
        <pc:spChg chg="del">
          <ac:chgData name="爱强 郭" userId="4746048c57f3e2a8" providerId="LiveId" clId="{22B40D32-47C9-BA42-9D56-124B50416C85}" dt="2024-05-14T03:10:52.686" v="69" actId="478"/>
          <ac:spMkLst>
            <pc:docMk/>
            <pc:sldMk cId="1556947427" sldId="297"/>
            <ac:spMk id="21" creationId="{DC1CC512-8AAE-73A4-B1A7-7FEAF49BF89E}"/>
          </ac:spMkLst>
        </pc:spChg>
        <pc:spChg chg="add mod">
          <ac:chgData name="爱强 郭" userId="4746048c57f3e2a8" providerId="LiveId" clId="{22B40D32-47C9-BA42-9D56-124B50416C85}" dt="2024-05-14T03:13:09.852" v="93" actId="1076"/>
          <ac:spMkLst>
            <pc:docMk/>
            <pc:sldMk cId="1556947427" sldId="297"/>
            <ac:spMk id="24" creationId="{DB81CCD9-7BDB-5C39-0DD0-9641BCD56426}"/>
          </ac:spMkLst>
        </pc:spChg>
        <pc:spChg chg="add mod">
          <ac:chgData name="爱强 郭" userId="4746048c57f3e2a8" providerId="LiveId" clId="{22B40D32-47C9-BA42-9D56-124B50416C85}" dt="2024-05-14T03:15:37.955" v="143" actId="1037"/>
          <ac:spMkLst>
            <pc:docMk/>
            <pc:sldMk cId="1556947427" sldId="297"/>
            <ac:spMk id="26" creationId="{AAE5E22B-176F-27CB-5BBC-C0C8B89319BA}"/>
          </ac:spMkLst>
        </pc:spChg>
        <pc:spChg chg="add mod">
          <ac:chgData name="爱强 郭" userId="4746048c57f3e2a8" providerId="LiveId" clId="{22B40D32-47C9-BA42-9D56-124B50416C85}" dt="2024-05-14T03:13:27.228" v="101" actId="20577"/>
          <ac:spMkLst>
            <pc:docMk/>
            <pc:sldMk cId="1556947427" sldId="297"/>
            <ac:spMk id="27" creationId="{9877D1D2-7ECB-1FD2-F234-68ED8BC45A4C}"/>
          </ac:spMkLst>
        </pc:spChg>
        <pc:spChg chg="del">
          <ac:chgData name="爱强 郭" userId="4746048c57f3e2a8" providerId="LiveId" clId="{22B40D32-47C9-BA42-9D56-124B50416C85}" dt="2024-05-14T03:11:06.171" v="73" actId="478"/>
          <ac:spMkLst>
            <pc:docMk/>
            <pc:sldMk cId="1556947427" sldId="297"/>
            <ac:spMk id="29" creationId="{914411B8-01A5-6239-6783-F4D3D47401E3}"/>
          </ac:spMkLst>
        </pc:spChg>
        <pc:spChg chg="add mod">
          <ac:chgData name="爱强 郭" userId="4746048c57f3e2a8" providerId="LiveId" clId="{22B40D32-47C9-BA42-9D56-124B50416C85}" dt="2024-05-14T03:13:39.688" v="105" actId="20577"/>
          <ac:spMkLst>
            <pc:docMk/>
            <pc:sldMk cId="1556947427" sldId="297"/>
            <ac:spMk id="30" creationId="{14F1081E-D328-38C7-B3DA-B94C239A10D5}"/>
          </ac:spMkLst>
        </pc:spChg>
        <pc:spChg chg="del">
          <ac:chgData name="爱强 郭" userId="4746048c57f3e2a8" providerId="LiveId" clId="{22B40D32-47C9-BA42-9D56-124B50416C85}" dt="2024-05-14T03:10:52.686" v="69" actId="478"/>
          <ac:spMkLst>
            <pc:docMk/>
            <pc:sldMk cId="1556947427" sldId="297"/>
            <ac:spMk id="31" creationId="{DF4A4D8B-EC00-E61E-6B11-0637F382F728}"/>
          </ac:spMkLst>
        </pc:spChg>
        <pc:spChg chg="del">
          <ac:chgData name="爱强 郭" userId="4746048c57f3e2a8" providerId="LiveId" clId="{22B40D32-47C9-BA42-9D56-124B50416C85}" dt="2024-05-14T03:10:52.686" v="69" actId="478"/>
          <ac:spMkLst>
            <pc:docMk/>
            <pc:sldMk cId="1556947427" sldId="297"/>
            <ac:spMk id="32" creationId="{2C7C5357-662A-617F-1305-CB9BF12BCC06}"/>
          </ac:spMkLst>
        </pc:spChg>
        <pc:spChg chg="del">
          <ac:chgData name="爱强 郭" userId="4746048c57f3e2a8" providerId="LiveId" clId="{22B40D32-47C9-BA42-9D56-124B50416C85}" dt="2024-05-14T03:10:52.686" v="69" actId="478"/>
          <ac:spMkLst>
            <pc:docMk/>
            <pc:sldMk cId="1556947427" sldId="297"/>
            <ac:spMk id="35" creationId="{84C84B03-0384-75D7-6B6A-0209B026F304}"/>
          </ac:spMkLst>
        </pc:spChg>
        <pc:spChg chg="del">
          <ac:chgData name="爱强 郭" userId="4746048c57f3e2a8" providerId="LiveId" clId="{22B40D32-47C9-BA42-9D56-124B50416C85}" dt="2024-05-14T03:10:52.686" v="69" actId="478"/>
          <ac:spMkLst>
            <pc:docMk/>
            <pc:sldMk cId="1556947427" sldId="297"/>
            <ac:spMk id="40" creationId="{ACEC9693-6086-9AD7-D392-4AF0F3958948}"/>
          </ac:spMkLst>
        </pc:spChg>
        <pc:spChg chg="del">
          <ac:chgData name="爱强 郭" userId="4746048c57f3e2a8" providerId="LiveId" clId="{22B40D32-47C9-BA42-9D56-124B50416C85}" dt="2024-05-14T03:10:52.686" v="69" actId="478"/>
          <ac:spMkLst>
            <pc:docMk/>
            <pc:sldMk cId="1556947427" sldId="297"/>
            <ac:spMk id="44" creationId="{FF80EB0A-346A-2736-E35E-1DDB8EC4EC58}"/>
          </ac:spMkLst>
        </pc:spChg>
        <pc:spChg chg="del">
          <ac:chgData name="爱强 郭" userId="4746048c57f3e2a8" providerId="LiveId" clId="{22B40D32-47C9-BA42-9D56-124B50416C85}" dt="2024-05-14T03:10:52.686" v="69" actId="478"/>
          <ac:spMkLst>
            <pc:docMk/>
            <pc:sldMk cId="1556947427" sldId="297"/>
            <ac:spMk id="45" creationId="{16AE6574-F3EE-8642-46D6-0BECD7911403}"/>
          </ac:spMkLst>
        </pc:spChg>
        <pc:spChg chg="del">
          <ac:chgData name="爱强 郭" userId="4746048c57f3e2a8" providerId="LiveId" clId="{22B40D32-47C9-BA42-9D56-124B50416C85}" dt="2024-05-14T03:10:52.686" v="69" actId="478"/>
          <ac:spMkLst>
            <pc:docMk/>
            <pc:sldMk cId="1556947427" sldId="297"/>
            <ac:spMk id="46" creationId="{92486673-C553-8D97-B5E0-71C176A31C69}"/>
          </ac:spMkLst>
        </pc:spChg>
        <pc:spChg chg="del">
          <ac:chgData name="爱强 郭" userId="4746048c57f3e2a8" providerId="LiveId" clId="{22B40D32-47C9-BA42-9D56-124B50416C85}" dt="2024-05-14T03:10:52.686" v="69" actId="478"/>
          <ac:spMkLst>
            <pc:docMk/>
            <pc:sldMk cId="1556947427" sldId="297"/>
            <ac:spMk id="47" creationId="{DBE39BB2-96AB-4280-2FD4-4CC2D20217E5}"/>
          </ac:spMkLst>
        </pc:spChg>
        <pc:spChg chg="del">
          <ac:chgData name="爱强 郭" userId="4746048c57f3e2a8" providerId="LiveId" clId="{22B40D32-47C9-BA42-9D56-124B50416C85}" dt="2024-05-14T03:10:52.686" v="69" actId="478"/>
          <ac:spMkLst>
            <pc:docMk/>
            <pc:sldMk cId="1556947427" sldId="297"/>
            <ac:spMk id="50" creationId="{366E0EB4-3286-88F3-D116-BF560D30E853}"/>
          </ac:spMkLst>
        </pc:spChg>
        <pc:spChg chg="del">
          <ac:chgData name="爱强 郭" userId="4746048c57f3e2a8" providerId="LiveId" clId="{22B40D32-47C9-BA42-9D56-124B50416C85}" dt="2024-05-14T03:10:52.686" v="69" actId="478"/>
          <ac:spMkLst>
            <pc:docMk/>
            <pc:sldMk cId="1556947427" sldId="297"/>
            <ac:spMk id="52" creationId="{FAD6BD8F-50C2-361C-EB9D-2723E31B7218}"/>
          </ac:spMkLst>
        </pc:spChg>
        <pc:spChg chg="del">
          <ac:chgData name="爱强 郭" userId="4746048c57f3e2a8" providerId="LiveId" clId="{22B40D32-47C9-BA42-9D56-124B50416C85}" dt="2024-05-14T03:10:52.686" v="69" actId="478"/>
          <ac:spMkLst>
            <pc:docMk/>
            <pc:sldMk cId="1556947427" sldId="297"/>
            <ac:spMk id="54" creationId="{3D04803C-4992-5420-8CFA-EB156E6ED4CF}"/>
          </ac:spMkLst>
        </pc:spChg>
        <pc:spChg chg="del">
          <ac:chgData name="爱强 郭" userId="4746048c57f3e2a8" providerId="LiveId" clId="{22B40D32-47C9-BA42-9D56-124B50416C85}" dt="2024-05-14T03:10:52.686" v="69" actId="478"/>
          <ac:spMkLst>
            <pc:docMk/>
            <pc:sldMk cId="1556947427" sldId="297"/>
            <ac:spMk id="56" creationId="{FD9124F3-9C74-B51F-8DEA-E3F29E2660AB}"/>
          </ac:spMkLst>
        </pc:spChg>
        <pc:spChg chg="del">
          <ac:chgData name="爱强 郭" userId="4746048c57f3e2a8" providerId="LiveId" clId="{22B40D32-47C9-BA42-9D56-124B50416C85}" dt="2024-05-14T03:10:52.686" v="69" actId="478"/>
          <ac:spMkLst>
            <pc:docMk/>
            <pc:sldMk cId="1556947427" sldId="297"/>
            <ac:spMk id="59" creationId="{09016838-9CF3-E6D1-C17B-0E1161F131CE}"/>
          </ac:spMkLst>
        </pc:spChg>
        <pc:spChg chg="del">
          <ac:chgData name="爱强 郭" userId="4746048c57f3e2a8" providerId="LiveId" clId="{22B40D32-47C9-BA42-9D56-124B50416C85}" dt="2024-05-14T03:10:52.686" v="69" actId="478"/>
          <ac:spMkLst>
            <pc:docMk/>
            <pc:sldMk cId="1556947427" sldId="297"/>
            <ac:spMk id="60" creationId="{70EAB9F8-B268-8FF1-4374-3E9A6BD22164}"/>
          </ac:spMkLst>
        </pc:spChg>
        <pc:spChg chg="del">
          <ac:chgData name="爱强 郭" userId="4746048c57f3e2a8" providerId="LiveId" clId="{22B40D32-47C9-BA42-9D56-124B50416C85}" dt="2024-05-14T03:10:52.686" v="69" actId="478"/>
          <ac:spMkLst>
            <pc:docMk/>
            <pc:sldMk cId="1556947427" sldId="297"/>
            <ac:spMk id="61" creationId="{FEFD7A3B-AD89-32A9-E07F-823F7707B1EC}"/>
          </ac:spMkLst>
        </pc:spChg>
        <pc:spChg chg="del">
          <ac:chgData name="爱强 郭" userId="4746048c57f3e2a8" providerId="LiveId" clId="{22B40D32-47C9-BA42-9D56-124B50416C85}" dt="2024-05-14T03:10:52.686" v="69" actId="478"/>
          <ac:spMkLst>
            <pc:docMk/>
            <pc:sldMk cId="1556947427" sldId="297"/>
            <ac:spMk id="62" creationId="{9CA1F7DE-0BD1-F381-74D5-373271C0F0B1}"/>
          </ac:spMkLst>
        </pc:spChg>
        <pc:spChg chg="del">
          <ac:chgData name="爱强 郭" userId="4746048c57f3e2a8" providerId="LiveId" clId="{22B40D32-47C9-BA42-9D56-124B50416C85}" dt="2024-05-14T03:10:52.686" v="69" actId="478"/>
          <ac:spMkLst>
            <pc:docMk/>
            <pc:sldMk cId="1556947427" sldId="297"/>
            <ac:spMk id="93" creationId="{9CB2A09A-7C0B-BAF5-E6CC-DF499D050511}"/>
          </ac:spMkLst>
        </pc:spChg>
        <pc:spChg chg="del">
          <ac:chgData name="爱强 郭" userId="4746048c57f3e2a8" providerId="LiveId" clId="{22B40D32-47C9-BA42-9D56-124B50416C85}" dt="2024-05-14T03:10:52.686" v="69" actId="478"/>
          <ac:spMkLst>
            <pc:docMk/>
            <pc:sldMk cId="1556947427" sldId="297"/>
            <ac:spMk id="94" creationId="{A773A7A9-B364-F567-26A3-0BB7C77B2BF2}"/>
          </ac:spMkLst>
        </pc:spChg>
        <pc:spChg chg="del">
          <ac:chgData name="爱强 郭" userId="4746048c57f3e2a8" providerId="LiveId" clId="{22B40D32-47C9-BA42-9D56-124B50416C85}" dt="2024-05-14T03:10:52.686" v="69" actId="478"/>
          <ac:spMkLst>
            <pc:docMk/>
            <pc:sldMk cId="1556947427" sldId="297"/>
            <ac:spMk id="98" creationId="{3D68225D-BAC6-FFA0-FCD8-7D1BB8CB11BD}"/>
          </ac:spMkLst>
        </pc:spChg>
        <pc:spChg chg="del">
          <ac:chgData name="爱强 郭" userId="4746048c57f3e2a8" providerId="LiveId" clId="{22B40D32-47C9-BA42-9D56-124B50416C85}" dt="2024-05-14T03:10:52.686" v="69" actId="478"/>
          <ac:spMkLst>
            <pc:docMk/>
            <pc:sldMk cId="1556947427" sldId="297"/>
            <ac:spMk id="99" creationId="{4E0861E5-A952-858A-3C3B-E5406E20CB74}"/>
          </ac:spMkLst>
        </pc:spChg>
        <pc:grpChg chg="del">
          <ac:chgData name="爱强 郭" userId="4746048c57f3e2a8" providerId="LiveId" clId="{22B40D32-47C9-BA42-9D56-124B50416C85}" dt="2024-05-14T03:10:44.996" v="67" actId="478"/>
          <ac:grpSpMkLst>
            <pc:docMk/>
            <pc:sldMk cId="1556947427" sldId="297"/>
            <ac:grpSpMk id="4" creationId="{B7468D24-538A-8B6F-15ED-64B9D13D4A5B}"/>
          </ac:grpSpMkLst>
        </pc:grpChg>
        <pc:picChg chg="add mod">
          <ac:chgData name="爱强 郭" userId="4746048c57f3e2a8" providerId="LiveId" clId="{22B40D32-47C9-BA42-9D56-124B50416C85}" dt="2024-05-14T03:12:54.065" v="84" actId="1076"/>
          <ac:picMkLst>
            <pc:docMk/>
            <pc:sldMk cId="1556947427" sldId="297"/>
            <ac:picMk id="13" creationId="{4B15E774-D5C0-112C-7A59-7EE05E926638}"/>
          </ac:picMkLst>
        </pc:picChg>
        <pc:cxnChg chg="del">
          <ac:chgData name="爱强 郭" userId="4746048c57f3e2a8" providerId="LiveId" clId="{22B40D32-47C9-BA42-9D56-124B50416C85}" dt="2024-05-14T03:10:57.777" v="70" actId="478"/>
          <ac:cxnSpMkLst>
            <pc:docMk/>
            <pc:sldMk cId="1556947427" sldId="297"/>
            <ac:cxnSpMk id="7" creationId="{70C08CA6-1E6E-08F7-0C1D-6FB8D891526F}"/>
          </ac:cxnSpMkLst>
        </pc:cxnChg>
        <pc:cxnChg chg="del">
          <ac:chgData name="爱强 郭" userId="4746048c57f3e2a8" providerId="LiveId" clId="{22B40D32-47C9-BA42-9D56-124B50416C85}" dt="2024-05-14T03:10:57.777" v="70" actId="478"/>
          <ac:cxnSpMkLst>
            <pc:docMk/>
            <pc:sldMk cId="1556947427" sldId="297"/>
            <ac:cxnSpMk id="9" creationId="{19F25E83-DAFD-09A5-CABF-8C8AA73B004F}"/>
          </ac:cxnSpMkLst>
        </pc:cxnChg>
        <pc:cxnChg chg="del">
          <ac:chgData name="爱强 郭" userId="4746048c57f3e2a8" providerId="LiveId" clId="{22B40D32-47C9-BA42-9D56-124B50416C85}" dt="2024-05-14T03:10:57.777" v="70" actId="478"/>
          <ac:cxnSpMkLst>
            <pc:docMk/>
            <pc:sldMk cId="1556947427" sldId="297"/>
            <ac:cxnSpMk id="11" creationId="{046CA595-4D04-FDDE-FCB2-BEB27F877508}"/>
          </ac:cxnSpMkLst>
        </pc:cxnChg>
        <pc:cxnChg chg="del">
          <ac:chgData name="爱强 郭" userId="4746048c57f3e2a8" providerId="LiveId" clId="{22B40D32-47C9-BA42-9D56-124B50416C85}" dt="2024-05-14T03:10:57.777" v="70" actId="478"/>
          <ac:cxnSpMkLst>
            <pc:docMk/>
            <pc:sldMk cId="1556947427" sldId="297"/>
            <ac:cxnSpMk id="15" creationId="{A287D296-DB3C-17F4-B866-3ACB568290C1}"/>
          </ac:cxnSpMkLst>
        </pc:cxnChg>
        <pc:cxnChg chg="del">
          <ac:chgData name="爱强 郭" userId="4746048c57f3e2a8" providerId="LiveId" clId="{22B40D32-47C9-BA42-9D56-124B50416C85}" dt="2024-05-14T03:10:57.777" v="70" actId="478"/>
          <ac:cxnSpMkLst>
            <pc:docMk/>
            <pc:sldMk cId="1556947427" sldId="297"/>
            <ac:cxnSpMk id="19" creationId="{7F8FCE51-39D3-5481-E45F-4C05D2E8C060}"/>
          </ac:cxnSpMkLst>
        </pc:cxnChg>
        <pc:cxnChg chg="del">
          <ac:chgData name="爱强 郭" userId="4746048c57f3e2a8" providerId="LiveId" clId="{22B40D32-47C9-BA42-9D56-124B50416C85}" dt="2024-05-14T03:10:57.777" v="70" actId="478"/>
          <ac:cxnSpMkLst>
            <pc:docMk/>
            <pc:sldMk cId="1556947427" sldId="297"/>
            <ac:cxnSpMk id="22" creationId="{FBA91EA6-45D2-7F4F-1FEC-41A95AB268D4}"/>
          </ac:cxnSpMkLst>
        </pc:cxnChg>
        <pc:cxnChg chg="del">
          <ac:chgData name="爱强 郭" userId="4746048c57f3e2a8" providerId="LiveId" clId="{22B40D32-47C9-BA42-9D56-124B50416C85}" dt="2024-05-14T03:10:57.777" v="70" actId="478"/>
          <ac:cxnSpMkLst>
            <pc:docMk/>
            <pc:sldMk cId="1556947427" sldId="297"/>
            <ac:cxnSpMk id="23" creationId="{AF774F49-6176-1D97-6163-9CEDC4523E52}"/>
          </ac:cxnSpMkLst>
        </pc:cxnChg>
        <pc:cxnChg chg="del mod">
          <ac:chgData name="爱强 郭" userId="4746048c57f3e2a8" providerId="LiveId" clId="{22B40D32-47C9-BA42-9D56-124B50416C85}" dt="2024-05-14T03:10:52.686" v="69" actId="478"/>
          <ac:cxnSpMkLst>
            <pc:docMk/>
            <pc:sldMk cId="1556947427" sldId="297"/>
            <ac:cxnSpMk id="25" creationId="{520D7376-E99C-31B6-7A00-64BBFD5E8C83}"/>
          </ac:cxnSpMkLst>
        </pc:cxnChg>
        <pc:cxnChg chg="del">
          <ac:chgData name="爱强 郭" userId="4746048c57f3e2a8" providerId="LiveId" clId="{22B40D32-47C9-BA42-9D56-124B50416C85}" dt="2024-05-14T03:10:57.777" v="70" actId="478"/>
          <ac:cxnSpMkLst>
            <pc:docMk/>
            <pc:sldMk cId="1556947427" sldId="297"/>
            <ac:cxnSpMk id="28" creationId="{9AF182E6-BE6C-0D05-B10C-CFA8216DF9B6}"/>
          </ac:cxnSpMkLst>
        </pc:cxnChg>
        <pc:cxnChg chg="del">
          <ac:chgData name="爱强 郭" userId="4746048c57f3e2a8" providerId="LiveId" clId="{22B40D32-47C9-BA42-9D56-124B50416C85}" dt="2024-05-14T03:10:57.777" v="70" actId="478"/>
          <ac:cxnSpMkLst>
            <pc:docMk/>
            <pc:sldMk cId="1556947427" sldId="297"/>
            <ac:cxnSpMk id="33" creationId="{BABAB1D3-BEA9-7305-D0B7-0BCC9104B1C7}"/>
          </ac:cxnSpMkLst>
        </pc:cxnChg>
        <pc:cxnChg chg="del mod">
          <ac:chgData name="爱强 郭" userId="4746048c57f3e2a8" providerId="LiveId" clId="{22B40D32-47C9-BA42-9D56-124B50416C85}" dt="2024-05-14T03:10:52.686" v="69" actId="478"/>
          <ac:cxnSpMkLst>
            <pc:docMk/>
            <pc:sldMk cId="1556947427" sldId="297"/>
            <ac:cxnSpMk id="36" creationId="{A5BE06E5-395F-595B-0B5F-BDE294EB5763}"/>
          </ac:cxnSpMkLst>
        </pc:cxnChg>
        <pc:cxnChg chg="del mod">
          <ac:chgData name="爱强 郭" userId="4746048c57f3e2a8" providerId="LiveId" clId="{22B40D32-47C9-BA42-9D56-124B50416C85}" dt="2024-05-14T03:10:52.686" v="69" actId="478"/>
          <ac:cxnSpMkLst>
            <pc:docMk/>
            <pc:sldMk cId="1556947427" sldId="297"/>
            <ac:cxnSpMk id="38" creationId="{58F47EBA-2336-014C-A9E6-DEBAE9B532A6}"/>
          </ac:cxnSpMkLst>
        </pc:cxnChg>
        <pc:cxnChg chg="add mod">
          <ac:chgData name="爱强 郭" userId="4746048c57f3e2a8" providerId="LiveId" clId="{22B40D32-47C9-BA42-9D56-124B50416C85}" dt="2024-05-14T03:14:07.683" v="120" actId="692"/>
          <ac:cxnSpMkLst>
            <pc:docMk/>
            <pc:sldMk cId="1556947427" sldId="297"/>
            <ac:cxnSpMk id="39" creationId="{EFCABA49-2900-39C6-8E0C-B69A81B49208}"/>
          </ac:cxnSpMkLst>
        </pc:cxnChg>
        <pc:cxnChg chg="del">
          <ac:chgData name="爱强 郭" userId="4746048c57f3e2a8" providerId="LiveId" clId="{22B40D32-47C9-BA42-9D56-124B50416C85}" dt="2024-05-14T03:10:57.777" v="70" actId="478"/>
          <ac:cxnSpMkLst>
            <pc:docMk/>
            <pc:sldMk cId="1556947427" sldId="297"/>
            <ac:cxnSpMk id="41" creationId="{8D785375-FE8F-EE5E-D32D-A73815CF87C4}"/>
          </ac:cxnSpMkLst>
        </pc:cxnChg>
        <pc:cxnChg chg="del">
          <ac:chgData name="爱强 郭" userId="4746048c57f3e2a8" providerId="LiveId" clId="{22B40D32-47C9-BA42-9D56-124B50416C85}" dt="2024-05-14T03:10:52.686" v="69" actId="478"/>
          <ac:cxnSpMkLst>
            <pc:docMk/>
            <pc:sldMk cId="1556947427" sldId="297"/>
            <ac:cxnSpMk id="49" creationId="{202902CE-264E-98CE-4508-6426ECC5ED76}"/>
          </ac:cxnSpMkLst>
        </pc:cxnChg>
        <pc:cxnChg chg="del mod">
          <ac:chgData name="爱强 郭" userId="4746048c57f3e2a8" providerId="LiveId" clId="{22B40D32-47C9-BA42-9D56-124B50416C85}" dt="2024-05-14T03:10:52.686" v="69" actId="478"/>
          <ac:cxnSpMkLst>
            <pc:docMk/>
            <pc:sldMk cId="1556947427" sldId="297"/>
            <ac:cxnSpMk id="51" creationId="{42750C2A-9197-6F21-775E-6D82CFA5892F}"/>
          </ac:cxnSpMkLst>
        </pc:cxnChg>
        <pc:cxnChg chg="del mod">
          <ac:chgData name="爱强 郭" userId="4746048c57f3e2a8" providerId="LiveId" clId="{22B40D32-47C9-BA42-9D56-124B50416C85}" dt="2024-05-14T03:10:52.686" v="69" actId="478"/>
          <ac:cxnSpMkLst>
            <pc:docMk/>
            <pc:sldMk cId="1556947427" sldId="297"/>
            <ac:cxnSpMk id="53" creationId="{AE2FB440-25E9-01AE-E20F-A3A5A2D53116}"/>
          </ac:cxnSpMkLst>
        </pc:cxnChg>
        <pc:cxnChg chg="del mod">
          <ac:chgData name="爱强 郭" userId="4746048c57f3e2a8" providerId="LiveId" clId="{22B40D32-47C9-BA42-9D56-124B50416C85}" dt="2024-05-14T03:10:52.686" v="69" actId="478"/>
          <ac:cxnSpMkLst>
            <pc:docMk/>
            <pc:sldMk cId="1556947427" sldId="297"/>
            <ac:cxnSpMk id="55" creationId="{C5554E40-47D1-6C6E-8E05-263EF9086747}"/>
          </ac:cxnSpMkLst>
        </pc:cxnChg>
        <pc:cxnChg chg="del mod">
          <ac:chgData name="爱强 郭" userId="4746048c57f3e2a8" providerId="LiveId" clId="{22B40D32-47C9-BA42-9D56-124B50416C85}" dt="2024-05-14T03:10:52.686" v="69" actId="478"/>
          <ac:cxnSpMkLst>
            <pc:docMk/>
            <pc:sldMk cId="1556947427" sldId="297"/>
            <ac:cxnSpMk id="57" creationId="{5D86B6FA-166E-FCCD-F5C2-0B27EDEF74B3}"/>
          </ac:cxnSpMkLst>
        </pc:cxnChg>
        <pc:cxnChg chg="add mod">
          <ac:chgData name="爱强 郭" userId="4746048c57f3e2a8" providerId="LiveId" clId="{22B40D32-47C9-BA42-9D56-124B50416C85}" dt="2024-05-14T03:14:39.510" v="127" actId="14100"/>
          <ac:cxnSpMkLst>
            <pc:docMk/>
            <pc:sldMk cId="1556947427" sldId="297"/>
            <ac:cxnSpMk id="58" creationId="{AB0BD674-6DC1-C43C-EBFE-E26DCAB2AED5}"/>
          </ac:cxnSpMkLst>
        </pc:cxnChg>
        <pc:cxnChg chg="del mod">
          <ac:chgData name="爱强 郭" userId="4746048c57f3e2a8" providerId="LiveId" clId="{22B40D32-47C9-BA42-9D56-124B50416C85}" dt="2024-05-14T03:10:52.686" v="69" actId="478"/>
          <ac:cxnSpMkLst>
            <pc:docMk/>
            <pc:sldMk cId="1556947427" sldId="297"/>
            <ac:cxnSpMk id="63" creationId="{2252ED96-F62C-E289-ADEF-B4379C27CE1B}"/>
          </ac:cxnSpMkLst>
        </pc:cxnChg>
        <pc:cxnChg chg="del mod">
          <ac:chgData name="爱强 郭" userId="4746048c57f3e2a8" providerId="LiveId" clId="{22B40D32-47C9-BA42-9D56-124B50416C85}" dt="2024-05-14T03:10:52.686" v="69" actId="478"/>
          <ac:cxnSpMkLst>
            <pc:docMk/>
            <pc:sldMk cId="1556947427" sldId="297"/>
            <ac:cxnSpMk id="65" creationId="{1E5805FA-570B-FFAC-1CA9-E9FDD1213D2A}"/>
          </ac:cxnSpMkLst>
        </pc:cxnChg>
        <pc:cxnChg chg="del mod">
          <ac:chgData name="爱强 郭" userId="4746048c57f3e2a8" providerId="LiveId" clId="{22B40D32-47C9-BA42-9D56-124B50416C85}" dt="2024-05-14T03:10:52.686" v="69" actId="478"/>
          <ac:cxnSpMkLst>
            <pc:docMk/>
            <pc:sldMk cId="1556947427" sldId="297"/>
            <ac:cxnSpMk id="68" creationId="{BB84A071-5E09-C5AA-3870-92B0F7BE5FCA}"/>
          </ac:cxnSpMkLst>
        </pc:cxnChg>
        <pc:cxnChg chg="add mod">
          <ac:chgData name="爱强 郭" userId="4746048c57f3e2a8" providerId="LiveId" clId="{22B40D32-47C9-BA42-9D56-124B50416C85}" dt="2024-05-14T03:15:02.923" v="131" actId="1076"/>
          <ac:cxnSpMkLst>
            <pc:docMk/>
            <pc:sldMk cId="1556947427" sldId="297"/>
            <ac:cxnSpMk id="69" creationId="{ACE107D3-0E98-27DE-FC18-14C3207C71CF}"/>
          </ac:cxnSpMkLst>
        </pc:cxnChg>
        <pc:cxnChg chg="del">
          <ac:chgData name="爱强 郭" userId="4746048c57f3e2a8" providerId="LiveId" clId="{22B40D32-47C9-BA42-9D56-124B50416C85}" dt="2024-05-14T03:10:52.686" v="69" actId="478"/>
          <ac:cxnSpMkLst>
            <pc:docMk/>
            <pc:sldMk cId="1556947427" sldId="297"/>
            <ac:cxnSpMk id="70" creationId="{8C1E975F-3F49-DA4B-E35A-63623F80822F}"/>
          </ac:cxnSpMkLst>
        </pc:cxnChg>
        <pc:cxnChg chg="del mod">
          <ac:chgData name="爱强 郭" userId="4746048c57f3e2a8" providerId="LiveId" clId="{22B40D32-47C9-BA42-9D56-124B50416C85}" dt="2024-05-14T03:10:52.686" v="69" actId="478"/>
          <ac:cxnSpMkLst>
            <pc:docMk/>
            <pc:sldMk cId="1556947427" sldId="297"/>
            <ac:cxnSpMk id="71" creationId="{B2F96AF4-9CBA-6991-6F2D-58385E24BFE7}"/>
          </ac:cxnSpMkLst>
        </pc:cxnChg>
        <pc:cxnChg chg="del mod">
          <ac:chgData name="爱强 郭" userId="4746048c57f3e2a8" providerId="LiveId" clId="{22B40D32-47C9-BA42-9D56-124B50416C85}" dt="2024-05-14T03:10:52.686" v="69" actId="478"/>
          <ac:cxnSpMkLst>
            <pc:docMk/>
            <pc:sldMk cId="1556947427" sldId="297"/>
            <ac:cxnSpMk id="73" creationId="{BF99BE12-FA85-AE81-6F71-0C4E9791D9A7}"/>
          </ac:cxnSpMkLst>
        </pc:cxnChg>
        <pc:cxnChg chg="add mod">
          <ac:chgData name="爱强 郭" userId="4746048c57f3e2a8" providerId="LiveId" clId="{22B40D32-47C9-BA42-9D56-124B50416C85}" dt="2024-05-14T03:15:12.527" v="133" actId="1076"/>
          <ac:cxnSpMkLst>
            <pc:docMk/>
            <pc:sldMk cId="1556947427" sldId="297"/>
            <ac:cxnSpMk id="74" creationId="{29E1CF38-2B76-3CC8-4DCF-1A2B91DEE9CF}"/>
          </ac:cxnSpMkLst>
        </pc:cxnChg>
        <pc:cxnChg chg="del">
          <ac:chgData name="爱强 郭" userId="4746048c57f3e2a8" providerId="LiveId" clId="{22B40D32-47C9-BA42-9D56-124B50416C85}" dt="2024-05-14T03:10:52.686" v="69" actId="478"/>
          <ac:cxnSpMkLst>
            <pc:docMk/>
            <pc:sldMk cId="1556947427" sldId="297"/>
            <ac:cxnSpMk id="75" creationId="{0531485C-0888-6403-0E97-B1F2078AEC63}"/>
          </ac:cxnSpMkLst>
        </pc:cxnChg>
        <pc:cxnChg chg="del">
          <ac:chgData name="爱强 郭" userId="4746048c57f3e2a8" providerId="LiveId" clId="{22B40D32-47C9-BA42-9D56-124B50416C85}" dt="2024-05-14T03:10:52.686" v="69" actId="478"/>
          <ac:cxnSpMkLst>
            <pc:docMk/>
            <pc:sldMk cId="1556947427" sldId="297"/>
            <ac:cxnSpMk id="76" creationId="{BEF13A0C-1AF4-9B44-17C1-38A00E7DB155}"/>
          </ac:cxnSpMkLst>
        </pc:cxnChg>
        <pc:cxnChg chg="del mod">
          <ac:chgData name="爱强 郭" userId="4746048c57f3e2a8" providerId="LiveId" clId="{22B40D32-47C9-BA42-9D56-124B50416C85}" dt="2024-05-14T03:10:52.686" v="69" actId="478"/>
          <ac:cxnSpMkLst>
            <pc:docMk/>
            <pc:sldMk cId="1556947427" sldId="297"/>
            <ac:cxnSpMk id="77" creationId="{59A7BD36-D7DC-E09E-392B-D0D62CA7BCD0}"/>
          </ac:cxnSpMkLst>
        </pc:cxnChg>
        <pc:cxnChg chg="del mod">
          <ac:chgData name="爱强 郭" userId="4746048c57f3e2a8" providerId="LiveId" clId="{22B40D32-47C9-BA42-9D56-124B50416C85}" dt="2024-05-14T03:10:52.686" v="69" actId="478"/>
          <ac:cxnSpMkLst>
            <pc:docMk/>
            <pc:sldMk cId="1556947427" sldId="297"/>
            <ac:cxnSpMk id="79" creationId="{3C7E5AF1-C0B7-49BC-C346-3AF34EDE3DC1}"/>
          </ac:cxnSpMkLst>
        </pc:cxnChg>
        <pc:cxnChg chg="del mod">
          <ac:chgData name="爱强 郭" userId="4746048c57f3e2a8" providerId="LiveId" clId="{22B40D32-47C9-BA42-9D56-124B50416C85}" dt="2024-05-14T03:10:52.686" v="69" actId="478"/>
          <ac:cxnSpMkLst>
            <pc:docMk/>
            <pc:sldMk cId="1556947427" sldId="297"/>
            <ac:cxnSpMk id="81" creationId="{6862580B-4D9B-E106-C7B5-D097DD342B1D}"/>
          </ac:cxnSpMkLst>
        </pc:cxnChg>
        <pc:cxnChg chg="del mod">
          <ac:chgData name="爱强 郭" userId="4746048c57f3e2a8" providerId="LiveId" clId="{22B40D32-47C9-BA42-9D56-124B50416C85}" dt="2024-05-14T03:10:52.686" v="69" actId="478"/>
          <ac:cxnSpMkLst>
            <pc:docMk/>
            <pc:sldMk cId="1556947427" sldId="297"/>
            <ac:cxnSpMk id="83" creationId="{D06B0150-5256-55E3-4F13-4F9D69CED79A}"/>
          </ac:cxnSpMkLst>
        </pc:cxnChg>
        <pc:cxnChg chg="del mod">
          <ac:chgData name="爱强 郭" userId="4746048c57f3e2a8" providerId="LiveId" clId="{22B40D32-47C9-BA42-9D56-124B50416C85}" dt="2024-05-14T03:10:52.686" v="69" actId="478"/>
          <ac:cxnSpMkLst>
            <pc:docMk/>
            <pc:sldMk cId="1556947427" sldId="297"/>
            <ac:cxnSpMk id="85" creationId="{4A72056C-6B92-FFEB-2FE0-505B4F48C831}"/>
          </ac:cxnSpMkLst>
        </pc:cxnChg>
        <pc:cxnChg chg="del mod">
          <ac:chgData name="爱强 郭" userId="4746048c57f3e2a8" providerId="LiveId" clId="{22B40D32-47C9-BA42-9D56-124B50416C85}" dt="2024-05-14T03:10:52.686" v="69" actId="478"/>
          <ac:cxnSpMkLst>
            <pc:docMk/>
            <pc:sldMk cId="1556947427" sldId="297"/>
            <ac:cxnSpMk id="87" creationId="{94BA913B-3070-6B6B-52DC-C1BD5B49580C}"/>
          </ac:cxnSpMkLst>
        </pc:cxnChg>
        <pc:cxnChg chg="del mod">
          <ac:chgData name="爱强 郭" userId="4746048c57f3e2a8" providerId="LiveId" clId="{22B40D32-47C9-BA42-9D56-124B50416C85}" dt="2024-05-14T03:10:52.686" v="69" actId="478"/>
          <ac:cxnSpMkLst>
            <pc:docMk/>
            <pc:sldMk cId="1556947427" sldId="297"/>
            <ac:cxnSpMk id="89" creationId="{2A53A2F2-9143-F6DC-EBF9-A5CCDC494A7E}"/>
          </ac:cxnSpMkLst>
        </pc:cxnChg>
        <pc:cxnChg chg="del">
          <ac:chgData name="爱强 郭" userId="4746048c57f3e2a8" providerId="LiveId" clId="{22B40D32-47C9-BA42-9D56-124B50416C85}" dt="2024-05-14T03:10:52.686" v="69" actId="478"/>
          <ac:cxnSpMkLst>
            <pc:docMk/>
            <pc:sldMk cId="1556947427" sldId="297"/>
            <ac:cxnSpMk id="95" creationId="{69924AF7-088B-B8A8-B59A-2AA5E9B163CD}"/>
          </ac:cxnSpMkLst>
        </pc:cxnChg>
        <pc:cxnChg chg="del">
          <ac:chgData name="爱强 郭" userId="4746048c57f3e2a8" providerId="LiveId" clId="{22B40D32-47C9-BA42-9D56-124B50416C85}" dt="2024-05-14T03:10:52.686" v="69" actId="478"/>
          <ac:cxnSpMkLst>
            <pc:docMk/>
            <pc:sldMk cId="1556947427" sldId="297"/>
            <ac:cxnSpMk id="96" creationId="{3A0589C2-DD17-34ED-AD94-CF8C0E23569B}"/>
          </ac:cxnSpMkLst>
        </pc:cxnChg>
        <pc:cxnChg chg="del">
          <ac:chgData name="爱强 郭" userId="4746048c57f3e2a8" providerId="LiveId" clId="{22B40D32-47C9-BA42-9D56-124B50416C85}" dt="2024-05-14T03:10:52.686" v="69" actId="478"/>
          <ac:cxnSpMkLst>
            <pc:docMk/>
            <pc:sldMk cId="1556947427" sldId="297"/>
            <ac:cxnSpMk id="97" creationId="{30DCA357-4673-378F-B6C8-5799A0FA5F11}"/>
          </ac:cxnSpMkLst>
        </pc:cxnChg>
        <pc:cxnChg chg="del mod">
          <ac:chgData name="爱强 郭" userId="4746048c57f3e2a8" providerId="LiveId" clId="{22B40D32-47C9-BA42-9D56-124B50416C85}" dt="2024-05-14T03:10:52.686" v="69" actId="478"/>
          <ac:cxnSpMkLst>
            <pc:docMk/>
            <pc:sldMk cId="1556947427" sldId="297"/>
            <ac:cxnSpMk id="100" creationId="{0488CE67-9D53-3115-F094-8082AC26B0B3}"/>
          </ac:cxnSpMkLst>
        </pc:cxnChg>
      </pc:sldChg>
      <pc:sldChg chg="add del">
        <pc:chgData name="爱强 郭" userId="4746048c57f3e2a8" providerId="LiveId" clId="{22B40D32-47C9-BA42-9D56-124B50416C85}" dt="2024-05-17T14:07:54.664" v="541" actId="2696"/>
        <pc:sldMkLst>
          <pc:docMk/>
          <pc:sldMk cId="717869289" sldId="303"/>
        </pc:sldMkLst>
      </pc:sldChg>
      <pc:sldChg chg="del">
        <pc:chgData name="爱强 郭" userId="4746048c57f3e2a8" providerId="LiveId" clId="{22B40D32-47C9-BA42-9D56-124B50416C85}" dt="2024-05-17T13:56:44.308" v="475" actId="2696"/>
        <pc:sldMkLst>
          <pc:docMk/>
          <pc:sldMk cId="3388405533" sldId="303"/>
        </pc:sldMkLst>
      </pc:sldChg>
      <pc:sldChg chg="del">
        <pc:chgData name="爱强 郭" userId="4746048c57f3e2a8" providerId="LiveId" clId="{22B40D32-47C9-BA42-9D56-124B50416C85}" dt="2024-05-14T03:03:21.882" v="58" actId="2696"/>
        <pc:sldMkLst>
          <pc:docMk/>
          <pc:sldMk cId="2054288289" sldId="304"/>
        </pc:sldMkLst>
      </pc:sldChg>
      <pc:sldChg chg="add del">
        <pc:chgData name="爱强 郭" userId="4746048c57f3e2a8" providerId="LiveId" clId="{22B40D32-47C9-BA42-9D56-124B50416C85}" dt="2024-05-14T03:03:38.672" v="60" actId="2696"/>
        <pc:sldMkLst>
          <pc:docMk/>
          <pc:sldMk cId="2117221492" sldId="304"/>
        </pc:sldMkLst>
      </pc:sldChg>
      <pc:sldChg chg="modSp add mod">
        <pc:chgData name="爱强 郭" userId="4746048c57f3e2a8" providerId="LiveId" clId="{22B40D32-47C9-BA42-9D56-124B50416C85}" dt="2024-05-14T03:06:13.398" v="63" actId="14100"/>
        <pc:sldMkLst>
          <pc:docMk/>
          <pc:sldMk cId="3934651731" sldId="304"/>
        </pc:sldMkLst>
        <pc:spChg chg="mod">
          <ac:chgData name="爱强 郭" userId="4746048c57f3e2a8" providerId="LiveId" clId="{22B40D32-47C9-BA42-9D56-124B50416C85}" dt="2024-05-14T03:06:13.398" v="63" actId="14100"/>
          <ac:spMkLst>
            <pc:docMk/>
            <pc:sldMk cId="3934651731" sldId="304"/>
            <ac:spMk id="2" creationId="{BE897DD7-A6ED-F316-9E6D-13965904C4DF}"/>
          </ac:spMkLst>
        </pc:spChg>
      </pc:sldChg>
      <pc:sldChg chg="del">
        <pc:chgData name="爱强 郭" userId="4746048c57f3e2a8" providerId="LiveId" clId="{22B40D32-47C9-BA42-9D56-124B50416C85}" dt="2024-05-14T03:45:47.359" v="346" actId="2696"/>
        <pc:sldMkLst>
          <pc:docMk/>
          <pc:sldMk cId="3818674578" sldId="317"/>
        </pc:sldMkLst>
      </pc:sldChg>
      <pc:sldChg chg="del">
        <pc:chgData name="爱强 郭" userId="4746048c57f3e2a8" providerId="LiveId" clId="{22B40D32-47C9-BA42-9D56-124B50416C85}" dt="2024-05-14T03:45:47.359" v="346" actId="2696"/>
        <pc:sldMkLst>
          <pc:docMk/>
          <pc:sldMk cId="658872938" sldId="318"/>
        </pc:sldMkLst>
      </pc:sldChg>
      <pc:sldChg chg="del">
        <pc:chgData name="爱强 郭" userId="4746048c57f3e2a8" providerId="LiveId" clId="{22B40D32-47C9-BA42-9D56-124B50416C85}" dt="2024-05-14T03:45:47.359" v="346" actId="2696"/>
        <pc:sldMkLst>
          <pc:docMk/>
          <pc:sldMk cId="537882319" sldId="319"/>
        </pc:sldMkLst>
      </pc:sldChg>
      <pc:sldChg chg="addSp delSp modSp new mod">
        <pc:chgData name="爱强 郭" userId="4746048c57f3e2a8" providerId="LiveId" clId="{22B40D32-47C9-BA42-9D56-124B50416C85}" dt="2024-05-14T03:39:28.023" v="344" actId="167"/>
        <pc:sldMkLst>
          <pc:docMk/>
          <pc:sldMk cId="2756426289" sldId="320"/>
        </pc:sldMkLst>
        <pc:spChg chg="mod">
          <ac:chgData name="爱强 郭" userId="4746048c57f3e2a8" providerId="LiveId" clId="{22B40D32-47C9-BA42-9D56-124B50416C85}" dt="2024-05-14T03:20:05.353" v="172" actId="20577"/>
          <ac:spMkLst>
            <pc:docMk/>
            <pc:sldMk cId="2756426289" sldId="320"/>
            <ac:spMk id="2" creationId="{D4B34F9F-3618-31D5-A038-96C1C76386E5}"/>
          </ac:spMkLst>
        </pc:spChg>
        <pc:spChg chg="del mod">
          <ac:chgData name="爱强 郭" userId="4746048c57f3e2a8" providerId="LiveId" clId="{22B40D32-47C9-BA42-9D56-124B50416C85}" dt="2024-05-14T03:31:44.143" v="232"/>
          <ac:spMkLst>
            <pc:docMk/>
            <pc:sldMk cId="2756426289" sldId="320"/>
            <ac:spMk id="3" creationId="{68772E98-EA28-5ECD-856A-6FD52BFF28F1}"/>
          </ac:spMkLst>
        </pc:spChg>
        <pc:spChg chg="mod">
          <ac:chgData name="爱强 郭" userId="4746048c57f3e2a8" providerId="LiveId" clId="{22B40D32-47C9-BA42-9D56-124B50416C85}" dt="2024-05-14T03:21:53.061" v="174"/>
          <ac:spMkLst>
            <pc:docMk/>
            <pc:sldMk cId="2756426289" sldId="320"/>
            <ac:spMk id="6" creationId="{A6CA868C-ACAF-9B60-3387-B8314D612454}"/>
          </ac:spMkLst>
        </pc:spChg>
        <pc:spChg chg="mod">
          <ac:chgData name="爱强 郭" userId="4746048c57f3e2a8" providerId="LiveId" clId="{22B40D32-47C9-BA42-9D56-124B50416C85}" dt="2024-05-14T03:21:53.061" v="174"/>
          <ac:spMkLst>
            <pc:docMk/>
            <pc:sldMk cId="2756426289" sldId="320"/>
            <ac:spMk id="8" creationId="{E4BFBF9D-E530-4026-0EBF-13D4DAAA2B3B}"/>
          </ac:spMkLst>
        </pc:spChg>
        <pc:spChg chg="add mod">
          <ac:chgData name="爱强 郭" userId="4746048c57f3e2a8" providerId="LiveId" clId="{22B40D32-47C9-BA42-9D56-124B50416C85}" dt="2024-05-14T03:33:08.287" v="250" actId="1076"/>
          <ac:spMkLst>
            <pc:docMk/>
            <pc:sldMk cId="2756426289" sldId="320"/>
            <ac:spMk id="22" creationId="{C318E614-DC53-C9CF-12D7-62F57E6A1ED6}"/>
          </ac:spMkLst>
        </pc:spChg>
        <pc:spChg chg="add mod">
          <ac:chgData name="爱强 郭" userId="4746048c57f3e2a8" providerId="LiveId" clId="{22B40D32-47C9-BA42-9D56-124B50416C85}" dt="2024-05-14T03:36:03.976" v="326" actId="20577"/>
          <ac:spMkLst>
            <pc:docMk/>
            <pc:sldMk cId="2756426289" sldId="320"/>
            <ac:spMk id="23" creationId="{E97D5454-D9C6-90BF-55FB-94C44E91D084}"/>
          </ac:spMkLst>
        </pc:spChg>
        <pc:grpChg chg="add mod">
          <ac:chgData name="爱强 郭" userId="4746048c57f3e2a8" providerId="LiveId" clId="{22B40D32-47C9-BA42-9D56-124B50416C85}" dt="2024-05-14T03:39:28.023" v="344" actId="167"/>
          <ac:grpSpMkLst>
            <pc:docMk/>
            <pc:sldMk cId="2756426289" sldId="320"/>
            <ac:grpSpMk id="5" creationId="{0E123564-36DF-D611-F7A2-FF742CBF19D0}"/>
          </ac:grpSpMkLst>
        </pc:grpChg>
        <pc:grpChg chg="mod">
          <ac:chgData name="爱强 郭" userId="4746048c57f3e2a8" providerId="LiveId" clId="{22B40D32-47C9-BA42-9D56-124B50416C85}" dt="2024-05-14T03:21:53.061" v="174"/>
          <ac:grpSpMkLst>
            <pc:docMk/>
            <pc:sldMk cId="2756426289" sldId="320"/>
            <ac:grpSpMk id="7" creationId="{C2CEDF14-ECBA-FFF5-1080-532BFC78D805}"/>
          </ac:grpSpMkLst>
        </pc:grpChg>
        <pc:grpChg chg="mod">
          <ac:chgData name="爱强 郭" userId="4746048c57f3e2a8" providerId="LiveId" clId="{22B40D32-47C9-BA42-9D56-124B50416C85}" dt="2024-05-14T03:21:53.061" v="174"/>
          <ac:grpSpMkLst>
            <pc:docMk/>
            <pc:sldMk cId="2756426289" sldId="320"/>
            <ac:grpSpMk id="10" creationId="{DDD7C536-E7DE-1C1C-76F5-94336A021A58}"/>
          </ac:grpSpMkLst>
        </pc:grpChg>
        <pc:picChg chg="mod">
          <ac:chgData name="爱强 郭" userId="4746048c57f3e2a8" providerId="LiveId" clId="{22B40D32-47C9-BA42-9D56-124B50416C85}" dt="2024-05-14T03:21:53.061" v="174"/>
          <ac:picMkLst>
            <pc:docMk/>
            <pc:sldMk cId="2756426289" sldId="320"/>
            <ac:picMk id="9" creationId="{EBF8A684-913F-750A-704B-D6C06046129F}"/>
          </ac:picMkLst>
        </pc:picChg>
        <pc:picChg chg="add del mod modCrop">
          <ac:chgData name="爱强 郭" userId="4746048c57f3e2a8" providerId="LiveId" clId="{22B40D32-47C9-BA42-9D56-124B50416C85}" dt="2024-05-14T03:29:06.247" v="209" actId="478"/>
          <ac:picMkLst>
            <pc:docMk/>
            <pc:sldMk cId="2756426289" sldId="320"/>
            <ac:picMk id="13" creationId="{898F32C4-8637-42B2-6F5C-55BBE418B321}"/>
          </ac:picMkLst>
        </pc:picChg>
        <pc:picChg chg="add mod modCrop">
          <ac:chgData name="爱强 郭" userId="4746048c57f3e2a8" providerId="LiveId" clId="{22B40D32-47C9-BA42-9D56-124B50416C85}" dt="2024-05-14T03:32:23.388" v="243" actId="1076"/>
          <ac:picMkLst>
            <pc:docMk/>
            <pc:sldMk cId="2756426289" sldId="320"/>
            <ac:picMk id="14" creationId="{DDCF54D6-AA50-B4C7-8643-8AF2B10D7DAC}"/>
          </ac:picMkLst>
        </pc:picChg>
        <pc:picChg chg="add mod">
          <ac:chgData name="爱强 郭" userId="4746048c57f3e2a8" providerId="LiveId" clId="{22B40D32-47C9-BA42-9D56-124B50416C85}" dt="2024-05-14T03:31:54.778" v="238" actId="1076"/>
          <ac:picMkLst>
            <pc:docMk/>
            <pc:sldMk cId="2756426289" sldId="320"/>
            <ac:picMk id="21" creationId="{51C5C978-1B20-D073-1614-CAB324D16AA0}"/>
          </ac:picMkLst>
        </pc:picChg>
        <pc:cxnChg chg="mod">
          <ac:chgData name="爱强 郭" userId="4746048c57f3e2a8" providerId="LiveId" clId="{22B40D32-47C9-BA42-9D56-124B50416C85}" dt="2024-05-14T03:21:53.061" v="174"/>
          <ac:cxnSpMkLst>
            <pc:docMk/>
            <pc:sldMk cId="2756426289" sldId="320"/>
            <ac:cxnSpMk id="11" creationId="{41C3387C-50EB-8C1A-8097-C7F495F34E96}"/>
          </ac:cxnSpMkLst>
        </pc:cxnChg>
        <pc:cxnChg chg="mod">
          <ac:chgData name="爱强 郭" userId="4746048c57f3e2a8" providerId="LiveId" clId="{22B40D32-47C9-BA42-9D56-124B50416C85}" dt="2024-05-14T03:21:53.061" v="174"/>
          <ac:cxnSpMkLst>
            <pc:docMk/>
            <pc:sldMk cId="2756426289" sldId="320"/>
            <ac:cxnSpMk id="12" creationId="{A0A9B67E-92CB-1C0E-286B-D266786E26D8}"/>
          </ac:cxnSpMkLst>
        </pc:cxnChg>
        <pc:cxnChg chg="add mod">
          <ac:chgData name="爱强 郭" userId="4746048c57f3e2a8" providerId="LiveId" clId="{22B40D32-47C9-BA42-9D56-124B50416C85}" dt="2024-05-14T03:36:47.877" v="337" actId="14100"/>
          <ac:cxnSpMkLst>
            <pc:docMk/>
            <pc:sldMk cId="2756426289" sldId="320"/>
            <ac:cxnSpMk id="16" creationId="{00EACF51-25BE-26E4-8F9C-BCECD16A0BD1}"/>
          </ac:cxnSpMkLst>
        </pc:cxnChg>
        <pc:cxnChg chg="add mod">
          <ac:chgData name="爱强 郭" userId="4746048c57f3e2a8" providerId="LiveId" clId="{22B40D32-47C9-BA42-9D56-124B50416C85}" dt="2024-05-14T03:36:47.877" v="337" actId="14100"/>
          <ac:cxnSpMkLst>
            <pc:docMk/>
            <pc:sldMk cId="2756426289" sldId="320"/>
            <ac:cxnSpMk id="17" creationId="{51777A0B-8140-1980-5D87-7F646683B6AF}"/>
          </ac:cxnSpMkLst>
        </pc:cxnChg>
        <pc:cxnChg chg="add mod">
          <ac:chgData name="爱强 郭" userId="4746048c57f3e2a8" providerId="LiveId" clId="{22B40D32-47C9-BA42-9D56-124B50416C85}" dt="2024-05-14T03:36:23.788" v="334" actId="692"/>
          <ac:cxnSpMkLst>
            <pc:docMk/>
            <pc:sldMk cId="2756426289" sldId="320"/>
            <ac:cxnSpMk id="25" creationId="{D88ACC37-4066-4CF9-D4A6-3404D3E61392}"/>
          </ac:cxnSpMkLst>
        </pc:cxnChg>
      </pc:sldChg>
      <pc:sldChg chg="modSp add">
        <pc:chgData name="爱强 郭" userId="4746048c57f3e2a8" providerId="LiveId" clId="{22B40D32-47C9-BA42-9D56-124B50416C85}" dt="2024-05-14T03:44:52.057" v="345" actId="14826"/>
        <pc:sldMkLst>
          <pc:docMk/>
          <pc:sldMk cId="1117199274" sldId="321"/>
        </pc:sldMkLst>
        <pc:grpChg chg="mod">
          <ac:chgData name="爱强 郭" userId="4746048c57f3e2a8" providerId="LiveId" clId="{22B40D32-47C9-BA42-9D56-124B50416C85}" dt="2024-05-14T03:38:38.766" v="342" actId="167"/>
          <ac:grpSpMkLst>
            <pc:docMk/>
            <pc:sldMk cId="1117199274" sldId="321"/>
            <ac:grpSpMk id="5" creationId="{0E123564-36DF-D611-F7A2-FF742CBF19D0}"/>
          </ac:grpSpMkLst>
        </pc:grpChg>
        <pc:picChg chg="mod">
          <ac:chgData name="爱强 郭" userId="4746048c57f3e2a8" providerId="LiveId" clId="{22B40D32-47C9-BA42-9D56-124B50416C85}" dt="2024-05-14T03:44:52.057" v="345" actId="14826"/>
          <ac:picMkLst>
            <pc:docMk/>
            <pc:sldMk cId="1117199274" sldId="321"/>
            <ac:picMk id="21" creationId="{51C5C978-1B20-D073-1614-CAB324D16AA0}"/>
          </ac:picMkLst>
        </pc:picChg>
      </pc:sldChg>
      <pc:sldChg chg="modSp add">
        <pc:chgData name="爱强 郭" userId="4746048c57f3e2a8" providerId="LiveId" clId="{22B40D32-47C9-BA42-9D56-124B50416C85}" dt="2024-05-14T03:39:16.341" v="343" actId="167"/>
        <pc:sldMkLst>
          <pc:docMk/>
          <pc:sldMk cId="2815859858" sldId="322"/>
        </pc:sldMkLst>
        <pc:grpChg chg="mod">
          <ac:chgData name="爱强 郭" userId="4746048c57f3e2a8" providerId="LiveId" clId="{22B40D32-47C9-BA42-9D56-124B50416C85}" dt="2024-05-14T03:39:16.341" v="343" actId="167"/>
          <ac:grpSpMkLst>
            <pc:docMk/>
            <pc:sldMk cId="2815859858" sldId="322"/>
            <ac:grpSpMk id="5" creationId="{0E123564-36DF-D611-F7A2-FF742CBF19D0}"/>
          </ac:grpSpMkLst>
        </pc:grpChg>
        <pc:picChg chg="mod">
          <ac:chgData name="爱强 郭" userId="4746048c57f3e2a8" providerId="LiveId" clId="{22B40D32-47C9-BA42-9D56-124B50416C85}" dt="2024-05-14T03:37:43.772" v="341" actId="14826"/>
          <ac:picMkLst>
            <pc:docMk/>
            <pc:sldMk cId="2815859858" sldId="322"/>
            <ac:picMk id="21" creationId="{51C5C978-1B20-D073-1614-CAB324D16AA0}"/>
          </ac:picMkLst>
        </pc:picChg>
      </pc:sldChg>
      <pc:sldChg chg="addSp delSp modSp add mod">
        <pc:chgData name="爱强 郭" userId="4746048c57f3e2a8" providerId="LiveId" clId="{22B40D32-47C9-BA42-9D56-124B50416C85}" dt="2024-05-17T14:03:53.394" v="540"/>
        <pc:sldMkLst>
          <pc:docMk/>
          <pc:sldMk cId="438678676" sldId="323"/>
        </pc:sldMkLst>
        <pc:spChg chg="del mod">
          <ac:chgData name="爱强 郭" userId="4746048c57f3e2a8" providerId="LiveId" clId="{22B40D32-47C9-BA42-9D56-124B50416C85}" dt="2024-05-17T14:03:48.492" v="538" actId="478"/>
          <ac:spMkLst>
            <pc:docMk/>
            <pc:sldMk cId="438678676" sldId="323"/>
            <ac:spMk id="2" creationId="{625B9D89-69D3-1407-85FE-69A7FB00131D}"/>
          </ac:spMkLst>
        </pc:spChg>
        <pc:spChg chg="add del">
          <ac:chgData name="爱强 郭" userId="4746048c57f3e2a8" providerId="LiveId" clId="{22B40D32-47C9-BA42-9D56-124B50416C85}" dt="2024-05-17T14:02:21.401" v="524"/>
          <ac:spMkLst>
            <pc:docMk/>
            <pc:sldMk cId="438678676" sldId="323"/>
            <ac:spMk id="3" creationId="{51377E23-9BEB-5021-86BD-EC156EAB85BF}"/>
          </ac:spMkLst>
        </pc:spChg>
        <pc:spChg chg="add del mod">
          <ac:chgData name="爱强 郭" userId="4746048c57f3e2a8" providerId="LiveId" clId="{22B40D32-47C9-BA42-9D56-124B50416C85}" dt="2024-05-17T13:42:16.806" v="370" actId="478"/>
          <ac:spMkLst>
            <pc:docMk/>
            <pc:sldMk cId="438678676" sldId="323"/>
            <ac:spMk id="10" creationId="{91B38D42-2D3C-7100-3780-919E92EEA519}"/>
          </ac:spMkLst>
        </pc:spChg>
        <pc:spChg chg="add mod">
          <ac:chgData name="爱强 郭" userId="4746048c57f3e2a8" providerId="LiveId" clId="{22B40D32-47C9-BA42-9D56-124B50416C85}" dt="2024-05-17T13:51:36.159" v="444" actId="20577"/>
          <ac:spMkLst>
            <pc:docMk/>
            <pc:sldMk cId="438678676" sldId="323"/>
            <ac:spMk id="12" creationId="{93D30EE0-7C1D-5FBA-8E00-E79F557E39AB}"/>
          </ac:spMkLst>
        </pc:spChg>
        <pc:spChg chg="add mod">
          <ac:chgData name="爱强 郭" userId="4746048c57f3e2a8" providerId="LiveId" clId="{22B40D32-47C9-BA42-9D56-124B50416C85}" dt="2024-05-17T14:01:29.104" v="523" actId="1076"/>
          <ac:spMkLst>
            <pc:docMk/>
            <pc:sldMk cId="438678676" sldId="323"/>
            <ac:spMk id="13" creationId="{71DF902B-6B05-3FBC-E022-D786CCDF85B9}"/>
          </ac:spMkLst>
        </pc:spChg>
        <pc:spChg chg="add del mod">
          <ac:chgData name="爱强 郭" userId="4746048c57f3e2a8" providerId="LiveId" clId="{22B40D32-47C9-BA42-9D56-124B50416C85}" dt="2024-05-17T14:03:52.659" v="539" actId="478"/>
          <ac:spMkLst>
            <pc:docMk/>
            <pc:sldMk cId="438678676" sldId="323"/>
            <ac:spMk id="17" creationId="{C7E5D468-3730-73A8-5D37-C78B1B066594}"/>
          </ac:spMkLst>
        </pc:spChg>
        <pc:spChg chg="add mod">
          <ac:chgData name="爱强 郭" userId="4746048c57f3e2a8" providerId="LiveId" clId="{22B40D32-47C9-BA42-9D56-124B50416C85}" dt="2024-05-17T14:03:53.394" v="540"/>
          <ac:spMkLst>
            <pc:docMk/>
            <pc:sldMk cId="438678676" sldId="323"/>
            <ac:spMk id="18" creationId="{C681DDF7-28FD-D4C9-CE26-F1B662C358BD}"/>
          </ac:spMkLst>
        </pc:spChg>
        <pc:picChg chg="mod modCrop">
          <ac:chgData name="爱强 郭" userId="4746048c57f3e2a8" providerId="LiveId" clId="{22B40D32-47C9-BA42-9D56-124B50416C85}" dt="2024-05-17T14:03:03.233" v="532" actId="167"/>
          <ac:picMkLst>
            <pc:docMk/>
            <pc:sldMk cId="438678676" sldId="323"/>
            <ac:picMk id="5" creationId="{5A9EA03A-DA36-808C-4927-9BDF235A163A}"/>
          </ac:picMkLst>
        </pc:picChg>
        <pc:picChg chg="add mod">
          <ac:chgData name="爱强 郭" userId="4746048c57f3e2a8" providerId="LiveId" clId="{22B40D32-47C9-BA42-9D56-124B50416C85}" dt="2024-05-17T13:51:16.205" v="436" actId="1076"/>
          <ac:picMkLst>
            <pc:docMk/>
            <pc:sldMk cId="438678676" sldId="323"/>
            <ac:picMk id="6" creationId="{13C6EFB1-2ADF-F3D7-C3AA-BCBB4ED9A3BF}"/>
          </ac:picMkLst>
        </pc:picChg>
        <pc:picChg chg="add del mod">
          <ac:chgData name="爱强 郭" userId="4746048c57f3e2a8" providerId="LiveId" clId="{22B40D32-47C9-BA42-9D56-124B50416C85}" dt="2024-05-17T13:42:22.845" v="375"/>
          <ac:picMkLst>
            <pc:docMk/>
            <pc:sldMk cId="438678676" sldId="323"/>
            <ac:picMk id="8" creationId="{B449DD79-3171-D8C7-28B1-809ADDAD26F3}"/>
          </ac:picMkLst>
        </pc:picChg>
        <pc:picChg chg="add mod modCrop">
          <ac:chgData name="爱强 郭" userId="4746048c57f3e2a8" providerId="LiveId" clId="{22B40D32-47C9-BA42-9D56-124B50416C85}" dt="2024-05-17T14:03:32.438" v="537" actId="14100"/>
          <ac:picMkLst>
            <pc:docMk/>
            <pc:sldMk cId="438678676" sldId="323"/>
            <ac:picMk id="15" creationId="{A5DE928D-90D9-4BA8-B5DD-7C2F17A011F8}"/>
          </ac:picMkLst>
        </pc:picChg>
      </pc:sldChg>
      <pc:sldChg chg="addSp delSp modSp add mod">
        <pc:chgData name="爱强 郭" userId="4746048c57f3e2a8" providerId="LiveId" clId="{22B40D32-47C9-BA42-9D56-124B50416C85}" dt="2024-05-17T13:56:00.422" v="474" actId="692"/>
        <pc:sldMkLst>
          <pc:docMk/>
          <pc:sldMk cId="484340842" sldId="324"/>
        </pc:sldMkLst>
        <pc:spChg chg="add mod">
          <ac:chgData name="爱强 郭" userId="4746048c57f3e2a8" providerId="LiveId" clId="{22B40D32-47C9-BA42-9D56-124B50416C85}" dt="2024-05-17T13:55:10.347" v="465" actId="1076"/>
          <ac:spMkLst>
            <pc:docMk/>
            <pc:sldMk cId="484340842" sldId="324"/>
            <ac:spMk id="10" creationId="{61931AA3-AE89-26CE-2B1C-9314E3D827CF}"/>
          </ac:spMkLst>
        </pc:spChg>
        <pc:grpChg chg="del">
          <ac:chgData name="爱强 郭" userId="4746048c57f3e2a8" providerId="LiveId" clId="{22B40D32-47C9-BA42-9D56-124B50416C85}" dt="2024-05-17T13:52:43.579" v="446" actId="478"/>
          <ac:grpSpMkLst>
            <pc:docMk/>
            <pc:sldMk cId="484340842" sldId="324"/>
            <ac:grpSpMk id="15" creationId="{BDCDC4BD-D226-DBE5-57CC-D2F9B51C8D53}"/>
          </ac:grpSpMkLst>
        </pc:grpChg>
        <pc:picChg chg="add mod">
          <ac:chgData name="爱强 郭" userId="4746048c57f3e2a8" providerId="LiveId" clId="{22B40D32-47C9-BA42-9D56-124B50416C85}" dt="2024-05-17T13:53:23.643" v="453" actId="1076"/>
          <ac:picMkLst>
            <pc:docMk/>
            <pc:sldMk cId="484340842" sldId="324"/>
            <ac:picMk id="9" creationId="{EB49C12A-C226-D99A-FD00-68B32F66FF50}"/>
          </ac:picMkLst>
        </pc:picChg>
        <pc:cxnChg chg="add mod">
          <ac:chgData name="爱强 郭" userId="4746048c57f3e2a8" providerId="LiveId" clId="{22B40D32-47C9-BA42-9D56-124B50416C85}" dt="2024-05-17T13:56:00.422" v="474" actId="692"/>
          <ac:cxnSpMkLst>
            <pc:docMk/>
            <pc:sldMk cId="484340842" sldId="324"/>
            <ac:cxnSpMk id="12" creationId="{4DB9B562-071B-BC2C-78B3-2714A1D4B85D}"/>
          </ac:cxnSpMkLst>
        </pc:cxnChg>
      </pc:sldChg>
    </pc:docChg>
  </pc:docChgLst>
  <pc:docChgLst>
    <pc:chgData name="郭 爱强" userId="4746048c57f3e2a8" providerId="LiveId" clId="{B1A44B76-B043-46B2-ADF4-8884414EBB12}"/>
    <pc:docChg chg="modSld">
      <pc:chgData name="郭 爱强" userId="4746048c57f3e2a8" providerId="LiveId" clId="{B1A44B76-B043-46B2-ADF4-8884414EBB12}" dt="2022-12-19T14:38:48.482" v="1" actId="164"/>
      <pc:docMkLst>
        <pc:docMk/>
      </pc:docMkLst>
      <pc:sldChg chg="addSp modSp mod">
        <pc:chgData name="郭 爱强" userId="4746048c57f3e2a8" providerId="LiveId" clId="{B1A44B76-B043-46B2-ADF4-8884414EBB12}" dt="2022-12-19T14:38:48.482" v="1" actId="164"/>
        <pc:sldMkLst>
          <pc:docMk/>
          <pc:sldMk cId="1971872896" sldId="294"/>
        </pc:sldMkLst>
        <pc:spChg chg="mod">
          <ac:chgData name="郭 爱强" userId="4746048c57f3e2a8" providerId="LiveId" clId="{B1A44B76-B043-46B2-ADF4-8884414EBB12}" dt="2022-12-19T14:38:48.482" v="1" actId="164"/>
          <ac:spMkLst>
            <pc:docMk/>
            <pc:sldMk cId="1971872896" sldId="294"/>
            <ac:spMk id="10" creationId="{0EC7D84D-9A3E-A477-8F8A-919548E0DE62}"/>
          </ac:spMkLst>
        </pc:spChg>
        <pc:spChg chg="mod">
          <ac:chgData name="郭 爱强" userId="4746048c57f3e2a8" providerId="LiveId" clId="{B1A44B76-B043-46B2-ADF4-8884414EBB12}" dt="2022-12-19T14:38:48.482" v="1" actId="164"/>
          <ac:spMkLst>
            <pc:docMk/>
            <pc:sldMk cId="1971872896" sldId="294"/>
            <ac:spMk id="11" creationId="{76D1C9AB-EC1F-BAA4-83E6-6CEC2F0E87C9}"/>
          </ac:spMkLst>
        </pc:spChg>
        <pc:spChg chg="mod">
          <ac:chgData name="郭 爱强" userId="4746048c57f3e2a8" providerId="LiveId" clId="{B1A44B76-B043-46B2-ADF4-8884414EBB12}" dt="2022-12-19T14:38:48.482" v="1" actId="164"/>
          <ac:spMkLst>
            <pc:docMk/>
            <pc:sldMk cId="1971872896" sldId="294"/>
            <ac:spMk id="12" creationId="{C820923A-C0F1-363C-688E-C4AD22E963DF}"/>
          </ac:spMkLst>
        </pc:spChg>
        <pc:spChg chg="mod">
          <ac:chgData name="郭 爱强" userId="4746048c57f3e2a8" providerId="LiveId" clId="{B1A44B76-B043-46B2-ADF4-8884414EBB12}" dt="2022-12-19T14:38:48.482" v="1" actId="164"/>
          <ac:spMkLst>
            <pc:docMk/>
            <pc:sldMk cId="1971872896" sldId="294"/>
            <ac:spMk id="13" creationId="{0E316152-1D72-CCB6-3A05-E230ECB9C32F}"/>
          </ac:spMkLst>
        </pc:spChg>
        <pc:spChg chg="mod">
          <ac:chgData name="郭 爱强" userId="4746048c57f3e2a8" providerId="LiveId" clId="{B1A44B76-B043-46B2-ADF4-8884414EBB12}" dt="2022-12-19T14:38:48.482" v="1" actId="164"/>
          <ac:spMkLst>
            <pc:docMk/>
            <pc:sldMk cId="1971872896" sldId="294"/>
            <ac:spMk id="14" creationId="{89A12FC7-040B-CD78-743A-7865B12919CE}"/>
          </ac:spMkLst>
        </pc:spChg>
        <pc:spChg chg="mod">
          <ac:chgData name="郭 爱强" userId="4746048c57f3e2a8" providerId="LiveId" clId="{B1A44B76-B043-46B2-ADF4-8884414EBB12}" dt="2022-12-19T14:38:48.482" v="1" actId="164"/>
          <ac:spMkLst>
            <pc:docMk/>
            <pc:sldMk cId="1971872896" sldId="294"/>
            <ac:spMk id="15" creationId="{60D83BC1-6CE5-FBC2-F1A9-3480335111A7}"/>
          </ac:spMkLst>
        </pc:spChg>
        <pc:spChg chg="mod">
          <ac:chgData name="郭 爱强" userId="4746048c57f3e2a8" providerId="LiveId" clId="{B1A44B76-B043-46B2-ADF4-8884414EBB12}" dt="2022-12-19T14:38:48.482" v="1" actId="164"/>
          <ac:spMkLst>
            <pc:docMk/>
            <pc:sldMk cId="1971872896" sldId="294"/>
            <ac:spMk id="16" creationId="{72383EE5-3978-4E20-16AA-9D9200776864}"/>
          </ac:spMkLst>
        </pc:spChg>
        <pc:spChg chg="mod">
          <ac:chgData name="郭 爱强" userId="4746048c57f3e2a8" providerId="LiveId" clId="{B1A44B76-B043-46B2-ADF4-8884414EBB12}" dt="2022-12-19T14:38:48.482" v="1" actId="164"/>
          <ac:spMkLst>
            <pc:docMk/>
            <pc:sldMk cId="1971872896" sldId="294"/>
            <ac:spMk id="17" creationId="{A749C4C6-022E-F6B8-3B9B-F1C5AE24AF65}"/>
          </ac:spMkLst>
        </pc:spChg>
        <pc:spChg chg="mod">
          <ac:chgData name="郭 爱强" userId="4746048c57f3e2a8" providerId="LiveId" clId="{B1A44B76-B043-46B2-ADF4-8884414EBB12}" dt="2022-12-19T14:38:48.482" v="1" actId="164"/>
          <ac:spMkLst>
            <pc:docMk/>
            <pc:sldMk cId="1971872896" sldId="294"/>
            <ac:spMk id="18" creationId="{C4F31216-99F4-08A4-01E8-A68CF009D8E0}"/>
          </ac:spMkLst>
        </pc:spChg>
        <pc:spChg chg="mod">
          <ac:chgData name="郭 爱强" userId="4746048c57f3e2a8" providerId="LiveId" clId="{B1A44B76-B043-46B2-ADF4-8884414EBB12}" dt="2022-12-19T14:38:48.482" v="1" actId="164"/>
          <ac:spMkLst>
            <pc:docMk/>
            <pc:sldMk cId="1971872896" sldId="294"/>
            <ac:spMk id="19" creationId="{2A153E8B-C000-3C14-F49F-1C573767DD5B}"/>
          </ac:spMkLst>
        </pc:spChg>
        <pc:spChg chg="mod">
          <ac:chgData name="郭 爱强" userId="4746048c57f3e2a8" providerId="LiveId" clId="{B1A44B76-B043-46B2-ADF4-8884414EBB12}" dt="2022-12-19T14:38:48.482" v="1" actId="164"/>
          <ac:spMkLst>
            <pc:docMk/>
            <pc:sldMk cId="1971872896" sldId="294"/>
            <ac:spMk id="20" creationId="{57FEF249-0592-3E70-BFBE-66421C3665A7}"/>
          </ac:spMkLst>
        </pc:spChg>
        <pc:spChg chg="mod">
          <ac:chgData name="郭 爱强" userId="4746048c57f3e2a8" providerId="LiveId" clId="{B1A44B76-B043-46B2-ADF4-8884414EBB12}" dt="2022-12-19T14:38:48.482" v="1" actId="164"/>
          <ac:spMkLst>
            <pc:docMk/>
            <pc:sldMk cId="1971872896" sldId="294"/>
            <ac:spMk id="21" creationId="{46BBF780-7996-C11E-9BD6-B7BBDDAA672C}"/>
          </ac:spMkLst>
        </pc:spChg>
        <pc:spChg chg="mod">
          <ac:chgData name="郭 爱强" userId="4746048c57f3e2a8" providerId="LiveId" clId="{B1A44B76-B043-46B2-ADF4-8884414EBB12}" dt="2022-12-19T14:38:48.482" v="1" actId="164"/>
          <ac:spMkLst>
            <pc:docMk/>
            <pc:sldMk cId="1971872896" sldId="294"/>
            <ac:spMk id="22" creationId="{F72A363E-A1E6-BB7E-550B-4CB7F7322F33}"/>
          </ac:spMkLst>
        </pc:spChg>
        <pc:spChg chg="mod">
          <ac:chgData name="郭 爱强" userId="4746048c57f3e2a8" providerId="LiveId" clId="{B1A44B76-B043-46B2-ADF4-8884414EBB12}" dt="2022-12-19T14:38:48.482" v="1" actId="164"/>
          <ac:spMkLst>
            <pc:docMk/>
            <pc:sldMk cId="1971872896" sldId="294"/>
            <ac:spMk id="23" creationId="{9C2F4E37-7A15-C64A-213B-D787E52DF7A0}"/>
          </ac:spMkLst>
        </pc:spChg>
        <pc:spChg chg="mod">
          <ac:chgData name="郭 爱强" userId="4746048c57f3e2a8" providerId="LiveId" clId="{B1A44B76-B043-46B2-ADF4-8884414EBB12}" dt="2022-12-19T14:38:48.482" v="1" actId="164"/>
          <ac:spMkLst>
            <pc:docMk/>
            <pc:sldMk cId="1971872896" sldId="294"/>
            <ac:spMk id="24" creationId="{72E21BA7-FADE-47AE-5B1D-406023A50364}"/>
          </ac:spMkLst>
        </pc:spChg>
        <pc:spChg chg="mod">
          <ac:chgData name="郭 爱强" userId="4746048c57f3e2a8" providerId="LiveId" clId="{B1A44B76-B043-46B2-ADF4-8884414EBB12}" dt="2022-12-19T14:38:48.482" v="1" actId="164"/>
          <ac:spMkLst>
            <pc:docMk/>
            <pc:sldMk cId="1971872896" sldId="294"/>
            <ac:spMk id="25" creationId="{1DFD8666-AE2C-99BB-0B88-9EC0DA46F0C8}"/>
          </ac:spMkLst>
        </pc:spChg>
        <pc:spChg chg="mod">
          <ac:chgData name="郭 爱强" userId="4746048c57f3e2a8" providerId="LiveId" clId="{B1A44B76-B043-46B2-ADF4-8884414EBB12}" dt="2022-12-19T14:38:48.482" v="1" actId="164"/>
          <ac:spMkLst>
            <pc:docMk/>
            <pc:sldMk cId="1971872896" sldId="294"/>
            <ac:spMk id="26" creationId="{21D12E8D-8D5B-38B2-CEEB-E2EB31B431D3}"/>
          </ac:spMkLst>
        </pc:spChg>
        <pc:spChg chg="mod">
          <ac:chgData name="郭 爱强" userId="4746048c57f3e2a8" providerId="LiveId" clId="{B1A44B76-B043-46B2-ADF4-8884414EBB12}" dt="2022-12-19T14:38:48.482" v="1" actId="164"/>
          <ac:spMkLst>
            <pc:docMk/>
            <pc:sldMk cId="1971872896" sldId="294"/>
            <ac:spMk id="30" creationId="{8E768281-78BE-EDD4-1383-AAA481BB6496}"/>
          </ac:spMkLst>
        </pc:spChg>
        <pc:spChg chg="mod">
          <ac:chgData name="郭 爱强" userId="4746048c57f3e2a8" providerId="LiveId" clId="{B1A44B76-B043-46B2-ADF4-8884414EBB12}" dt="2022-12-19T14:38:48.482" v="1" actId="164"/>
          <ac:spMkLst>
            <pc:docMk/>
            <pc:sldMk cId="1971872896" sldId="294"/>
            <ac:spMk id="32" creationId="{71FC1DAC-46CC-CE6A-B87D-59019D2FA3FD}"/>
          </ac:spMkLst>
        </pc:spChg>
        <pc:spChg chg="mod">
          <ac:chgData name="郭 爱强" userId="4746048c57f3e2a8" providerId="LiveId" clId="{B1A44B76-B043-46B2-ADF4-8884414EBB12}" dt="2022-12-19T14:38:48.482" v="1" actId="164"/>
          <ac:spMkLst>
            <pc:docMk/>
            <pc:sldMk cId="1971872896" sldId="294"/>
            <ac:spMk id="35" creationId="{F24ED3FD-D1F7-9D72-2503-DDCCD786E61A}"/>
          </ac:spMkLst>
        </pc:spChg>
        <pc:spChg chg="mod">
          <ac:chgData name="郭 爱强" userId="4746048c57f3e2a8" providerId="LiveId" clId="{B1A44B76-B043-46B2-ADF4-8884414EBB12}" dt="2022-12-19T14:38:48.482" v="1" actId="164"/>
          <ac:spMkLst>
            <pc:docMk/>
            <pc:sldMk cId="1971872896" sldId="294"/>
            <ac:spMk id="37" creationId="{00E9680C-B5BB-578D-EDA7-880027786488}"/>
          </ac:spMkLst>
        </pc:spChg>
        <pc:spChg chg="mod">
          <ac:chgData name="郭 爱强" userId="4746048c57f3e2a8" providerId="LiveId" clId="{B1A44B76-B043-46B2-ADF4-8884414EBB12}" dt="2022-12-19T14:38:48.482" v="1" actId="164"/>
          <ac:spMkLst>
            <pc:docMk/>
            <pc:sldMk cId="1971872896" sldId="294"/>
            <ac:spMk id="39" creationId="{AB8EF032-1D71-2AE4-DC8C-1A33110A347A}"/>
          </ac:spMkLst>
        </pc:spChg>
        <pc:spChg chg="mod">
          <ac:chgData name="郭 爱强" userId="4746048c57f3e2a8" providerId="LiveId" clId="{B1A44B76-B043-46B2-ADF4-8884414EBB12}" dt="2022-12-19T14:38:48.482" v="1" actId="164"/>
          <ac:spMkLst>
            <pc:docMk/>
            <pc:sldMk cId="1971872896" sldId="294"/>
            <ac:spMk id="40" creationId="{E9B15AF9-00B6-DB8D-B7D3-66FCAD2B1CC7}"/>
          </ac:spMkLst>
        </pc:spChg>
        <pc:spChg chg="mod">
          <ac:chgData name="郭 爱强" userId="4746048c57f3e2a8" providerId="LiveId" clId="{B1A44B76-B043-46B2-ADF4-8884414EBB12}" dt="2022-12-19T14:38:48.482" v="1" actId="164"/>
          <ac:spMkLst>
            <pc:docMk/>
            <pc:sldMk cId="1971872896" sldId="294"/>
            <ac:spMk id="41" creationId="{FE93E6EB-9938-FF34-DE99-7468F775CF9E}"/>
          </ac:spMkLst>
        </pc:spChg>
        <pc:spChg chg="mod">
          <ac:chgData name="郭 爱强" userId="4746048c57f3e2a8" providerId="LiveId" clId="{B1A44B76-B043-46B2-ADF4-8884414EBB12}" dt="2022-12-19T14:38:48.482" v="1" actId="164"/>
          <ac:spMkLst>
            <pc:docMk/>
            <pc:sldMk cId="1971872896" sldId="294"/>
            <ac:spMk id="45" creationId="{29AEA24D-AFDE-1A48-8A4F-A8B732FE6314}"/>
          </ac:spMkLst>
        </pc:spChg>
        <pc:spChg chg="mod">
          <ac:chgData name="郭 爱强" userId="4746048c57f3e2a8" providerId="LiveId" clId="{B1A44B76-B043-46B2-ADF4-8884414EBB12}" dt="2022-12-19T14:38:48.482" v="1" actId="164"/>
          <ac:spMkLst>
            <pc:docMk/>
            <pc:sldMk cId="1971872896" sldId="294"/>
            <ac:spMk id="47" creationId="{60C3D364-1A6D-955D-5D8E-3DE7731C202B}"/>
          </ac:spMkLst>
        </pc:spChg>
        <pc:spChg chg="mod">
          <ac:chgData name="郭 爱强" userId="4746048c57f3e2a8" providerId="LiveId" clId="{B1A44B76-B043-46B2-ADF4-8884414EBB12}" dt="2022-12-19T14:38:48.482" v="1" actId="164"/>
          <ac:spMkLst>
            <pc:docMk/>
            <pc:sldMk cId="1971872896" sldId="294"/>
            <ac:spMk id="48" creationId="{03975B33-C4D7-0D02-AFDE-B5D7084D1E3C}"/>
          </ac:spMkLst>
        </pc:spChg>
        <pc:spChg chg="mod">
          <ac:chgData name="郭 爱强" userId="4746048c57f3e2a8" providerId="LiveId" clId="{B1A44B76-B043-46B2-ADF4-8884414EBB12}" dt="2022-12-19T14:38:48.482" v="1" actId="164"/>
          <ac:spMkLst>
            <pc:docMk/>
            <pc:sldMk cId="1971872896" sldId="294"/>
            <ac:spMk id="51" creationId="{8D2794A3-FE90-A340-37F4-31091253C983}"/>
          </ac:spMkLst>
        </pc:spChg>
        <pc:spChg chg="mod">
          <ac:chgData name="郭 爱强" userId="4746048c57f3e2a8" providerId="LiveId" clId="{B1A44B76-B043-46B2-ADF4-8884414EBB12}" dt="2022-12-19T14:38:48.482" v="1" actId="164"/>
          <ac:spMkLst>
            <pc:docMk/>
            <pc:sldMk cId="1971872896" sldId="294"/>
            <ac:spMk id="53" creationId="{D92EACEF-FAF4-4441-52C8-7BDF1B07CD0E}"/>
          </ac:spMkLst>
        </pc:spChg>
        <pc:spChg chg="mod">
          <ac:chgData name="郭 爱强" userId="4746048c57f3e2a8" providerId="LiveId" clId="{B1A44B76-B043-46B2-ADF4-8884414EBB12}" dt="2022-12-19T14:38:48.482" v="1" actId="164"/>
          <ac:spMkLst>
            <pc:docMk/>
            <pc:sldMk cId="1971872896" sldId="294"/>
            <ac:spMk id="55" creationId="{CC092765-BE1E-5744-6AD5-150B02256852}"/>
          </ac:spMkLst>
        </pc:spChg>
        <pc:spChg chg="mod">
          <ac:chgData name="郭 爱强" userId="4746048c57f3e2a8" providerId="LiveId" clId="{B1A44B76-B043-46B2-ADF4-8884414EBB12}" dt="2022-12-19T14:38:48.482" v="1" actId="164"/>
          <ac:spMkLst>
            <pc:docMk/>
            <pc:sldMk cId="1971872896" sldId="294"/>
            <ac:spMk id="57" creationId="{14379204-9440-CD82-07BA-D47896880FE6}"/>
          </ac:spMkLst>
        </pc:spChg>
        <pc:spChg chg="mod">
          <ac:chgData name="郭 爱强" userId="4746048c57f3e2a8" providerId="LiveId" clId="{B1A44B76-B043-46B2-ADF4-8884414EBB12}" dt="2022-12-19T14:24:30.804" v="0" actId="1076"/>
          <ac:spMkLst>
            <pc:docMk/>
            <pc:sldMk cId="1971872896" sldId="294"/>
            <ac:spMk id="67" creationId="{9014E85D-7AB8-D556-C478-F3D1B35AB1D2}"/>
          </ac:spMkLst>
        </pc:spChg>
        <pc:grpChg chg="add mod">
          <ac:chgData name="郭 爱强" userId="4746048c57f3e2a8" providerId="LiveId" clId="{B1A44B76-B043-46B2-ADF4-8884414EBB12}" dt="2022-12-19T14:38:48.482" v="1" actId="164"/>
          <ac:grpSpMkLst>
            <pc:docMk/>
            <pc:sldMk cId="1971872896" sldId="294"/>
            <ac:grpSpMk id="59" creationId="{364C0335-17C3-1B07-E875-5DA2FF6CCFB2}"/>
          </ac:grpSpMkLst>
        </pc:grpChg>
        <pc:inkChg chg="mod">
          <ac:chgData name="郭 爱强" userId="4746048c57f3e2a8" providerId="LiveId" clId="{B1A44B76-B043-46B2-ADF4-8884414EBB12}" dt="2022-12-19T14:38:48.482" v="1" actId="164"/>
          <ac:inkMkLst>
            <pc:docMk/>
            <pc:sldMk cId="1971872896" sldId="294"/>
            <ac:inkMk id="27" creationId="{F8979E0B-AE8F-C4B4-FD52-95A21B765F4A}"/>
          </ac:inkMkLst>
        </pc:inkChg>
        <pc:inkChg chg="mod">
          <ac:chgData name="郭 爱强" userId="4746048c57f3e2a8" providerId="LiveId" clId="{B1A44B76-B043-46B2-ADF4-8884414EBB12}" dt="2022-12-19T14:38:48.482" v="1" actId="164"/>
          <ac:inkMkLst>
            <pc:docMk/>
            <pc:sldMk cId="1971872896" sldId="294"/>
            <ac:inkMk id="43" creationId="{AEED8142-9D2B-770A-59F7-721913899003}"/>
          </ac:inkMkLst>
        </pc:inkChg>
        <pc:inkChg chg="mod">
          <ac:chgData name="郭 爱强" userId="4746048c57f3e2a8" providerId="LiveId" clId="{B1A44B76-B043-46B2-ADF4-8884414EBB12}" dt="2022-12-19T14:38:48.482" v="1" actId="164"/>
          <ac:inkMkLst>
            <pc:docMk/>
            <pc:sldMk cId="1971872896" sldId="294"/>
            <ac:inkMk id="46" creationId="{2CC4A275-3125-956B-17C5-94ED7D460E29}"/>
          </ac:inkMkLst>
        </pc:inkChg>
        <pc:inkChg chg="mod">
          <ac:chgData name="郭 爱强" userId="4746048c57f3e2a8" providerId="LiveId" clId="{B1A44B76-B043-46B2-ADF4-8884414EBB12}" dt="2022-12-19T14:38:48.482" v="1" actId="164"/>
          <ac:inkMkLst>
            <pc:docMk/>
            <pc:sldMk cId="1971872896" sldId="294"/>
            <ac:inkMk id="58" creationId="{D68F25C3-D034-3913-BAB5-C013DDB88C43}"/>
          </ac:inkMkLst>
        </pc:inkChg>
        <pc:inkChg chg="mod">
          <ac:chgData name="郭 爱强" userId="4746048c57f3e2a8" providerId="LiveId" clId="{B1A44B76-B043-46B2-ADF4-8884414EBB12}" dt="2022-12-19T14:38:48.482" v="1" actId="164"/>
          <ac:inkMkLst>
            <pc:docMk/>
            <pc:sldMk cId="1971872896" sldId="294"/>
            <ac:inkMk id="60" creationId="{B79C537E-DCDD-10AF-BB74-C0E966427A0D}"/>
          </ac:inkMkLst>
        </pc:inkChg>
        <pc:inkChg chg="mod">
          <ac:chgData name="郭 爱强" userId="4746048c57f3e2a8" providerId="LiveId" clId="{B1A44B76-B043-46B2-ADF4-8884414EBB12}" dt="2022-12-19T14:38:48.482" v="1" actId="164"/>
          <ac:inkMkLst>
            <pc:docMk/>
            <pc:sldMk cId="1971872896" sldId="294"/>
            <ac:inkMk id="61" creationId="{14CE08DF-6F46-80EF-300F-DA6E0AA7D0DD}"/>
          </ac:inkMkLst>
        </pc:inkChg>
        <pc:inkChg chg="mod">
          <ac:chgData name="郭 爱强" userId="4746048c57f3e2a8" providerId="LiveId" clId="{B1A44B76-B043-46B2-ADF4-8884414EBB12}" dt="2022-12-19T14:38:48.482" v="1" actId="164"/>
          <ac:inkMkLst>
            <pc:docMk/>
            <pc:sldMk cId="1971872896" sldId="294"/>
            <ac:inkMk id="64" creationId="{1F5FEB83-5FD9-659A-F99D-FDF4A67DF66B}"/>
          </ac:inkMkLst>
        </pc:inkChg>
        <pc:inkChg chg="mod">
          <ac:chgData name="郭 爱强" userId="4746048c57f3e2a8" providerId="LiveId" clId="{B1A44B76-B043-46B2-ADF4-8884414EBB12}" dt="2022-12-19T14:38:48.482" v="1" actId="164"/>
          <ac:inkMkLst>
            <pc:docMk/>
            <pc:sldMk cId="1971872896" sldId="294"/>
            <ac:inkMk id="65" creationId="{22272147-7341-CA1B-D610-BEBE4A9FF09A}"/>
          </ac:inkMkLst>
        </pc:inkChg>
        <pc:cxnChg chg="mod">
          <ac:chgData name="郭 爱强" userId="4746048c57f3e2a8" providerId="LiveId" clId="{B1A44B76-B043-46B2-ADF4-8884414EBB12}" dt="2022-12-19T14:38:48.482" v="1" actId="164"/>
          <ac:cxnSpMkLst>
            <pc:docMk/>
            <pc:sldMk cId="1971872896" sldId="294"/>
            <ac:cxnSpMk id="5" creationId="{4E37469E-2704-ACD4-ADD9-22110BC108DD}"/>
          </ac:cxnSpMkLst>
        </pc:cxnChg>
        <pc:cxnChg chg="mod">
          <ac:chgData name="郭 爱强" userId="4746048c57f3e2a8" providerId="LiveId" clId="{B1A44B76-B043-46B2-ADF4-8884414EBB12}" dt="2022-12-19T14:38:48.482" v="1" actId="164"/>
          <ac:cxnSpMkLst>
            <pc:docMk/>
            <pc:sldMk cId="1971872896" sldId="294"/>
            <ac:cxnSpMk id="6" creationId="{B3B30052-66F7-ECAE-B09A-3BA2BC066321}"/>
          </ac:cxnSpMkLst>
        </pc:cxnChg>
        <pc:cxnChg chg="mod">
          <ac:chgData name="郭 爱强" userId="4746048c57f3e2a8" providerId="LiveId" clId="{B1A44B76-B043-46B2-ADF4-8884414EBB12}" dt="2022-12-19T14:38:48.482" v="1" actId="164"/>
          <ac:cxnSpMkLst>
            <pc:docMk/>
            <pc:sldMk cId="1971872896" sldId="294"/>
            <ac:cxnSpMk id="7" creationId="{E317BD10-DAC4-A916-340A-B866C019BB06}"/>
          </ac:cxnSpMkLst>
        </pc:cxnChg>
        <pc:cxnChg chg="mod">
          <ac:chgData name="郭 爱强" userId="4746048c57f3e2a8" providerId="LiveId" clId="{B1A44B76-B043-46B2-ADF4-8884414EBB12}" dt="2022-12-19T14:38:48.482" v="1" actId="164"/>
          <ac:cxnSpMkLst>
            <pc:docMk/>
            <pc:sldMk cId="1971872896" sldId="294"/>
            <ac:cxnSpMk id="8" creationId="{01EC65A8-3E48-E964-4C8E-89D01C0331D6}"/>
          </ac:cxnSpMkLst>
        </pc:cxnChg>
        <pc:cxnChg chg="mod">
          <ac:chgData name="郭 爱强" userId="4746048c57f3e2a8" providerId="LiveId" clId="{B1A44B76-B043-46B2-ADF4-8884414EBB12}" dt="2022-12-19T14:38:48.482" v="1" actId="164"/>
          <ac:cxnSpMkLst>
            <pc:docMk/>
            <pc:sldMk cId="1971872896" sldId="294"/>
            <ac:cxnSpMk id="9" creationId="{E4D489F9-1C76-D000-6B5E-DB503EA854EB}"/>
          </ac:cxnSpMkLst>
        </pc:cxnChg>
        <pc:cxnChg chg="mod">
          <ac:chgData name="郭 爱强" userId="4746048c57f3e2a8" providerId="LiveId" clId="{B1A44B76-B043-46B2-ADF4-8884414EBB12}" dt="2022-12-19T14:38:48.482" v="1" actId="164"/>
          <ac:cxnSpMkLst>
            <pc:docMk/>
            <pc:sldMk cId="1971872896" sldId="294"/>
            <ac:cxnSpMk id="28" creationId="{C47D82F8-8A3C-D038-59E4-DF1F006C210C}"/>
          </ac:cxnSpMkLst>
        </pc:cxnChg>
        <pc:cxnChg chg="mod">
          <ac:chgData name="郭 爱强" userId="4746048c57f3e2a8" providerId="LiveId" clId="{B1A44B76-B043-46B2-ADF4-8884414EBB12}" dt="2022-12-19T14:38:48.482" v="1" actId="164"/>
          <ac:cxnSpMkLst>
            <pc:docMk/>
            <pc:sldMk cId="1971872896" sldId="294"/>
            <ac:cxnSpMk id="29" creationId="{1243F738-F092-BE54-4CC0-7C879606902B}"/>
          </ac:cxnSpMkLst>
        </pc:cxnChg>
        <pc:cxnChg chg="mod">
          <ac:chgData name="郭 爱强" userId="4746048c57f3e2a8" providerId="LiveId" clId="{B1A44B76-B043-46B2-ADF4-8884414EBB12}" dt="2022-12-19T14:38:48.482" v="1" actId="164"/>
          <ac:cxnSpMkLst>
            <pc:docMk/>
            <pc:sldMk cId="1971872896" sldId="294"/>
            <ac:cxnSpMk id="31" creationId="{6F11194C-77B9-8DC8-BC2A-36CECD933826}"/>
          </ac:cxnSpMkLst>
        </pc:cxnChg>
        <pc:cxnChg chg="mod">
          <ac:chgData name="郭 爱强" userId="4746048c57f3e2a8" providerId="LiveId" clId="{B1A44B76-B043-46B2-ADF4-8884414EBB12}" dt="2022-12-19T14:38:48.482" v="1" actId="164"/>
          <ac:cxnSpMkLst>
            <pc:docMk/>
            <pc:sldMk cId="1971872896" sldId="294"/>
            <ac:cxnSpMk id="33" creationId="{492DCD7E-8254-EC93-F484-0FD2713C424A}"/>
          </ac:cxnSpMkLst>
        </pc:cxnChg>
        <pc:cxnChg chg="mod">
          <ac:chgData name="郭 爱强" userId="4746048c57f3e2a8" providerId="LiveId" clId="{B1A44B76-B043-46B2-ADF4-8884414EBB12}" dt="2022-12-19T14:38:48.482" v="1" actId="164"/>
          <ac:cxnSpMkLst>
            <pc:docMk/>
            <pc:sldMk cId="1971872896" sldId="294"/>
            <ac:cxnSpMk id="34" creationId="{014A3A75-6C20-DB21-F447-3C33A50C1873}"/>
          </ac:cxnSpMkLst>
        </pc:cxnChg>
        <pc:cxnChg chg="mod">
          <ac:chgData name="郭 爱强" userId="4746048c57f3e2a8" providerId="LiveId" clId="{B1A44B76-B043-46B2-ADF4-8884414EBB12}" dt="2022-12-19T14:38:48.482" v="1" actId="164"/>
          <ac:cxnSpMkLst>
            <pc:docMk/>
            <pc:sldMk cId="1971872896" sldId="294"/>
            <ac:cxnSpMk id="36" creationId="{89EC53A9-BB54-1499-D3A7-E5B6E79A1748}"/>
          </ac:cxnSpMkLst>
        </pc:cxnChg>
        <pc:cxnChg chg="mod">
          <ac:chgData name="郭 爱强" userId="4746048c57f3e2a8" providerId="LiveId" clId="{B1A44B76-B043-46B2-ADF4-8884414EBB12}" dt="2022-12-19T14:38:48.482" v="1" actId="164"/>
          <ac:cxnSpMkLst>
            <pc:docMk/>
            <pc:sldMk cId="1971872896" sldId="294"/>
            <ac:cxnSpMk id="38" creationId="{1A0A9B62-7DDC-DED8-B3B0-0D1B9DA61015}"/>
          </ac:cxnSpMkLst>
        </pc:cxnChg>
        <pc:cxnChg chg="mod">
          <ac:chgData name="郭 爱强" userId="4746048c57f3e2a8" providerId="LiveId" clId="{B1A44B76-B043-46B2-ADF4-8884414EBB12}" dt="2022-12-19T14:38:48.482" v="1" actId="164"/>
          <ac:cxnSpMkLst>
            <pc:docMk/>
            <pc:sldMk cId="1971872896" sldId="294"/>
            <ac:cxnSpMk id="42" creationId="{05460F5C-186E-B7C1-79BC-EEB34A1BB1E0}"/>
          </ac:cxnSpMkLst>
        </pc:cxnChg>
        <pc:cxnChg chg="mod">
          <ac:chgData name="郭 爱强" userId="4746048c57f3e2a8" providerId="LiveId" clId="{B1A44B76-B043-46B2-ADF4-8884414EBB12}" dt="2022-12-19T14:38:48.482" v="1" actId="164"/>
          <ac:cxnSpMkLst>
            <pc:docMk/>
            <pc:sldMk cId="1971872896" sldId="294"/>
            <ac:cxnSpMk id="44" creationId="{AD0138E9-8A6D-8920-CDCA-1532A8F6F949}"/>
          </ac:cxnSpMkLst>
        </pc:cxnChg>
        <pc:cxnChg chg="mod">
          <ac:chgData name="郭 爱强" userId="4746048c57f3e2a8" providerId="LiveId" clId="{B1A44B76-B043-46B2-ADF4-8884414EBB12}" dt="2022-12-19T14:38:48.482" v="1" actId="164"/>
          <ac:cxnSpMkLst>
            <pc:docMk/>
            <pc:sldMk cId="1971872896" sldId="294"/>
            <ac:cxnSpMk id="49" creationId="{0E2909AC-BC8A-3860-9048-AC6AA3E08252}"/>
          </ac:cxnSpMkLst>
        </pc:cxnChg>
        <pc:cxnChg chg="mod">
          <ac:chgData name="郭 爱强" userId="4746048c57f3e2a8" providerId="LiveId" clId="{B1A44B76-B043-46B2-ADF4-8884414EBB12}" dt="2022-12-19T14:38:48.482" v="1" actId="164"/>
          <ac:cxnSpMkLst>
            <pc:docMk/>
            <pc:sldMk cId="1971872896" sldId="294"/>
            <ac:cxnSpMk id="50" creationId="{5EFB6FBF-37AE-CAC1-C04E-64FFA7324881}"/>
          </ac:cxnSpMkLst>
        </pc:cxnChg>
        <pc:cxnChg chg="mod">
          <ac:chgData name="郭 爱强" userId="4746048c57f3e2a8" providerId="LiveId" clId="{B1A44B76-B043-46B2-ADF4-8884414EBB12}" dt="2022-12-19T14:38:48.482" v="1" actId="164"/>
          <ac:cxnSpMkLst>
            <pc:docMk/>
            <pc:sldMk cId="1971872896" sldId="294"/>
            <ac:cxnSpMk id="52" creationId="{4189EFC1-3CD8-67EF-6BE8-C66A7ED23FB4}"/>
          </ac:cxnSpMkLst>
        </pc:cxnChg>
        <pc:cxnChg chg="mod">
          <ac:chgData name="郭 爱强" userId="4746048c57f3e2a8" providerId="LiveId" clId="{B1A44B76-B043-46B2-ADF4-8884414EBB12}" dt="2022-12-19T14:38:48.482" v="1" actId="164"/>
          <ac:cxnSpMkLst>
            <pc:docMk/>
            <pc:sldMk cId="1971872896" sldId="294"/>
            <ac:cxnSpMk id="54" creationId="{833ACBB7-F040-F2A0-F280-AD489ACB299A}"/>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ED279D-F7E6-874D-90A2-9FFA0AA29D89}" type="doc">
      <dgm:prSet loTypeId="urn:microsoft.com/office/officeart/2005/8/layout/process2" loCatId="" qsTypeId="urn:microsoft.com/office/officeart/2005/8/quickstyle/simple1" qsCatId="simple" csTypeId="urn:microsoft.com/office/officeart/2005/8/colors/accent1_2" csCatId="accent1" phldr="1"/>
      <dgm:spPr/>
    </dgm:pt>
    <dgm:pt modelId="{8AF12FF7-CC33-8B47-B1BD-C6358A7A1D75}">
      <dgm:prSet phldrT="[Text]"/>
      <dgm:spPr/>
      <dgm:t>
        <a:bodyPr/>
        <a:lstStyle/>
        <a:p>
          <a:r>
            <a:rPr lang="en-US" dirty="0"/>
            <a:t>Event Simulation</a:t>
          </a:r>
        </a:p>
      </dgm:t>
    </dgm:pt>
    <dgm:pt modelId="{28C510C6-F6F3-3647-AC77-446E97DB362A}" type="parTrans" cxnId="{88E276FB-88B7-634E-9FA4-B18945273ED3}">
      <dgm:prSet/>
      <dgm:spPr/>
      <dgm:t>
        <a:bodyPr/>
        <a:lstStyle/>
        <a:p>
          <a:endParaRPr lang="en-US"/>
        </a:p>
      </dgm:t>
    </dgm:pt>
    <dgm:pt modelId="{0125C0B9-97D9-9A4E-840E-D306107769B4}" type="sibTrans" cxnId="{88E276FB-88B7-634E-9FA4-B18945273ED3}">
      <dgm:prSet/>
      <dgm:spPr/>
      <dgm:t>
        <a:bodyPr/>
        <a:lstStyle/>
        <a:p>
          <a:endParaRPr lang="en-US"/>
        </a:p>
      </dgm:t>
    </dgm:pt>
    <dgm:pt modelId="{70FB9E2B-E861-BE4F-A8AF-999642956120}">
      <dgm:prSet phldrT="[Text]"/>
      <dgm:spPr/>
      <dgm:t>
        <a:bodyPr/>
        <a:lstStyle/>
        <a:p>
          <a:r>
            <a:rPr lang="en-US" dirty="0"/>
            <a:t>Track finding by CA</a:t>
          </a:r>
        </a:p>
      </dgm:t>
    </dgm:pt>
    <dgm:pt modelId="{5C2796C8-7BB3-8B49-BE16-74AF09FE8C79}" type="parTrans" cxnId="{8FECB9C6-A5DD-1448-BD45-61AE44C7F1EA}">
      <dgm:prSet/>
      <dgm:spPr/>
      <dgm:t>
        <a:bodyPr/>
        <a:lstStyle/>
        <a:p>
          <a:endParaRPr lang="en-US"/>
        </a:p>
      </dgm:t>
    </dgm:pt>
    <dgm:pt modelId="{16F51E10-9113-854A-8247-F6AC8D27BD19}" type="sibTrans" cxnId="{8FECB9C6-A5DD-1448-BD45-61AE44C7F1EA}">
      <dgm:prSet/>
      <dgm:spPr/>
      <dgm:t>
        <a:bodyPr/>
        <a:lstStyle/>
        <a:p>
          <a:endParaRPr lang="en-US"/>
        </a:p>
      </dgm:t>
    </dgm:pt>
    <dgm:pt modelId="{A3458B9C-167A-064B-8492-119943495338}">
      <dgm:prSet phldrT="[Text]"/>
      <dgm:spPr/>
      <dgm:t>
        <a:bodyPr/>
        <a:lstStyle/>
        <a:p>
          <a:r>
            <a:rPr lang="en-US" dirty="0"/>
            <a:t>Track fitting by KF</a:t>
          </a:r>
        </a:p>
      </dgm:t>
    </dgm:pt>
    <dgm:pt modelId="{F4A2ACB4-9AC3-424F-B3B9-484795E554B7}" type="parTrans" cxnId="{1CA1AA88-307B-F546-AA33-713D80C96A06}">
      <dgm:prSet/>
      <dgm:spPr/>
      <dgm:t>
        <a:bodyPr/>
        <a:lstStyle/>
        <a:p>
          <a:endParaRPr lang="en-US"/>
        </a:p>
      </dgm:t>
    </dgm:pt>
    <dgm:pt modelId="{1BC1676E-C4FC-2941-A32F-DAB4ED32D1AF}" type="sibTrans" cxnId="{1CA1AA88-307B-F546-AA33-713D80C96A06}">
      <dgm:prSet/>
      <dgm:spPr/>
      <dgm:t>
        <a:bodyPr/>
        <a:lstStyle/>
        <a:p>
          <a:endParaRPr lang="en-US"/>
        </a:p>
      </dgm:t>
    </dgm:pt>
    <dgm:pt modelId="{C5DD3250-EBF4-364C-8063-03D8004CE434}">
      <dgm:prSet/>
      <dgm:spPr/>
      <dgm:t>
        <a:bodyPr/>
        <a:lstStyle/>
        <a:p>
          <a:r>
            <a:rPr lang="en-US" dirty="0"/>
            <a:t>Track merging by CKF</a:t>
          </a:r>
        </a:p>
      </dgm:t>
    </dgm:pt>
    <dgm:pt modelId="{4F678389-6AC3-3746-9C08-E62F976D7149}" type="parTrans" cxnId="{58257CBF-7DE6-7D4A-BE25-A249B878DD18}">
      <dgm:prSet/>
      <dgm:spPr/>
      <dgm:t>
        <a:bodyPr/>
        <a:lstStyle/>
        <a:p>
          <a:endParaRPr lang="en-US"/>
        </a:p>
      </dgm:t>
    </dgm:pt>
    <dgm:pt modelId="{CFD11745-BC3B-354B-8EF0-5F713F82C423}" type="sibTrans" cxnId="{58257CBF-7DE6-7D4A-BE25-A249B878DD18}">
      <dgm:prSet/>
      <dgm:spPr/>
      <dgm:t>
        <a:bodyPr/>
        <a:lstStyle/>
        <a:p>
          <a:endParaRPr lang="en-US"/>
        </a:p>
      </dgm:t>
    </dgm:pt>
    <dgm:pt modelId="{AE455FBF-059A-FC4F-BAA1-872100F8EED8}" type="pres">
      <dgm:prSet presAssocID="{47ED279D-F7E6-874D-90A2-9FFA0AA29D89}" presName="linearFlow" presStyleCnt="0">
        <dgm:presLayoutVars>
          <dgm:resizeHandles val="exact"/>
        </dgm:presLayoutVars>
      </dgm:prSet>
      <dgm:spPr/>
    </dgm:pt>
    <dgm:pt modelId="{94F1308A-AC54-274B-B57E-3F46DC64BEB1}" type="pres">
      <dgm:prSet presAssocID="{8AF12FF7-CC33-8B47-B1BD-C6358A7A1D75}" presName="node" presStyleLbl="node1" presStyleIdx="0" presStyleCnt="4">
        <dgm:presLayoutVars>
          <dgm:bulletEnabled val="1"/>
        </dgm:presLayoutVars>
      </dgm:prSet>
      <dgm:spPr/>
    </dgm:pt>
    <dgm:pt modelId="{F1EF52C8-F013-5144-8631-65CB5465654D}" type="pres">
      <dgm:prSet presAssocID="{0125C0B9-97D9-9A4E-840E-D306107769B4}" presName="sibTrans" presStyleLbl="sibTrans2D1" presStyleIdx="0" presStyleCnt="3"/>
      <dgm:spPr/>
    </dgm:pt>
    <dgm:pt modelId="{5EABEBAC-211C-2846-A0C9-9AFD97D4B4B6}" type="pres">
      <dgm:prSet presAssocID="{0125C0B9-97D9-9A4E-840E-D306107769B4}" presName="connectorText" presStyleLbl="sibTrans2D1" presStyleIdx="0" presStyleCnt="3"/>
      <dgm:spPr/>
    </dgm:pt>
    <dgm:pt modelId="{FCE7041A-8F97-E640-B5B1-1FB017C3DB02}" type="pres">
      <dgm:prSet presAssocID="{70FB9E2B-E861-BE4F-A8AF-999642956120}" presName="node" presStyleLbl="node1" presStyleIdx="1" presStyleCnt="4">
        <dgm:presLayoutVars>
          <dgm:bulletEnabled val="1"/>
        </dgm:presLayoutVars>
      </dgm:prSet>
      <dgm:spPr/>
    </dgm:pt>
    <dgm:pt modelId="{5E6C5A00-5E05-6443-A072-50ED8C811B31}" type="pres">
      <dgm:prSet presAssocID="{16F51E10-9113-854A-8247-F6AC8D27BD19}" presName="sibTrans" presStyleLbl="sibTrans2D1" presStyleIdx="1" presStyleCnt="3"/>
      <dgm:spPr/>
    </dgm:pt>
    <dgm:pt modelId="{CDC86B2C-E4DE-6543-B767-D0CA2706B8D0}" type="pres">
      <dgm:prSet presAssocID="{16F51E10-9113-854A-8247-F6AC8D27BD19}" presName="connectorText" presStyleLbl="sibTrans2D1" presStyleIdx="1" presStyleCnt="3"/>
      <dgm:spPr/>
    </dgm:pt>
    <dgm:pt modelId="{D5C9A99E-1577-3B42-A129-D8ECE4420446}" type="pres">
      <dgm:prSet presAssocID="{A3458B9C-167A-064B-8492-119943495338}" presName="node" presStyleLbl="node1" presStyleIdx="2" presStyleCnt="4">
        <dgm:presLayoutVars>
          <dgm:bulletEnabled val="1"/>
        </dgm:presLayoutVars>
      </dgm:prSet>
      <dgm:spPr/>
    </dgm:pt>
    <dgm:pt modelId="{691E47CC-F52B-3B4A-B574-02D032E6C5BB}" type="pres">
      <dgm:prSet presAssocID="{1BC1676E-C4FC-2941-A32F-DAB4ED32D1AF}" presName="sibTrans" presStyleLbl="sibTrans2D1" presStyleIdx="2" presStyleCnt="3"/>
      <dgm:spPr/>
    </dgm:pt>
    <dgm:pt modelId="{3EE42547-411A-A143-B41D-41CEB417E648}" type="pres">
      <dgm:prSet presAssocID="{1BC1676E-C4FC-2941-A32F-DAB4ED32D1AF}" presName="connectorText" presStyleLbl="sibTrans2D1" presStyleIdx="2" presStyleCnt="3"/>
      <dgm:spPr/>
    </dgm:pt>
    <dgm:pt modelId="{4F8ACD36-EC13-6E46-B355-4D76EE5936F7}" type="pres">
      <dgm:prSet presAssocID="{C5DD3250-EBF4-364C-8063-03D8004CE434}" presName="node" presStyleLbl="node1" presStyleIdx="3" presStyleCnt="4">
        <dgm:presLayoutVars>
          <dgm:bulletEnabled val="1"/>
        </dgm:presLayoutVars>
      </dgm:prSet>
      <dgm:spPr/>
    </dgm:pt>
  </dgm:ptLst>
  <dgm:cxnLst>
    <dgm:cxn modelId="{E245E609-E34B-874E-99C9-C0CBB03EE42E}" type="presOf" srcId="{C5DD3250-EBF4-364C-8063-03D8004CE434}" destId="{4F8ACD36-EC13-6E46-B355-4D76EE5936F7}" srcOrd="0" destOrd="0" presId="urn:microsoft.com/office/officeart/2005/8/layout/process2"/>
    <dgm:cxn modelId="{C352F051-1DD8-B64B-9BCF-44B5E56ADD36}" type="presOf" srcId="{16F51E10-9113-854A-8247-F6AC8D27BD19}" destId="{5E6C5A00-5E05-6443-A072-50ED8C811B31}" srcOrd="0" destOrd="0" presId="urn:microsoft.com/office/officeart/2005/8/layout/process2"/>
    <dgm:cxn modelId="{208D5354-5F22-974A-9EEA-5F2169BB5D15}" type="presOf" srcId="{16F51E10-9113-854A-8247-F6AC8D27BD19}" destId="{CDC86B2C-E4DE-6543-B767-D0CA2706B8D0}" srcOrd="1" destOrd="0" presId="urn:microsoft.com/office/officeart/2005/8/layout/process2"/>
    <dgm:cxn modelId="{2346E563-828C-F349-B538-70A153ED915B}" type="presOf" srcId="{1BC1676E-C4FC-2941-A32F-DAB4ED32D1AF}" destId="{691E47CC-F52B-3B4A-B574-02D032E6C5BB}" srcOrd="0" destOrd="0" presId="urn:microsoft.com/office/officeart/2005/8/layout/process2"/>
    <dgm:cxn modelId="{136A2F65-6928-034D-BABD-1F23C9F0C979}" type="presOf" srcId="{0125C0B9-97D9-9A4E-840E-D306107769B4}" destId="{5EABEBAC-211C-2846-A0C9-9AFD97D4B4B6}" srcOrd="1" destOrd="0" presId="urn:microsoft.com/office/officeart/2005/8/layout/process2"/>
    <dgm:cxn modelId="{1DCAB26A-6906-274A-97B3-518F511C5C00}" type="presOf" srcId="{70FB9E2B-E861-BE4F-A8AF-999642956120}" destId="{FCE7041A-8F97-E640-B5B1-1FB017C3DB02}" srcOrd="0" destOrd="0" presId="urn:microsoft.com/office/officeart/2005/8/layout/process2"/>
    <dgm:cxn modelId="{C6428E86-1763-E649-A6E2-FFFF72491E1E}" type="presOf" srcId="{A3458B9C-167A-064B-8492-119943495338}" destId="{D5C9A99E-1577-3B42-A129-D8ECE4420446}" srcOrd="0" destOrd="0" presId="urn:microsoft.com/office/officeart/2005/8/layout/process2"/>
    <dgm:cxn modelId="{1CA1AA88-307B-F546-AA33-713D80C96A06}" srcId="{47ED279D-F7E6-874D-90A2-9FFA0AA29D89}" destId="{A3458B9C-167A-064B-8492-119943495338}" srcOrd="2" destOrd="0" parTransId="{F4A2ACB4-9AC3-424F-B3B9-484795E554B7}" sibTransId="{1BC1676E-C4FC-2941-A32F-DAB4ED32D1AF}"/>
    <dgm:cxn modelId="{58257CBF-7DE6-7D4A-BE25-A249B878DD18}" srcId="{47ED279D-F7E6-874D-90A2-9FFA0AA29D89}" destId="{C5DD3250-EBF4-364C-8063-03D8004CE434}" srcOrd="3" destOrd="0" parTransId="{4F678389-6AC3-3746-9C08-E62F976D7149}" sibTransId="{CFD11745-BC3B-354B-8EF0-5F713F82C423}"/>
    <dgm:cxn modelId="{F0A1FEBF-DA13-9C44-93B0-C52895A2457C}" type="presOf" srcId="{0125C0B9-97D9-9A4E-840E-D306107769B4}" destId="{F1EF52C8-F013-5144-8631-65CB5465654D}" srcOrd="0" destOrd="0" presId="urn:microsoft.com/office/officeart/2005/8/layout/process2"/>
    <dgm:cxn modelId="{BD48A4C1-EB66-2F40-86DA-4B4701A24A9D}" type="presOf" srcId="{8AF12FF7-CC33-8B47-B1BD-C6358A7A1D75}" destId="{94F1308A-AC54-274B-B57E-3F46DC64BEB1}" srcOrd="0" destOrd="0" presId="urn:microsoft.com/office/officeart/2005/8/layout/process2"/>
    <dgm:cxn modelId="{8FECB9C6-A5DD-1448-BD45-61AE44C7F1EA}" srcId="{47ED279D-F7E6-874D-90A2-9FFA0AA29D89}" destId="{70FB9E2B-E861-BE4F-A8AF-999642956120}" srcOrd="1" destOrd="0" parTransId="{5C2796C8-7BB3-8B49-BE16-74AF09FE8C79}" sibTransId="{16F51E10-9113-854A-8247-F6AC8D27BD19}"/>
    <dgm:cxn modelId="{F6DE64E5-F4DE-404E-8B8A-62D269540F59}" type="presOf" srcId="{1BC1676E-C4FC-2941-A32F-DAB4ED32D1AF}" destId="{3EE42547-411A-A143-B41D-41CEB417E648}" srcOrd="1" destOrd="0" presId="urn:microsoft.com/office/officeart/2005/8/layout/process2"/>
    <dgm:cxn modelId="{3C5FEDE7-75C3-5F44-B7CE-F8BDDA367D84}" type="presOf" srcId="{47ED279D-F7E6-874D-90A2-9FFA0AA29D89}" destId="{AE455FBF-059A-FC4F-BAA1-872100F8EED8}" srcOrd="0" destOrd="0" presId="urn:microsoft.com/office/officeart/2005/8/layout/process2"/>
    <dgm:cxn modelId="{88E276FB-88B7-634E-9FA4-B18945273ED3}" srcId="{47ED279D-F7E6-874D-90A2-9FFA0AA29D89}" destId="{8AF12FF7-CC33-8B47-B1BD-C6358A7A1D75}" srcOrd="0" destOrd="0" parTransId="{28C510C6-F6F3-3647-AC77-446E97DB362A}" sibTransId="{0125C0B9-97D9-9A4E-840E-D306107769B4}"/>
    <dgm:cxn modelId="{B9AA63B2-9180-1443-8976-3E123961416F}" type="presParOf" srcId="{AE455FBF-059A-FC4F-BAA1-872100F8EED8}" destId="{94F1308A-AC54-274B-B57E-3F46DC64BEB1}" srcOrd="0" destOrd="0" presId="urn:microsoft.com/office/officeart/2005/8/layout/process2"/>
    <dgm:cxn modelId="{27170C9D-E637-1243-B6CB-4F1D8FD205CE}" type="presParOf" srcId="{AE455FBF-059A-FC4F-BAA1-872100F8EED8}" destId="{F1EF52C8-F013-5144-8631-65CB5465654D}" srcOrd="1" destOrd="0" presId="urn:microsoft.com/office/officeart/2005/8/layout/process2"/>
    <dgm:cxn modelId="{355F2D84-9D44-C84D-B260-89DE87446839}" type="presParOf" srcId="{F1EF52C8-F013-5144-8631-65CB5465654D}" destId="{5EABEBAC-211C-2846-A0C9-9AFD97D4B4B6}" srcOrd="0" destOrd="0" presId="urn:microsoft.com/office/officeart/2005/8/layout/process2"/>
    <dgm:cxn modelId="{971D707A-128E-8840-9D1C-790A91743B6A}" type="presParOf" srcId="{AE455FBF-059A-FC4F-BAA1-872100F8EED8}" destId="{FCE7041A-8F97-E640-B5B1-1FB017C3DB02}" srcOrd="2" destOrd="0" presId="urn:microsoft.com/office/officeart/2005/8/layout/process2"/>
    <dgm:cxn modelId="{4AEA37CA-BB7B-E946-8851-5C192DF4DB4E}" type="presParOf" srcId="{AE455FBF-059A-FC4F-BAA1-872100F8EED8}" destId="{5E6C5A00-5E05-6443-A072-50ED8C811B31}" srcOrd="3" destOrd="0" presId="urn:microsoft.com/office/officeart/2005/8/layout/process2"/>
    <dgm:cxn modelId="{17DD4351-D422-534E-97F4-0CC4328BE0B2}" type="presParOf" srcId="{5E6C5A00-5E05-6443-A072-50ED8C811B31}" destId="{CDC86B2C-E4DE-6543-B767-D0CA2706B8D0}" srcOrd="0" destOrd="0" presId="urn:microsoft.com/office/officeart/2005/8/layout/process2"/>
    <dgm:cxn modelId="{D100DAF0-624D-6641-957F-8DAE3939293B}" type="presParOf" srcId="{AE455FBF-059A-FC4F-BAA1-872100F8EED8}" destId="{D5C9A99E-1577-3B42-A129-D8ECE4420446}" srcOrd="4" destOrd="0" presId="urn:microsoft.com/office/officeart/2005/8/layout/process2"/>
    <dgm:cxn modelId="{4401E961-8098-CF46-98EA-32D681E10D44}" type="presParOf" srcId="{AE455FBF-059A-FC4F-BAA1-872100F8EED8}" destId="{691E47CC-F52B-3B4A-B574-02D032E6C5BB}" srcOrd="5" destOrd="0" presId="urn:microsoft.com/office/officeart/2005/8/layout/process2"/>
    <dgm:cxn modelId="{D09E8F32-F822-FD4B-8007-146E09A25D31}" type="presParOf" srcId="{691E47CC-F52B-3B4A-B574-02D032E6C5BB}" destId="{3EE42547-411A-A143-B41D-41CEB417E648}" srcOrd="0" destOrd="0" presId="urn:microsoft.com/office/officeart/2005/8/layout/process2"/>
    <dgm:cxn modelId="{B53C6135-709E-4447-9690-6F477B5010C6}" type="presParOf" srcId="{AE455FBF-059A-FC4F-BAA1-872100F8EED8}" destId="{4F8ACD36-EC13-6E46-B355-4D76EE5936F7}"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1308A-AC54-274B-B57E-3F46DC64BEB1}">
      <dsp:nvSpPr>
        <dsp:cNvPr id="0" name=""/>
        <dsp:cNvSpPr/>
      </dsp:nvSpPr>
      <dsp:spPr>
        <a:xfrm>
          <a:off x="223119" y="2124"/>
          <a:ext cx="1531360" cy="7903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Event Simulation</a:t>
          </a:r>
        </a:p>
      </dsp:txBody>
      <dsp:txXfrm>
        <a:off x="246268" y="25273"/>
        <a:ext cx="1485062" cy="744081"/>
      </dsp:txXfrm>
    </dsp:sp>
    <dsp:sp modelId="{F1EF52C8-F013-5144-8631-65CB5465654D}">
      <dsp:nvSpPr>
        <dsp:cNvPr id="0" name=""/>
        <dsp:cNvSpPr/>
      </dsp:nvSpPr>
      <dsp:spPr>
        <a:xfrm rot="5400000">
          <a:off x="840603" y="812263"/>
          <a:ext cx="296392" cy="355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882098" y="841902"/>
        <a:ext cx="213402" cy="207474"/>
      </dsp:txXfrm>
    </dsp:sp>
    <dsp:sp modelId="{FCE7041A-8F97-E640-B5B1-1FB017C3DB02}">
      <dsp:nvSpPr>
        <dsp:cNvPr id="0" name=""/>
        <dsp:cNvSpPr/>
      </dsp:nvSpPr>
      <dsp:spPr>
        <a:xfrm>
          <a:off x="223119" y="1187694"/>
          <a:ext cx="1531360" cy="7903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Track finding by CA</a:t>
          </a:r>
        </a:p>
      </dsp:txBody>
      <dsp:txXfrm>
        <a:off x="246268" y="1210843"/>
        <a:ext cx="1485062" cy="744081"/>
      </dsp:txXfrm>
    </dsp:sp>
    <dsp:sp modelId="{5E6C5A00-5E05-6443-A072-50ED8C811B31}">
      <dsp:nvSpPr>
        <dsp:cNvPr id="0" name=""/>
        <dsp:cNvSpPr/>
      </dsp:nvSpPr>
      <dsp:spPr>
        <a:xfrm rot="5400000">
          <a:off x="840603" y="1997833"/>
          <a:ext cx="296392" cy="355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882098" y="2027472"/>
        <a:ext cx="213402" cy="207474"/>
      </dsp:txXfrm>
    </dsp:sp>
    <dsp:sp modelId="{D5C9A99E-1577-3B42-A129-D8ECE4420446}">
      <dsp:nvSpPr>
        <dsp:cNvPr id="0" name=""/>
        <dsp:cNvSpPr/>
      </dsp:nvSpPr>
      <dsp:spPr>
        <a:xfrm>
          <a:off x="223119" y="2373263"/>
          <a:ext cx="1531360" cy="7903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Track fitting by KF</a:t>
          </a:r>
        </a:p>
      </dsp:txBody>
      <dsp:txXfrm>
        <a:off x="246268" y="2396412"/>
        <a:ext cx="1485062" cy="744081"/>
      </dsp:txXfrm>
    </dsp:sp>
    <dsp:sp modelId="{691E47CC-F52B-3B4A-B574-02D032E6C5BB}">
      <dsp:nvSpPr>
        <dsp:cNvPr id="0" name=""/>
        <dsp:cNvSpPr/>
      </dsp:nvSpPr>
      <dsp:spPr>
        <a:xfrm rot="5400000">
          <a:off x="840603" y="3183403"/>
          <a:ext cx="296392" cy="355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882098" y="3213042"/>
        <a:ext cx="213402" cy="207474"/>
      </dsp:txXfrm>
    </dsp:sp>
    <dsp:sp modelId="{4F8ACD36-EC13-6E46-B355-4D76EE5936F7}">
      <dsp:nvSpPr>
        <dsp:cNvPr id="0" name=""/>
        <dsp:cNvSpPr/>
      </dsp:nvSpPr>
      <dsp:spPr>
        <a:xfrm>
          <a:off x="223119" y="3558833"/>
          <a:ext cx="1531360" cy="7903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Track merging by CKF</a:t>
          </a:r>
        </a:p>
      </dsp:txBody>
      <dsp:txXfrm>
        <a:off x="246268" y="3581982"/>
        <a:ext cx="1485062" cy="7440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15T13:04:53.463"/>
    </inkml:context>
    <inkml:brush xml:id="br0">
      <inkml:brushProperty name="width" value="0.5" units="cm"/>
      <inkml:brushProperty name="height" value="1" units="cm"/>
      <inkml:brushProperty name="color" value="#E6E6E6"/>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15T13:03:48.96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2941,'3'-2,"0"0,-1 1,1-1,-1 0,0 0,0 0,0 0,0-1,0 1,0-1,0 1,-1-1,3-4,9-12,37-37,-3-2,45-74,-71 102,-3-1,0 0,-2-2,-1 0,12-43,-17 42,-2 0,4-44,-7 47,14-50,-12 57,-1 0,-1 0,3-44,4-20,1 0,-11 65,2-1,0 2,2-1,0 0,15-31,6-27,-21 65,0 0,1 1,13-22,-12 24,-1 0,-1 0,0 0,-1-1,4-14,27-91,-23 81,12-55,44-159,-44 151,-16 72,-2 0,0-1,4-58,-10 64,2 0,7-27,0-2,-2 0,0 11,-3-1,1-45,-6 55,-1 1,-1-1,-12-55,6 46,6 22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15T13:03:53.78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263 4338,'3'-138,"-6"-152,-9 222,7 49,2 1,-2-28,4-5,1 22,-1 0,-1 0,-10-45,-14-76,19 105,3 0,1 0,5-85,1 27,-3 100,0-29,0-1,3 1,9-54,33-59,-7 25,2 9,-5 16,-12 34,-17 48,-1 0,0 0,-1 0,0 0,-1-1,2-18,-2 1,2 1,2 0,14-45,-9 38,10-62,-16-1,-6 71,2 1,9-52,-4 36,-2 1,-2-1,-2 0,-4-47,0-10,1 85,0 1,0-1,-2 1,0 0,-1 0,0 1,-1 0,-13-23,8 15,1 0,-12-37,12 23,-2 1,-1 0,-22-41,-59-115,70 135,13 28,-1 1,-18-29,24 43,-1-1,2 1,0-1,-4-18,-11-29,-56-141,31 72,38 116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15T13:03:56.73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1186 4403,'2'0,"-1"0,0-1,0 1,0-1,0 0,0 1,0-1,0 0,0 1,0-1,0 0,0 0,0 0,-1 0,1 0,0 0,-1 0,1 0,-1 0,1 0,-1 0,1-1,-1 1,0 0,0 0,1 0,-1-3,5-37,-5 36,2-234,-3 122,0 103,-1 1,0-1,0 1,-1 0,-1 0,0 0,-8-15,-47-84,57 108,-25-52,22 43,0 1,-1 1,-1-1,1 1,-18-21,-43-44,-52-53,-15 0,109 105,1-2,-39-52,-8-12,60 76,1-1,0 0,2 0,0-1,0 0,-8-29,-21-41,-8-15,31 66,-21-38,7 18,-33-95,10 20,13 25,29 74,-2 1,0 0,-17-28,22 47,1-1,1 0,0-1,1 1,0-1,-1-14,1 9,0 1,-10-27,7 24,0-1,2 0,0 0,-1-24,-7-40,5 39,2 0,2 0,6-82,0 26,-2 72,2 1,1-1,15-54,-6 31,-1-39,-11 74,0-1,2 1,0 0,1 0,9-24,19-62,-12 35,-16 61,1-1,-1 1,2 0,-1 0,1 1,0-1,0 1,13-10,-9 8,-1-1,0 0,14-20,18-35,-25 41,0-1,-2-1,-1 0,19-54,31-83,-55 145,16-33,-19 35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15T13:04:04.210"/>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556 4512,'-1'0,"0"-1,0 0,-1 1,1-1,0 0,0 0,0 1,0-1,0 0,0 0,0 0,0 0,0 0,1-1,-1 1,0 0,1 0,-1 0,0-1,1 0,-14-34,12 30,-3-12,1-1,0 1,-1-38,4 38,0 0,-1 1,-1 0,-1 0,-7-21,-57-140,-8-8,25 70,12 30,28 63,0-1,-8-25,-49-132,49 100,14 55,-15-49,9 42,2 0,-8-65,-8-29,17 100,1 0,2 0,0-1,2 0,1-30,1-37,4-88,0 168,1 0,1 1,1-1,0 1,1 0,0 0,1 1,13-18,-7 11,3-3,1 1,1 1,1 0,28-22,-26 25,-1-2,-1 0,-1-2,22-30,-17 19,48-52,-45 56,42-62,-60 79,1 0,1 0,18-15,-2 1,-14 13,-1-1,0 0,0-1,13-24,7-15,29-56,-9 35,10-38,-58 106,-1-1,1 1,-2 0,1-1,-1 0,0 0,-1 0,0 0,0 0,0 0,-1 0,-1 0,1 0,-1 0,-1 0,1 1,-1-1,-1 0,1 1,-1-1,-1 1,1 0,-1 0,0 0,-1 0,0 1,0 0,0 0,-8-7,-210-206,107 102,81 80,1-1,3-2,-36-57,40 51,14 23,-1 0,0 1,-27-31,-35-46,64 85,0-1,1 0,1-1,0 0,-13-32,21 43,-1 0,0 0,0 0,0 0,-1 1,-4-6,4 5,-6-6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15T13:04:20.49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3116,'2'0,"0"0,0-1,0 1,1-1,-1 1,0-1,-1 0,1 0,0 0,0 0,0 0,0 0,-1 0,1-1,0 1,-1 0,1-1,-1 0,0 1,0-1,1 0,-1 0,1-2,21-58,-3 11,5 9,-2-2,-2-1,30-87,-6 6,-40 112,0-1,0 1,2 0,9-15,-10 19,-1 0,0 0,0-1,-1 1,0-1,-1 0,0 0,2-18,-6-206,2-33,22 141,-18 86,16-67,-13 74,-1-1,-2 0,1-38,-4 31,3 0,16-71,2-16,0 2,-20 106,0 0,2 0,11-35,7-25,-14 33,-1-1,2-82,-9 118,0 1,1-1,1 0,0 1,1-1,0 1,1 0,10-18,-9 18,0 0,-1-1,0 0,-1-1,0 1,-1-1,2-15,-5-150,-1 81,1 76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15T13:04:27.932"/>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1009 3045,'-1'-15,"-1"0,-1 0,0 0,-1 0,-1 0,0 1,-10-19,7 16,1 1,1-1,1-1,-6-32,9 29,-1 1,-1-1,0 1,-2 0,0 0,-1 1,-1 0,-1 0,-1 1,0 0,-13-17,6 13,1-2,-14-27,2 4,11 10,15 31,0 1,0 0,-1 0,1 0,-1 1,0-1,0 1,0-1,-1 1,-7-7,2 2,0 1,1-1,0-1,1 1,-9-17,-15-17,-8-2,22 27,1-2,0 0,1 0,1-1,-18-37,19 31,-2 1,-1 1,-32-39,46 62,0-1,-10-13,0 0,0-1,-15-32,-10-14,28 49,1 1,0-2,1 1,-7-20,2-1,-25-46,5 12,5 31,1 3,0-16,18 39,0-1,2 0,-1-1,2 1,0-1,0 0,1-1,1 1,1-1,-2-17,4 28,3-156,-1 136,2 1,0-1,1 1,14-37,-15 45,1 1,3-30,-7 32,1 0,1 0,0 0,1 0,7-16,-1 3,-1 0,-2-1,0 0,6-52,-9 41,-1-52,-4 60,2 0,1 0,9-40,14-81,-20 133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15T13:05:06.722"/>
    </inkml:context>
    <inkml:brush xml:id="br0">
      <inkml:brushProperty name="width" value="0.5" units="cm"/>
      <inkml:brushProperty name="height" value="1" units="cm"/>
      <inkml:brushProperty name="color" value="#D9AEFF"/>
      <inkml:brushProperty name="tip" value="rectangle"/>
      <inkml:brushProperty name="rasterOp" value="maskPen"/>
      <inkml:brushProperty name="ignorePressure" value="1"/>
    </inkml:brush>
  </inkml:definitions>
  <inkml:trace contextRef="#ctx0" brushRef="#br0">227 4679,'-1'0,"-1"-1,0 1,0-1,0 1,0-1,1 0,-1 0,0 0,1 0,-1 0,1 0,-1 0,1-1,-1 1,1 0,0-1,-2-1,-22-35,10 16,4 9,1-1,0-1,1 0,-11-23,-8-15,22 43,0-1,1 1,0-1,1 1,0-1,0-1,1 1,1 0,-2-18,-9-64,8 65,-2-52,8-575,0 639,0 1,2-1,4-18,5-36,1-19,-8 62,-1 0,1-30,-6-11,-1 30,3 1,0-1,14-68,-11 84,2 0,1 0,0 1,2 0,12-22,67-128,-69 125,-10 22,2 1,18-32,-18 37,-2-1,14-39,8-15,56-126,-81 183,0 0,6-28,11-28,-3 15,-15 41,1 1,13-29,-16 39,4-8,0 0,1 0,0 1,1 0,0 0,1 1,15-13,51-50,0-2,-64 64,0-1,-1 0,-1-1,16-24,8-12,15-15,57-98,-52 65,-36 62,37-54,2-5,-23 10,-27 63,1 1,15-30,-19 43,-1 1,0-1,0 0,-1-1,0 1,1-10,-2 10,0 0,1 0,0 0,0 1,1-1,0 1,4-8,78-126,-57 78,-24 53,-1-1,2 1,0 0,0 0,9-12,6-5,0-1,-2 0,20-43,-31 54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15T13:05:10.843"/>
    </inkml:context>
    <inkml:brush xml:id="br0">
      <inkml:brushProperty name="width" value="0.5" units="cm"/>
      <inkml:brushProperty name="height" value="1" units="cm"/>
      <inkml:brushProperty name="color" value="#D9AEFF"/>
      <inkml:brushProperty name="tip" value="rectangle"/>
      <inkml:brushProperty name="rasterOp" value="maskPen"/>
      <inkml:brushProperty name="ignorePressure" value="1"/>
    </inkml:brush>
  </inkml:definitions>
  <inkml:trace contextRef="#ctx0" brushRef="#br0">227 1775,'0'-2,"1"-29,-1 1,-1-1,-2 1,-1 0,-1 0,-18-54,15 59,1 0,-3-26,5 24,-15-46,9 42,1-2,2 1,-6-55,11 75,1 1,-1-1,-1 1,0 0,-1 0,-11-19,10 20,1 1,0-1,1 0,0 0,0-1,1 1,1-1,-3-13,-7-66,8 67,0 0,2 0,1-44,1 63,1 0,0 1,0-1,1 0,-1 1,1 0,0-1,0 1,0 0,0 0,0 0,1 0,0 0,-1 1,5-4,57-39,-16 12,-22 11,-11 10,-1-1,22-24,-20 20,0 0,2 1,22-15,17-17,-18 9,63-83,-72 85,2 1,1 2,42-34,-60 56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62588-6A0E-4172-995D-DDAFFD8E7CF6}" type="datetimeFigureOut">
              <a:rPr lang="zh-CN" altLang="en-US" smtClean="0"/>
              <a:t>2024/5/17</a:t>
            </a:fld>
            <a:endParaRPr lang="zh-CN"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5BD41-096B-4AF5-974B-F958DC3C61E6}" type="slidenum">
              <a:rPr lang="zh-CN" altLang="en-US" smtClean="0"/>
              <a:t>‹#›</a:t>
            </a:fld>
            <a:endParaRPr lang="zh-CN" altLang="en-US"/>
          </a:p>
        </p:txBody>
      </p:sp>
    </p:spTree>
    <p:extLst>
      <p:ext uri="{BB962C8B-B14F-4D97-AF65-F5344CB8AC3E}">
        <p14:creationId xmlns:p14="http://schemas.microsoft.com/office/powerpoint/2010/main" val="414204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8745BD41-096B-4AF5-974B-F958DC3C61E6}" type="slidenum">
              <a:rPr lang="zh-CN" altLang="en-US" smtClean="0"/>
              <a:t>26</a:t>
            </a:fld>
            <a:endParaRPr lang="zh-CN" altLang="en-US"/>
          </a:p>
        </p:txBody>
      </p:sp>
    </p:spTree>
    <p:extLst>
      <p:ext uri="{BB962C8B-B14F-4D97-AF65-F5344CB8AC3E}">
        <p14:creationId xmlns:p14="http://schemas.microsoft.com/office/powerpoint/2010/main" val="3492557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FCBE5A-EFEE-45BA-9647-36F43343B27F}" type="datetime1">
              <a:rPr lang="en-US" altLang="zh-CN" smtClean="0"/>
              <a:t>5/17/24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E8B2C-F8D6-324D-8D6E-98CE3E2F89A0}" type="slidenum">
              <a:rPr lang="en-US" smtClean="0"/>
              <a:t>‹#›</a:t>
            </a:fld>
            <a:endParaRPr lang="en-US"/>
          </a:p>
        </p:txBody>
      </p:sp>
    </p:spTree>
    <p:extLst>
      <p:ext uri="{BB962C8B-B14F-4D97-AF65-F5344CB8AC3E}">
        <p14:creationId xmlns:p14="http://schemas.microsoft.com/office/powerpoint/2010/main" val="95435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3B1D46-D528-47F4-9353-232978CACE8B}" type="datetime1">
              <a:rPr lang="en-US" altLang="zh-CN" smtClean="0"/>
              <a:t>5/17/24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E8B2C-F8D6-324D-8D6E-98CE3E2F89A0}" type="slidenum">
              <a:rPr lang="en-US" smtClean="0"/>
              <a:t>‹#›</a:t>
            </a:fld>
            <a:endParaRPr lang="en-US"/>
          </a:p>
        </p:txBody>
      </p:sp>
    </p:spTree>
    <p:extLst>
      <p:ext uri="{BB962C8B-B14F-4D97-AF65-F5344CB8AC3E}">
        <p14:creationId xmlns:p14="http://schemas.microsoft.com/office/powerpoint/2010/main" val="3986481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C99D16-3373-48F3-BDF7-8F870AC39C5A}" type="datetime1">
              <a:rPr lang="en-US" altLang="zh-CN" smtClean="0"/>
              <a:t>5/17/24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E8B2C-F8D6-324D-8D6E-98CE3E2F89A0}" type="slidenum">
              <a:rPr lang="en-US" smtClean="0"/>
              <a:t>‹#›</a:t>
            </a:fld>
            <a:endParaRPr lang="en-US"/>
          </a:p>
        </p:txBody>
      </p:sp>
    </p:spTree>
    <p:extLst>
      <p:ext uri="{BB962C8B-B14F-4D97-AF65-F5344CB8AC3E}">
        <p14:creationId xmlns:p14="http://schemas.microsoft.com/office/powerpoint/2010/main" val="82748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E39CC5-B421-4E60-A155-535F8C9A5570}" type="datetime1">
              <a:rPr lang="en-US" altLang="zh-CN" smtClean="0"/>
              <a:t>5/17/24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E8B2C-F8D6-324D-8D6E-98CE3E2F89A0}" type="slidenum">
              <a:rPr lang="en-US" smtClean="0"/>
              <a:t>‹#›</a:t>
            </a:fld>
            <a:endParaRPr lang="en-US"/>
          </a:p>
        </p:txBody>
      </p:sp>
    </p:spTree>
    <p:extLst>
      <p:ext uri="{BB962C8B-B14F-4D97-AF65-F5344CB8AC3E}">
        <p14:creationId xmlns:p14="http://schemas.microsoft.com/office/powerpoint/2010/main" val="410576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1B3F9D-7019-47BD-8026-82E1CD7CAD46}" type="datetime1">
              <a:rPr lang="en-US" altLang="zh-CN" smtClean="0"/>
              <a:t>5/17/24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E8B2C-F8D6-324D-8D6E-98CE3E2F89A0}" type="slidenum">
              <a:rPr lang="en-US" smtClean="0"/>
              <a:t>‹#›</a:t>
            </a:fld>
            <a:endParaRPr lang="en-US"/>
          </a:p>
        </p:txBody>
      </p:sp>
    </p:spTree>
    <p:extLst>
      <p:ext uri="{BB962C8B-B14F-4D97-AF65-F5344CB8AC3E}">
        <p14:creationId xmlns:p14="http://schemas.microsoft.com/office/powerpoint/2010/main" val="1399367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765A2D-3FDB-4289-90CD-6612C11F16D0}" type="datetime1">
              <a:rPr lang="en-US" altLang="zh-CN" smtClean="0"/>
              <a:t>5/17/24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E8B2C-F8D6-324D-8D6E-98CE3E2F89A0}" type="slidenum">
              <a:rPr lang="en-US" smtClean="0"/>
              <a:t>‹#›</a:t>
            </a:fld>
            <a:endParaRPr lang="en-US"/>
          </a:p>
        </p:txBody>
      </p:sp>
    </p:spTree>
    <p:extLst>
      <p:ext uri="{BB962C8B-B14F-4D97-AF65-F5344CB8AC3E}">
        <p14:creationId xmlns:p14="http://schemas.microsoft.com/office/powerpoint/2010/main" val="20800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2C9F36-E75E-4DF1-8C45-B94FD787EF68}" type="datetime1">
              <a:rPr lang="en-US" altLang="zh-CN" smtClean="0"/>
              <a:t>5/17/24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E8B2C-F8D6-324D-8D6E-98CE3E2F89A0}" type="slidenum">
              <a:rPr lang="en-US" smtClean="0"/>
              <a:t>‹#›</a:t>
            </a:fld>
            <a:endParaRPr lang="en-US"/>
          </a:p>
        </p:txBody>
      </p:sp>
    </p:spTree>
    <p:extLst>
      <p:ext uri="{BB962C8B-B14F-4D97-AF65-F5344CB8AC3E}">
        <p14:creationId xmlns:p14="http://schemas.microsoft.com/office/powerpoint/2010/main" val="1697498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26A8DE-C0F5-4CB2-B3DF-6A1A337D0394}" type="datetime1">
              <a:rPr lang="en-US" altLang="zh-CN" smtClean="0"/>
              <a:t>5/17/24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E8B2C-F8D6-324D-8D6E-98CE3E2F89A0}" type="slidenum">
              <a:rPr lang="en-US" smtClean="0"/>
              <a:t>‹#›</a:t>
            </a:fld>
            <a:endParaRPr lang="en-US"/>
          </a:p>
        </p:txBody>
      </p:sp>
    </p:spTree>
    <p:extLst>
      <p:ext uri="{BB962C8B-B14F-4D97-AF65-F5344CB8AC3E}">
        <p14:creationId xmlns:p14="http://schemas.microsoft.com/office/powerpoint/2010/main" val="3774160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B7B94E-03AA-49B4-941B-7965C6DCEBD5}" type="datetime1">
              <a:rPr lang="en-US" altLang="zh-CN" smtClean="0"/>
              <a:t>5/17/24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E8B2C-F8D6-324D-8D6E-98CE3E2F89A0}" type="slidenum">
              <a:rPr lang="en-US" smtClean="0"/>
              <a:t>‹#›</a:t>
            </a:fld>
            <a:endParaRPr lang="en-US"/>
          </a:p>
        </p:txBody>
      </p:sp>
    </p:spTree>
    <p:extLst>
      <p:ext uri="{BB962C8B-B14F-4D97-AF65-F5344CB8AC3E}">
        <p14:creationId xmlns:p14="http://schemas.microsoft.com/office/powerpoint/2010/main" val="3868385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FAA67F-DF99-4413-AC9A-1D98A3838A34}" type="datetime1">
              <a:rPr lang="en-US" altLang="zh-CN" smtClean="0"/>
              <a:t>5/17/24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E8B2C-F8D6-324D-8D6E-98CE3E2F89A0}" type="slidenum">
              <a:rPr lang="en-US" smtClean="0"/>
              <a:t>‹#›</a:t>
            </a:fld>
            <a:endParaRPr lang="en-US"/>
          </a:p>
        </p:txBody>
      </p:sp>
    </p:spTree>
    <p:extLst>
      <p:ext uri="{BB962C8B-B14F-4D97-AF65-F5344CB8AC3E}">
        <p14:creationId xmlns:p14="http://schemas.microsoft.com/office/powerpoint/2010/main" val="278027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CA7FC8-01FB-4546-845F-1C472BFAEE56}" type="datetime1">
              <a:rPr lang="en-US" altLang="zh-CN" smtClean="0"/>
              <a:t>5/17/24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E8B2C-F8D6-324D-8D6E-98CE3E2F89A0}" type="slidenum">
              <a:rPr lang="en-US" smtClean="0"/>
              <a:t>‹#›</a:t>
            </a:fld>
            <a:endParaRPr lang="en-US"/>
          </a:p>
        </p:txBody>
      </p:sp>
    </p:spTree>
    <p:extLst>
      <p:ext uri="{BB962C8B-B14F-4D97-AF65-F5344CB8AC3E}">
        <p14:creationId xmlns:p14="http://schemas.microsoft.com/office/powerpoint/2010/main" val="4162030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205F0-7616-4EBE-A75B-EF54A70F1632}" type="datetime1">
              <a:rPr lang="en-US" altLang="zh-CN" smtClean="0"/>
              <a:t>5/17/24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E8B2C-F8D6-324D-8D6E-98CE3E2F89A0}" type="slidenum">
              <a:rPr lang="en-US" smtClean="0"/>
              <a:t>‹#›</a:t>
            </a:fld>
            <a:endParaRPr lang="en-US"/>
          </a:p>
        </p:txBody>
      </p:sp>
    </p:spTree>
    <p:extLst>
      <p:ext uri="{BB962C8B-B14F-4D97-AF65-F5344CB8AC3E}">
        <p14:creationId xmlns:p14="http://schemas.microsoft.com/office/powerpoint/2010/main" val="2724831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8" Type="http://schemas.openxmlformats.org/officeDocument/2006/relationships/customXml" Target="../ink/ink3.xml"/><Relationship Id="rId26" Type="http://schemas.openxmlformats.org/officeDocument/2006/relationships/customXml" Target="../ink/ink7.xml"/><Relationship Id="rId21" Type="http://schemas.openxmlformats.org/officeDocument/2006/relationships/image" Target="../media/image41.png"/><Relationship Id="rId17" Type="http://schemas.openxmlformats.org/officeDocument/2006/relationships/image" Target="../media/image2.png"/><Relationship Id="rId25" Type="http://schemas.openxmlformats.org/officeDocument/2006/relationships/image" Target="../media/image60.png"/><Relationship Id="rId2" Type="http://schemas.openxmlformats.org/officeDocument/2006/relationships/customXml" Target="../ink/ink1.xml"/><Relationship Id="rId16" Type="http://schemas.openxmlformats.org/officeDocument/2006/relationships/customXml" Target="../ink/ink2.xml"/><Relationship Id="rId20" Type="http://schemas.openxmlformats.org/officeDocument/2006/relationships/customXml" Target="../ink/ink4.xml"/><Relationship Id="rId29" Type="http://schemas.openxmlformats.org/officeDocument/2006/relationships/image" Target="../media/image90.png"/><Relationship Id="rId1" Type="http://schemas.openxmlformats.org/officeDocument/2006/relationships/slideLayout" Target="../slideLayouts/slideLayout2.xml"/><Relationship Id="rId24" Type="http://schemas.openxmlformats.org/officeDocument/2006/relationships/customXml" Target="../ink/ink6.xml"/><Relationship Id="rId15" Type="http://schemas.openxmlformats.org/officeDocument/2006/relationships/image" Target="../media/image80.png"/><Relationship Id="rId23" Type="http://schemas.openxmlformats.org/officeDocument/2006/relationships/image" Target="../media/image50.png"/><Relationship Id="rId28" Type="http://schemas.openxmlformats.org/officeDocument/2006/relationships/customXml" Target="../ink/ink8.xml"/><Relationship Id="rId19" Type="http://schemas.openxmlformats.org/officeDocument/2006/relationships/image" Target="../media/image31.png"/><Relationship Id="rId31" Type="http://schemas.openxmlformats.org/officeDocument/2006/relationships/image" Target="../media/image100.png"/><Relationship Id="rId22" Type="http://schemas.openxmlformats.org/officeDocument/2006/relationships/customXml" Target="../ink/ink5.xml"/><Relationship Id="rId27" Type="http://schemas.openxmlformats.org/officeDocument/2006/relationships/image" Target="../media/image70.png"/><Relationship Id="rId30" Type="http://schemas.openxmlformats.org/officeDocument/2006/relationships/customXml" Target="../ink/ink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39634-CB5A-964A-A83E-F52EA6117720}"/>
              </a:ext>
            </a:extLst>
          </p:cNvPr>
          <p:cNvSpPr>
            <a:spLocks noGrp="1"/>
          </p:cNvSpPr>
          <p:nvPr>
            <p:ph type="ctrTitle"/>
          </p:nvPr>
        </p:nvSpPr>
        <p:spPr>
          <a:xfrm>
            <a:off x="685800" y="1644879"/>
            <a:ext cx="7772400" cy="2387600"/>
          </a:xfrm>
        </p:spPr>
        <p:txBody>
          <a:bodyPr/>
          <a:lstStyle/>
          <a:p>
            <a:r>
              <a:rPr lang="en-US" b="1" dirty="0">
                <a:latin typeface="Britannic Bold" panose="020B0903060703020204" pitchFamily="34" charset="77"/>
                <a:cs typeface="Aharoni" panose="020F0502020204030204" pitchFamily="34" charset="0"/>
              </a:rPr>
              <a:t>Track</a:t>
            </a:r>
            <a:r>
              <a:rPr lang="zh-CN" altLang="en-US" b="1" dirty="0">
                <a:latin typeface="Britannic Bold" panose="020B0903060703020204" pitchFamily="34" charset="77"/>
                <a:cs typeface="Aharoni" panose="020F0502020204030204" pitchFamily="34" charset="0"/>
              </a:rPr>
              <a:t> </a:t>
            </a:r>
            <a:r>
              <a:rPr lang="en-US" altLang="zh-CN" b="1" dirty="0">
                <a:latin typeface="Britannic Bold" panose="020B0903060703020204" pitchFamily="34" charset="77"/>
                <a:cs typeface="Aharoni" panose="020F0502020204030204" pitchFamily="34" charset="0"/>
              </a:rPr>
              <a:t>Finding for </a:t>
            </a:r>
            <a:br>
              <a:rPr lang="en-US" altLang="zh-CN" b="1" dirty="0">
                <a:latin typeface="Britannic Bold" panose="020B0903060703020204" pitchFamily="34" charset="77"/>
                <a:cs typeface="Aharoni" panose="020F0502020204030204" pitchFamily="34" charset="0"/>
              </a:rPr>
            </a:br>
            <a:r>
              <a:rPr lang="en-US" b="1" dirty="0">
                <a:latin typeface="Britannic Bold" panose="020B0903060703020204" pitchFamily="34" charset="77"/>
                <a:cs typeface="Aharoni" panose="020F0502020204030204" pitchFamily="34" charset="0"/>
              </a:rPr>
              <a:t>CEE TPC</a:t>
            </a:r>
          </a:p>
        </p:txBody>
      </p:sp>
      <p:sp>
        <p:nvSpPr>
          <p:cNvPr id="6" name="Subtitle 2">
            <a:extLst>
              <a:ext uri="{FF2B5EF4-FFF2-40B4-BE49-F238E27FC236}">
                <a16:creationId xmlns:a16="http://schemas.microsoft.com/office/drawing/2014/main" id="{0628C0FB-A055-7291-56AA-C0574C95957C}"/>
              </a:ext>
            </a:extLst>
          </p:cNvPr>
          <p:cNvSpPr>
            <a:spLocks noGrp="1"/>
          </p:cNvSpPr>
          <p:nvPr>
            <p:ph type="subTitle" idx="1"/>
          </p:nvPr>
        </p:nvSpPr>
        <p:spPr>
          <a:xfrm>
            <a:off x="2384385" y="4531677"/>
            <a:ext cx="6073815" cy="1203960"/>
          </a:xfrm>
        </p:spPr>
        <p:txBody>
          <a:bodyPr>
            <a:normAutofit/>
          </a:bodyPr>
          <a:lstStyle/>
          <a:p>
            <a:pPr algn="r"/>
            <a:r>
              <a:rPr lang="en-US" dirty="0">
                <a:latin typeface="Britannic Bold" panose="020B0903060703020204" pitchFamily="34" charset="77"/>
                <a:ea typeface="+mj-ea"/>
                <a:cs typeface="Aharoni" panose="020F0502020204030204" pitchFamily="34" charset="0"/>
              </a:rPr>
              <a:t>Hao </a:t>
            </a:r>
            <a:r>
              <a:rPr lang="en-US" dirty="0" err="1">
                <a:latin typeface="Britannic Bold" panose="020B0903060703020204" pitchFamily="34" charset="77"/>
                <a:ea typeface="+mj-ea"/>
                <a:cs typeface="Aharoni" panose="020F0502020204030204" pitchFamily="34" charset="0"/>
              </a:rPr>
              <a:t>Qiu</a:t>
            </a:r>
            <a:r>
              <a:rPr lang="en-US" dirty="0">
                <a:latin typeface="Britannic Bold" panose="020B0903060703020204" pitchFamily="34" charset="77"/>
                <a:ea typeface="+mj-ea"/>
                <a:cs typeface="Aharoni" panose="020F0502020204030204" pitchFamily="34" charset="0"/>
              </a:rPr>
              <a:t>, </a:t>
            </a:r>
            <a:r>
              <a:rPr lang="en-US" dirty="0" err="1">
                <a:latin typeface="Britannic Bold" panose="020B0903060703020204" pitchFamily="34" charset="77"/>
                <a:ea typeface="+mj-ea"/>
                <a:cs typeface="Aharoni" panose="020F0502020204030204" pitchFamily="34" charset="0"/>
              </a:rPr>
              <a:t>Dhananjaya</a:t>
            </a:r>
            <a:r>
              <a:rPr lang="en-US" dirty="0">
                <a:latin typeface="Britannic Bold" panose="020B0903060703020204" pitchFamily="34" charset="77"/>
                <a:ea typeface="+mj-ea"/>
                <a:cs typeface="Aharoni" panose="020F0502020204030204" pitchFamily="34" charset="0"/>
              </a:rPr>
              <a:t> ﻿Thakur, </a:t>
            </a:r>
            <a:r>
              <a:rPr lang="en-US" u="sng" dirty="0">
                <a:latin typeface="Britannic Bold" panose="020B0903060703020204" pitchFamily="34" charset="77"/>
                <a:ea typeface="+mj-ea"/>
                <a:cs typeface="Aharoni" panose="020F0502020204030204" pitchFamily="34" charset="0"/>
              </a:rPr>
              <a:t>Aiqiang Guo</a:t>
            </a:r>
          </a:p>
          <a:p>
            <a:r>
              <a:rPr lang="en-US" dirty="0">
                <a:latin typeface="Britannic Bold" panose="020B0903060703020204" pitchFamily="34" charset="77"/>
                <a:ea typeface="+mj-ea"/>
                <a:cs typeface="Aharoni" panose="020F0502020204030204" pitchFamily="34" charset="0"/>
              </a:rPr>
              <a:t>Institute of modern physics (IMP)</a:t>
            </a:r>
          </a:p>
          <a:p>
            <a:endParaRPr lang="en-US" dirty="0"/>
          </a:p>
          <a:p>
            <a:endParaRPr lang="en-US" dirty="0"/>
          </a:p>
          <a:p>
            <a:endParaRPr lang="en-US" dirty="0"/>
          </a:p>
        </p:txBody>
      </p:sp>
      <p:sp>
        <p:nvSpPr>
          <p:cNvPr id="7" name="TextBox 6">
            <a:extLst>
              <a:ext uri="{FF2B5EF4-FFF2-40B4-BE49-F238E27FC236}">
                <a16:creationId xmlns:a16="http://schemas.microsoft.com/office/drawing/2014/main" id="{8DB3E9D3-D7EC-4BBD-BDAB-E9D543005061}"/>
              </a:ext>
            </a:extLst>
          </p:cNvPr>
          <p:cNvSpPr txBox="1"/>
          <p:nvPr/>
        </p:nvSpPr>
        <p:spPr>
          <a:xfrm>
            <a:off x="1857154" y="5865503"/>
            <a:ext cx="5588389" cy="369332"/>
          </a:xfrm>
          <a:prstGeom prst="rect">
            <a:avLst/>
          </a:prstGeom>
          <a:noFill/>
        </p:spPr>
        <p:txBody>
          <a:bodyPr wrap="none" rtlCol="0">
            <a:spAutoFit/>
          </a:bodyPr>
          <a:lstStyle/>
          <a:p>
            <a:r>
              <a:rPr lang="zh-CN" altLang="en-US" sz="1800" b="1" i="0" u="none" strike="noStrike" dirty="0">
                <a:effectLst/>
                <a:latin typeface="Britannic Bold" panose="020B0903060703020204" pitchFamily="34" charset="77"/>
              </a:rPr>
              <a:t>实验粒子物理径迹重建研讨会</a:t>
            </a:r>
            <a:r>
              <a:rPr lang="en-US" altLang="zh-CN" sz="1800" b="1" i="0" u="none" strike="noStrike" dirty="0">
                <a:effectLst/>
                <a:latin typeface="Britannic Bold" panose="020B0903060703020204" pitchFamily="34" charset="77"/>
              </a:rPr>
              <a:t>– </a:t>
            </a:r>
            <a:r>
              <a:rPr lang="zh-CN" altLang="en-US" b="1" dirty="0">
                <a:latin typeface="Britannic Bold" panose="020B0903060703020204" pitchFamily="34" charset="77"/>
              </a:rPr>
              <a:t>郑州大学</a:t>
            </a:r>
            <a:r>
              <a:rPr lang="zh-CN" altLang="en-US" sz="1800" b="1" i="0" u="none" strike="noStrike" dirty="0">
                <a:effectLst/>
                <a:latin typeface="Britannic Bold" panose="020B0903060703020204" pitchFamily="34" charset="77"/>
              </a:rPr>
              <a:t> </a:t>
            </a:r>
            <a:r>
              <a:rPr lang="en-US" altLang="zh-CN" sz="1800" b="1" i="0" u="none" strike="noStrike" dirty="0">
                <a:effectLst/>
                <a:latin typeface="Britannic Bold" panose="020B0903060703020204" pitchFamily="34" charset="77"/>
              </a:rPr>
              <a:t>–</a:t>
            </a:r>
            <a:r>
              <a:rPr lang="zh-CN" altLang="en-US" sz="1800" b="1" i="0" u="none" strike="noStrike" dirty="0">
                <a:effectLst/>
                <a:latin typeface="Britannic Bold" panose="020B0903060703020204" pitchFamily="34" charset="77"/>
              </a:rPr>
              <a:t> </a:t>
            </a:r>
            <a:r>
              <a:rPr lang="en-US" b="1" dirty="0">
                <a:latin typeface="Britannic Bold" panose="020B0903060703020204" pitchFamily="34" charset="77"/>
              </a:rPr>
              <a:t>202</a:t>
            </a:r>
            <a:r>
              <a:rPr lang="en-US" altLang="zh-CN" b="1" dirty="0">
                <a:latin typeface="Britannic Bold" panose="020B0903060703020204" pitchFamily="34" charset="77"/>
              </a:rPr>
              <a:t>4</a:t>
            </a:r>
            <a:r>
              <a:rPr lang="en-US" b="1" dirty="0">
                <a:latin typeface="Britannic Bold" panose="020B0903060703020204" pitchFamily="34" charset="77"/>
              </a:rPr>
              <a:t>-0</a:t>
            </a:r>
            <a:r>
              <a:rPr lang="en-US" altLang="zh-CN" b="1" dirty="0">
                <a:latin typeface="Britannic Bold" panose="020B0903060703020204" pitchFamily="34" charset="77"/>
              </a:rPr>
              <a:t>5</a:t>
            </a:r>
            <a:endParaRPr lang="en-US" b="1" dirty="0">
              <a:latin typeface="Britannic Bold" panose="020B0903060703020204" pitchFamily="34" charset="77"/>
            </a:endParaRPr>
          </a:p>
        </p:txBody>
      </p:sp>
      <p:pic>
        <p:nvPicPr>
          <p:cNvPr id="4" name="Picture 3" descr="A blue and white logo&#10;&#10;Description automatically generated">
            <a:extLst>
              <a:ext uri="{FF2B5EF4-FFF2-40B4-BE49-F238E27FC236}">
                <a16:creationId xmlns:a16="http://schemas.microsoft.com/office/drawing/2014/main" id="{8B312456-58E6-4C80-6750-1345B7D7A8BD}"/>
              </a:ext>
            </a:extLst>
          </p:cNvPr>
          <p:cNvPicPr>
            <a:picLocks noChangeAspect="1"/>
          </p:cNvPicPr>
          <p:nvPr/>
        </p:nvPicPr>
        <p:blipFill>
          <a:blip r:embed="rId2"/>
          <a:stretch>
            <a:fillRect/>
          </a:stretch>
        </p:blipFill>
        <p:spPr>
          <a:xfrm>
            <a:off x="1857154" y="333379"/>
            <a:ext cx="1537030" cy="1427730"/>
          </a:xfrm>
          <a:prstGeom prst="rect">
            <a:avLst/>
          </a:prstGeom>
        </p:spPr>
      </p:pic>
      <p:pic>
        <p:nvPicPr>
          <p:cNvPr id="9" name="Picture 8" descr="A blue and red logo&#10;&#10;Description automatically generated">
            <a:extLst>
              <a:ext uri="{FF2B5EF4-FFF2-40B4-BE49-F238E27FC236}">
                <a16:creationId xmlns:a16="http://schemas.microsoft.com/office/drawing/2014/main" id="{40FB0D48-4957-B9D7-CDAA-D6DC100C9195}"/>
              </a:ext>
            </a:extLst>
          </p:cNvPr>
          <p:cNvPicPr>
            <a:picLocks noChangeAspect="1"/>
          </p:cNvPicPr>
          <p:nvPr/>
        </p:nvPicPr>
        <p:blipFill>
          <a:blip r:embed="rId3"/>
          <a:stretch>
            <a:fillRect/>
          </a:stretch>
        </p:blipFill>
        <p:spPr>
          <a:xfrm>
            <a:off x="458221" y="333379"/>
            <a:ext cx="1398933" cy="1311500"/>
          </a:xfrm>
          <a:prstGeom prst="rect">
            <a:avLst/>
          </a:prstGeom>
        </p:spPr>
      </p:pic>
    </p:spTree>
    <p:extLst>
      <p:ext uri="{BB962C8B-B14F-4D97-AF65-F5344CB8AC3E}">
        <p14:creationId xmlns:p14="http://schemas.microsoft.com/office/powerpoint/2010/main" val="3120018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9AE459-A717-A0A6-E014-EC7721A6D242}"/>
              </a:ext>
            </a:extLst>
          </p:cNvPr>
          <p:cNvSpPr>
            <a:spLocks noGrp="1"/>
          </p:cNvSpPr>
          <p:nvPr>
            <p:ph idx="1"/>
          </p:nvPr>
        </p:nvSpPr>
        <p:spPr>
          <a:xfrm>
            <a:off x="628650" y="1581149"/>
            <a:ext cx="7886700" cy="3913425"/>
          </a:xfrm>
        </p:spPr>
        <p:txBody>
          <a:bodyPr>
            <a:normAutofit/>
          </a:bodyPr>
          <a:lstStyle/>
          <a:p>
            <a:r>
              <a:rPr lang="en-US" altLang="zh-CN" sz="3200" dirty="0"/>
              <a:t>Create </a:t>
            </a:r>
            <a:r>
              <a:rPr lang="en-US" altLang="zh-CN" sz="3200" b="1" dirty="0">
                <a:solidFill>
                  <a:srgbClr val="FF0000"/>
                </a:solidFill>
              </a:rPr>
              <a:t>Graph</a:t>
            </a:r>
          </a:p>
          <a:p>
            <a:r>
              <a:rPr lang="en-US" altLang="zh-CN" sz="3200" dirty="0"/>
              <a:t>Create </a:t>
            </a:r>
            <a:r>
              <a:rPr lang="en-US" altLang="zh-CN" sz="3200" dirty="0">
                <a:solidFill>
                  <a:srgbClr val="FF0000"/>
                </a:solidFill>
              </a:rPr>
              <a:t>doublet</a:t>
            </a:r>
            <a:r>
              <a:rPr lang="en-US" altLang="zh-CN" sz="3200" dirty="0"/>
              <a:t> and </a:t>
            </a:r>
            <a:r>
              <a:rPr lang="en-US" altLang="zh-CN" sz="3200" dirty="0">
                <a:solidFill>
                  <a:srgbClr val="FF0000"/>
                </a:solidFill>
              </a:rPr>
              <a:t>cell</a:t>
            </a:r>
          </a:p>
          <a:p>
            <a:r>
              <a:rPr lang="en-US" altLang="zh-CN" sz="3200" dirty="0"/>
              <a:t>Connect cell</a:t>
            </a:r>
          </a:p>
          <a:p>
            <a:r>
              <a:rPr lang="en-US" altLang="zh-CN" sz="3200" dirty="0">
                <a:solidFill>
                  <a:srgbClr val="FF0000"/>
                </a:solidFill>
              </a:rPr>
              <a:t>Evolution</a:t>
            </a:r>
          </a:p>
          <a:p>
            <a:r>
              <a:rPr lang="en-US" altLang="zh-CN" sz="3200" dirty="0"/>
              <a:t>Find </a:t>
            </a:r>
            <a:r>
              <a:rPr lang="en-US" altLang="zh-CN" sz="3200" dirty="0" err="1"/>
              <a:t>Ntuplet</a:t>
            </a:r>
            <a:endParaRPr lang="zh-CN" altLang="en-US" sz="3200" dirty="0"/>
          </a:p>
        </p:txBody>
      </p:sp>
      <p:sp>
        <p:nvSpPr>
          <p:cNvPr id="4" name="Title 1">
            <a:extLst>
              <a:ext uri="{FF2B5EF4-FFF2-40B4-BE49-F238E27FC236}">
                <a16:creationId xmlns:a16="http://schemas.microsoft.com/office/drawing/2014/main" id="{175F298E-EDD4-3368-02E6-7A0200DEE821}"/>
              </a:ext>
            </a:extLst>
          </p:cNvPr>
          <p:cNvSpPr>
            <a:spLocks noGrp="1"/>
          </p:cNvSpPr>
          <p:nvPr>
            <p:ph type="title"/>
          </p:nvPr>
        </p:nvSpPr>
        <p:spPr>
          <a:xfrm>
            <a:off x="628650" y="18255"/>
            <a:ext cx="7886700" cy="1325563"/>
          </a:xfrm>
        </p:spPr>
        <p:txBody>
          <a:bodyPr/>
          <a:lstStyle/>
          <a:p>
            <a:r>
              <a:rPr lang="en-US" b="1" dirty="0"/>
              <a:t>The workflow of CA</a:t>
            </a:r>
          </a:p>
        </p:txBody>
      </p:sp>
      <p:sp>
        <p:nvSpPr>
          <p:cNvPr id="5" name="Slide Number Placeholder 4">
            <a:extLst>
              <a:ext uri="{FF2B5EF4-FFF2-40B4-BE49-F238E27FC236}">
                <a16:creationId xmlns:a16="http://schemas.microsoft.com/office/drawing/2014/main" id="{D87DC2DA-2F0E-0455-5AA6-80353781B7D2}"/>
              </a:ext>
            </a:extLst>
          </p:cNvPr>
          <p:cNvSpPr>
            <a:spLocks noGrp="1"/>
          </p:cNvSpPr>
          <p:nvPr>
            <p:ph type="sldNum" sz="quarter" idx="12"/>
          </p:nvPr>
        </p:nvSpPr>
        <p:spPr/>
        <p:txBody>
          <a:bodyPr/>
          <a:lstStyle/>
          <a:p>
            <a:fld id="{E51E8B2C-F8D6-324D-8D6E-98CE3E2F89A0}" type="slidenum">
              <a:rPr lang="en-US" smtClean="0"/>
              <a:t>10</a:t>
            </a:fld>
            <a:endParaRPr lang="en-US"/>
          </a:p>
        </p:txBody>
      </p:sp>
    </p:spTree>
    <p:extLst>
      <p:ext uri="{BB962C8B-B14F-4D97-AF65-F5344CB8AC3E}">
        <p14:creationId xmlns:p14="http://schemas.microsoft.com/office/powerpoint/2010/main" val="3821629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D7EC79-568E-1E23-C98D-405AC0092DC8}"/>
              </a:ext>
            </a:extLst>
          </p:cNvPr>
          <p:cNvSpPr txBox="1"/>
          <p:nvPr/>
        </p:nvSpPr>
        <p:spPr>
          <a:xfrm>
            <a:off x="7237708" y="6183824"/>
            <a:ext cx="184731" cy="369332"/>
          </a:xfrm>
          <a:prstGeom prst="rect">
            <a:avLst/>
          </a:prstGeom>
          <a:noFill/>
        </p:spPr>
        <p:txBody>
          <a:bodyPr wrap="none" rtlCol="0">
            <a:spAutoFit/>
          </a:bodyPr>
          <a:lstStyle/>
          <a:p>
            <a:endParaRPr lang="en-US" dirty="0"/>
          </a:p>
        </p:txBody>
      </p:sp>
      <p:sp>
        <p:nvSpPr>
          <p:cNvPr id="34" name="Title 1">
            <a:extLst>
              <a:ext uri="{FF2B5EF4-FFF2-40B4-BE49-F238E27FC236}">
                <a16:creationId xmlns:a16="http://schemas.microsoft.com/office/drawing/2014/main" id="{3C72C920-5469-6742-D44C-E219522730B1}"/>
              </a:ext>
            </a:extLst>
          </p:cNvPr>
          <p:cNvSpPr>
            <a:spLocks noGrp="1"/>
          </p:cNvSpPr>
          <p:nvPr>
            <p:ph type="title"/>
          </p:nvPr>
        </p:nvSpPr>
        <p:spPr>
          <a:xfrm>
            <a:off x="628650" y="18255"/>
            <a:ext cx="7886700" cy="1325563"/>
          </a:xfrm>
        </p:spPr>
        <p:txBody>
          <a:bodyPr/>
          <a:lstStyle/>
          <a:p>
            <a:r>
              <a:rPr lang="en-US" b="1" dirty="0"/>
              <a:t>Graph creation</a:t>
            </a:r>
          </a:p>
        </p:txBody>
      </p:sp>
      <p:sp>
        <p:nvSpPr>
          <p:cNvPr id="42" name="Star: 5 Points 41">
            <a:extLst>
              <a:ext uri="{FF2B5EF4-FFF2-40B4-BE49-F238E27FC236}">
                <a16:creationId xmlns:a16="http://schemas.microsoft.com/office/drawing/2014/main" id="{BED9A99A-80DD-60CE-3FA0-0561172A8E65}"/>
              </a:ext>
            </a:extLst>
          </p:cNvPr>
          <p:cNvSpPr/>
          <p:nvPr/>
        </p:nvSpPr>
        <p:spPr>
          <a:xfrm>
            <a:off x="3729162" y="5231958"/>
            <a:ext cx="163833" cy="1859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a:extLst>
              <a:ext uri="{FF2B5EF4-FFF2-40B4-BE49-F238E27FC236}">
                <a16:creationId xmlns:a16="http://schemas.microsoft.com/office/drawing/2014/main" id="{E0F98E7D-EBD9-3C29-5AB0-2814958FF68F}"/>
              </a:ext>
            </a:extLst>
          </p:cNvPr>
          <p:cNvSpPr txBox="1"/>
          <p:nvPr/>
        </p:nvSpPr>
        <p:spPr>
          <a:xfrm>
            <a:off x="3625864" y="5530083"/>
            <a:ext cx="360996" cy="369332"/>
          </a:xfrm>
          <a:prstGeom prst="rect">
            <a:avLst/>
          </a:prstGeom>
          <a:noFill/>
        </p:spPr>
        <p:txBody>
          <a:bodyPr wrap="none" rtlCol="0">
            <a:spAutoFit/>
          </a:bodyPr>
          <a:lstStyle/>
          <a:p>
            <a:r>
              <a:rPr lang="en-US" altLang="zh-CN" dirty="0"/>
              <a:t>IP</a:t>
            </a:r>
            <a:endParaRPr lang="zh-CN" altLang="en-US" dirty="0"/>
          </a:p>
        </p:txBody>
      </p:sp>
      <p:sp>
        <p:nvSpPr>
          <p:cNvPr id="48" name="Slide Number Placeholder 47">
            <a:extLst>
              <a:ext uri="{FF2B5EF4-FFF2-40B4-BE49-F238E27FC236}">
                <a16:creationId xmlns:a16="http://schemas.microsoft.com/office/drawing/2014/main" id="{72AD5F60-5230-A219-EE87-56A09B6377F4}"/>
              </a:ext>
            </a:extLst>
          </p:cNvPr>
          <p:cNvSpPr>
            <a:spLocks noGrp="1"/>
          </p:cNvSpPr>
          <p:nvPr>
            <p:ph type="sldNum" sz="quarter" idx="12"/>
          </p:nvPr>
        </p:nvSpPr>
        <p:spPr/>
        <p:txBody>
          <a:bodyPr/>
          <a:lstStyle/>
          <a:p>
            <a:fld id="{E51E8B2C-F8D6-324D-8D6E-98CE3E2F89A0}" type="slidenum">
              <a:rPr lang="en-US" smtClean="0"/>
              <a:t>11</a:t>
            </a:fld>
            <a:endParaRPr lang="en-US"/>
          </a:p>
        </p:txBody>
      </p:sp>
      <p:pic>
        <p:nvPicPr>
          <p:cNvPr id="13" name="图片 12" descr="图表, 直方图&#10;&#10;描述已自动生成">
            <a:extLst>
              <a:ext uri="{FF2B5EF4-FFF2-40B4-BE49-F238E27FC236}">
                <a16:creationId xmlns:a16="http://schemas.microsoft.com/office/drawing/2014/main" id="{4B15E774-D5C0-112C-7A59-7EE05E926638}"/>
              </a:ext>
            </a:extLst>
          </p:cNvPr>
          <p:cNvPicPr>
            <a:picLocks noChangeAspect="1"/>
          </p:cNvPicPr>
          <p:nvPr/>
        </p:nvPicPr>
        <p:blipFill>
          <a:blip r:embed="rId2"/>
          <a:stretch>
            <a:fillRect/>
          </a:stretch>
        </p:blipFill>
        <p:spPr>
          <a:xfrm>
            <a:off x="492724" y="962871"/>
            <a:ext cx="7648139" cy="5736104"/>
          </a:xfrm>
          <a:prstGeom prst="rect">
            <a:avLst/>
          </a:prstGeom>
        </p:spPr>
      </p:pic>
      <p:sp>
        <p:nvSpPr>
          <p:cNvPr id="24" name="文本框 23">
            <a:extLst>
              <a:ext uri="{FF2B5EF4-FFF2-40B4-BE49-F238E27FC236}">
                <a16:creationId xmlns:a16="http://schemas.microsoft.com/office/drawing/2014/main" id="{DB81CCD9-7BDB-5C39-0DD0-9641BCD56426}"/>
              </a:ext>
            </a:extLst>
          </p:cNvPr>
          <p:cNvSpPr txBox="1"/>
          <p:nvPr/>
        </p:nvSpPr>
        <p:spPr>
          <a:xfrm>
            <a:off x="5691809" y="4817165"/>
            <a:ext cx="930126" cy="369332"/>
          </a:xfrm>
          <a:prstGeom prst="rect">
            <a:avLst/>
          </a:prstGeom>
          <a:noFill/>
        </p:spPr>
        <p:txBody>
          <a:bodyPr wrap="none" rtlCol="0">
            <a:spAutoFit/>
          </a:bodyPr>
          <a:lstStyle/>
          <a:p>
            <a:r>
              <a:rPr kumimoji="1" lang="en-US" altLang="zh-CN" dirty="0"/>
              <a:t>Graph 1</a:t>
            </a:r>
            <a:endParaRPr kumimoji="1" lang="zh-CN" altLang="en-US" dirty="0"/>
          </a:p>
        </p:txBody>
      </p:sp>
      <p:sp>
        <p:nvSpPr>
          <p:cNvPr id="26" name="文本框 25">
            <a:extLst>
              <a:ext uri="{FF2B5EF4-FFF2-40B4-BE49-F238E27FC236}">
                <a16:creationId xmlns:a16="http://schemas.microsoft.com/office/drawing/2014/main" id="{AAE5E22B-176F-27CB-5BBC-C0C8B89319BA}"/>
              </a:ext>
            </a:extLst>
          </p:cNvPr>
          <p:cNvSpPr txBox="1"/>
          <p:nvPr/>
        </p:nvSpPr>
        <p:spPr>
          <a:xfrm>
            <a:off x="5474623" y="2352261"/>
            <a:ext cx="930126" cy="369332"/>
          </a:xfrm>
          <a:prstGeom prst="rect">
            <a:avLst/>
          </a:prstGeom>
          <a:noFill/>
        </p:spPr>
        <p:txBody>
          <a:bodyPr wrap="none" rtlCol="0">
            <a:spAutoFit/>
          </a:bodyPr>
          <a:lstStyle/>
          <a:p>
            <a:r>
              <a:rPr kumimoji="1" lang="en-US" altLang="zh-CN" dirty="0"/>
              <a:t>Graph 2</a:t>
            </a:r>
            <a:endParaRPr kumimoji="1" lang="zh-CN" altLang="en-US" dirty="0"/>
          </a:p>
        </p:txBody>
      </p:sp>
      <p:sp>
        <p:nvSpPr>
          <p:cNvPr id="27" name="文本框 26">
            <a:extLst>
              <a:ext uri="{FF2B5EF4-FFF2-40B4-BE49-F238E27FC236}">
                <a16:creationId xmlns:a16="http://schemas.microsoft.com/office/drawing/2014/main" id="{9877D1D2-7ECB-1FD2-F234-68ED8BC45A4C}"/>
              </a:ext>
            </a:extLst>
          </p:cNvPr>
          <p:cNvSpPr txBox="1"/>
          <p:nvPr/>
        </p:nvSpPr>
        <p:spPr>
          <a:xfrm>
            <a:off x="2352261" y="2345635"/>
            <a:ext cx="930126" cy="369332"/>
          </a:xfrm>
          <a:prstGeom prst="rect">
            <a:avLst/>
          </a:prstGeom>
          <a:noFill/>
        </p:spPr>
        <p:txBody>
          <a:bodyPr wrap="none" rtlCol="0">
            <a:spAutoFit/>
          </a:bodyPr>
          <a:lstStyle/>
          <a:p>
            <a:r>
              <a:rPr kumimoji="1" lang="en-US" altLang="zh-CN" dirty="0"/>
              <a:t>Graph 3</a:t>
            </a:r>
            <a:endParaRPr kumimoji="1" lang="zh-CN" altLang="en-US" dirty="0"/>
          </a:p>
        </p:txBody>
      </p:sp>
      <p:sp>
        <p:nvSpPr>
          <p:cNvPr id="30" name="文本框 29">
            <a:extLst>
              <a:ext uri="{FF2B5EF4-FFF2-40B4-BE49-F238E27FC236}">
                <a16:creationId xmlns:a16="http://schemas.microsoft.com/office/drawing/2014/main" id="{14F1081E-D328-38C7-B3DA-B94C239A10D5}"/>
              </a:ext>
            </a:extLst>
          </p:cNvPr>
          <p:cNvSpPr txBox="1"/>
          <p:nvPr/>
        </p:nvSpPr>
        <p:spPr>
          <a:xfrm>
            <a:off x="2120349" y="4797287"/>
            <a:ext cx="930126" cy="369332"/>
          </a:xfrm>
          <a:prstGeom prst="rect">
            <a:avLst/>
          </a:prstGeom>
          <a:noFill/>
        </p:spPr>
        <p:txBody>
          <a:bodyPr wrap="none" rtlCol="0">
            <a:spAutoFit/>
          </a:bodyPr>
          <a:lstStyle/>
          <a:p>
            <a:r>
              <a:rPr kumimoji="1" lang="en-US" altLang="zh-CN" dirty="0"/>
              <a:t>Graph 4</a:t>
            </a:r>
            <a:endParaRPr kumimoji="1" lang="zh-CN" altLang="en-US" dirty="0"/>
          </a:p>
        </p:txBody>
      </p:sp>
      <p:cxnSp>
        <p:nvCxnSpPr>
          <p:cNvPr id="39" name="直线箭头连接符 38">
            <a:extLst>
              <a:ext uri="{FF2B5EF4-FFF2-40B4-BE49-F238E27FC236}">
                <a16:creationId xmlns:a16="http://schemas.microsoft.com/office/drawing/2014/main" id="{EFCABA49-2900-39C6-8E0C-B69A81B49208}"/>
              </a:ext>
            </a:extLst>
          </p:cNvPr>
          <p:cNvCxnSpPr/>
          <p:nvPr/>
        </p:nvCxnSpPr>
        <p:spPr>
          <a:xfrm flipH="1">
            <a:off x="5486400" y="5493026"/>
            <a:ext cx="141135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8" name="直线箭头连接符 57">
            <a:extLst>
              <a:ext uri="{FF2B5EF4-FFF2-40B4-BE49-F238E27FC236}">
                <a16:creationId xmlns:a16="http://schemas.microsoft.com/office/drawing/2014/main" id="{AB0BD674-6DC1-C43C-EBFE-E26DCAB2AED5}"/>
              </a:ext>
            </a:extLst>
          </p:cNvPr>
          <p:cNvCxnSpPr>
            <a:cxnSpLocks/>
          </p:cNvCxnSpPr>
          <p:nvPr/>
        </p:nvCxnSpPr>
        <p:spPr>
          <a:xfrm>
            <a:off x="2015067" y="5484560"/>
            <a:ext cx="138853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9" name="直线箭头连接符 68">
            <a:extLst>
              <a:ext uri="{FF2B5EF4-FFF2-40B4-BE49-F238E27FC236}">
                <a16:creationId xmlns:a16="http://schemas.microsoft.com/office/drawing/2014/main" id="{ACE107D3-0E98-27DE-FC18-14C3207C71CF}"/>
              </a:ext>
            </a:extLst>
          </p:cNvPr>
          <p:cNvCxnSpPr>
            <a:cxnSpLocks/>
          </p:cNvCxnSpPr>
          <p:nvPr/>
        </p:nvCxnSpPr>
        <p:spPr>
          <a:xfrm>
            <a:off x="3369732" y="2201334"/>
            <a:ext cx="0" cy="12427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4" name="直线箭头连接符 73">
            <a:extLst>
              <a:ext uri="{FF2B5EF4-FFF2-40B4-BE49-F238E27FC236}">
                <a16:creationId xmlns:a16="http://schemas.microsoft.com/office/drawing/2014/main" id="{29E1CF38-2B76-3CC8-4DCF-1A2B91DEE9CF}"/>
              </a:ext>
            </a:extLst>
          </p:cNvPr>
          <p:cNvCxnSpPr>
            <a:cxnSpLocks/>
          </p:cNvCxnSpPr>
          <p:nvPr/>
        </p:nvCxnSpPr>
        <p:spPr>
          <a:xfrm>
            <a:off x="5384799" y="2192867"/>
            <a:ext cx="0" cy="12427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947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BA91EA6-45D2-7F4F-1FEC-41A95AB268D4}"/>
              </a:ext>
            </a:extLst>
          </p:cNvPr>
          <p:cNvCxnSpPr>
            <a:cxnSpLocks/>
          </p:cNvCxnSpPr>
          <p:nvPr/>
        </p:nvCxnSpPr>
        <p:spPr>
          <a:xfrm>
            <a:off x="6065032" y="3575824"/>
            <a:ext cx="0" cy="2317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785375-FE8F-EE5E-D32D-A73815CF87C4}"/>
              </a:ext>
            </a:extLst>
          </p:cNvPr>
          <p:cNvCxnSpPr>
            <a:cxnSpLocks/>
          </p:cNvCxnSpPr>
          <p:nvPr/>
        </p:nvCxnSpPr>
        <p:spPr>
          <a:xfrm>
            <a:off x="6316225" y="3429000"/>
            <a:ext cx="0" cy="2464812"/>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7468D24-538A-8B6F-15ED-64B9D13D4A5B}"/>
              </a:ext>
            </a:extLst>
          </p:cNvPr>
          <p:cNvGrpSpPr/>
          <p:nvPr/>
        </p:nvGrpSpPr>
        <p:grpSpPr>
          <a:xfrm>
            <a:off x="4617720" y="1071154"/>
            <a:ext cx="3442063" cy="4820194"/>
            <a:chOff x="4617720" y="1071154"/>
            <a:chExt cx="3442063" cy="4820194"/>
          </a:xfrm>
        </p:grpSpPr>
        <p:sp>
          <p:nvSpPr>
            <p:cNvPr id="5" name="Rectangle 4">
              <a:extLst>
                <a:ext uri="{FF2B5EF4-FFF2-40B4-BE49-F238E27FC236}">
                  <a16:creationId xmlns:a16="http://schemas.microsoft.com/office/drawing/2014/main" id="{5E1B7005-7883-2A6E-DA09-45EE3D57EEF9}"/>
                </a:ext>
              </a:extLst>
            </p:cNvPr>
            <p:cNvSpPr/>
            <p:nvPr/>
          </p:nvSpPr>
          <p:spPr>
            <a:xfrm>
              <a:off x="4617720" y="1071154"/>
              <a:ext cx="3442063" cy="48201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8A86891-8235-6193-F07D-7097BC3C66B8}"/>
                </a:ext>
              </a:extLst>
            </p:cNvPr>
            <p:cNvCxnSpPr/>
            <p:nvPr/>
          </p:nvCxnSpPr>
          <p:spPr>
            <a:xfrm flipV="1">
              <a:off x="4617720" y="2188308"/>
              <a:ext cx="3442063" cy="2407138"/>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54D7EC79-568E-1E23-C98D-405AC0092DC8}"/>
              </a:ext>
            </a:extLst>
          </p:cNvPr>
          <p:cNvSpPr txBox="1"/>
          <p:nvPr/>
        </p:nvSpPr>
        <p:spPr>
          <a:xfrm>
            <a:off x="7237708" y="6183824"/>
            <a:ext cx="184731" cy="369332"/>
          </a:xfrm>
          <a:prstGeom prst="rect">
            <a:avLst/>
          </a:prstGeom>
          <a:noFill/>
        </p:spPr>
        <p:txBody>
          <a:bodyPr wrap="none" rtlCol="0">
            <a:spAutoFit/>
          </a:bodyPr>
          <a:lstStyle/>
          <a:p>
            <a:endParaRPr lang="en-US" dirty="0"/>
          </a:p>
        </p:txBody>
      </p:sp>
      <p:cxnSp>
        <p:nvCxnSpPr>
          <p:cNvPr id="15" name="Straight Connector 14">
            <a:extLst>
              <a:ext uri="{FF2B5EF4-FFF2-40B4-BE49-F238E27FC236}">
                <a16:creationId xmlns:a16="http://schemas.microsoft.com/office/drawing/2014/main" id="{AFBE11BF-52A1-257F-4121-E244EC3CFC1A}"/>
              </a:ext>
            </a:extLst>
          </p:cNvPr>
          <p:cNvCxnSpPr/>
          <p:nvPr/>
        </p:nvCxnSpPr>
        <p:spPr>
          <a:xfrm>
            <a:off x="7297033" y="2707878"/>
            <a:ext cx="0" cy="3183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D17B47-4A18-81E4-6825-F3B8342BFF40}"/>
              </a:ext>
            </a:extLst>
          </p:cNvPr>
          <p:cNvCxnSpPr>
            <a:cxnSpLocks/>
          </p:cNvCxnSpPr>
          <p:nvPr/>
        </p:nvCxnSpPr>
        <p:spPr>
          <a:xfrm>
            <a:off x="7110325" y="2852201"/>
            <a:ext cx="0" cy="3034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0B1469-8D5B-DBA1-171A-422F93AFE1A4}"/>
              </a:ext>
            </a:extLst>
          </p:cNvPr>
          <p:cNvCxnSpPr>
            <a:cxnSpLocks/>
          </p:cNvCxnSpPr>
          <p:nvPr/>
        </p:nvCxnSpPr>
        <p:spPr>
          <a:xfrm>
            <a:off x="6929664" y="2969282"/>
            <a:ext cx="0" cy="2930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0E2BC3B-DC56-844B-A06D-7D93335A0256}"/>
              </a:ext>
            </a:extLst>
          </p:cNvPr>
          <p:cNvCxnSpPr>
            <a:cxnSpLocks/>
          </p:cNvCxnSpPr>
          <p:nvPr/>
        </p:nvCxnSpPr>
        <p:spPr>
          <a:xfrm>
            <a:off x="6747998" y="3085350"/>
            <a:ext cx="0" cy="2814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8FCE51-39D3-5481-E45F-4C05D2E8C060}"/>
              </a:ext>
            </a:extLst>
          </p:cNvPr>
          <p:cNvCxnSpPr>
            <a:cxnSpLocks/>
          </p:cNvCxnSpPr>
          <p:nvPr/>
        </p:nvCxnSpPr>
        <p:spPr>
          <a:xfrm>
            <a:off x="6560277" y="3254909"/>
            <a:ext cx="0" cy="2644506"/>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557BAFFE-6C9B-2132-3FC9-F4EB13B15D8D}"/>
              </a:ext>
            </a:extLst>
          </p:cNvPr>
          <p:cNvSpPr/>
          <p:nvPr/>
        </p:nvSpPr>
        <p:spPr>
          <a:xfrm>
            <a:off x="7264726" y="3637422"/>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A5A2F12-D19A-7494-1CC8-95D5A20851B8}"/>
              </a:ext>
            </a:extLst>
          </p:cNvPr>
          <p:cNvSpPr/>
          <p:nvPr/>
        </p:nvSpPr>
        <p:spPr>
          <a:xfrm>
            <a:off x="7275880" y="4317646"/>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244DC04-31AB-A1FA-0783-AEAD012AA18E}"/>
              </a:ext>
            </a:extLst>
          </p:cNvPr>
          <p:cNvSpPr/>
          <p:nvPr/>
        </p:nvSpPr>
        <p:spPr>
          <a:xfrm>
            <a:off x="7275880" y="3254566"/>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8B8AC12-F80D-FE4C-0D07-1B68ED1BA5B2}"/>
              </a:ext>
            </a:extLst>
          </p:cNvPr>
          <p:cNvSpPr/>
          <p:nvPr/>
        </p:nvSpPr>
        <p:spPr>
          <a:xfrm>
            <a:off x="7268446" y="5417894"/>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49A242E-AD3D-5E9A-40F0-8A3062C8A148}"/>
              </a:ext>
            </a:extLst>
          </p:cNvPr>
          <p:cNvSpPr/>
          <p:nvPr/>
        </p:nvSpPr>
        <p:spPr>
          <a:xfrm>
            <a:off x="6904171" y="4027713"/>
            <a:ext cx="66612" cy="66612"/>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33B4806-FF61-2466-9688-2FA1342C6D84}"/>
              </a:ext>
            </a:extLst>
          </p:cNvPr>
          <p:cNvSpPr/>
          <p:nvPr/>
        </p:nvSpPr>
        <p:spPr>
          <a:xfrm>
            <a:off x="6725751" y="4168962"/>
            <a:ext cx="66612" cy="66612"/>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C1CC512-8AAE-73A4-B1A7-7FEAF49BF89E}"/>
              </a:ext>
            </a:extLst>
          </p:cNvPr>
          <p:cNvSpPr/>
          <p:nvPr/>
        </p:nvSpPr>
        <p:spPr>
          <a:xfrm>
            <a:off x="6517595" y="4436589"/>
            <a:ext cx="66612" cy="66612"/>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
            <a:extLst>
              <a:ext uri="{FF2B5EF4-FFF2-40B4-BE49-F238E27FC236}">
                <a16:creationId xmlns:a16="http://schemas.microsoft.com/office/drawing/2014/main" id="{3C72C920-5469-6742-D44C-E219522730B1}"/>
              </a:ext>
            </a:extLst>
          </p:cNvPr>
          <p:cNvSpPr>
            <a:spLocks noGrp="1"/>
          </p:cNvSpPr>
          <p:nvPr>
            <p:ph type="title"/>
          </p:nvPr>
        </p:nvSpPr>
        <p:spPr>
          <a:xfrm>
            <a:off x="628650" y="18255"/>
            <a:ext cx="7886700" cy="1325563"/>
          </a:xfrm>
        </p:spPr>
        <p:txBody>
          <a:bodyPr/>
          <a:lstStyle/>
          <a:p>
            <a:r>
              <a:rPr lang="en-US" b="1" dirty="0"/>
              <a:t>Cell creation</a:t>
            </a:r>
          </a:p>
        </p:txBody>
      </p:sp>
      <p:sp>
        <p:nvSpPr>
          <p:cNvPr id="35" name="Oval 34">
            <a:extLst>
              <a:ext uri="{FF2B5EF4-FFF2-40B4-BE49-F238E27FC236}">
                <a16:creationId xmlns:a16="http://schemas.microsoft.com/office/drawing/2014/main" id="{84C84B03-0384-75D7-6B6A-0209B026F304}"/>
              </a:ext>
            </a:extLst>
          </p:cNvPr>
          <p:cNvSpPr/>
          <p:nvPr/>
        </p:nvSpPr>
        <p:spPr>
          <a:xfrm>
            <a:off x="6279706" y="4592711"/>
            <a:ext cx="66612" cy="66612"/>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800489A-DFDB-4D56-338E-C7D01E9F16E4}"/>
              </a:ext>
            </a:extLst>
          </p:cNvPr>
          <p:cNvSpPr/>
          <p:nvPr/>
        </p:nvSpPr>
        <p:spPr>
          <a:xfrm>
            <a:off x="6283423" y="4824568"/>
            <a:ext cx="66612" cy="66612"/>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BE420BF-9ABF-C85B-1097-72AB28AFA6A2}"/>
              </a:ext>
            </a:extLst>
          </p:cNvPr>
          <p:cNvSpPr/>
          <p:nvPr/>
        </p:nvSpPr>
        <p:spPr>
          <a:xfrm>
            <a:off x="6294576" y="4064883"/>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073B25-5AD7-E8B7-83A5-74D1D2380171}"/>
              </a:ext>
            </a:extLst>
          </p:cNvPr>
          <p:cNvSpPr/>
          <p:nvPr/>
        </p:nvSpPr>
        <p:spPr>
          <a:xfrm>
            <a:off x="6026944" y="4741389"/>
            <a:ext cx="66612" cy="66612"/>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
            <a:extLst>
              <a:ext uri="{FF2B5EF4-FFF2-40B4-BE49-F238E27FC236}">
                <a16:creationId xmlns:a16="http://schemas.microsoft.com/office/drawing/2014/main" id="{914411B8-01A5-6239-6783-F4D3D47401E3}"/>
              </a:ext>
            </a:extLst>
          </p:cNvPr>
          <p:cNvSpPr>
            <a:spLocks noGrp="1"/>
          </p:cNvSpPr>
          <p:nvPr>
            <p:ph idx="1"/>
          </p:nvPr>
        </p:nvSpPr>
        <p:spPr>
          <a:xfrm>
            <a:off x="628650" y="1071154"/>
            <a:ext cx="3621702" cy="4897450"/>
          </a:xfrm>
        </p:spPr>
        <p:txBody>
          <a:bodyPr>
            <a:noAutofit/>
          </a:bodyPr>
          <a:lstStyle/>
          <a:p>
            <a:r>
              <a:rPr lang="en-US" sz="2000" b="1" dirty="0"/>
              <a:t>The doublet creation</a:t>
            </a:r>
          </a:p>
          <a:p>
            <a:r>
              <a:rPr lang="en-US" sz="2000" b="1" dirty="0"/>
              <a:t>Only the 2 hits on the layer-pair passing the </a:t>
            </a:r>
            <a:r>
              <a:rPr lang="en-US" sz="2000" b="1" dirty="0" err="1"/>
              <a:t>dphi</a:t>
            </a:r>
            <a:r>
              <a:rPr lang="en-US" sz="2000" b="1" dirty="0"/>
              <a:t> and </a:t>
            </a:r>
            <a:r>
              <a:rPr lang="en-US" sz="2000" b="1" dirty="0" err="1"/>
              <a:t>dz</a:t>
            </a:r>
            <a:r>
              <a:rPr lang="en-US" sz="2000" b="1" dirty="0"/>
              <a:t> (or dx, </a:t>
            </a:r>
            <a:r>
              <a:rPr lang="en-US" sz="2000" b="1" dirty="0" err="1"/>
              <a:t>dy</a:t>
            </a:r>
            <a:r>
              <a:rPr lang="en-US" sz="2000" b="1" dirty="0"/>
              <a:t>) selection  are chosen</a:t>
            </a:r>
          </a:p>
          <a:p>
            <a:r>
              <a:rPr lang="en-US" sz="2000" b="1" dirty="0"/>
              <a:t>Reduce the combination in the cell creation</a:t>
            </a:r>
          </a:p>
        </p:txBody>
      </p:sp>
      <p:cxnSp>
        <p:nvCxnSpPr>
          <p:cNvPr id="23" name="Straight Arrow Connector 22">
            <a:extLst>
              <a:ext uri="{FF2B5EF4-FFF2-40B4-BE49-F238E27FC236}">
                <a16:creationId xmlns:a16="http://schemas.microsoft.com/office/drawing/2014/main" id="{CA3DD91F-CF16-4601-8F37-2242A4284EB2}"/>
              </a:ext>
            </a:extLst>
          </p:cNvPr>
          <p:cNvCxnSpPr>
            <a:endCxn id="35" idx="2"/>
          </p:cNvCxnSpPr>
          <p:nvPr/>
        </p:nvCxnSpPr>
        <p:spPr>
          <a:xfrm flipV="1">
            <a:off x="6093556" y="4626017"/>
            <a:ext cx="186150" cy="115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839BADA-A5F8-E571-0A54-D26F2D86223B}"/>
              </a:ext>
            </a:extLst>
          </p:cNvPr>
          <p:cNvCxnSpPr/>
          <p:nvPr/>
        </p:nvCxnSpPr>
        <p:spPr>
          <a:xfrm flipV="1">
            <a:off x="6331445" y="4486085"/>
            <a:ext cx="186150" cy="115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76FA899-E93B-B43E-25B6-E270DD2337C2}"/>
              </a:ext>
            </a:extLst>
          </p:cNvPr>
          <p:cNvCxnSpPr>
            <a:cxnSpLocks/>
          </p:cNvCxnSpPr>
          <p:nvPr/>
        </p:nvCxnSpPr>
        <p:spPr>
          <a:xfrm flipV="1">
            <a:off x="6560277" y="4250859"/>
            <a:ext cx="171847" cy="191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F504773-600F-4C6F-74DC-342331C5F8EC}"/>
              </a:ext>
            </a:extLst>
          </p:cNvPr>
          <p:cNvCxnSpPr>
            <a:cxnSpLocks/>
            <a:endCxn id="14" idx="3"/>
          </p:cNvCxnSpPr>
          <p:nvPr/>
        </p:nvCxnSpPr>
        <p:spPr>
          <a:xfrm flipV="1">
            <a:off x="6792977" y="4084570"/>
            <a:ext cx="120949" cy="95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Star: 5 Points 41">
            <a:extLst>
              <a:ext uri="{FF2B5EF4-FFF2-40B4-BE49-F238E27FC236}">
                <a16:creationId xmlns:a16="http://schemas.microsoft.com/office/drawing/2014/main" id="{BED9A99A-80DD-60CE-3FA0-0561172A8E65}"/>
              </a:ext>
            </a:extLst>
          </p:cNvPr>
          <p:cNvSpPr/>
          <p:nvPr/>
        </p:nvSpPr>
        <p:spPr>
          <a:xfrm>
            <a:off x="3729162" y="5231958"/>
            <a:ext cx="163833" cy="1859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a:extLst>
              <a:ext uri="{FF2B5EF4-FFF2-40B4-BE49-F238E27FC236}">
                <a16:creationId xmlns:a16="http://schemas.microsoft.com/office/drawing/2014/main" id="{E0F98E7D-EBD9-3C29-5AB0-2814958FF68F}"/>
              </a:ext>
            </a:extLst>
          </p:cNvPr>
          <p:cNvSpPr txBox="1"/>
          <p:nvPr/>
        </p:nvSpPr>
        <p:spPr>
          <a:xfrm>
            <a:off x="3625864" y="5530083"/>
            <a:ext cx="360996" cy="369332"/>
          </a:xfrm>
          <a:prstGeom prst="rect">
            <a:avLst/>
          </a:prstGeom>
          <a:noFill/>
        </p:spPr>
        <p:txBody>
          <a:bodyPr wrap="none" rtlCol="0">
            <a:spAutoFit/>
          </a:bodyPr>
          <a:lstStyle/>
          <a:p>
            <a:r>
              <a:rPr lang="en-US" altLang="zh-CN" dirty="0"/>
              <a:t>IP</a:t>
            </a:r>
            <a:endParaRPr lang="zh-CN" altLang="en-US" dirty="0"/>
          </a:p>
        </p:txBody>
      </p:sp>
      <p:cxnSp>
        <p:nvCxnSpPr>
          <p:cNvPr id="44" name="Straight Arrow Connector 43">
            <a:extLst>
              <a:ext uri="{FF2B5EF4-FFF2-40B4-BE49-F238E27FC236}">
                <a16:creationId xmlns:a16="http://schemas.microsoft.com/office/drawing/2014/main" id="{3EEF1B3E-E48F-1801-A30C-F7CAD611B3CB}"/>
              </a:ext>
            </a:extLst>
          </p:cNvPr>
          <p:cNvCxnSpPr>
            <a:cxnSpLocks/>
            <a:endCxn id="2" idx="2"/>
          </p:cNvCxnSpPr>
          <p:nvPr/>
        </p:nvCxnSpPr>
        <p:spPr>
          <a:xfrm>
            <a:off x="6055437" y="4774695"/>
            <a:ext cx="227986" cy="83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F35D85C-3C8C-B4ED-6B64-B0F922954D1E}"/>
              </a:ext>
            </a:extLst>
          </p:cNvPr>
          <p:cNvCxnSpPr>
            <a:cxnSpLocks/>
            <a:endCxn id="21" idx="3"/>
          </p:cNvCxnSpPr>
          <p:nvPr/>
        </p:nvCxnSpPr>
        <p:spPr>
          <a:xfrm flipV="1">
            <a:off x="6326372" y="4493446"/>
            <a:ext cx="200978" cy="346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Slide Number Placeholder 47">
            <a:extLst>
              <a:ext uri="{FF2B5EF4-FFF2-40B4-BE49-F238E27FC236}">
                <a16:creationId xmlns:a16="http://schemas.microsoft.com/office/drawing/2014/main" id="{72AD5F60-5230-A219-EE87-56A09B6377F4}"/>
              </a:ext>
            </a:extLst>
          </p:cNvPr>
          <p:cNvSpPr>
            <a:spLocks noGrp="1"/>
          </p:cNvSpPr>
          <p:nvPr>
            <p:ph type="sldNum" sz="quarter" idx="12"/>
          </p:nvPr>
        </p:nvSpPr>
        <p:spPr/>
        <p:txBody>
          <a:bodyPr/>
          <a:lstStyle/>
          <a:p>
            <a:fld id="{E51E8B2C-F8D6-324D-8D6E-98CE3E2F89A0}" type="slidenum">
              <a:rPr lang="en-US" smtClean="0"/>
              <a:t>12</a:t>
            </a:fld>
            <a:endParaRPr lang="en-US"/>
          </a:p>
        </p:txBody>
      </p:sp>
      <p:sp>
        <p:nvSpPr>
          <p:cNvPr id="3" name="Oval 2">
            <a:extLst>
              <a:ext uri="{FF2B5EF4-FFF2-40B4-BE49-F238E27FC236}">
                <a16:creationId xmlns:a16="http://schemas.microsoft.com/office/drawing/2014/main" id="{60D30DB7-3758-5288-23A7-5416447BC2CC}"/>
              </a:ext>
            </a:extLst>
          </p:cNvPr>
          <p:cNvSpPr/>
          <p:nvPr/>
        </p:nvSpPr>
        <p:spPr>
          <a:xfrm>
            <a:off x="6715310" y="4448303"/>
            <a:ext cx="66612" cy="66612"/>
          </a:xfrm>
          <a:prstGeom prst="ellipse">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CF456A21-2BC0-9635-0727-EF63D3D00B30}"/>
              </a:ext>
            </a:extLst>
          </p:cNvPr>
          <p:cNvCxnSpPr>
            <a:cxnSpLocks/>
            <a:endCxn id="3" idx="0"/>
          </p:cNvCxnSpPr>
          <p:nvPr/>
        </p:nvCxnSpPr>
        <p:spPr>
          <a:xfrm flipV="1">
            <a:off x="6549888" y="4448303"/>
            <a:ext cx="198728" cy="8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84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D7EC79-568E-1E23-C98D-405AC0092DC8}"/>
              </a:ext>
            </a:extLst>
          </p:cNvPr>
          <p:cNvSpPr txBox="1"/>
          <p:nvPr/>
        </p:nvSpPr>
        <p:spPr>
          <a:xfrm>
            <a:off x="7237708" y="6183824"/>
            <a:ext cx="184731" cy="369332"/>
          </a:xfrm>
          <a:prstGeom prst="rect">
            <a:avLst/>
          </a:prstGeom>
          <a:noFill/>
        </p:spPr>
        <p:txBody>
          <a:bodyPr wrap="none" rtlCol="0">
            <a:spAutoFit/>
          </a:bodyPr>
          <a:lstStyle/>
          <a:p>
            <a:endParaRPr lang="en-US" dirty="0"/>
          </a:p>
        </p:txBody>
      </p:sp>
      <p:sp>
        <p:nvSpPr>
          <p:cNvPr id="34" name="Title 1">
            <a:extLst>
              <a:ext uri="{FF2B5EF4-FFF2-40B4-BE49-F238E27FC236}">
                <a16:creationId xmlns:a16="http://schemas.microsoft.com/office/drawing/2014/main" id="{3C72C920-5469-6742-D44C-E219522730B1}"/>
              </a:ext>
            </a:extLst>
          </p:cNvPr>
          <p:cNvSpPr>
            <a:spLocks noGrp="1"/>
          </p:cNvSpPr>
          <p:nvPr>
            <p:ph type="title"/>
          </p:nvPr>
        </p:nvSpPr>
        <p:spPr>
          <a:xfrm>
            <a:off x="628650" y="18255"/>
            <a:ext cx="7886700" cy="1325563"/>
          </a:xfrm>
        </p:spPr>
        <p:txBody>
          <a:bodyPr/>
          <a:lstStyle/>
          <a:p>
            <a:r>
              <a:rPr lang="en-US" b="1" dirty="0"/>
              <a:t>Cell connection</a:t>
            </a:r>
          </a:p>
        </p:txBody>
      </p:sp>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914411B8-01A5-6239-6783-F4D3D47401E3}"/>
                  </a:ext>
                </a:extLst>
              </p:cNvPr>
              <p:cNvSpPr>
                <a:spLocks noGrp="1"/>
              </p:cNvSpPr>
              <p:nvPr>
                <p:ph idx="1"/>
              </p:nvPr>
            </p:nvSpPr>
            <p:spPr>
              <a:xfrm>
                <a:off x="628650" y="1071154"/>
                <a:ext cx="3621702" cy="4897450"/>
              </a:xfrm>
            </p:spPr>
            <p:txBody>
              <a:bodyPr>
                <a:noAutofit/>
              </a:bodyPr>
              <a:lstStyle/>
              <a:p>
                <a:r>
                  <a:rPr lang="en-US" sz="2000" b="1" dirty="0"/>
                  <a:t>The cell connection</a:t>
                </a:r>
              </a:p>
              <a:p>
                <a:r>
                  <a:rPr lang="en-US" sz="2000" b="1" dirty="0"/>
                  <a:t>The condition in RZ plane</a:t>
                </a:r>
              </a:p>
              <a:p>
                <a:pPr lvl="1"/>
                <a14:m>
                  <m:oMath xmlns:m="http://schemas.openxmlformats.org/officeDocument/2006/math">
                    <m:sSub>
                      <m:sSubPr>
                        <m:ctrlPr>
                          <a:rPr lang="en-US" altLang="zh-CN" sz="1200" i="1" smtClean="0">
                            <a:latin typeface="Cambria Math" panose="02040503050406030204" pitchFamily="18" charset="0"/>
                          </a:rPr>
                        </m:ctrlPr>
                      </m:sSubPr>
                      <m:e>
                        <m:r>
                          <a:rPr lang="zh-CN" altLang="en-US" sz="1200" i="1">
                            <a:latin typeface="Cambria Math" panose="02040503050406030204" pitchFamily="18" charset="0"/>
                          </a:rPr>
                          <m:t>𝜃</m:t>
                        </m:r>
                      </m:e>
                      <m:sub>
                        <m:r>
                          <a:rPr lang="en-US" altLang="zh-CN" sz="1200" b="0" i="1" smtClean="0">
                            <a:latin typeface="Cambria Math" panose="02040503050406030204" pitchFamily="18" charset="0"/>
                          </a:rPr>
                          <m:t>𝑅𝑍</m:t>
                        </m:r>
                      </m:sub>
                    </m:sSub>
                  </m:oMath>
                </a14:m>
                <a:r>
                  <a:rPr lang="en-US" sz="1600" b="1" dirty="0"/>
                  <a:t> is determined by the minimum Pt and material budget</a:t>
                </a:r>
              </a:p>
              <a:p>
                <a:pPr marL="0" indent="0">
                  <a:buNone/>
                </a:pPr>
                <a:endParaRPr lang="en-US" sz="2000" b="1" dirty="0"/>
              </a:p>
              <a:p>
                <a:r>
                  <a:rPr lang="en-US" sz="2000" b="1" dirty="0"/>
                  <a:t>The condition in XY plane</a:t>
                </a:r>
              </a:p>
              <a:p>
                <a:pPr lvl="1"/>
                <a14:m>
                  <m:oMath xmlns:m="http://schemas.openxmlformats.org/officeDocument/2006/math">
                    <m:sSub>
                      <m:sSubPr>
                        <m:ctrlPr>
                          <a:rPr lang="en-US" altLang="zh-CN" sz="1200" i="1" smtClean="0">
                            <a:latin typeface="Cambria Math" panose="02040503050406030204" pitchFamily="18" charset="0"/>
                          </a:rPr>
                        </m:ctrlPr>
                      </m:sSubPr>
                      <m:e>
                        <m:r>
                          <a:rPr lang="zh-CN" altLang="en-US" sz="1200" i="1">
                            <a:latin typeface="Cambria Math" panose="02040503050406030204" pitchFamily="18" charset="0"/>
                          </a:rPr>
                          <m:t>𝜃</m:t>
                        </m:r>
                      </m:e>
                      <m:sub>
                        <m:r>
                          <a:rPr lang="en-US" altLang="zh-CN" sz="1200" b="0" i="1" smtClean="0">
                            <a:latin typeface="Cambria Math" panose="02040503050406030204" pitchFamily="18" charset="0"/>
                          </a:rPr>
                          <m:t>𝑋𝑌</m:t>
                        </m:r>
                      </m:sub>
                    </m:sSub>
                  </m:oMath>
                </a14:m>
                <a:r>
                  <a:rPr lang="en-US" altLang="zh-CN" sz="1600" b="1" dirty="0"/>
                  <a:t> is determined by the minimum Pt and material budget and B field</a:t>
                </a:r>
              </a:p>
              <a:p>
                <a:endParaRPr lang="en-US" sz="2000" b="1" dirty="0"/>
              </a:p>
            </p:txBody>
          </p:sp>
        </mc:Choice>
        <mc:Fallback xmlns="">
          <p:sp>
            <p:nvSpPr>
              <p:cNvPr id="29" name="Content Placeholder 2">
                <a:extLst>
                  <a:ext uri="{FF2B5EF4-FFF2-40B4-BE49-F238E27FC236}">
                    <a16:creationId xmlns:a16="http://schemas.microsoft.com/office/drawing/2014/main" id="{914411B8-01A5-6239-6783-F4D3D47401E3}"/>
                  </a:ext>
                </a:extLst>
              </p:cNvPr>
              <p:cNvSpPr>
                <a:spLocks noGrp="1" noRot="1" noChangeAspect="1" noMove="1" noResize="1" noEditPoints="1" noAdjustHandles="1" noChangeArrowheads="1" noChangeShapeType="1" noTextEdit="1"/>
              </p:cNvSpPr>
              <p:nvPr>
                <p:ph idx="1"/>
              </p:nvPr>
            </p:nvSpPr>
            <p:spPr>
              <a:xfrm>
                <a:off x="628650" y="1071154"/>
                <a:ext cx="3621702" cy="4897450"/>
              </a:xfrm>
              <a:blipFill>
                <a:blip r:embed="rId2"/>
                <a:stretch>
                  <a:fillRect l="-1515" t="-1370"/>
                </a:stretch>
              </a:blipFill>
            </p:spPr>
            <p:txBody>
              <a:bodyPr/>
              <a:lstStyle/>
              <a:p>
                <a:r>
                  <a:rPr lang="zh-CN" altLang="en-US">
                    <a:noFill/>
                  </a:rPr>
                  <a:t> </a:t>
                </a:r>
              </a:p>
            </p:txBody>
          </p:sp>
        </mc:Fallback>
      </mc:AlternateContent>
      <p:cxnSp>
        <p:nvCxnSpPr>
          <p:cNvPr id="13" name="Straight Arrow Connector 12">
            <a:extLst>
              <a:ext uri="{FF2B5EF4-FFF2-40B4-BE49-F238E27FC236}">
                <a16:creationId xmlns:a16="http://schemas.microsoft.com/office/drawing/2014/main" id="{A2587EA3-91AC-A85C-6E48-E47760A34B12}"/>
              </a:ext>
            </a:extLst>
          </p:cNvPr>
          <p:cNvCxnSpPr>
            <a:cxnSpLocks/>
          </p:cNvCxnSpPr>
          <p:nvPr/>
        </p:nvCxnSpPr>
        <p:spPr>
          <a:xfrm>
            <a:off x="4460682" y="3085106"/>
            <a:ext cx="22502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8E5E38A-3FBF-343F-9F98-E2D87763D3CF}"/>
              </a:ext>
            </a:extLst>
          </p:cNvPr>
          <p:cNvCxnSpPr>
            <a:cxnSpLocks/>
          </p:cNvCxnSpPr>
          <p:nvPr/>
        </p:nvCxnSpPr>
        <p:spPr>
          <a:xfrm flipV="1">
            <a:off x="4613082" y="1486894"/>
            <a:ext cx="0" cy="1750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81D53E0-D3A6-D8D3-5034-87BDFF23C189}"/>
              </a:ext>
            </a:extLst>
          </p:cNvPr>
          <p:cNvCxnSpPr>
            <a:cxnSpLocks/>
          </p:cNvCxnSpPr>
          <p:nvPr/>
        </p:nvCxnSpPr>
        <p:spPr>
          <a:xfrm>
            <a:off x="4460682" y="5734216"/>
            <a:ext cx="22502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B66FFA5-D64B-50C5-5D0A-2CBD2EBD027B}"/>
              </a:ext>
            </a:extLst>
          </p:cNvPr>
          <p:cNvCxnSpPr>
            <a:cxnSpLocks/>
          </p:cNvCxnSpPr>
          <p:nvPr/>
        </p:nvCxnSpPr>
        <p:spPr>
          <a:xfrm flipV="1">
            <a:off x="4613082" y="4136004"/>
            <a:ext cx="0" cy="1750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8F89077-D5AB-B396-02B5-2AFDE8191727}"/>
              </a:ext>
            </a:extLst>
          </p:cNvPr>
          <p:cNvSpPr txBox="1"/>
          <p:nvPr/>
        </p:nvSpPr>
        <p:spPr>
          <a:xfrm>
            <a:off x="6559826" y="3237506"/>
            <a:ext cx="309700" cy="369332"/>
          </a:xfrm>
          <a:prstGeom prst="rect">
            <a:avLst/>
          </a:prstGeom>
          <a:noFill/>
        </p:spPr>
        <p:txBody>
          <a:bodyPr wrap="none" rtlCol="0">
            <a:spAutoFit/>
          </a:bodyPr>
          <a:lstStyle/>
          <a:p>
            <a:r>
              <a:rPr lang="en-US" altLang="zh-CN" dirty="0"/>
              <a:t>R</a:t>
            </a:r>
            <a:endParaRPr lang="zh-CN" altLang="en-US" dirty="0"/>
          </a:p>
        </p:txBody>
      </p:sp>
      <p:sp>
        <p:nvSpPr>
          <p:cNvPr id="40" name="TextBox 39">
            <a:extLst>
              <a:ext uri="{FF2B5EF4-FFF2-40B4-BE49-F238E27FC236}">
                <a16:creationId xmlns:a16="http://schemas.microsoft.com/office/drawing/2014/main" id="{67227B93-8CE4-88BF-8D16-A91CF0786BE5}"/>
              </a:ext>
            </a:extLst>
          </p:cNvPr>
          <p:cNvSpPr txBox="1"/>
          <p:nvPr/>
        </p:nvSpPr>
        <p:spPr>
          <a:xfrm>
            <a:off x="4635232" y="1391220"/>
            <a:ext cx="292068" cy="369332"/>
          </a:xfrm>
          <a:prstGeom prst="rect">
            <a:avLst/>
          </a:prstGeom>
          <a:noFill/>
        </p:spPr>
        <p:txBody>
          <a:bodyPr wrap="none" rtlCol="0">
            <a:spAutoFit/>
          </a:bodyPr>
          <a:lstStyle/>
          <a:p>
            <a:r>
              <a:rPr lang="en-US" altLang="zh-CN" dirty="0"/>
              <a:t>Z</a:t>
            </a:r>
            <a:endParaRPr lang="zh-CN" altLang="en-US" dirty="0"/>
          </a:p>
        </p:txBody>
      </p:sp>
      <p:cxnSp>
        <p:nvCxnSpPr>
          <p:cNvPr id="43" name="Straight Arrow Connector 42">
            <a:extLst>
              <a:ext uri="{FF2B5EF4-FFF2-40B4-BE49-F238E27FC236}">
                <a16:creationId xmlns:a16="http://schemas.microsoft.com/office/drawing/2014/main" id="{8C4C574C-5910-D51B-3AA3-E2D964386946}"/>
              </a:ext>
            </a:extLst>
          </p:cNvPr>
          <p:cNvCxnSpPr/>
          <p:nvPr/>
        </p:nvCxnSpPr>
        <p:spPr>
          <a:xfrm flipV="1">
            <a:off x="4613082" y="1760552"/>
            <a:ext cx="1859280" cy="13245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Oval 43">
            <a:extLst>
              <a:ext uri="{FF2B5EF4-FFF2-40B4-BE49-F238E27FC236}">
                <a16:creationId xmlns:a16="http://schemas.microsoft.com/office/drawing/2014/main" id="{BEAE1526-672A-B4B3-63B6-306DDC67D2FE}"/>
              </a:ext>
            </a:extLst>
          </p:cNvPr>
          <p:cNvSpPr/>
          <p:nvPr/>
        </p:nvSpPr>
        <p:spPr>
          <a:xfrm>
            <a:off x="5265955" y="2568454"/>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8E63973-E2A1-99E3-E252-DA61B84DE5D4}"/>
              </a:ext>
            </a:extLst>
          </p:cNvPr>
          <p:cNvSpPr/>
          <p:nvPr/>
        </p:nvSpPr>
        <p:spPr>
          <a:xfrm>
            <a:off x="5736407" y="2422829"/>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2200751-D159-808F-D908-FD6593B1EB58}"/>
              </a:ext>
            </a:extLst>
          </p:cNvPr>
          <p:cNvSpPr/>
          <p:nvPr/>
        </p:nvSpPr>
        <p:spPr>
          <a:xfrm>
            <a:off x="5803019" y="1835960"/>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B3B15458-8D7A-94EB-0341-849BA1CB3E26}"/>
              </a:ext>
            </a:extLst>
          </p:cNvPr>
          <p:cNvCxnSpPr>
            <a:stCxn id="44" idx="6"/>
            <a:endCxn id="45" idx="2"/>
          </p:cNvCxnSpPr>
          <p:nvPr/>
        </p:nvCxnSpPr>
        <p:spPr>
          <a:xfrm flipV="1">
            <a:off x="5332567" y="2456135"/>
            <a:ext cx="403840" cy="14562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50" name="Straight Arrow Connector 49">
            <a:extLst>
              <a:ext uri="{FF2B5EF4-FFF2-40B4-BE49-F238E27FC236}">
                <a16:creationId xmlns:a16="http://schemas.microsoft.com/office/drawing/2014/main" id="{8CFFD356-586B-19B8-1124-A1851583A5FB}"/>
              </a:ext>
            </a:extLst>
          </p:cNvPr>
          <p:cNvCxnSpPr>
            <a:cxnSpLocks/>
            <a:endCxn id="46" idx="3"/>
          </p:cNvCxnSpPr>
          <p:nvPr/>
        </p:nvCxnSpPr>
        <p:spPr>
          <a:xfrm flipV="1">
            <a:off x="5304114" y="1892817"/>
            <a:ext cx="508660" cy="692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BB04079-C9F1-FBE6-1674-6075E760E735}"/>
              </a:ext>
            </a:extLst>
          </p:cNvPr>
          <p:cNvCxnSpPr>
            <a:cxnSpLocks/>
            <a:endCxn id="46" idx="0"/>
          </p:cNvCxnSpPr>
          <p:nvPr/>
        </p:nvCxnSpPr>
        <p:spPr>
          <a:xfrm flipV="1">
            <a:off x="5769713" y="1835960"/>
            <a:ext cx="66612" cy="61435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54" name="Arc 53">
            <a:extLst>
              <a:ext uri="{FF2B5EF4-FFF2-40B4-BE49-F238E27FC236}">
                <a16:creationId xmlns:a16="http://schemas.microsoft.com/office/drawing/2014/main" id="{FA2F4E7C-408C-FEB5-E59E-8905A1BF3D57}"/>
              </a:ext>
            </a:extLst>
          </p:cNvPr>
          <p:cNvSpPr/>
          <p:nvPr/>
        </p:nvSpPr>
        <p:spPr>
          <a:xfrm rot="4663074">
            <a:off x="3194281" y="3453516"/>
            <a:ext cx="2322474" cy="2316546"/>
          </a:xfrm>
          <a:prstGeom prst="arc">
            <a:avLst>
              <a:gd name="adj1" fmla="val 15591268"/>
              <a:gd name="adj2" fmla="val 21506426"/>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5" name="TextBox 54">
            <a:extLst>
              <a:ext uri="{FF2B5EF4-FFF2-40B4-BE49-F238E27FC236}">
                <a16:creationId xmlns:a16="http://schemas.microsoft.com/office/drawing/2014/main" id="{5134EF4E-1B94-D90D-E097-E2164EA39E46}"/>
              </a:ext>
            </a:extLst>
          </p:cNvPr>
          <p:cNvSpPr txBox="1"/>
          <p:nvPr/>
        </p:nvSpPr>
        <p:spPr>
          <a:xfrm>
            <a:off x="6317512" y="5309532"/>
            <a:ext cx="309700" cy="369332"/>
          </a:xfrm>
          <a:prstGeom prst="rect">
            <a:avLst/>
          </a:prstGeom>
          <a:noFill/>
        </p:spPr>
        <p:txBody>
          <a:bodyPr wrap="none" rtlCol="0">
            <a:spAutoFit/>
          </a:bodyPr>
          <a:lstStyle/>
          <a:p>
            <a:r>
              <a:rPr lang="en-US" altLang="zh-CN" dirty="0"/>
              <a:t>X</a:t>
            </a:r>
            <a:endParaRPr lang="zh-CN" altLang="en-US" dirty="0"/>
          </a:p>
        </p:txBody>
      </p:sp>
      <p:sp>
        <p:nvSpPr>
          <p:cNvPr id="56" name="TextBox 55">
            <a:extLst>
              <a:ext uri="{FF2B5EF4-FFF2-40B4-BE49-F238E27FC236}">
                <a16:creationId xmlns:a16="http://schemas.microsoft.com/office/drawing/2014/main" id="{0216D860-8EA9-C357-6DCD-62404F5B216D}"/>
              </a:ext>
            </a:extLst>
          </p:cNvPr>
          <p:cNvSpPr txBox="1"/>
          <p:nvPr/>
        </p:nvSpPr>
        <p:spPr>
          <a:xfrm>
            <a:off x="4700260" y="4113144"/>
            <a:ext cx="296876" cy="369332"/>
          </a:xfrm>
          <a:prstGeom prst="rect">
            <a:avLst/>
          </a:prstGeom>
          <a:noFill/>
        </p:spPr>
        <p:txBody>
          <a:bodyPr wrap="none" rtlCol="0">
            <a:spAutoFit/>
          </a:bodyPr>
          <a:lstStyle/>
          <a:p>
            <a:r>
              <a:rPr lang="en-US" altLang="zh-CN" dirty="0"/>
              <a:t>Y</a:t>
            </a:r>
            <a:endParaRPr lang="zh-CN" altLang="en-US" dirty="0"/>
          </a:p>
        </p:txBody>
      </p:sp>
      <p:sp>
        <p:nvSpPr>
          <p:cNvPr id="57" name="Oval 56">
            <a:extLst>
              <a:ext uri="{FF2B5EF4-FFF2-40B4-BE49-F238E27FC236}">
                <a16:creationId xmlns:a16="http://schemas.microsoft.com/office/drawing/2014/main" id="{2FF89498-BE52-7F72-7253-91CDABB0E966}"/>
              </a:ext>
            </a:extLst>
          </p:cNvPr>
          <p:cNvSpPr/>
          <p:nvPr/>
        </p:nvSpPr>
        <p:spPr>
          <a:xfrm>
            <a:off x="5129678" y="5408979"/>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C3C2428-22F3-A37F-CF3E-FB5DC1F64489}"/>
              </a:ext>
            </a:extLst>
          </p:cNvPr>
          <p:cNvSpPr/>
          <p:nvPr/>
        </p:nvSpPr>
        <p:spPr>
          <a:xfrm>
            <a:off x="5519179" y="5085554"/>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4F32412-B077-EF43-A7D8-5AFA90EBCFBB}"/>
              </a:ext>
            </a:extLst>
          </p:cNvPr>
          <p:cNvSpPr/>
          <p:nvPr/>
        </p:nvSpPr>
        <p:spPr>
          <a:xfrm>
            <a:off x="5353883" y="4482476"/>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id="{2EE78C5A-EC26-131E-B65F-D4710E56B87A}"/>
              </a:ext>
            </a:extLst>
          </p:cNvPr>
          <p:cNvCxnSpPr>
            <a:cxnSpLocks/>
            <a:endCxn id="58" idx="3"/>
          </p:cNvCxnSpPr>
          <p:nvPr/>
        </p:nvCxnSpPr>
        <p:spPr>
          <a:xfrm flipV="1">
            <a:off x="5151963" y="5142411"/>
            <a:ext cx="376971" cy="29987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2" name="Straight Arrow Connector 61">
            <a:extLst>
              <a:ext uri="{FF2B5EF4-FFF2-40B4-BE49-F238E27FC236}">
                <a16:creationId xmlns:a16="http://schemas.microsoft.com/office/drawing/2014/main" id="{E4B47D9B-7A77-758D-F9DD-0237AC47D123}"/>
              </a:ext>
            </a:extLst>
          </p:cNvPr>
          <p:cNvCxnSpPr>
            <a:cxnSpLocks/>
            <a:endCxn id="59" idx="5"/>
          </p:cNvCxnSpPr>
          <p:nvPr/>
        </p:nvCxnSpPr>
        <p:spPr>
          <a:xfrm flipH="1" flipV="1">
            <a:off x="5410740" y="4539333"/>
            <a:ext cx="131982" cy="59220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4" name="Straight Arrow Connector 63">
            <a:extLst>
              <a:ext uri="{FF2B5EF4-FFF2-40B4-BE49-F238E27FC236}">
                <a16:creationId xmlns:a16="http://schemas.microsoft.com/office/drawing/2014/main" id="{601AF83F-A2CB-71F2-E689-8D0E3E1027DF}"/>
              </a:ext>
            </a:extLst>
          </p:cNvPr>
          <p:cNvCxnSpPr>
            <a:cxnSpLocks/>
            <a:endCxn id="59" idx="3"/>
          </p:cNvCxnSpPr>
          <p:nvPr/>
        </p:nvCxnSpPr>
        <p:spPr>
          <a:xfrm flipV="1">
            <a:off x="5145656" y="4539333"/>
            <a:ext cx="217982" cy="869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Arc 65">
            <a:extLst>
              <a:ext uri="{FF2B5EF4-FFF2-40B4-BE49-F238E27FC236}">
                <a16:creationId xmlns:a16="http://schemas.microsoft.com/office/drawing/2014/main" id="{F82A0E2C-7931-B172-0503-D04AD2A3D8D5}"/>
              </a:ext>
            </a:extLst>
          </p:cNvPr>
          <p:cNvSpPr/>
          <p:nvPr/>
        </p:nvSpPr>
        <p:spPr>
          <a:xfrm rot="2678405">
            <a:off x="5300000" y="2458028"/>
            <a:ext cx="179084" cy="66612"/>
          </a:xfrm>
          <a:prstGeom prst="arc">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67" name="Arc 66">
            <a:extLst>
              <a:ext uri="{FF2B5EF4-FFF2-40B4-BE49-F238E27FC236}">
                <a16:creationId xmlns:a16="http://schemas.microsoft.com/office/drawing/2014/main" id="{B9EB953F-5B66-8E2E-32DC-CB60EA4B7EB8}"/>
              </a:ext>
            </a:extLst>
          </p:cNvPr>
          <p:cNvSpPr/>
          <p:nvPr/>
        </p:nvSpPr>
        <p:spPr>
          <a:xfrm rot="927037">
            <a:off x="5038222" y="5219396"/>
            <a:ext cx="302716" cy="112598"/>
          </a:xfrm>
          <a:prstGeom prst="arc">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73DEB873-BEF2-3062-A68C-2CE13D500046}"/>
                  </a:ext>
                </a:extLst>
              </p:cNvPr>
              <p:cNvSpPr txBox="1"/>
              <p:nvPr/>
            </p:nvSpPr>
            <p:spPr>
              <a:xfrm>
                <a:off x="5422516" y="2556088"/>
                <a:ext cx="5873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𝜃</m:t>
                          </m:r>
                        </m:e>
                        <m:sub>
                          <m:r>
                            <a:rPr lang="en-US" altLang="zh-CN" b="0" i="1" smtClean="0">
                              <a:latin typeface="Cambria Math" panose="02040503050406030204" pitchFamily="18" charset="0"/>
                            </a:rPr>
                            <m:t>𝑅𝑍</m:t>
                          </m:r>
                        </m:sub>
                      </m:sSub>
                    </m:oMath>
                  </m:oMathPara>
                </a14:m>
                <a:endParaRPr lang="zh-CN" altLang="en-US" dirty="0"/>
              </a:p>
            </p:txBody>
          </p:sp>
        </mc:Choice>
        <mc:Fallback xmlns="">
          <p:sp>
            <p:nvSpPr>
              <p:cNvPr id="68" name="TextBox 67">
                <a:extLst>
                  <a:ext uri="{FF2B5EF4-FFF2-40B4-BE49-F238E27FC236}">
                    <a16:creationId xmlns:a16="http://schemas.microsoft.com/office/drawing/2014/main" id="{73DEB873-BEF2-3062-A68C-2CE13D500046}"/>
                  </a:ext>
                </a:extLst>
              </p:cNvPr>
              <p:cNvSpPr txBox="1">
                <a:spLocks noRot="1" noChangeAspect="1" noMove="1" noResize="1" noEditPoints="1" noAdjustHandles="1" noChangeArrowheads="1" noChangeShapeType="1" noTextEdit="1"/>
              </p:cNvSpPr>
              <p:nvPr/>
            </p:nvSpPr>
            <p:spPr>
              <a:xfrm>
                <a:off x="5422516" y="2556088"/>
                <a:ext cx="587340"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462B6593-07E0-8FBC-612D-3AD038E5C2A1}"/>
                  </a:ext>
                </a:extLst>
              </p:cNvPr>
              <p:cNvSpPr txBox="1"/>
              <p:nvPr/>
            </p:nvSpPr>
            <p:spPr>
              <a:xfrm>
                <a:off x="5312060" y="5279665"/>
                <a:ext cx="5896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𝜃</m:t>
                          </m:r>
                        </m:e>
                        <m:sub>
                          <m:r>
                            <a:rPr lang="en-US" altLang="zh-CN" b="0" i="1" smtClean="0">
                              <a:latin typeface="Cambria Math" panose="02040503050406030204" pitchFamily="18" charset="0"/>
                            </a:rPr>
                            <m:t>𝑋𝑌</m:t>
                          </m:r>
                        </m:sub>
                      </m:sSub>
                    </m:oMath>
                  </m:oMathPara>
                </a14:m>
                <a:endParaRPr lang="zh-CN" altLang="en-US" dirty="0"/>
              </a:p>
            </p:txBody>
          </p:sp>
        </mc:Choice>
        <mc:Fallback xmlns="">
          <p:sp>
            <p:nvSpPr>
              <p:cNvPr id="69" name="TextBox 68">
                <a:extLst>
                  <a:ext uri="{FF2B5EF4-FFF2-40B4-BE49-F238E27FC236}">
                    <a16:creationId xmlns:a16="http://schemas.microsoft.com/office/drawing/2014/main" id="{462B6593-07E0-8FBC-612D-3AD038E5C2A1}"/>
                  </a:ext>
                </a:extLst>
              </p:cNvPr>
              <p:cNvSpPr txBox="1">
                <a:spLocks noRot="1" noChangeAspect="1" noMove="1" noResize="1" noEditPoints="1" noAdjustHandles="1" noChangeArrowheads="1" noChangeShapeType="1" noTextEdit="1"/>
              </p:cNvSpPr>
              <p:nvPr/>
            </p:nvSpPr>
            <p:spPr>
              <a:xfrm>
                <a:off x="5312060" y="5279665"/>
                <a:ext cx="589649" cy="369332"/>
              </a:xfrm>
              <a:prstGeom prst="rect">
                <a:avLst/>
              </a:prstGeom>
              <a:blipFill>
                <a:blip r:embed="rId4"/>
                <a:stretch>
                  <a:fillRect/>
                </a:stretch>
              </a:blipFill>
            </p:spPr>
            <p:txBody>
              <a:bodyPr/>
              <a:lstStyle/>
              <a:p>
                <a:r>
                  <a:rPr lang="zh-CN" altLang="en-US">
                    <a:noFill/>
                  </a:rPr>
                  <a:t> </a:t>
                </a:r>
              </a:p>
            </p:txBody>
          </p:sp>
        </mc:Fallback>
      </mc:AlternateContent>
      <p:cxnSp>
        <p:nvCxnSpPr>
          <p:cNvPr id="71" name="Straight Arrow Connector 70">
            <a:extLst>
              <a:ext uri="{FF2B5EF4-FFF2-40B4-BE49-F238E27FC236}">
                <a16:creationId xmlns:a16="http://schemas.microsoft.com/office/drawing/2014/main" id="{E72CB4CE-610F-38EB-4731-170338A236D5}"/>
              </a:ext>
            </a:extLst>
          </p:cNvPr>
          <p:cNvCxnSpPr/>
          <p:nvPr/>
        </p:nvCxnSpPr>
        <p:spPr>
          <a:xfrm flipV="1">
            <a:off x="7362908" y="1835960"/>
            <a:ext cx="0" cy="1249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C9FBA3A9-9D13-D430-021A-C4DB9B5FCDE7}"/>
              </a:ext>
            </a:extLst>
          </p:cNvPr>
          <p:cNvSpPr txBox="1"/>
          <p:nvPr/>
        </p:nvSpPr>
        <p:spPr>
          <a:xfrm>
            <a:off x="7633252" y="2282024"/>
            <a:ext cx="309700" cy="369332"/>
          </a:xfrm>
          <a:prstGeom prst="rect">
            <a:avLst/>
          </a:prstGeom>
          <a:noFill/>
        </p:spPr>
        <p:txBody>
          <a:bodyPr wrap="none" rtlCol="0">
            <a:spAutoFit/>
          </a:bodyPr>
          <a:lstStyle/>
          <a:p>
            <a:r>
              <a:rPr lang="en-US" altLang="zh-CN" dirty="0"/>
              <a:t>B</a:t>
            </a:r>
            <a:endParaRPr lang="zh-CN" altLang="en-US" dirty="0"/>
          </a:p>
        </p:txBody>
      </p:sp>
      <p:sp>
        <p:nvSpPr>
          <p:cNvPr id="73" name="Oval 72">
            <a:extLst>
              <a:ext uri="{FF2B5EF4-FFF2-40B4-BE49-F238E27FC236}">
                <a16:creationId xmlns:a16="http://schemas.microsoft.com/office/drawing/2014/main" id="{82FD2BD8-8F50-F5C2-F92F-4EDD14BA7587}"/>
              </a:ext>
            </a:extLst>
          </p:cNvPr>
          <p:cNvSpPr/>
          <p:nvPr/>
        </p:nvSpPr>
        <p:spPr>
          <a:xfrm>
            <a:off x="7237708" y="4667416"/>
            <a:ext cx="276273" cy="27627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Oval 74">
            <a:extLst>
              <a:ext uri="{FF2B5EF4-FFF2-40B4-BE49-F238E27FC236}">
                <a16:creationId xmlns:a16="http://schemas.microsoft.com/office/drawing/2014/main" id="{97AD940D-84AB-0371-7928-9B6B9FE1CFF7}"/>
              </a:ext>
            </a:extLst>
          </p:cNvPr>
          <p:cNvSpPr/>
          <p:nvPr/>
        </p:nvSpPr>
        <p:spPr>
          <a:xfrm>
            <a:off x="7313907" y="4751218"/>
            <a:ext cx="123873" cy="123873"/>
          </a:xfrm>
          <a:prstGeom prst="ellipse">
            <a:avLst/>
          </a:prstGeom>
          <a:solidFill>
            <a:schemeClr val="accent1">
              <a:lumMod val="5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TextBox 75">
            <a:extLst>
              <a:ext uri="{FF2B5EF4-FFF2-40B4-BE49-F238E27FC236}">
                <a16:creationId xmlns:a16="http://schemas.microsoft.com/office/drawing/2014/main" id="{8AA13453-A849-519C-0385-CFE68E2539E2}"/>
              </a:ext>
            </a:extLst>
          </p:cNvPr>
          <p:cNvSpPr txBox="1"/>
          <p:nvPr/>
        </p:nvSpPr>
        <p:spPr>
          <a:xfrm>
            <a:off x="7574279" y="4641978"/>
            <a:ext cx="309700" cy="369332"/>
          </a:xfrm>
          <a:prstGeom prst="rect">
            <a:avLst/>
          </a:prstGeom>
          <a:noFill/>
        </p:spPr>
        <p:txBody>
          <a:bodyPr wrap="none" rtlCol="0">
            <a:spAutoFit/>
          </a:bodyPr>
          <a:lstStyle/>
          <a:p>
            <a:r>
              <a:rPr lang="en-US" altLang="zh-CN" dirty="0"/>
              <a:t>B</a:t>
            </a:r>
            <a:endParaRPr lang="zh-CN" altLang="en-US" dirty="0"/>
          </a:p>
        </p:txBody>
      </p:sp>
      <p:sp>
        <p:nvSpPr>
          <p:cNvPr id="77" name="Slide Number Placeholder 76">
            <a:extLst>
              <a:ext uri="{FF2B5EF4-FFF2-40B4-BE49-F238E27FC236}">
                <a16:creationId xmlns:a16="http://schemas.microsoft.com/office/drawing/2014/main" id="{4F8414C9-F85F-1803-1873-9986D10A4C1C}"/>
              </a:ext>
            </a:extLst>
          </p:cNvPr>
          <p:cNvSpPr>
            <a:spLocks noGrp="1"/>
          </p:cNvSpPr>
          <p:nvPr>
            <p:ph type="sldNum" sz="quarter" idx="12"/>
          </p:nvPr>
        </p:nvSpPr>
        <p:spPr/>
        <p:txBody>
          <a:bodyPr/>
          <a:lstStyle/>
          <a:p>
            <a:fld id="{E51E8B2C-F8D6-324D-8D6E-98CE3E2F89A0}" type="slidenum">
              <a:rPr lang="en-US" smtClean="0"/>
              <a:t>13</a:t>
            </a:fld>
            <a:endParaRPr lang="en-US"/>
          </a:p>
        </p:txBody>
      </p:sp>
    </p:spTree>
    <p:extLst>
      <p:ext uri="{BB962C8B-B14F-4D97-AF65-F5344CB8AC3E}">
        <p14:creationId xmlns:p14="http://schemas.microsoft.com/office/powerpoint/2010/main" val="2311250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7468D24-538A-8B6F-15ED-64B9D13D4A5B}"/>
              </a:ext>
            </a:extLst>
          </p:cNvPr>
          <p:cNvGrpSpPr/>
          <p:nvPr/>
        </p:nvGrpSpPr>
        <p:grpSpPr>
          <a:xfrm>
            <a:off x="4617720" y="1071154"/>
            <a:ext cx="3442063" cy="4820194"/>
            <a:chOff x="4617720" y="1071154"/>
            <a:chExt cx="3442063" cy="4820194"/>
          </a:xfrm>
        </p:grpSpPr>
        <p:sp>
          <p:nvSpPr>
            <p:cNvPr id="5" name="Rectangle 4">
              <a:extLst>
                <a:ext uri="{FF2B5EF4-FFF2-40B4-BE49-F238E27FC236}">
                  <a16:creationId xmlns:a16="http://schemas.microsoft.com/office/drawing/2014/main" id="{5E1B7005-7883-2A6E-DA09-45EE3D57EEF9}"/>
                </a:ext>
              </a:extLst>
            </p:cNvPr>
            <p:cNvSpPr/>
            <p:nvPr/>
          </p:nvSpPr>
          <p:spPr>
            <a:xfrm>
              <a:off x="4617720" y="1071154"/>
              <a:ext cx="3442063" cy="48201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8A86891-8235-6193-F07D-7097BC3C66B8}"/>
                </a:ext>
              </a:extLst>
            </p:cNvPr>
            <p:cNvCxnSpPr/>
            <p:nvPr/>
          </p:nvCxnSpPr>
          <p:spPr>
            <a:xfrm flipV="1">
              <a:off x="4617720" y="2188308"/>
              <a:ext cx="3442063" cy="2407138"/>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 name="Arc 6">
            <a:extLst>
              <a:ext uri="{FF2B5EF4-FFF2-40B4-BE49-F238E27FC236}">
                <a16:creationId xmlns:a16="http://schemas.microsoft.com/office/drawing/2014/main" id="{33BBD64A-9DD7-A43B-5967-34F483B889D2}"/>
              </a:ext>
            </a:extLst>
          </p:cNvPr>
          <p:cNvSpPr/>
          <p:nvPr/>
        </p:nvSpPr>
        <p:spPr>
          <a:xfrm rot="5061805">
            <a:off x="581016" y="-2088134"/>
            <a:ext cx="7340401" cy="7340401"/>
          </a:xfrm>
          <a:prstGeom prst="arc">
            <a:avLst>
              <a:gd name="adj1" fmla="val 17377049"/>
              <a:gd name="adj2" fmla="val 21506426"/>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54D7EC79-568E-1E23-C98D-405AC0092DC8}"/>
              </a:ext>
            </a:extLst>
          </p:cNvPr>
          <p:cNvSpPr txBox="1"/>
          <p:nvPr/>
        </p:nvSpPr>
        <p:spPr>
          <a:xfrm>
            <a:off x="7237708" y="6183824"/>
            <a:ext cx="184731" cy="369332"/>
          </a:xfrm>
          <a:prstGeom prst="rect">
            <a:avLst/>
          </a:prstGeom>
          <a:noFill/>
        </p:spPr>
        <p:txBody>
          <a:bodyPr wrap="none" rtlCol="0">
            <a:spAutoFit/>
          </a:bodyPr>
          <a:lstStyle/>
          <a:p>
            <a:endParaRPr lang="en-US" dirty="0"/>
          </a:p>
        </p:txBody>
      </p:sp>
      <p:cxnSp>
        <p:nvCxnSpPr>
          <p:cNvPr id="15" name="Straight Connector 14">
            <a:extLst>
              <a:ext uri="{FF2B5EF4-FFF2-40B4-BE49-F238E27FC236}">
                <a16:creationId xmlns:a16="http://schemas.microsoft.com/office/drawing/2014/main" id="{AFBE11BF-52A1-257F-4121-E244EC3CFC1A}"/>
              </a:ext>
            </a:extLst>
          </p:cNvPr>
          <p:cNvCxnSpPr/>
          <p:nvPr/>
        </p:nvCxnSpPr>
        <p:spPr>
          <a:xfrm>
            <a:off x="7297033" y="2707878"/>
            <a:ext cx="0" cy="3183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D17B47-4A18-81E4-6825-F3B8342BFF40}"/>
              </a:ext>
            </a:extLst>
          </p:cNvPr>
          <p:cNvCxnSpPr>
            <a:cxnSpLocks/>
          </p:cNvCxnSpPr>
          <p:nvPr/>
        </p:nvCxnSpPr>
        <p:spPr>
          <a:xfrm>
            <a:off x="7110325" y="2852201"/>
            <a:ext cx="0" cy="3034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0B1469-8D5B-DBA1-171A-422F93AFE1A4}"/>
              </a:ext>
            </a:extLst>
          </p:cNvPr>
          <p:cNvCxnSpPr>
            <a:cxnSpLocks/>
          </p:cNvCxnSpPr>
          <p:nvPr/>
        </p:nvCxnSpPr>
        <p:spPr>
          <a:xfrm>
            <a:off x="6929664" y="2969282"/>
            <a:ext cx="0" cy="2930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0E2BC3B-DC56-844B-A06D-7D93335A0256}"/>
              </a:ext>
            </a:extLst>
          </p:cNvPr>
          <p:cNvCxnSpPr>
            <a:cxnSpLocks/>
          </p:cNvCxnSpPr>
          <p:nvPr/>
        </p:nvCxnSpPr>
        <p:spPr>
          <a:xfrm>
            <a:off x="6747998" y="3085350"/>
            <a:ext cx="0" cy="2814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8FCE51-39D3-5481-E45F-4C05D2E8C060}"/>
              </a:ext>
            </a:extLst>
          </p:cNvPr>
          <p:cNvCxnSpPr>
            <a:cxnSpLocks/>
          </p:cNvCxnSpPr>
          <p:nvPr/>
        </p:nvCxnSpPr>
        <p:spPr>
          <a:xfrm>
            <a:off x="6560277" y="3254909"/>
            <a:ext cx="0" cy="2644506"/>
          </a:xfrm>
          <a:prstGeom prst="line">
            <a:avLst/>
          </a:prstGeom>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EA5A2F12-D19A-7494-1CC8-95D5A20851B8}"/>
              </a:ext>
            </a:extLst>
          </p:cNvPr>
          <p:cNvSpPr/>
          <p:nvPr/>
        </p:nvSpPr>
        <p:spPr>
          <a:xfrm>
            <a:off x="7275880" y="4317646"/>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244DC04-31AB-A1FA-0783-AEAD012AA18E}"/>
              </a:ext>
            </a:extLst>
          </p:cNvPr>
          <p:cNvSpPr/>
          <p:nvPr/>
        </p:nvSpPr>
        <p:spPr>
          <a:xfrm>
            <a:off x="7275880" y="3254566"/>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8B8AC12-F80D-FE4C-0D07-1B68ED1BA5B2}"/>
              </a:ext>
            </a:extLst>
          </p:cNvPr>
          <p:cNvSpPr/>
          <p:nvPr/>
        </p:nvSpPr>
        <p:spPr>
          <a:xfrm>
            <a:off x="7268446" y="5417894"/>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49A242E-AD3D-5E9A-40F0-8A3062C8A148}"/>
              </a:ext>
            </a:extLst>
          </p:cNvPr>
          <p:cNvSpPr/>
          <p:nvPr/>
        </p:nvSpPr>
        <p:spPr>
          <a:xfrm>
            <a:off x="6904171" y="4027713"/>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33B4806-FF61-2466-9688-2FA1342C6D84}"/>
              </a:ext>
            </a:extLst>
          </p:cNvPr>
          <p:cNvSpPr/>
          <p:nvPr/>
        </p:nvSpPr>
        <p:spPr>
          <a:xfrm>
            <a:off x="6725751" y="4168962"/>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C1CC512-8AAE-73A4-B1A7-7FEAF49BF89E}"/>
              </a:ext>
            </a:extLst>
          </p:cNvPr>
          <p:cNvSpPr/>
          <p:nvPr/>
        </p:nvSpPr>
        <p:spPr>
          <a:xfrm>
            <a:off x="6517595" y="4436589"/>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a:extLst>
              <a:ext uri="{FF2B5EF4-FFF2-40B4-BE49-F238E27FC236}">
                <a16:creationId xmlns:a16="http://schemas.microsoft.com/office/drawing/2014/main" id="{3C72C920-5469-6742-D44C-E219522730B1}"/>
              </a:ext>
            </a:extLst>
          </p:cNvPr>
          <p:cNvSpPr>
            <a:spLocks noGrp="1"/>
          </p:cNvSpPr>
          <p:nvPr>
            <p:ph type="title"/>
          </p:nvPr>
        </p:nvSpPr>
        <p:spPr>
          <a:xfrm>
            <a:off x="628650" y="18255"/>
            <a:ext cx="7886700" cy="1325563"/>
          </a:xfrm>
        </p:spPr>
        <p:txBody>
          <a:bodyPr/>
          <a:lstStyle/>
          <a:p>
            <a:r>
              <a:rPr lang="en-US" b="1" dirty="0"/>
              <a:t>The track candidates</a:t>
            </a:r>
          </a:p>
        </p:txBody>
      </p:sp>
      <p:sp>
        <p:nvSpPr>
          <p:cNvPr id="35" name="Oval 34">
            <a:extLst>
              <a:ext uri="{FF2B5EF4-FFF2-40B4-BE49-F238E27FC236}">
                <a16:creationId xmlns:a16="http://schemas.microsoft.com/office/drawing/2014/main" id="{84C84B03-0384-75D7-6B6A-0209B026F304}"/>
              </a:ext>
            </a:extLst>
          </p:cNvPr>
          <p:cNvSpPr/>
          <p:nvPr/>
        </p:nvSpPr>
        <p:spPr>
          <a:xfrm>
            <a:off x="6279706" y="4592711"/>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8D785375-FE8F-EE5E-D32D-A73815CF87C4}"/>
              </a:ext>
            </a:extLst>
          </p:cNvPr>
          <p:cNvCxnSpPr>
            <a:cxnSpLocks/>
          </p:cNvCxnSpPr>
          <p:nvPr/>
        </p:nvCxnSpPr>
        <p:spPr>
          <a:xfrm>
            <a:off x="6316225" y="3429000"/>
            <a:ext cx="0" cy="2464812"/>
          </a:xfrm>
          <a:prstGeom prst="line">
            <a:avLst/>
          </a:prstGeom>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1800489A-DFDB-4D56-338E-C7D01E9F16E4}"/>
              </a:ext>
            </a:extLst>
          </p:cNvPr>
          <p:cNvSpPr/>
          <p:nvPr/>
        </p:nvSpPr>
        <p:spPr>
          <a:xfrm>
            <a:off x="6276214" y="4792629"/>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BE420BF-9ABF-C85B-1097-72AB28AFA6A2}"/>
              </a:ext>
            </a:extLst>
          </p:cNvPr>
          <p:cNvSpPr/>
          <p:nvPr/>
        </p:nvSpPr>
        <p:spPr>
          <a:xfrm>
            <a:off x="6294576" y="4064883"/>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073B25-5AD7-E8B7-83A5-74D1D2380171}"/>
              </a:ext>
            </a:extLst>
          </p:cNvPr>
          <p:cNvSpPr/>
          <p:nvPr/>
        </p:nvSpPr>
        <p:spPr>
          <a:xfrm>
            <a:off x="6026944" y="4741389"/>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BA91EA6-45D2-7F4F-1FEC-41A95AB268D4}"/>
              </a:ext>
            </a:extLst>
          </p:cNvPr>
          <p:cNvCxnSpPr>
            <a:cxnSpLocks/>
          </p:cNvCxnSpPr>
          <p:nvPr/>
        </p:nvCxnSpPr>
        <p:spPr>
          <a:xfrm>
            <a:off x="6065032" y="3575824"/>
            <a:ext cx="0" cy="23179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8CAA321-EC40-CD46-5A86-1D3FE7038215}"/>
              </a:ext>
            </a:extLst>
          </p:cNvPr>
          <p:cNvSpPr/>
          <p:nvPr/>
        </p:nvSpPr>
        <p:spPr>
          <a:xfrm>
            <a:off x="5591300" y="5028612"/>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CC124CB-8DAB-4FDC-92FD-5546FADF47B3}"/>
              </a:ext>
            </a:extLst>
          </p:cNvPr>
          <p:cNvSpPr/>
          <p:nvPr/>
        </p:nvSpPr>
        <p:spPr>
          <a:xfrm>
            <a:off x="5002906" y="5116667"/>
            <a:ext cx="66612" cy="6661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5091963-FF1E-4086-F4D4-85BF04088FBA}"/>
              </a:ext>
            </a:extLst>
          </p:cNvPr>
          <p:cNvSpPr/>
          <p:nvPr/>
        </p:nvSpPr>
        <p:spPr>
          <a:xfrm>
            <a:off x="4815186" y="5172569"/>
            <a:ext cx="66612" cy="6661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
            <a:extLst>
              <a:ext uri="{FF2B5EF4-FFF2-40B4-BE49-F238E27FC236}">
                <a16:creationId xmlns:a16="http://schemas.microsoft.com/office/drawing/2014/main" id="{914411B8-01A5-6239-6783-F4D3D47401E3}"/>
              </a:ext>
            </a:extLst>
          </p:cNvPr>
          <p:cNvSpPr>
            <a:spLocks noGrp="1"/>
          </p:cNvSpPr>
          <p:nvPr>
            <p:ph idx="1"/>
          </p:nvPr>
        </p:nvSpPr>
        <p:spPr>
          <a:xfrm>
            <a:off x="628650" y="1071154"/>
            <a:ext cx="3621702" cy="4897450"/>
          </a:xfrm>
        </p:spPr>
        <p:txBody>
          <a:bodyPr>
            <a:noAutofit/>
          </a:bodyPr>
          <a:lstStyle/>
          <a:p>
            <a:r>
              <a:rPr lang="en-US" sz="2000" b="1" dirty="0"/>
              <a:t>A </a:t>
            </a:r>
            <a:r>
              <a:rPr lang="en-US" sz="2000" b="1" dirty="0" err="1">
                <a:solidFill>
                  <a:srgbClr val="00B050"/>
                </a:solidFill>
              </a:rPr>
              <a:t>RootCell</a:t>
            </a:r>
            <a:r>
              <a:rPr lang="en-US" sz="2000" b="1" dirty="0">
                <a:solidFill>
                  <a:srgbClr val="00B050"/>
                </a:solidFill>
              </a:rPr>
              <a:t> </a:t>
            </a:r>
            <a:r>
              <a:rPr lang="en-US" sz="2000" b="1" dirty="0"/>
              <a:t>is defined as the first cell of the path and length of the path should be longer than minimum hit requirement (5 in our case)</a:t>
            </a:r>
          </a:p>
          <a:p>
            <a:endParaRPr lang="en-US" sz="2000" b="1" dirty="0"/>
          </a:p>
          <a:p>
            <a:r>
              <a:rPr lang="en-US" sz="2000" b="1" dirty="0"/>
              <a:t>Each </a:t>
            </a:r>
            <a:r>
              <a:rPr lang="en-US" sz="2000" b="1" dirty="0" err="1">
                <a:solidFill>
                  <a:srgbClr val="00B050"/>
                </a:solidFill>
              </a:rPr>
              <a:t>RootCell</a:t>
            </a:r>
            <a:r>
              <a:rPr lang="en-US" sz="2000" b="1" dirty="0"/>
              <a:t> can create multiple track candidates with the same length</a:t>
            </a:r>
          </a:p>
          <a:p>
            <a:endParaRPr lang="en-US" sz="2000" b="1" dirty="0"/>
          </a:p>
          <a:p>
            <a:r>
              <a:rPr lang="en-US" sz="2000" b="1" dirty="0"/>
              <a:t>Multiple track candidates can be cleaned by the </a:t>
            </a:r>
            <a:r>
              <a:rPr lang="en-US" sz="2000" b="1" dirty="0" err="1"/>
              <a:t>chisq</a:t>
            </a:r>
            <a:r>
              <a:rPr lang="en-US" sz="2000" b="1" dirty="0"/>
              <a:t> of the fit in following step</a:t>
            </a:r>
          </a:p>
        </p:txBody>
      </p:sp>
      <p:sp>
        <p:nvSpPr>
          <p:cNvPr id="30" name="Oval 29">
            <a:extLst>
              <a:ext uri="{FF2B5EF4-FFF2-40B4-BE49-F238E27FC236}">
                <a16:creationId xmlns:a16="http://schemas.microsoft.com/office/drawing/2014/main" id="{43982BE4-D8BA-9D17-4598-07425F2E5EBF}"/>
              </a:ext>
            </a:extLst>
          </p:cNvPr>
          <p:cNvSpPr/>
          <p:nvPr/>
        </p:nvSpPr>
        <p:spPr>
          <a:xfrm>
            <a:off x="7769372" y="2404078"/>
            <a:ext cx="66612" cy="666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1E7E3A0-8B9D-70D4-388C-E3E52922BA59}"/>
              </a:ext>
            </a:extLst>
          </p:cNvPr>
          <p:cNvSpPr/>
          <p:nvPr/>
        </p:nvSpPr>
        <p:spPr>
          <a:xfrm>
            <a:off x="7709829" y="2665486"/>
            <a:ext cx="66612" cy="666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9DFDD80-44B7-7F81-FFF7-64D9DDD5B89B}"/>
              </a:ext>
            </a:extLst>
          </p:cNvPr>
          <p:cNvSpPr/>
          <p:nvPr/>
        </p:nvSpPr>
        <p:spPr>
          <a:xfrm>
            <a:off x="7626056" y="2902670"/>
            <a:ext cx="66612" cy="666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1B2E9FAD-DFCA-4A5A-A7FF-7D6ECE79BB87}"/>
              </a:ext>
            </a:extLst>
          </p:cNvPr>
          <p:cNvSpPr/>
          <p:nvPr/>
        </p:nvSpPr>
        <p:spPr>
          <a:xfrm>
            <a:off x="7536229" y="3103518"/>
            <a:ext cx="66612" cy="6661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E1EC5FC-DA56-4C3D-29DD-E041FE7F78F7}"/>
              </a:ext>
            </a:extLst>
          </p:cNvPr>
          <p:cNvSpPr/>
          <p:nvPr/>
        </p:nvSpPr>
        <p:spPr>
          <a:xfrm>
            <a:off x="7439331" y="3309413"/>
            <a:ext cx="66612" cy="6661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57CF2FE-C078-17EB-77E4-0CBB3D958AD6}"/>
              </a:ext>
            </a:extLst>
          </p:cNvPr>
          <p:cNvSpPr/>
          <p:nvPr/>
        </p:nvSpPr>
        <p:spPr>
          <a:xfrm>
            <a:off x="7080609" y="3860059"/>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EB13F43F-76DB-B68C-B191-053EAE7E132C}"/>
              </a:ext>
            </a:extLst>
          </p:cNvPr>
          <p:cNvCxnSpPr>
            <a:cxnSpLocks/>
            <a:endCxn id="12" idx="3"/>
          </p:cNvCxnSpPr>
          <p:nvPr/>
        </p:nvCxnSpPr>
        <p:spPr>
          <a:xfrm flipV="1">
            <a:off x="4860609" y="5173524"/>
            <a:ext cx="152052" cy="21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A12733F-DB9A-9A78-4B92-1CAC5BC0B32F}"/>
              </a:ext>
            </a:extLst>
          </p:cNvPr>
          <p:cNvCxnSpPr>
            <a:cxnSpLocks/>
          </p:cNvCxnSpPr>
          <p:nvPr/>
        </p:nvCxnSpPr>
        <p:spPr>
          <a:xfrm flipV="1">
            <a:off x="5063728" y="5123687"/>
            <a:ext cx="152052" cy="21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D164CCDF-6D25-B50E-8ACF-099451BADF63}"/>
              </a:ext>
            </a:extLst>
          </p:cNvPr>
          <p:cNvSpPr/>
          <p:nvPr/>
        </p:nvSpPr>
        <p:spPr>
          <a:xfrm>
            <a:off x="5190626" y="5079491"/>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BF0E09E-D8F2-589A-0861-1B440E1D9EAA}"/>
              </a:ext>
            </a:extLst>
          </p:cNvPr>
          <p:cNvSpPr/>
          <p:nvPr/>
        </p:nvSpPr>
        <p:spPr>
          <a:xfrm>
            <a:off x="5386461" y="4976291"/>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CD05E5B-8B4A-49E5-F459-A3831CBF86D6}"/>
              </a:ext>
            </a:extLst>
          </p:cNvPr>
          <p:cNvSpPr/>
          <p:nvPr/>
        </p:nvSpPr>
        <p:spPr>
          <a:xfrm>
            <a:off x="5775804" y="4862784"/>
            <a:ext cx="66612" cy="66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3343F8A8-643D-6D3E-42E0-CD4CB3C5A42F}"/>
              </a:ext>
            </a:extLst>
          </p:cNvPr>
          <p:cNvCxnSpPr>
            <a:cxnSpLocks/>
            <a:endCxn id="40" idx="3"/>
          </p:cNvCxnSpPr>
          <p:nvPr/>
        </p:nvCxnSpPr>
        <p:spPr>
          <a:xfrm flipV="1">
            <a:off x="5251528" y="5033148"/>
            <a:ext cx="144688" cy="62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47C008C-56B9-F95E-82E7-DE208B780EE5}"/>
              </a:ext>
            </a:extLst>
          </p:cNvPr>
          <p:cNvCxnSpPr>
            <a:cxnSpLocks/>
            <a:endCxn id="11" idx="2"/>
          </p:cNvCxnSpPr>
          <p:nvPr/>
        </p:nvCxnSpPr>
        <p:spPr>
          <a:xfrm>
            <a:off x="5457164" y="5005604"/>
            <a:ext cx="134136" cy="56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D7ED8ED-ED3A-A872-D0AE-1E847F41F752}"/>
              </a:ext>
            </a:extLst>
          </p:cNvPr>
          <p:cNvCxnSpPr>
            <a:cxnSpLocks/>
            <a:endCxn id="42" idx="3"/>
          </p:cNvCxnSpPr>
          <p:nvPr/>
        </p:nvCxnSpPr>
        <p:spPr>
          <a:xfrm flipV="1">
            <a:off x="5643373" y="4919641"/>
            <a:ext cx="142186" cy="137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6AEBDDE-136B-7A50-DC5A-55CC9F2A61A8}"/>
              </a:ext>
            </a:extLst>
          </p:cNvPr>
          <p:cNvCxnSpPr>
            <a:cxnSpLocks/>
            <a:endCxn id="10" idx="3"/>
          </p:cNvCxnSpPr>
          <p:nvPr/>
        </p:nvCxnSpPr>
        <p:spPr>
          <a:xfrm flipV="1">
            <a:off x="5850359" y="4798246"/>
            <a:ext cx="186340" cy="74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0404250-5887-CEA0-671E-29457C933194}"/>
              </a:ext>
            </a:extLst>
          </p:cNvPr>
          <p:cNvCxnSpPr>
            <a:cxnSpLocks/>
            <a:endCxn id="35" idx="2"/>
          </p:cNvCxnSpPr>
          <p:nvPr/>
        </p:nvCxnSpPr>
        <p:spPr>
          <a:xfrm flipV="1">
            <a:off x="6093556" y="4626017"/>
            <a:ext cx="186150" cy="12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C498692-709D-F950-6C7B-A72646369A5A}"/>
              </a:ext>
            </a:extLst>
          </p:cNvPr>
          <p:cNvCxnSpPr>
            <a:cxnSpLocks/>
            <a:endCxn id="2" idx="2"/>
          </p:cNvCxnSpPr>
          <p:nvPr/>
        </p:nvCxnSpPr>
        <p:spPr>
          <a:xfrm>
            <a:off x="6071917" y="4778417"/>
            <a:ext cx="204297" cy="47518"/>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4E1A8CD-5EF6-5C88-EE44-588DAB7B4E9E}"/>
              </a:ext>
            </a:extLst>
          </p:cNvPr>
          <p:cNvCxnSpPr>
            <a:cxnSpLocks/>
            <a:endCxn id="21" idx="3"/>
          </p:cNvCxnSpPr>
          <p:nvPr/>
        </p:nvCxnSpPr>
        <p:spPr>
          <a:xfrm flipV="1">
            <a:off x="6322681" y="4493446"/>
            <a:ext cx="204669" cy="311979"/>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2F16E59-F606-CB3C-4BE1-033DAE66E817}"/>
              </a:ext>
            </a:extLst>
          </p:cNvPr>
          <p:cNvCxnSpPr>
            <a:cxnSpLocks/>
          </p:cNvCxnSpPr>
          <p:nvPr/>
        </p:nvCxnSpPr>
        <p:spPr>
          <a:xfrm flipV="1">
            <a:off x="6334790" y="4475110"/>
            <a:ext cx="186150" cy="12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CD7C028-C0C0-E4F8-9D6B-B312511C454D}"/>
              </a:ext>
            </a:extLst>
          </p:cNvPr>
          <p:cNvCxnSpPr>
            <a:cxnSpLocks/>
            <a:endCxn id="20" idx="3"/>
          </p:cNvCxnSpPr>
          <p:nvPr/>
        </p:nvCxnSpPr>
        <p:spPr>
          <a:xfrm flipV="1">
            <a:off x="6566604" y="4225819"/>
            <a:ext cx="168902" cy="224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C5AA2BD-FB3B-17D1-3785-E719147575ED}"/>
              </a:ext>
            </a:extLst>
          </p:cNvPr>
          <p:cNvCxnSpPr>
            <a:cxnSpLocks/>
            <a:endCxn id="14" idx="3"/>
          </p:cNvCxnSpPr>
          <p:nvPr/>
        </p:nvCxnSpPr>
        <p:spPr>
          <a:xfrm flipV="1">
            <a:off x="6778055" y="4084570"/>
            <a:ext cx="135871" cy="92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A7C0D6F-339A-009A-DC18-A3FAF9531EFD}"/>
              </a:ext>
            </a:extLst>
          </p:cNvPr>
          <p:cNvCxnSpPr>
            <a:cxnSpLocks/>
            <a:endCxn id="3" idx="3"/>
          </p:cNvCxnSpPr>
          <p:nvPr/>
        </p:nvCxnSpPr>
        <p:spPr>
          <a:xfrm flipV="1">
            <a:off x="6969660" y="3916916"/>
            <a:ext cx="120704" cy="120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667CA7B-7C18-F23D-FA02-394286C70C55}"/>
              </a:ext>
            </a:extLst>
          </p:cNvPr>
          <p:cNvCxnSpPr>
            <a:cxnSpLocks/>
            <a:endCxn id="33" idx="0"/>
          </p:cNvCxnSpPr>
          <p:nvPr/>
        </p:nvCxnSpPr>
        <p:spPr>
          <a:xfrm flipV="1">
            <a:off x="7482078" y="3103518"/>
            <a:ext cx="87457" cy="217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1D271F4-959B-E568-393F-A9B889FCE510}"/>
              </a:ext>
            </a:extLst>
          </p:cNvPr>
          <p:cNvCxnSpPr>
            <a:cxnSpLocks/>
          </p:cNvCxnSpPr>
          <p:nvPr/>
        </p:nvCxnSpPr>
        <p:spPr>
          <a:xfrm flipV="1">
            <a:off x="7571905" y="2910952"/>
            <a:ext cx="87457" cy="217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988078B7-E5C9-9792-7B72-27833156BDD8}"/>
              </a:ext>
            </a:extLst>
          </p:cNvPr>
          <p:cNvCxnSpPr>
            <a:cxnSpLocks/>
          </p:cNvCxnSpPr>
          <p:nvPr/>
        </p:nvCxnSpPr>
        <p:spPr>
          <a:xfrm flipV="1">
            <a:off x="7666100" y="2676535"/>
            <a:ext cx="87457" cy="217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2D47678-3875-7C50-AF57-8A151FDC74DE}"/>
              </a:ext>
            </a:extLst>
          </p:cNvPr>
          <p:cNvCxnSpPr>
            <a:cxnSpLocks/>
            <a:endCxn id="30" idx="4"/>
          </p:cNvCxnSpPr>
          <p:nvPr/>
        </p:nvCxnSpPr>
        <p:spPr>
          <a:xfrm flipV="1">
            <a:off x="7761524" y="2470690"/>
            <a:ext cx="41154" cy="202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48C8BA51-4604-EC52-6130-0E00668317C4}"/>
              </a:ext>
            </a:extLst>
          </p:cNvPr>
          <p:cNvCxnSpPr>
            <a:cxnSpLocks/>
          </p:cNvCxnSpPr>
          <p:nvPr/>
        </p:nvCxnSpPr>
        <p:spPr>
          <a:xfrm>
            <a:off x="2965837" y="3575824"/>
            <a:ext cx="3188473" cy="1027358"/>
          </a:xfrm>
          <a:prstGeom prst="straightConnector1">
            <a:avLst/>
          </a:prstGeom>
          <a:ln w="12700">
            <a:tailEnd type="triangle"/>
          </a:ln>
        </p:spPr>
        <p:style>
          <a:lnRef idx="1">
            <a:schemeClr val="accent4"/>
          </a:lnRef>
          <a:fillRef idx="0">
            <a:schemeClr val="accent4"/>
          </a:fillRef>
          <a:effectRef idx="0">
            <a:schemeClr val="accent4"/>
          </a:effectRef>
          <a:fontRef idx="minor">
            <a:schemeClr val="tx1"/>
          </a:fontRef>
        </p:style>
      </p:cxnSp>
      <p:sp>
        <p:nvSpPr>
          <p:cNvPr id="76" name="Slide Number Placeholder 75">
            <a:extLst>
              <a:ext uri="{FF2B5EF4-FFF2-40B4-BE49-F238E27FC236}">
                <a16:creationId xmlns:a16="http://schemas.microsoft.com/office/drawing/2014/main" id="{8AE6493F-4E74-BD79-1D6D-ABB67BA940E1}"/>
              </a:ext>
            </a:extLst>
          </p:cNvPr>
          <p:cNvSpPr>
            <a:spLocks noGrp="1"/>
          </p:cNvSpPr>
          <p:nvPr>
            <p:ph type="sldNum" sz="quarter" idx="12"/>
          </p:nvPr>
        </p:nvSpPr>
        <p:spPr/>
        <p:txBody>
          <a:bodyPr/>
          <a:lstStyle/>
          <a:p>
            <a:fld id="{E51E8B2C-F8D6-324D-8D6E-98CE3E2F89A0}" type="slidenum">
              <a:rPr lang="en-US" smtClean="0"/>
              <a:t>14</a:t>
            </a:fld>
            <a:endParaRPr lang="en-US"/>
          </a:p>
        </p:txBody>
      </p:sp>
    </p:spTree>
    <p:extLst>
      <p:ext uri="{BB962C8B-B14F-4D97-AF65-F5344CB8AC3E}">
        <p14:creationId xmlns:p14="http://schemas.microsoft.com/office/powerpoint/2010/main" val="3601381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3EDD-F84C-ABBA-AAEF-B1832456A9F4}"/>
              </a:ext>
            </a:extLst>
          </p:cNvPr>
          <p:cNvSpPr>
            <a:spLocks noGrp="1"/>
          </p:cNvSpPr>
          <p:nvPr>
            <p:ph type="title"/>
          </p:nvPr>
        </p:nvSpPr>
        <p:spPr>
          <a:xfrm>
            <a:off x="628650" y="15269"/>
            <a:ext cx="7886700" cy="1325563"/>
          </a:xfrm>
        </p:spPr>
        <p:txBody>
          <a:bodyPr/>
          <a:lstStyle/>
          <a:p>
            <a:r>
              <a:rPr lang="en-US" altLang="zh-CN" b="1" dirty="0"/>
              <a:t>Event display</a:t>
            </a:r>
            <a:endParaRPr lang="zh-CN" altLang="en-US" b="1" dirty="0"/>
          </a:p>
        </p:txBody>
      </p:sp>
      <p:pic>
        <p:nvPicPr>
          <p:cNvPr id="5" name="Content Placeholder 4" descr="Chart, histogram&#10;&#10;Description automatically generated">
            <a:extLst>
              <a:ext uri="{FF2B5EF4-FFF2-40B4-BE49-F238E27FC236}">
                <a16:creationId xmlns:a16="http://schemas.microsoft.com/office/drawing/2014/main" id="{78A8FBC8-A417-353D-D264-83B98F47BD8C}"/>
              </a:ext>
            </a:extLst>
          </p:cNvPr>
          <p:cNvPicPr>
            <a:picLocks noGrp="1" noChangeAspect="1"/>
          </p:cNvPicPr>
          <p:nvPr>
            <p:ph idx="1"/>
          </p:nvPr>
        </p:nvPicPr>
        <p:blipFill>
          <a:blip r:embed="rId2"/>
          <a:stretch>
            <a:fillRect/>
          </a:stretch>
        </p:blipFill>
        <p:spPr>
          <a:xfrm>
            <a:off x="0" y="1765190"/>
            <a:ext cx="4489006" cy="3261422"/>
          </a:xfrm>
        </p:spPr>
      </p:pic>
      <p:pic>
        <p:nvPicPr>
          <p:cNvPr id="7" name="Picture 6" descr="Chart, histogram&#10;&#10;Description automatically generated">
            <a:extLst>
              <a:ext uri="{FF2B5EF4-FFF2-40B4-BE49-F238E27FC236}">
                <a16:creationId xmlns:a16="http://schemas.microsoft.com/office/drawing/2014/main" id="{EA7FDD0A-1D3D-B3ED-16DF-7E85D0469ED5}"/>
              </a:ext>
            </a:extLst>
          </p:cNvPr>
          <p:cNvPicPr>
            <a:picLocks noChangeAspect="1"/>
          </p:cNvPicPr>
          <p:nvPr/>
        </p:nvPicPr>
        <p:blipFill>
          <a:blip r:embed="rId3"/>
          <a:stretch>
            <a:fillRect/>
          </a:stretch>
        </p:blipFill>
        <p:spPr>
          <a:xfrm>
            <a:off x="4628581" y="1765190"/>
            <a:ext cx="4515419" cy="3261422"/>
          </a:xfrm>
          <a:prstGeom prst="rect">
            <a:avLst/>
          </a:prstGeom>
        </p:spPr>
      </p:pic>
      <p:sp>
        <p:nvSpPr>
          <p:cNvPr id="8" name="TextBox 7">
            <a:extLst>
              <a:ext uri="{FF2B5EF4-FFF2-40B4-BE49-F238E27FC236}">
                <a16:creationId xmlns:a16="http://schemas.microsoft.com/office/drawing/2014/main" id="{8B87F481-6EE1-671B-4FF1-36E55AD79BF9}"/>
              </a:ext>
            </a:extLst>
          </p:cNvPr>
          <p:cNvSpPr txBox="1"/>
          <p:nvPr/>
        </p:nvSpPr>
        <p:spPr>
          <a:xfrm>
            <a:off x="1645920" y="1246569"/>
            <a:ext cx="1525995" cy="369332"/>
          </a:xfrm>
          <a:prstGeom prst="rect">
            <a:avLst/>
          </a:prstGeom>
          <a:noFill/>
        </p:spPr>
        <p:txBody>
          <a:bodyPr wrap="none" rtlCol="0">
            <a:spAutoFit/>
          </a:bodyPr>
          <a:lstStyle/>
          <a:p>
            <a:r>
              <a:rPr lang="en-US" altLang="zh-CN" b="1" dirty="0"/>
              <a:t>Generated Hit</a:t>
            </a:r>
            <a:endParaRPr lang="zh-CN" altLang="en-US" b="1" dirty="0"/>
          </a:p>
        </p:txBody>
      </p:sp>
      <p:sp>
        <p:nvSpPr>
          <p:cNvPr id="9" name="TextBox 8">
            <a:extLst>
              <a:ext uri="{FF2B5EF4-FFF2-40B4-BE49-F238E27FC236}">
                <a16:creationId xmlns:a16="http://schemas.microsoft.com/office/drawing/2014/main" id="{71E6541A-2C82-F444-8311-B1035742DB13}"/>
              </a:ext>
            </a:extLst>
          </p:cNvPr>
          <p:cNvSpPr txBox="1"/>
          <p:nvPr/>
        </p:nvSpPr>
        <p:spPr>
          <a:xfrm>
            <a:off x="6123292" y="1246569"/>
            <a:ext cx="1873398" cy="369332"/>
          </a:xfrm>
          <a:prstGeom prst="rect">
            <a:avLst/>
          </a:prstGeom>
          <a:noFill/>
        </p:spPr>
        <p:txBody>
          <a:bodyPr wrap="none" rtlCol="0">
            <a:spAutoFit/>
          </a:bodyPr>
          <a:lstStyle/>
          <a:p>
            <a:r>
              <a:rPr lang="en-US" altLang="zh-CN" b="1" dirty="0"/>
              <a:t>Found Cells by CA</a:t>
            </a:r>
            <a:endParaRPr lang="zh-CN" altLang="en-US" b="1" dirty="0"/>
          </a:p>
        </p:txBody>
      </p:sp>
      <p:sp>
        <p:nvSpPr>
          <p:cNvPr id="10" name="Slide Number Placeholder 9">
            <a:extLst>
              <a:ext uri="{FF2B5EF4-FFF2-40B4-BE49-F238E27FC236}">
                <a16:creationId xmlns:a16="http://schemas.microsoft.com/office/drawing/2014/main" id="{5EFCD7F7-EF41-5318-1BE3-7F73FC513DEE}"/>
              </a:ext>
            </a:extLst>
          </p:cNvPr>
          <p:cNvSpPr>
            <a:spLocks noGrp="1"/>
          </p:cNvSpPr>
          <p:nvPr>
            <p:ph type="sldNum" sz="quarter" idx="12"/>
          </p:nvPr>
        </p:nvSpPr>
        <p:spPr/>
        <p:txBody>
          <a:bodyPr/>
          <a:lstStyle/>
          <a:p>
            <a:fld id="{E51E8B2C-F8D6-324D-8D6E-98CE3E2F89A0}" type="slidenum">
              <a:rPr lang="en-US" smtClean="0"/>
              <a:t>15</a:t>
            </a:fld>
            <a:endParaRPr lang="en-US"/>
          </a:p>
        </p:txBody>
      </p:sp>
    </p:spTree>
    <p:extLst>
      <p:ext uri="{BB962C8B-B14F-4D97-AF65-F5344CB8AC3E}">
        <p14:creationId xmlns:p14="http://schemas.microsoft.com/office/powerpoint/2010/main" val="3277781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3EDD-F84C-ABBA-AAEF-B1832456A9F4}"/>
              </a:ext>
            </a:extLst>
          </p:cNvPr>
          <p:cNvSpPr>
            <a:spLocks noGrp="1"/>
          </p:cNvSpPr>
          <p:nvPr>
            <p:ph type="title"/>
          </p:nvPr>
        </p:nvSpPr>
        <p:spPr>
          <a:xfrm>
            <a:off x="628650" y="15269"/>
            <a:ext cx="7886700" cy="1325563"/>
          </a:xfrm>
        </p:spPr>
        <p:txBody>
          <a:bodyPr/>
          <a:lstStyle/>
          <a:p>
            <a:r>
              <a:rPr lang="en-US" altLang="zh-CN" b="1" dirty="0"/>
              <a:t>Event display</a:t>
            </a:r>
            <a:endParaRPr lang="zh-CN" altLang="en-US" b="1" dirty="0"/>
          </a:p>
        </p:txBody>
      </p:sp>
      <p:pic>
        <p:nvPicPr>
          <p:cNvPr id="5" name="Content Placeholder 4" descr="Chart, histogram&#10;&#10;Description automatically generated">
            <a:extLst>
              <a:ext uri="{FF2B5EF4-FFF2-40B4-BE49-F238E27FC236}">
                <a16:creationId xmlns:a16="http://schemas.microsoft.com/office/drawing/2014/main" id="{78A8FBC8-A417-353D-D264-83B98F47BD8C}"/>
              </a:ext>
            </a:extLst>
          </p:cNvPr>
          <p:cNvPicPr>
            <a:picLocks noGrp="1" noChangeAspect="1"/>
          </p:cNvPicPr>
          <p:nvPr>
            <p:ph idx="1"/>
          </p:nvPr>
        </p:nvPicPr>
        <p:blipFill>
          <a:blip r:embed="rId2"/>
          <a:stretch>
            <a:fillRect/>
          </a:stretch>
        </p:blipFill>
        <p:spPr>
          <a:xfrm>
            <a:off x="0" y="1765190"/>
            <a:ext cx="4489006" cy="3261422"/>
          </a:xfrm>
        </p:spPr>
      </p:pic>
      <p:pic>
        <p:nvPicPr>
          <p:cNvPr id="7" name="Picture 6" descr="Chart, histogram&#10;&#10;Description automatically generated">
            <a:extLst>
              <a:ext uri="{FF2B5EF4-FFF2-40B4-BE49-F238E27FC236}">
                <a16:creationId xmlns:a16="http://schemas.microsoft.com/office/drawing/2014/main" id="{EA7FDD0A-1D3D-B3ED-16DF-7E85D0469ED5}"/>
              </a:ext>
            </a:extLst>
          </p:cNvPr>
          <p:cNvPicPr>
            <a:picLocks noChangeAspect="1"/>
          </p:cNvPicPr>
          <p:nvPr/>
        </p:nvPicPr>
        <p:blipFill>
          <a:blip r:embed="rId3"/>
          <a:stretch>
            <a:fillRect/>
          </a:stretch>
        </p:blipFill>
        <p:spPr>
          <a:xfrm>
            <a:off x="4628581" y="1765190"/>
            <a:ext cx="4515419" cy="3261422"/>
          </a:xfrm>
          <a:prstGeom prst="rect">
            <a:avLst/>
          </a:prstGeom>
        </p:spPr>
      </p:pic>
      <p:sp>
        <p:nvSpPr>
          <p:cNvPr id="8" name="TextBox 7">
            <a:extLst>
              <a:ext uri="{FF2B5EF4-FFF2-40B4-BE49-F238E27FC236}">
                <a16:creationId xmlns:a16="http://schemas.microsoft.com/office/drawing/2014/main" id="{8B87F481-6EE1-671B-4FF1-36E55AD79BF9}"/>
              </a:ext>
            </a:extLst>
          </p:cNvPr>
          <p:cNvSpPr txBox="1"/>
          <p:nvPr/>
        </p:nvSpPr>
        <p:spPr>
          <a:xfrm>
            <a:off x="1645920" y="1246569"/>
            <a:ext cx="1525995" cy="369332"/>
          </a:xfrm>
          <a:prstGeom prst="rect">
            <a:avLst/>
          </a:prstGeom>
          <a:noFill/>
        </p:spPr>
        <p:txBody>
          <a:bodyPr wrap="none" rtlCol="0">
            <a:spAutoFit/>
          </a:bodyPr>
          <a:lstStyle/>
          <a:p>
            <a:r>
              <a:rPr lang="en-US" altLang="zh-CN" b="1" dirty="0"/>
              <a:t>Generated Hit</a:t>
            </a:r>
            <a:endParaRPr lang="zh-CN" altLang="en-US" b="1" dirty="0"/>
          </a:p>
        </p:txBody>
      </p:sp>
      <p:sp>
        <p:nvSpPr>
          <p:cNvPr id="9" name="TextBox 8">
            <a:extLst>
              <a:ext uri="{FF2B5EF4-FFF2-40B4-BE49-F238E27FC236}">
                <a16:creationId xmlns:a16="http://schemas.microsoft.com/office/drawing/2014/main" id="{71E6541A-2C82-F444-8311-B1035742DB13}"/>
              </a:ext>
            </a:extLst>
          </p:cNvPr>
          <p:cNvSpPr txBox="1"/>
          <p:nvPr/>
        </p:nvSpPr>
        <p:spPr>
          <a:xfrm>
            <a:off x="6123292" y="1246569"/>
            <a:ext cx="1873398" cy="369332"/>
          </a:xfrm>
          <a:prstGeom prst="rect">
            <a:avLst/>
          </a:prstGeom>
          <a:noFill/>
        </p:spPr>
        <p:txBody>
          <a:bodyPr wrap="none" rtlCol="0">
            <a:spAutoFit/>
          </a:bodyPr>
          <a:lstStyle/>
          <a:p>
            <a:r>
              <a:rPr lang="en-US" altLang="zh-CN" b="1" dirty="0"/>
              <a:t>Found Cells by CA</a:t>
            </a:r>
            <a:endParaRPr lang="zh-CN" altLang="en-US" b="1" dirty="0"/>
          </a:p>
        </p:txBody>
      </p:sp>
      <p:pic>
        <p:nvPicPr>
          <p:cNvPr id="4" name="Picture 3">
            <a:extLst>
              <a:ext uri="{FF2B5EF4-FFF2-40B4-BE49-F238E27FC236}">
                <a16:creationId xmlns:a16="http://schemas.microsoft.com/office/drawing/2014/main" id="{88DD3E0F-00B8-04EC-D7EB-905AB9574FD9}"/>
              </a:ext>
            </a:extLst>
          </p:cNvPr>
          <p:cNvPicPr>
            <a:picLocks noChangeAspect="1"/>
          </p:cNvPicPr>
          <p:nvPr/>
        </p:nvPicPr>
        <p:blipFill>
          <a:blip r:embed="rId4"/>
          <a:stretch>
            <a:fillRect/>
          </a:stretch>
        </p:blipFill>
        <p:spPr>
          <a:xfrm>
            <a:off x="810394" y="1584507"/>
            <a:ext cx="5845308" cy="3622788"/>
          </a:xfrm>
          <a:prstGeom prst="rect">
            <a:avLst/>
          </a:prstGeom>
          <a:ln>
            <a:noFill/>
          </a:ln>
          <a:effectLst>
            <a:outerShdw blurRad="292100" dist="139700" dir="2700000" algn="tl" rotWithShape="0">
              <a:srgbClr val="333333">
                <a:alpha val="65000"/>
              </a:srgbClr>
            </a:outerShdw>
          </a:effectLst>
        </p:spPr>
      </p:pic>
      <p:cxnSp>
        <p:nvCxnSpPr>
          <p:cNvPr id="10" name="Straight Arrow Connector 9">
            <a:extLst>
              <a:ext uri="{FF2B5EF4-FFF2-40B4-BE49-F238E27FC236}">
                <a16:creationId xmlns:a16="http://schemas.microsoft.com/office/drawing/2014/main" id="{77FBAD49-DE47-9C70-317D-8AA837136CF9}"/>
              </a:ext>
            </a:extLst>
          </p:cNvPr>
          <p:cNvCxnSpPr/>
          <p:nvPr/>
        </p:nvCxnSpPr>
        <p:spPr>
          <a:xfrm>
            <a:off x="6368995" y="4102873"/>
            <a:ext cx="842838" cy="15107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2E6B1CCB-D373-A75C-E229-6A87D8C78766}"/>
              </a:ext>
            </a:extLst>
          </p:cNvPr>
          <p:cNvSpPr>
            <a:spLocks noGrp="1"/>
          </p:cNvSpPr>
          <p:nvPr>
            <p:ph type="sldNum" sz="quarter" idx="12"/>
          </p:nvPr>
        </p:nvSpPr>
        <p:spPr/>
        <p:txBody>
          <a:bodyPr/>
          <a:lstStyle/>
          <a:p>
            <a:fld id="{E51E8B2C-F8D6-324D-8D6E-98CE3E2F89A0}" type="slidenum">
              <a:rPr lang="en-US" smtClean="0"/>
              <a:t>16</a:t>
            </a:fld>
            <a:endParaRPr lang="en-US"/>
          </a:p>
        </p:txBody>
      </p:sp>
    </p:spTree>
    <p:extLst>
      <p:ext uri="{BB962C8B-B14F-4D97-AF65-F5344CB8AC3E}">
        <p14:creationId xmlns:p14="http://schemas.microsoft.com/office/powerpoint/2010/main" val="3370136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3EDD-F84C-ABBA-AAEF-B1832456A9F4}"/>
              </a:ext>
            </a:extLst>
          </p:cNvPr>
          <p:cNvSpPr>
            <a:spLocks noGrp="1"/>
          </p:cNvSpPr>
          <p:nvPr>
            <p:ph type="title"/>
          </p:nvPr>
        </p:nvSpPr>
        <p:spPr>
          <a:xfrm>
            <a:off x="628650" y="15269"/>
            <a:ext cx="7886700" cy="1325563"/>
          </a:xfrm>
        </p:spPr>
        <p:txBody>
          <a:bodyPr/>
          <a:lstStyle/>
          <a:p>
            <a:r>
              <a:rPr lang="en-US" altLang="zh-CN" b="1" dirty="0"/>
              <a:t>Event display</a:t>
            </a:r>
            <a:endParaRPr lang="zh-CN" altLang="en-US" b="1" dirty="0"/>
          </a:p>
        </p:txBody>
      </p:sp>
      <p:sp>
        <p:nvSpPr>
          <p:cNvPr id="8" name="TextBox 7">
            <a:extLst>
              <a:ext uri="{FF2B5EF4-FFF2-40B4-BE49-F238E27FC236}">
                <a16:creationId xmlns:a16="http://schemas.microsoft.com/office/drawing/2014/main" id="{8B87F481-6EE1-671B-4FF1-36E55AD79BF9}"/>
              </a:ext>
            </a:extLst>
          </p:cNvPr>
          <p:cNvSpPr txBox="1"/>
          <p:nvPr/>
        </p:nvSpPr>
        <p:spPr>
          <a:xfrm>
            <a:off x="1645920" y="1246569"/>
            <a:ext cx="1525995" cy="369332"/>
          </a:xfrm>
          <a:prstGeom prst="rect">
            <a:avLst/>
          </a:prstGeom>
          <a:noFill/>
        </p:spPr>
        <p:txBody>
          <a:bodyPr wrap="none" rtlCol="0">
            <a:spAutoFit/>
          </a:bodyPr>
          <a:lstStyle/>
          <a:p>
            <a:r>
              <a:rPr lang="en-US" altLang="zh-CN" b="1" dirty="0"/>
              <a:t>Generated Hit</a:t>
            </a:r>
            <a:endParaRPr lang="zh-CN" altLang="en-US" b="1" dirty="0"/>
          </a:p>
        </p:txBody>
      </p:sp>
      <p:sp>
        <p:nvSpPr>
          <p:cNvPr id="9" name="TextBox 8">
            <a:extLst>
              <a:ext uri="{FF2B5EF4-FFF2-40B4-BE49-F238E27FC236}">
                <a16:creationId xmlns:a16="http://schemas.microsoft.com/office/drawing/2014/main" id="{71E6541A-2C82-F444-8311-B1035742DB13}"/>
              </a:ext>
            </a:extLst>
          </p:cNvPr>
          <p:cNvSpPr txBox="1"/>
          <p:nvPr/>
        </p:nvSpPr>
        <p:spPr>
          <a:xfrm>
            <a:off x="6123292" y="1246569"/>
            <a:ext cx="1873398" cy="369332"/>
          </a:xfrm>
          <a:prstGeom prst="rect">
            <a:avLst/>
          </a:prstGeom>
          <a:noFill/>
        </p:spPr>
        <p:txBody>
          <a:bodyPr wrap="none" rtlCol="0">
            <a:spAutoFit/>
          </a:bodyPr>
          <a:lstStyle/>
          <a:p>
            <a:r>
              <a:rPr lang="en-US" altLang="zh-CN" b="1" dirty="0"/>
              <a:t>Found Cells by CA</a:t>
            </a:r>
            <a:endParaRPr lang="zh-CN" altLang="en-US" b="1" dirty="0"/>
          </a:p>
        </p:txBody>
      </p:sp>
      <p:pic>
        <p:nvPicPr>
          <p:cNvPr id="4" name="Picture 3">
            <a:extLst>
              <a:ext uri="{FF2B5EF4-FFF2-40B4-BE49-F238E27FC236}">
                <a16:creationId xmlns:a16="http://schemas.microsoft.com/office/drawing/2014/main" id="{CC248761-6D43-AEA8-185C-29A4F0B1DDD1}"/>
              </a:ext>
            </a:extLst>
          </p:cNvPr>
          <p:cNvPicPr>
            <a:picLocks noChangeAspect="1"/>
          </p:cNvPicPr>
          <p:nvPr/>
        </p:nvPicPr>
        <p:blipFill>
          <a:blip r:embed="rId2"/>
          <a:stretch>
            <a:fillRect/>
          </a:stretch>
        </p:blipFill>
        <p:spPr>
          <a:xfrm>
            <a:off x="334058" y="1765708"/>
            <a:ext cx="4237942" cy="3068685"/>
          </a:xfrm>
          <a:prstGeom prst="rect">
            <a:avLst/>
          </a:prstGeom>
        </p:spPr>
      </p:pic>
      <p:pic>
        <p:nvPicPr>
          <p:cNvPr id="12" name="Picture 11">
            <a:extLst>
              <a:ext uri="{FF2B5EF4-FFF2-40B4-BE49-F238E27FC236}">
                <a16:creationId xmlns:a16="http://schemas.microsoft.com/office/drawing/2014/main" id="{6F01D175-B7D3-74E4-1F46-ABB16E08685E}"/>
              </a:ext>
            </a:extLst>
          </p:cNvPr>
          <p:cNvPicPr>
            <a:picLocks noChangeAspect="1"/>
          </p:cNvPicPr>
          <p:nvPr/>
        </p:nvPicPr>
        <p:blipFill>
          <a:blip r:embed="rId3"/>
          <a:stretch>
            <a:fillRect/>
          </a:stretch>
        </p:blipFill>
        <p:spPr>
          <a:xfrm>
            <a:off x="4906057" y="1812897"/>
            <a:ext cx="4237943" cy="3021496"/>
          </a:xfrm>
          <a:prstGeom prst="rect">
            <a:avLst/>
          </a:prstGeom>
        </p:spPr>
      </p:pic>
      <p:sp>
        <p:nvSpPr>
          <p:cNvPr id="13" name="Slide Number Placeholder 12">
            <a:extLst>
              <a:ext uri="{FF2B5EF4-FFF2-40B4-BE49-F238E27FC236}">
                <a16:creationId xmlns:a16="http://schemas.microsoft.com/office/drawing/2014/main" id="{07A6E5C1-D823-F444-1D27-D8A720BECFBE}"/>
              </a:ext>
            </a:extLst>
          </p:cNvPr>
          <p:cNvSpPr>
            <a:spLocks noGrp="1"/>
          </p:cNvSpPr>
          <p:nvPr>
            <p:ph type="sldNum" sz="quarter" idx="12"/>
          </p:nvPr>
        </p:nvSpPr>
        <p:spPr/>
        <p:txBody>
          <a:bodyPr/>
          <a:lstStyle/>
          <a:p>
            <a:fld id="{E51E8B2C-F8D6-324D-8D6E-98CE3E2F89A0}" type="slidenum">
              <a:rPr lang="en-US" smtClean="0"/>
              <a:t>17</a:t>
            </a:fld>
            <a:endParaRPr lang="en-US"/>
          </a:p>
        </p:txBody>
      </p:sp>
    </p:spTree>
    <p:extLst>
      <p:ext uri="{BB962C8B-B14F-4D97-AF65-F5344CB8AC3E}">
        <p14:creationId xmlns:p14="http://schemas.microsoft.com/office/powerpoint/2010/main" val="4281656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7AFE4-9B32-5697-E926-B3711BE262FF}"/>
              </a:ext>
            </a:extLst>
          </p:cNvPr>
          <p:cNvSpPr>
            <a:spLocks noGrp="1"/>
          </p:cNvSpPr>
          <p:nvPr>
            <p:ph type="title"/>
          </p:nvPr>
        </p:nvSpPr>
        <p:spPr>
          <a:xfrm>
            <a:off x="628650" y="0"/>
            <a:ext cx="7886700" cy="1325563"/>
          </a:xfrm>
        </p:spPr>
        <p:txBody>
          <a:bodyPr/>
          <a:lstStyle/>
          <a:p>
            <a:r>
              <a:rPr lang="en-US" altLang="zh-CN" b="1" dirty="0"/>
              <a:t>Performance</a:t>
            </a:r>
            <a:endParaRPr lang="zh-CN" altLang="en-US" b="1" dirty="0"/>
          </a:p>
        </p:txBody>
      </p:sp>
      <p:pic>
        <p:nvPicPr>
          <p:cNvPr id="5" name="Picture 4">
            <a:extLst>
              <a:ext uri="{FF2B5EF4-FFF2-40B4-BE49-F238E27FC236}">
                <a16:creationId xmlns:a16="http://schemas.microsoft.com/office/drawing/2014/main" id="{4D06D4C8-A896-26C5-1EC6-A61780CC4EA8}"/>
              </a:ext>
            </a:extLst>
          </p:cNvPr>
          <p:cNvPicPr>
            <a:picLocks noChangeAspect="1"/>
          </p:cNvPicPr>
          <p:nvPr/>
        </p:nvPicPr>
        <p:blipFill>
          <a:blip r:embed="rId2"/>
          <a:stretch>
            <a:fillRect/>
          </a:stretch>
        </p:blipFill>
        <p:spPr>
          <a:xfrm>
            <a:off x="1328831" y="1325563"/>
            <a:ext cx="6240811" cy="4279086"/>
          </a:xfrm>
          <a:prstGeom prst="rect">
            <a:avLst/>
          </a:prstGeom>
        </p:spPr>
      </p:pic>
      <p:sp>
        <p:nvSpPr>
          <p:cNvPr id="6" name="Slide Number Placeholder 5">
            <a:extLst>
              <a:ext uri="{FF2B5EF4-FFF2-40B4-BE49-F238E27FC236}">
                <a16:creationId xmlns:a16="http://schemas.microsoft.com/office/drawing/2014/main" id="{B8A1CBAC-E182-199E-C216-AF0D5351D0F5}"/>
              </a:ext>
            </a:extLst>
          </p:cNvPr>
          <p:cNvSpPr>
            <a:spLocks noGrp="1"/>
          </p:cNvSpPr>
          <p:nvPr>
            <p:ph type="sldNum" sz="quarter" idx="12"/>
          </p:nvPr>
        </p:nvSpPr>
        <p:spPr/>
        <p:txBody>
          <a:bodyPr/>
          <a:lstStyle/>
          <a:p>
            <a:fld id="{E51E8B2C-F8D6-324D-8D6E-98CE3E2F89A0}" type="slidenum">
              <a:rPr lang="en-US" smtClean="0"/>
              <a:t>18</a:t>
            </a:fld>
            <a:endParaRPr lang="en-US"/>
          </a:p>
        </p:txBody>
      </p:sp>
    </p:spTree>
    <p:extLst>
      <p:ext uri="{BB962C8B-B14F-4D97-AF65-F5344CB8AC3E}">
        <p14:creationId xmlns:p14="http://schemas.microsoft.com/office/powerpoint/2010/main" val="2789586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3C654E-5E4E-E749-7CAB-71ED9673EAE3}"/>
              </a:ext>
            </a:extLst>
          </p:cNvPr>
          <p:cNvSpPr>
            <a:spLocks noGrp="1"/>
          </p:cNvSpPr>
          <p:nvPr>
            <p:ph idx="1"/>
          </p:nvPr>
        </p:nvSpPr>
        <p:spPr>
          <a:xfrm>
            <a:off x="663488" y="1901127"/>
            <a:ext cx="4011615" cy="3970647"/>
          </a:xfrm>
        </p:spPr>
        <p:txBody>
          <a:bodyPr>
            <a:normAutofit/>
          </a:bodyPr>
          <a:lstStyle/>
          <a:p>
            <a:r>
              <a:rPr lang="en-US" sz="1800" dirty="0"/>
              <a:t>Select the longest track segment as seed of the track</a:t>
            </a:r>
          </a:p>
          <a:p>
            <a:endParaRPr lang="en-US" sz="1800" dirty="0"/>
          </a:p>
        </p:txBody>
      </p:sp>
      <p:grpSp>
        <p:nvGrpSpPr>
          <p:cNvPr id="38" name="Group 37">
            <a:extLst>
              <a:ext uri="{FF2B5EF4-FFF2-40B4-BE49-F238E27FC236}">
                <a16:creationId xmlns:a16="http://schemas.microsoft.com/office/drawing/2014/main" id="{DE12525D-9F8F-210A-DF18-7CC395A6CA24}"/>
              </a:ext>
            </a:extLst>
          </p:cNvPr>
          <p:cNvGrpSpPr/>
          <p:nvPr/>
        </p:nvGrpSpPr>
        <p:grpSpPr>
          <a:xfrm>
            <a:off x="1181277" y="-1519078"/>
            <a:ext cx="7299234" cy="8463887"/>
            <a:chOff x="1578763" y="-708850"/>
            <a:chExt cx="5609075" cy="6504050"/>
          </a:xfrm>
        </p:grpSpPr>
        <p:sp>
          <p:nvSpPr>
            <p:cNvPr id="7" name="Arc 6">
              <a:extLst>
                <a:ext uri="{FF2B5EF4-FFF2-40B4-BE49-F238E27FC236}">
                  <a16:creationId xmlns:a16="http://schemas.microsoft.com/office/drawing/2014/main" id="{33BBD64A-9DD7-A43B-5967-34F483B889D2}"/>
                </a:ext>
              </a:extLst>
            </p:cNvPr>
            <p:cNvSpPr/>
            <p:nvPr/>
          </p:nvSpPr>
          <p:spPr>
            <a:xfrm rot="5061805">
              <a:off x="1578763" y="-708850"/>
              <a:ext cx="5505301" cy="5505301"/>
            </a:xfrm>
            <a:prstGeom prst="arc">
              <a:avLst>
                <a:gd name="adj1" fmla="val 17262443"/>
                <a:gd name="adj2" fmla="val 1836493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7" name="Group 36">
              <a:extLst>
                <a:ext uri="{FF2B5EF4-FFF2-40B4-BE49-F238E27FC236}">
                  <a16:creationId xmlns:a16="http://schemas.microsoft.com/office/drawing/2014/main" id="{266C4C32-2E5C-5B2D-506B-7E9A81F5A822}"/>
                </a:ext>
              </a:extLst>
            </p:cNvPr>
            <p:cNvGrpSpPr/>
            <p:nvPr/>
          </p:nvGrpSpPr>
          <p:grpSpPr>
            <a:xfrm>
              <a:off x="4606291" y="1660615"/>
              <a:ext cx="2581547" cy="4134585"/>
              <a:chOff x="4606291" y="1660615"/>
              <a:chExt cx="2581547" cy="4134585"/>
            </a:xfrm>
          </p:grpSpPr>
          <p:grpSp>
            <p:nvGrpSpPr>
              <p:cNvPr id="4" name="Group 3">
                <a:extLst>
                  <a:ext uri="{FF2B5EF4-FFF2-40B4-BE49-F238E27FC236}">
                    <a16:creationId xmlns:a16="http://schemas.microsoft.com/office/drawing/2014/main" id="{B7468D24-538A-8B6F-15ED-64B9D13D4A5B}"/>
                  </a:ext>
                </a:extLst>
              </p:cNvPr>
              <p:cNvGrpSpPr/>
              <p:nvPr/>
            </p:nvGrpSpPr>
            <p:grpSpPr>
              <a:xfrm>
                <a:off x="4606291" y="1660615"/>
                <a:ext cx="2581547" cy="3615146"/>
                <a:chOff x="4617720" y="1071154"/>
                <a:chExt cx="3442063" cy="4820194"/>
              </a:xfrm>
            </p:grpSpPr>
            <p:sp>
              <p:nvSpPr>
                <p:cNvPr id="5" name="Rectangle 4">
                  <a:extLst>
                    <a:ext uri="{FF2B5EF4-FFF2-40B4-BE49-F238E27FC236}">
                      <a16:creationId xmlns:a16="http://schemas.microsoft.com/office/drawing/2014/main" id="{5E1B7005-7883-2A6E-DA09-45EE3D57EEF9}"/>
                    </a:ext>
                  </a:extLst>
                </p:cNvPr>
                <p:cNvSpPr/>
                <p:nvPr/>
              </p:nvSpPr>
              <p:spPr>
                <a:xfrm>
                  <a:off x="4617720" y="1071154"/>
                  <a:ext cx="3442063" cy="48201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A8A86891-8235-6193-F07D-7097BC3C66B8}"/>
                    </a:ext>
                  </a:extLst>
                </p:cNvPr>
                <p:cNvCxnSpPr/>
                <p:nvPr/>
              </p:nvCxnSpPr>
              <p:spPr>
                <a:xfrm flipV="1">
                  <a:off x="4617720" y="2188308"/>
                  <a:ext cx="3442063" cy="2407138"/>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54D7EC79-568E-1E23-C98D-405AC0092DC8}"/>
                  </a:ext>
                </a:extLst>
              </p:cNvPr>
              <p:cNvSpPr txBox="1"/>
              <p:nvPr/>
            </p:nvSpPr>
            <p:spPr>
              <a:xfrm>
                <a:off x="6571282" y="5495118"/>
                <a:ext cx="184731" cy="300082"/>
              </a:xfrm>
              <a:prstGeom prst="rect">
                <a:avLst/>
              </a:prstGeom>
              <a:noFill/>
            </p:spPr>
            <p:txBody>
              <a:bodyPr wrap="none" rtlCol="0">
                <a:spAutoFit/>
              </a:bodyPr>
              <a:lstStyle/>
              <a:p>
                <a:endParaRPr lang="en-US" sz="1350" dirty="0"/>
              </a:p>
            </p:txBody>
          </p:sp>
          <p:sp>
            <p:nvSpPr>
              <p:cNvPr id="9" name="Oval 8">
                <a:extLst>
                  <a:ext uri="{FF2B5EF4-FFF2-40B4-BE49-F238E27FC236}">
                    <a16:creationId xmlns:a16="http://schemas.microsoft.com/office/drawing/2014/main" id="{117CD26C-95DF-829C-D2D3-8698E80814A0}"/>
                  </a:ext>
                </a:extLst>
              </p:cNvPr>
              <p:cNvSpPr/>
              <p:nvPr/>
            </p:nvSpPr>
            <p:spPr>
              <a:xfrm>
                <a:off x="6970029" y="2660309"/>
                <a:ext cx="49959" cy="49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7A348433-D54B-0677-C1E8-BBDFE7913613}"/>
                  </a:ext>
                </a:extLst>
              </p:cNvPr>
              <p:cNvSpPr/>
              <p:nvPr/>
            </p:nvSpPr>
            <p:spPr>
              <a:xfrm>
                <a:off x="6925372" y="2856365"/>
                <a:ext cx="49959" cy="49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5A5F944F-EC58-77F7-F631-E68695370ED6}"/>
                  </a:ext>
                </a:extLst>
              </p:cNvPr>
              <p:cNvSpPr/>
              <p:nvPr/>
            </p:nvSpPr>
            <p:spPr>
              <a:xfrm>
                <a:off x="6862542" y="3034253"/>
                <a:ext cx="49959" cy="49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7946178D-EF2E-12F1-F57A-35C8A9C5A30E}"/>
                  </a:ext>
                </a:extLst>
              </p:cNvPr>
              <p:cNvSpPr/>
              <p:nvPr/>
            </p:nvSpPr>
            <p:spPr>
              <a:xfrm>
                <a:off x="6795172" y="3184889"/>
                <a:ext cx="49959" cy="49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2EBE6D35-8FD8-8A40-14D9-D0FDA51E935E}"/>
                  </a:ext>
                </a:extLst>
              </p:cNvPr>
              <p:cNvSpPr/>
              <p:nvPr/>
            </p:nvSpPr>
            <p:spPr>
              <a:xfrm>
                <a:off x="6722498" y="3339310"/>
                <a:ext cx="49959" cy="49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AFBE11BF-52A1-257F-4121-E244EC3CFC1A}"/>
                  </a:ext>
                </a:extLst>
              </p:cNvPr>
              <p:cNvCxnSpPr/>
              <p:nvPr/>
            </p:nvCxnSpPr>
            <p:spPr>
              <a:xfrm>
                <a:off x="6615775" y="2888158"/>
                <a:ext cx="0" cy="238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D17B47-4A18-81E4-6825-F3B8342BFF40}"/>
                  </a:ext>
                </a:extLst>
              </p:cNvPr>
              <p:cNvCxnSpPr>
                <a:cxnSpLocks/>
              </p:cNvCxnSpPr>
              <p:nvPr/>
            </p:nvCxnSpPr>
            <p:spPr>
              <a:xfrm>
                <a:off x="6475744" y="2996401"/>
                <a:ext cx="0" cy="2275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0B1469-8D5B-DBA1-171A-422F93AFE1A4}"/>
                  </a:ext>
                </a:extLst>
              </p:cNvPr>
              <p:cNvCxnSpPr>
                <a:cxnSpLocks/>
              </p:cNvCxnSpPr>
              <p:nvPr/>
            </p:nvCxnSpPr>
            <p:spPr>
              <a:xfrm>
                <a:off x="6340248" y="3084213"/>
                <a:ext cx="0" cy="219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0E2BC3B-DC56-844B-A06D-7D93335A0256}"/>
                  </a:ext>
                </a:extLst>
              </p:cNvPr>
              <p:cNvCxnSpPr>
                <a:cxnSpLocks/>
              </p:cNvCxnSpPr>
              <p:nvPr/>
            </p:nvCxnSpPr>
            <p:spPr>
              <a:xfrm>
                <a:off x="6203999" y="3171264"/>
                <a:ext cx="0" cy="21105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8FCE51-39D3-5481-E45F-4C05D2E8C060}"/>
                  </a:ext>
                </a:extLst>
              </p:cNvPr>
              <p:cNvCxnSpPr>
                <a:cxnSpLocks/>
              </p:cNvCxnSpPr>
              <p:nvPr/>
            </p:nvCxnSpPr>
            <p:spPr>
              <a:xfrm>
                <a:off x="6063208" y="3298432"/>
                <a:ext cx="0" cy="198338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33" name="Title 5">
            <a:extLst>
              <a:ext uri="{FF2B5EF4-FFF2-40B4-BE49-F238E27FC236}">
                <a16:creationId xmlns:a16="http://schemas.microsoft.com/office/drawing/2014/main" id="{06B46146-D866-B4A2-5465-D0D5300116B8}"/>
              </a:ext>
            </a:extLst>
          </p:cNvPr>
          <p:cNvSpPr>
            <a:spLocks noGrp="1"/>
          </p:cNvSpPr>
          <p:nvPr>
            <p:ph type="title"/>
          </p:nvPr>
        </p:nvSpPr>
        <p:spPr>
          <a:xfrm>
            <a:off x="420420" y="70082"/>
            <a:ext cx="7886700" cy="994172"/>
          </a:xfrm>
        </p:spPr>
        <p:txBody>
          <a:bodyPr/>
          <a:lstStyle/>
          <a:p>
            <a:r>
              <a:rPr lang="en-US" altLang="zh-CN" b="1" dirty="0"/>
              <a:t>Track merging</a:t>
            </a:r>
            <a:endParaRPr lang="zh-CN" altLang="en-US" b="1" dirty="0"/>
          </a:p>
        </p:txBody>
      </p:sp>
      <p:sp>
        <p:nvSpPr>
          <p:cNvPr id="39" name="Slide Number Placeholder 3">
            <a:extLst>
              <a:ext uri="{FF2B5EF4-FFF2-40B4-BE49-F238E27FC236}">
                <a16:creationId xmlns:a16="http://schemas.microsoft.com/office/drawing/2014/main" id="{1FD38643-A8CF-5832-0CC3-13916E96682A}"/>
              </a:ext>
            </a:extLst>
          </p:cNvPr>
          <p:cNvSpPr>
            <a:spLocks noGrp="1"/>
          </p:cNvSpPr>
          <p:nvPr>
            <p:ph type="sldNum" sz="quarter" idx="12"/>
          </p:nvPr>
        </p:nvSpPr>
        <p:spPr>
          <a:xfrm>
            <a:off x="6457950" y="6356351"/>
            <a:ext cx="2057400" cy="365125"/>
          </a:xfrm>
        </p:spPr>
        <p:txBody>
          <a:bodyPr/>
          <a:lstStyle/>
          <a:p>
            <a:fld id="{E51E8B2C-F8D6-324D-8D6E-98CE3E2F89A0}" type="slidenum">
              <a:rPr lang="en-US" smtClean="0"/>
              <a:t>19</a:t>
            </a:fld>
            <a:endParaRPr lang="en-US" dirty="0"/>
          </a:p>
        </p:txBody>
      </p:sp>
    </p:spTree>
    <p:extLst>
      <p:ext uri="{BB962C8B-B14F-4D97-AF65-F5344CB8AC3E}">
        <p14:creationId xmlns:p14="http://schemas.microsoft.com/office/powerpoint/2010/main" val="3812230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2F8-04BA-CF84-5F81-41C33FEFB943}"/>
              </a:ext>
            </a:extLst>
          </p:cNvPr>
          <p:cNvSpPr>
            <a:spLocks noGrp="1"/>
          </p:cNvSpPr>
          <p:nvPr>
            <p:ph type="title"/>
          </p:nvPr>
        </p:nvSpPr>
        <p:spPr>
          <a:xfrm>
            <a:off x="628650" y="18255"/>
            <a:ext cx="7886700" cy="1325563"/>
          </a:xfrm>
        </p:spPr>
        <p:txBody>
          <a:bodyPr/>
          <a:lstStyle/>
          <a:p>
            <a:r>
              <a:rPr lang="en-CN" b="1" dirty="0"/>
              <a:t>Introduction of CEE</a:t>
            </a:r>
          </a:p>
        </p:txBody>
      </p:sp>
      <p:sp>
        <p:nvSpPr>
          <p:cNvPr id="3" name="Content Placeholder 2">
            <a:extLst>
              <a:ext uri="{FF2B5EF4-FFF2-40B4-BE49-F238E27FC236}">
                <a16:creationId xmlns:a16="http://schemas.microsoft.com/office/drawing/2014/main" id="{B49B8DB0-710A-B5CC-A14C-C38E6DF03223}"/>
              </a:ext>
            </a:extLst>
          </p:cNvPr>
          <p:cNvSpPr>
            <a:spLocks noGrp="1"/>
          </p:cNvSpPr>
          <p:nvPr>
            <p:ph idx="1"/>
          </p:nvPr>
        </p:nvSpPr>
        <p:spPr>
          <a:xfrm>
            <a:off x="5199961" y="1522144"/>
            <a:ext cx="3774877" cy="4351338"/>
          </a:xfrm>
        </p:spPr>
        <p:txBody>
          <a:bodyPr>
            <a:noAutofit/>
          </a:bodyPr>
          <a:lstStyle/>
          <a:p>
            <a:r>
              <a:rPr lang="en-US" sz="2000" dirty="0">
                <a:effectLst/>
                <a:cs typeface="Times New Roman" panose="02020603050405020304" pitchFamily="18" charset="0"/>
              </a:rPr>
              <a:t>The Cooler-Storage-Ring External-target Experiment (CEE) is a spectrometer to study the properties of nuclear matter at high baryon density region. </a:t>
            </a:r>
          </a:p>
          <a:p>
            <a:pPr algn="l"/>
            <a:r>
              <a:rPr lang="en-US" sz="2000" b="0" i="0" dirty="0">
                <a:solidFill>
                  <a:srgbClr val="353740"/>
                </a:solidFill>
                <a:effectLst/>
              </a:rPr>
              <a:t>The first large-scale nuclear physics experimental apparatus in China</a:t>
            </a:r>
          </a:p>
          <a:p>
            <a:pPr algn="l"/>
            <a:r>
              <a:rPr lang="en-US" sz="2000" b="0" i="0" dirty="0">
                <a:solidFill>
                  <a:srgbClr val="353740"/>
                </a:solidFill>
                <a:effectLst/>
              </a:rPr>
              <a:t>Main scientific objectives:</a:t>
            </a:r>
          </a:p>
          <a:p>
            <a:pPr lvl="1"/>
            <a:r>
              <a:rPr lang="en-US" sz="2000" b="0" i="0" dirty="0">
                <a:solidFill>
                  <a:srgbClr val="353740"/>
                </a:solidFill>
                <a:effectLst/>
              </a:rPr>
              <a:t>Searching for the QCD critical point</a:t>
            </a:r>
          </a:p>
          <a:p>
            <a:pPr lvl="1"/>
            <a:r>
              <a:rPr lang="en-US" sz="2000" b="0" i="0" dirty="0">
                <a:solidFill>
                  <a:srgbClr val="353740"/>
                </a:solidFill>
                <a:effectLst/>
              </a:rPr>
              <a:t>Studying the equation of state of asymmetric nuclear matter at high density and low temperature.</a:t>
            </a:r>
          </a:p>
          <a:p>
            <a:endParaRPr lang="en-US" sz="2000" dirty="0">
              <a:effectLst/>
              <a:cs typeface="Times New Roman" panose="02020603050405020304" pitchFamily="18" charset="0"/>
            </a:endParaRPr>
          </a:p>
          <a:p>
            <a:endParaRPr lang="en-CN" sz="2000" dirty="0"/>
          </a:p>
        </p:txBody>
      </p:sp>
      <p:sp>
        <p:nvSpPr>
          <p:cNvPr id="4" name="Slide Number Placeholder 3">
            <a:extLst>
              <a:ext uri="{FF2B5EF4-FFF2-40B4-BE49-F238E27FC236}">
                <a16:creationId xmlns:a16="http://schemas.microsoft.com/office/drawing/2014/main" id="{B47D848D-FE05-369F-43E1-655C052CC5C1}"/>
              </a:ext>
            </a:extLst>
          </p:cNvPr>
          <p:cNvSpPr>
            <a:spLocks noGrp="1"/>
          </p:cNvSpPr>
          <p:nvPr>
            <p:ph type="sldNum" sz="quarter" idx="12"/>
          </p:nvPr>
        </p:nvSpPr>
        <p:spPr/>
        <p:txBody>
          <a:bodyPr/>
          <a:lstStyle/>
          <a:p>
            <a:fld id="{E51E8B2C-F8D6-324D-8D6E-98CE3E2F89A0}" type="slidenum">
              <a:rPr lang="en-US" smtClean="0"/>
              <a:t>2</a:t>
            </a:fld>
            <a:endParaRPr lang="en-US"/>
          </a:p>
        </p:txBody>
      </p:sp>
      <p:pic>
        <p:nvPicPr>
          <p:cNvPr id="5" name="图片 7">
            <a:extLst>
              <a:ext uri="{FF2B5EF4-FFF2-40B4-BE49-F238E27FC236}">
                <a16:creationId xmlns:a16="http://schemas.microsoft.com/office/drawing/2014/main" id="{94C15A7B-8CE2-1DB2-2DB9-E308C12B2974}"/>
              </a:ext>
            </a:extLst>
          </p:cNvPr>
          <p:cNvPicPr>
            <a:picLocks noChangeAspect="1"/>
          </p:cNvPicPr>
          <p:nvPr/>
        </p:nvPicPr>
        <p:blipFill>
          <a:blip r:embed="rId2"/>
          <a:stretch>
            <a:fillRect/>
          </a:stretch>
        </p:blipFill>
        <p:spPr>
          <a:xfrm>
            <a:off x="169162" y="1822450"/>
            <a:ext cx="5121587" cy="4002298"/>
          </a:xfrm>
          <a:prstGeom prst="rect">
            <a:avLst/>
          </a:prstGeom>
        </p:spPr>
      </p:pic>
    </p:spTree>
    <p:extLst>
      <p:ext uri="{BB962C8B-B14F-4D97-AF65-F5344CB8AC3E}">
        <p14:creationId xmlns:p14="http://schemas.microsoft.com/office/powerpoint/2010/main" val="3564838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3C654E-5E4E-E749-7CAB-71ED9673EAE3}"/>
              </a:ext>
            </a:extLst>
          </p:cNvPr>
          <p:cNvSpPr>
            <a:spLocks noGrp="1"/>
          </p:cNvSpPr>
          <p:nvPr>
            <p:ph idx="1"/>
          </p:nvPr>
        </p:nvSpPr>
        <p:spPr>
          <a:xfrm>
            <a:off x="663488" y="1901127"/>
            <a:ext cx="4011615" cy="3970647"/>
          </a:xfrm>
        </p:spPr>
        <p:txBody>
          <a:bodyPr>
            <a:normAutofit/>
          </a:bodyPr>
          <a:lstStyle/>
          <a:p>
            <a:r>
              <a:rPr lang="en-US" sz="1800" dirty="0"/>
              <a:t>Select the longest track segment as seed of the track</a:t>
            </a:r>
          </a:p>
          <a:p>
            <a:r>
              <a:rPr lang="en-US" sz="1800" dirty="0"/>
              <a:t>Extend to the next layer, pick an addition hit if it pass the selection criteria</a:t>
            </a:r>
          </a:p>
          <a:p>
            <a:endParaRPr lang="en-US" sz="1800" dirty="0"/>
          </a:p>
        </p:txBody>
      </p:sp>
      <p:grpSp>
        <p:nvGrpSpPr>
          <p:cNvPr id="38" name="Group 37">
            <a:extLst>
              <a:ext uri="{FF2B5EF4-FFF2-40B4-BE49-F238E27FC236}">
                <a16:creationId xmlns:a16="http://schemas.microsoft.com/office/drawing/2014/main" id="{DE12525D-9F8F-210A-DF18-7CC395A6CA24}"/>
              </a:ext>
            </a:extLst>
          </p:cNvPr>
          <p:cNvGrpSpPr/>
          <p:nvPr/>
        </p:nvGrpSpPr>
        <p:grpSpPr>
          <a:xfrm>
            <a:off x="1181277" y="-1519078"/>
            <a:ext cx="7299234" cy="8463887"/>
            <a:chOff x="1578763" y="-708850"/>
            <a:chExt cx="5609075" cy="6504050"/>
          </a:xfrm>
        </p:grpSpPr>
        <p:sp>
          <p:nvSpPr>
            <p:cNvPr id="7" name="Arc 6">
              <a:extLst>
                <a:ext uri="{FF2B5EF4-FFF2-40B4-BE49-F238E27FC236}">
                  <a16:creationId xmlns:a16="http://schemas.microsoft.com/office/drawing/2014/main" id="{33BBD64A-9DD7-A43B-5967-34F483B889D2}"/>
                </a:ext>
              </a:extLst>
            </p:cNvPr>
            <p:cNvSpPr/>
            <p:nvPr/>
          </p:nvSpPr>
          <p:spPr>
            <a:xfrm rot="5061805">
              <a:off x="1578763" y="-708850"/>
              <a:ext cx="5505301" cy="5505301"/>
            </a:xfrm>
            <a:prstGeom prst="arc">
              <a:avLst>
                <a:gd name="adj1" fmla="val 17262443"/>
                <a:gd name="adj2" fmla="val 1865624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7" name="Group 36">
              <a:extLst>
                <a:ext uri="{FF2B5EF4-FFF2-40B4-BE49-F238E27FC236}">
                  <a16:creationId xmlns:a16="http://schemas.microsoft.com/office/drawing/2014/main" id="{266C4C32-2E5C-5B2D-506B-7E9A81F5A822}"/>
                </a:ext>
              </a:extLst>
            </p:cNvPr>
            <p:cNvGrpSpPr/>
            <p:nvPr/>
          </p:nvGrpSpPr>
          <p:grpSpPr>
            <a:xfrm>
              <a:off x="4606291" y="1660615"/>
              <a:ext cx="2581547" cy="4134585"/>
              <a:chOff x="4606291" y="1660615"/>
              <a:chExt cx="2581547" cy="4134585"/>
            </a:xfrm>
          </p:grpSpPr>
          <p:grpSp>
            <p:nvGrpSpPr>
              <p:cNvPr id="4" name="Group 3">
                <a:extLst>
                  <a:ext uri="{FF2B5EF4-FFF2-40B4-BE49-F238E27FC236}">
                    <a16:creationId xmlns:a16="http://schemas.microsoft.com/office/drawing/2014/main" id="{B7468D24-538A-8B6F-15ED-64B9D13D4A5B}"/>
                  </a:ext>
                </a:extLst>
              </p:cNvPr>
              <p:cNvGrpSpPr/>
              <p:nvPr/>
            </p:nvGrpSpPr>
            <p:grpSpPr>
              <a:xfrm>
                <a:off x="4606291" y="1660615"/>
                <a:ext cx="2581547" cy="3615146"/>
                <a:chOff x="4617720" y="1071154"/>
                <a:chExt cx="3442063" cy="4820194"/>
              </a:xfrm>
            </p:grpSpPr>
            <p:sp>
              <p:nvSpPr>
                <p:cNvPr id="5" name="Rectangle 4">
                  <a:extLst>
                    <a:ext uri="{FF2B5EF4-FFF2-40B4-BE49-F238E27FC236}">
                      <a16:creationId xmlns:a16="http://schemas.microsoft.com/office/drawing/2014/main" id="{5E1B7005-7883-2A6E-DA09-45EE3D57EEF9}"/>
                    </a:ext>
                  </a:extLst>
                </p:cNvPr>
                <p:cNvSpPr/>
                <p:nvPr/>
              </p:nvSpPr>
              <p:spPr>
                <a:xfrm>
                  <a:off x="4617720" y="1071154"/>
                  <a:ext cx="3442063" cy="48201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A8A86891-8235-6193-F07D-7097BC3C66B8}"/>
                    </a:ext>
                  </a:extLst>
                </p:cNvPr>
                <p:cNvCxnSpPr/>
                <p:nvPr/>
              </p:nvCxnSpPr>
              <p:spPr>
                <a:xfrm flipV="1">
                  <a:off x="4617720" y="2188308"/>
                  <a:ext cx="3442063" cy="2407138"/>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54D7EC79-568E-1E23-C98D-405AC0092DC8}"/>
                  </a:ext>
                </a:extLst>
              </p:cNvPr>
              <p:cNvSpPr txBox="1"/>
              <p:nvPr/>
            </p:nvSpPr>
            <p:spPr>
              <a:xfrm>
                <a:off x="6571282" y="5495118"/>
                <a:ext cx="184731" cy="300082"/>
              </a:xfrm>
              <a:prstGeom prst="rect">
                <a:avLst/>
              </a:prstGeom>
              <a:noFill/>
            </p:spPr>
            <p:txBody>
              <a:bodyPr wrap="none" rtlCol="0">
                <a:spAutoFit/>
              </a:bodyPr>
              <a:lstStyle/>
              <a:p>
                <a:endParaRPr lang="en-US" sz="1350" dirty="0"/>
              </a:p>
            </p:txBody>
          </p:sp>
          <p:sp>
            <p:nvSpPr>
              <p:cNvPr id="9" name="Oval 8">
                <a:extLst>
                  <a:ext uri="{FF2B5EF4-FFF2-40B4-BE49-F238E27FC236}">
                    <a16:creationId xmlns:a16="http://schemas.microsoft.com/office/drawing/2014/main" id="{117CD26C-95DF-829C-D2D3-8698E80814A0}"/>
                  </a:ext>
                </a:extLst>
              </p:cNvPr>
              <p:cNvSpPr/>
              <p:nvPr/>
            </p:nvSpPr>
            <p:spPr>
              <a:xfrm>
                <a:off x="6970029" y="2660309"/>
                <a:ext cx="49959" cy="49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7A348433-D54B-0677-C1E8-BBDFE7913613}"/>
                  </a:ext>
                </a:extLst>
              </p:cNvPr>
              <p:cNvSpPr/>
              <p:nvPr/>
            </p:nvSpPr>
            <p:spPr>
              <a:xfrm>
                <a:off x="6925372" y="2856365"/>
                <a:ext cx="49959" cy="49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5A5F944F-EC58-77F7-F631-E68695370ED6}"/>
                  </a:ext>
                </a:extLst>
              </p:cNvPr>
              <p:cNvSpPr/>
              <p:nvPr/>
            </p:nvSpPr>
            <p:spPr>
              <a:xfrm>
                <a:off x="6862542" y="3034253"/>
                <a:ext cx="49959" cy="49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7946178D-EF2E-12F1-F57A-35C8A9C5A30E}"/>
                  </a:ext>
                </a:extLst>
              </p:cNvPr>
              <p:cNvSpPr/>
              <p:nvPr/>
            </p:nvSpPr>
            <p:spPr>
              <a:xfrm>
                <a:off x="6795172" y="3184889"/>
                <a:ext cx="49959" cy="49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2EBE6D35-8FD8-8A40-14D9-D0FDA51E935E}"/>
                  </a:ext>
                </a:extLst>
              </p:cNvPr>
              <p:cNvSpPr/>
              <p:nvPr/>
            </p:nvSpPr>
            <p:spPr>
              <a:xfrm>
                <a:off x="6722498" y="3339310"/>
                <a:ext cx="49959" cy="49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AFBE11BF-52A1-257F-4121-E244EC3CFC1A}"/>
                  </a:ext>
                </a:extLst>
              </p:cNvPr>
              <p:cNvCxnSpPr/>
              <p:nvPr/>
            </p:nvCxnSpPr>
            <p:spPr>
              <a:xfrm>
                <a:off x="6615775" y="2888158"/>
                <a:ext cx="0" cy="238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D17B47-4A18-81E4-6825-F3B8342BFF40}"/>
                  </a:ext>
                </a:extLst>
              </p:cNvPr>
              <p:cNvCxnSpPr>
                <a:cxnSpLocks/>
              </p:cNvCxnSpPr>
              <p:nvPr/>
            </p:nvCxnSpPr>
            <p:spPr>
              <a:xfrm>
                <a:off x="6475744" y="2996401"/>
                <a:ext cx="0" cy="2275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0B1469-8D5B-DBA1-171A-422F93AFE1A4}"/>
                  </a:ext>
                </a:extLst>
              </p:cNvPr>
              <p:cNvCxnSpPr>
                <a:cxnSpLocks/>
              </p:cNvCxnSpPr>
              <p:nvPr/>
            </p:nvCxnSpPr>
            <p:spPr>
              <a:xfrm>
                <a:off x="6340248" y="3084213"/>
                <a:ext cx="0" cy="219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0E2BC3B-DC56-844B-A06D-7D93335A0256}"/>
                  </a:ext>
                </a:extLst>
              </p:cNvPr>
              <p:cNvCxnSpPr>
                <a:cxnSpLocks/>
              </p:cNvCxnSpPr>
              <p:nvPr/>
            </p:nvCxnSpPr>
            <p:spPr>
              <a:xfrm>
                <a:off x="6203999" y="3171264"/>
                <a:ext cx="0" cy="21105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8FCE51-39D3-5481-E45F-4C05D2E8C060}"/>
                  </a:ext>
                </a:extLst>
              </p:cNvPr>
              <p:cNvCxnSpPr>
                <a:cxnSpLocks/>
              </p:cNvCxnSpPr>
              <p:nvPr/>
            </p:nvCxnSpPr>
            <p:spPr>
              <a:xfrm>
                <a:off x="6063208" y="3298432"/>
                <a:ext cx="0" cy="1983380"/>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557BAFFE-6C9B-2132-3FC9-F4EB13B15D8D}"/>
                  </a:ext>
                </a:extLst>
              </p:cNvPr>
              <p:cNvSpPr/>
              <p:nvPr/>
            </p:nvSpPr>
            <p:spPr>
              <a:xfrm>
                <a:off x="6591545" y="3585317"/>
                <a:ext cx="49959" cy="49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EA5A2F12-D19A-7494-1CC8-95D5A20851B8}"/>
                  </a:ext>
                </a:extLst>
              </p:cNvPr>
              <p:cNvSpPr/>
              <p:nvPr/>
            </p:nvSpPr>
            <p:spPr>
              <a:xfrm>
                <a:off x="6599910" y="4095485"/>
                <a:ext cx="49959" cy="49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E244DC04-31AB-A1FA-0783-AEAD012AA18E}"/>
                  </a:ext>
                </a:extLst>
              </p:cNvPr>
              <p:cNvSpPr/>
              <p:nvPr/>
            </p:nvSpPr>
            <p:spPr>
              <a:xfrm>
                <a:off x="6599910" y="3298175"/>
                <a:ext cx="49959" cy="49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98B8AC12-F80D-FE4C-0D07-1B68ED1BA5B2}"/>
                  </a:ext>
                </a:extLst>
              </p:cNvPr>
              <p:cNvSpPr/>
              <p:nvPr/>
            </p:nvSpPr>
            <p:spPr>
              <a:xfrm>
                <a:off x="6594335" y="4920671"/>
                <a:ext cx="49959" cy="49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33" name="Title 5">
            <a:extLst>
              <a:ext uri="{FF2B5EF4-FFF2-40B4-BE49-F238E27FC236}">
                <a16:creationId xmlns:a16="http://schemas.microsoft.com/office/drawing/2014/main" id="{06B46146-D866-B4A2-5465-D0D5300116B8}"/>
              </a:ext>
            </a:extLst>
          </p:cNvPr>
          <p:cNvSpPr>
            <a:spLocks noGrp="1"/>
          </p:cNvSpPr>
          <p:nvPr>
            <p:ph type="title"/>
          </p:nvPr>
        </p:nvSpPr>
        <p:spPr>
          <a:xfrm>
            <a:off x="420420" y="70082"/>
            <a:ext cx="7886700" cy="994172"/>
          </a:xfrm>
        </p:spPr>
        <p:txBody>
          <a:bodyPr/>
          <a:lstStyle/>
          <a:p>
            <a:r>
              <a:rPr lang="en-US" altLang="zh-CN" b="1" dirty="0"/>
              <a:t>Track merging</a:t>
            </a:r>
            <a:endParaRPr lang="zh-CN" altLang="en-US" b="1" dirty="0"/>
          </a:p>
        </p:txBody>
      </p:sp>
      <p:sp>
        <p:nvSpPr>
          <p:cNvPr id="2" name="Slide Number Placeholder 3">
            <a:extLst>
              <a:ext uri="{FF2B5EF4-FFF2-40B4-BE49-F238E27FC236}">
                <a16:creationId xmlns:a16="http://schemas.microsoft.com/office/drawing/2014/main" id="{4DBA29AB-537D-84A8-DFB4-95814E45C5EF}"/>
              </a:ext>
            </a:extLst>
          </p:cNvPr>
          <p:cNvSpPr>
            <a:spLocks noGrp="1"/>
          </p:cNvSpPr>
          <p:nvPr>
            <p:ph type="sldNum" sz="quarter" idx="12"/>
          </p:nvPr>
        </p:nvSpPr>
        <p:spPr>
          <a:xfrm>
            <a:off x="6457950" y="6356351"/>
            <a:ext cx="2057400" cy="365125"/>
          </a:xfrm>
        </p:spPr>
        <p:txBody>
          <a:bodyPr/>
          <a:lstStyle/>
          <a:p>
            <a:fld id="{E51E8B2C-F8D6-324D-8D6E-98CE3E2F89A0}" type="slidenum">
              <a:rPr lang="en-US" smtClean="0"/>
              <a:t>20</a:t>
            </a:fld>
            <a:endParaRPr lang="en-US" dirty="0"/>
          </a:p>
        </p:txBody>
      </p:sp>
    </p:spTree>
    <p:extLst>
      <p:ext uri="{BB962C8B-B14F-4D97-AF65-F5344CB8AC3E}">
        <p14:creationId xmlns:p14="http://schemas.microsoft.com/office/powerpoint/2010/main" val="544678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3C654E-5E4E-E749-7CAB-71ED9673EAE3}"/>
              </a:ext>
            </a:extLst>
          </p:cNvPr>
          <p:cNvSpPr>
            <a:spLocks noGrp="1"/>
          </p:cNvSpPr>
          <p:nvPr>
            <p:ph idx="1"/>
          </p:nvPr>
        </p:nvSpPr>
        <p:spPr>
          <a:xfrm>
            <a:off x="663488" y="1901127"/>
            <a:ext cx="4011615" cy="3970647"/>
          </a:xfrm>
        </p:spPr>
        <p:txBody>
          <a:bodyPr>
            <a:normAutofit/>
          </a:bodyPr>
          <a:lstStyle/>
          <a:p>
            <a:r>
              <a:rPr lang="en-US" sz="1800" dirty="0"/>
              <a:t>Select the longest track segment as seed of the track</a:t>
            </a:r>
          </a:p>
          <a:p>
            <a:r>
              <a:rPr lang="en-US" sz="1800" dirty="0"/>
              <a:t>Extend to the next layer, pick an addition hit if it pass the selection criteria</a:t>
            </a:r>
          </a:p>
          <a:p>
            <a:r>
              <a:rPr lang="en-US" sz="1800" dirty="0"/>
              <a:t>Extend to the 1</a:t>
            </a:r>
            <a:r>
              <a:rPr lang="en-US" sz="1800" baseline="30000" dirty="0"/>
              <a:t>st</a:t>
            </a:r>
            <a:r>
              <a:rPr lang="en-US" sz="1800" dirty="0"/>
              <a:t> layer </a:t>
            </a:r>
          </a:p>
          <a:p>
            <a:r>
              <a:rPr lang="en-US" sz="1800" dirty="0"/>
              <a:t>Repeat the procedure in the inversed direction</a:t>
            </a:r>
          </a:p>
        </p:txBody>
      </p:sp>
      <p:grpSp>
        <p:nvGrpSpPr>
          <p:cNvPr id="38" name="Group 37">
            <a:extLst>
              <a:ext uri="{FF2B5EF4-FFF2-40B4-BE49-F238E27FC236}">
                <a16:creationId xmlns:a16="http://schemas.microsoft.com/office/drawing/2014/main" id="{DE12525D-9F8F-210A-DF18-7CC395A6CA24}"/>
              </a:ext>
            </a:extLst>
          </p:cNvPr>
          <p:cNvGrpSpPr/>
          <p:nvPr/>
        </p:nvGrpSpPr>
        <p:grpSpPr>
          <a:xfrm>
            <a:off x="1181277" y="-1519078"/>
            <a:ext cx="7299234" cy="8463887"/>
            <a:chOff x="1578763" y="-708850"/>
            <a:chExt cx="5609075" cy="6504050"/>
          </a:xfrm>
        </p:grpSpPr>
        <p:sp>
          <p:nvSpPr>
            <p:cNvPr id="7" name="Arc 6">
              <a:extLst>
                <a:ext uri="{FF2B5EF4-FFF2-40B4-BE49-F238E27FC236}">
                  <a16:creationId xmlns:a16="http://schemas.microsoft.com/office/drawing/2014/main" id="{33BBD64A-9DD7-A43B-5967-34F483B889D2}"/>
                </a:ext>
              </a:extLst>
            </p:cNvPr>
            <p:cNvSpPr/>
            <p:nvPr/>
          </p:nvSpPr>
          <p:spPr>
            <a:xfrm rot="5061805">
              <a:off x="1578763" y="-708850"/>
              <a:ext cx="5505301" cy="5505301"/>
            </a:xfrm>
            <a:prstGeom prst="arc">
              <a:avLst>
                <a:gd name="adj1" fmla="val 17262443"/>
                <a:gd name="adj2" fmla="val 2156309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7" name="Group 36">
              <a:extLst>
                <a:ext uri="{FF2B5EF4-FFF2-40B4-BE49-F238E27FC236}">
                  <a16:creationId xmlns:a16="http://schemas.microsoft.com/office/drawing/2014/main" id="{266C4C32-2E5C-5B2D-506B-7E9A81F5A822}"/>
                </a:ext>
              </a:extLst>
            </p:cNvPr>
            <p:cNvGrpSpPr/>
            <p:nvPr/>
          </p:nvGrpSpPr>
          <p:grpSpPr>
            <a:xfrm>
              <a:off x="4606291" y="1660615"/>
              <a:ext cx="2581547" cy="4134585"/>
              <a:chOff x="4606291" y="1660615"/>
              <a:chExt cx="2581547" cy="4134585"/>
            </a:xfrm>
          </p:grpSpPr>
          <p:grpSp>
            <p:nvGrpSpPr>
              <p:cNvPr id="4" name="Group 3">
                <a:extLst>
                  <a:ext uri="{FF2B5EF4-FFF2-40B4-BE49-F238E27FC236}">
                    <a16:creationId xmlns:a16="http://schemas.microsoft.com/office/drawing/2014/main" id="{B7468D24-538A-8B6F-15ED-64B9D13D4A5B}"/>
                  </a:ext>
                </a:extLst>
              </p:cNvPr>
              <p:cNvGrpSpPr/>
              <p:nvPr/>
            </p:nvGrpSpPr>
            <p:grpSpPr>
              <a:xfrm>
                <a:off x="4606291" y="1660615"/>
                <a:ext cx="2581547" cy="3615146"/>
                <a:chOff x="4617720" y="1071154"/>
                <a:chExt cx="3442063" cy="4820194"/>
              </a:xfrm>
            </p:grpSpPr>
            <p:sp>
              <p:nvSpPr>
                <p:cNvPr id="5" name="Rectangle 4">
                  <a:extLst>
                    <a:ext uri="{FF2B5EF4-FFF2-40B4-BE49-F238E27FC236}">
                      <a16:creationId xmlns:a16="http://schemas.microsoft.com/office/drawing/2014/main" id="{5E1B7005-7883-2A6E-DA09-45EE3D57EEF9}"/>
                    </a:ext>
                  </a:extLst>
                </p:cNvPr>
                <p:cNvSpPr/>
                <p:nvPr/>
              </p:nvSpPr>
              <p:spPr>
                <a:xfrm>
                  <a:off x="4617720" y="1071154"/>
                  <a:ext cx="3442063" cy="48201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A8A86891-8235-6193-F07D-7097BC3C66B8}"/>
                    </a:ext>
                  </a:extLst>
                </p:cNvPr>
                <p:cNvCxnSpPr/>
                <p:nvPr/>
              </p:nvCxnSpPr>
              <p:spPr>
                <a:xfrm flipV="1">
                  <a:off x="4617720" y="2188308"/>
                  <a:ext cx="3442063" cy="2407138"/>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54D7EC79-568E-1E23-C98D-405AC0092DC8}"/>
                  </a:ext>
                </a:extLst>
              </p:cNvPr>
              <p:cNvSpPr txBox="1"/>
              <p:nvPr/>
            </p:nvSpPr>
            <p:spPr>
              <a:xfrm>
                <a:off x="6571282" y="5495118"/>
                <a:ext cx="184731" cy="300082"/>
              </a:xfrm>
              <a:prstGeom prst="rect">
                <a:avLst/>
              </a:prstGeom>
              <a:noFill/>
            </p:spPr>
            <p:txBody>
              <a:bodyPr wrap="none" rtlCol="0">
                <a:spAutoFit/>
              </a:bodyPr>
              <a:lstStyle/>
              <a:p>
                <a:endParaRPr lang="en-US" sz="1350" dirty="0"/>
              </a:p>
            </p:txBody>
          </p:sp>
          <p:sp>
            <p:nvSpPr>
              <p:cNvPr id="9" name="Oval 8">
                <a:extLst>
                  <a:ext uri="{FF2B5EF4-FFF2-40B4-BE49-F238E27FC236}">
                    <a16:creationId xmlns:a16="http://schemas.microsoft.com/office/drawing/2014/main" id="{117CD26C-95DF-829C-D2D3-8698E80814A0}"/>
                  </a:ext>
                </a:extLst>
              </p:cNvPr>
              <p:cNvSpPr/>
              <p:nvPr/>
            </p:nvSpPr>
            <p:spPr>
              <a:xfrm>
                <a:off x="6970029" y="2660309"/>
                <a:ext cx="49959" cy="49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7A348433-D54B-0677-C1E8-BBDFE7913613}"/>
                  </a:ext>
                </a:extLst>
              </p:cNvPr>
              <p:cNvSpPr/>
              <p:nvPr/>
            </p:nvSpPr>
            <p:spPr>
              <a:xfrm>
                <a:off x="6925372" y="2856365"/>
                <a:ext cx="49959" cy="49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5A5F944F-EC58-77F7-F631-E68695370ED6}"/>
                  </a:ext>
                </a:extLst>
              </p:cNvPr>
              <p:cNvSpPr/>
              <p:nvPr/>
            </p:nvSpPr>
            <p:spPr>
              <a:xfrm>
                <a:off x="6862542" y="3034253"/>
                <a:ext cx="49959" cy="49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7946178D-EF2E-12F1-F57A-35C8A9C5A30E}"/>
                  </a:ext>
                </a:extLst>
              </p:cNvPr>
              <p:cNvSpPr/>
              <p:nvPr/>
            </p:nvSpPr>
            <p:spPr>
              <a:xfrm>
                <a:off x="6795172" y="3184889"/>
                <a:ext cx="49959" cy="49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2EBE6D35-8FD8-8A40-14D9-D0FDA51E935E}"/>
                  </a:ext>
                </a:extLst>
              </p:cNvPr>
              <p:cNvSpPr/>
              <p:nvPr/>
            </p:nvSpPr>
            <p:spPr>
              <a:xfrm>
                <a:off x="6722498" y="3339310"/>
                <a:ext cx="49959" cy="49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AFBE11BF-52A1-257F-4121-E244EC3CFC1A}"/>
                  </a:ext>
                </a:extLst>
              </p:cNvPr>
              <p:cNvCxnSpPr/>
              <p:nvPr/>
            </p:nvCxnSpPr>
            <p:spPr>
              <a:xfrm>
                <a:off x="6615775" y="2888158"/>
                <a:ext cx="0" cy="238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D17B47-4A18-81E4-6825-F3B8342BFF40}"/>
                  </a:ext>
                </a:extLst>
              </p:cNvPr>
              <p:cNvCxnSpPr>
                <a:cxnSpLocks/>
              </p:cNvCxnSpPr>
              <p:nvPr/>
            </p:nvCxnSpPr>
            <p:spPr>
              <a:xfrm>
                <a:off x="6475744" y="2996401"/>
                <a:ext cx="0" cy="2275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0B1469-8D5B-DBA1-171A-422F93AFE1A4}"/>
                  </a:ext>
                </a:extLst>
              </p:cNvPr>
              <p:cNvCxnSpPr>
                <a:cxnSpLocks/>
              </p:cNvCxnSpPr>
              <p:nvPr/>
            </p:nvCxnSpPr>
            <p:spPr>
              <a:xfrm>
                <a:off x="6340248" y="3084213"/>
                <a:ext cx="0" cy="219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0E2BC3B-DC56-844B-A06D-7D93335A0256}"/>
                  </a:ext>
                </a:extLst>
              </p:cNvPr>
              <p:cNvCxnSpPr>
                <a:cxnSpLocks/>
              </p:cNvCxnSpPr>
              <p:nvPr/>
            </p:nvCxnSpPr>
            <p:spPr>
              <a:xfrm>
                <a:off x="6203999" y="3171264"/>
                <a:ext cx="0" cy="21105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8FCE51-39D3-5481-E45F-4C05D2E8C060}"/>
                  </a:ext>
                </a:extLst>
              </p:cNvPr>
              <p:cNvCxnSpPr>
                <a:cxnSpLocks/>
              </p:cNvCxnSpPr>
              <p:nvPr/>
            </p:nvCxnSpPr>
            <p:spPr>
              <a:xfrm>
                <a:off x="6063208" y="3298432"/>
                <a:ext cx="0" cy="1983380"/>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557BAFFE-6C9B-2132-3FC9-F4EB13B15D8D}"/>
                  </a:ext>
                </a:extLst>
              </p:cNvPr>
              <p:cNvSpPr/>
              <p:nvPr/>
            </p:nvSpPr>
            <p:spPr>
              <a:xfrm>
                <a:off x="6591545" y="3585317"/>
                <a:ext cx="49959" cy="49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EA5A2F12-D19A-7494-1CC8-95D5A20851B8}"/>
                  </a:ext>
                </a:extLst>
              </p:cNvPr>
              <p:cNvSpPr/>
              <p:nvPr/>
            </p:nvSpPr>
            <p:spPr>
              <a:xfrm>
                <a:off x="6599910" y="4095485"/>
                <a:ext cx="49959" cy="49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E244DC04-31AB-A1FA-0783-AEAD012AA18E}"/>
                  </a:ext>
                </a:extLst>
              </p:cNvPr>
              <p:cNvSpPr/>
              <p:nvPr/>
            </p:nvSpPr>
            <p:spPr>
              <a:xfrm>
                <a:off x="6599910" y="3298175"/>
                <a:ext cx="49959" cy="49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98B8AC12-F80D-FE4C-0D07-1B68ED1BA5B2}"/>
                  </a:ext>
                </a:extLst>
              </p:cNvPr>
              <p:cNvSpPr/>
              <p:nvPr/>
            </p:nvSpPr>
            <p:spPr>
              <a:xfrm>
                <a:off x="6594335" y="4920671"/>
                <a:ext cx="49959" cy="49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449A242E-AD3D-5E9A-40F0-8A3062C8A148}"/>
                  </a:ext>
                </a:extLst>
              </p:cNvPr>
              <p:cNvSpPr/>
              <p:nvPr/>
            </p:nvSpPr>
            <p:spPr>
              <a:xfrm>
                <a:off x="6321128" y="3878035"/>
                <a:ext cx="49959" cy="49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a:extLst>
                  <a:ext uri="{FF2B5EF4-FFF2-40B4-BE49-F238E27FC236}">
                    <a16:creationId xmlns:a16="http://schemas.microsoft.com/office/drawing/2014/main" id="{433B4806-FF61-2466-9688-2FA1342C6D84}"/>
                  </a:ext>
                </a:extLst>
              </p:cNvPr>
              <p:cNvSpPr/>
              <p:nvPr/>
            </p:nvSpPr>
            <p:spPr>
              <a:xfrm>
                <a:off x="6187313" y="3983972"/>
                <a:ext cx="49959" cy="49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DC1CC512-8AAE-73A4-B1A7-7FEAF49BF89E}"/>
                  </a:ext>
                </a:extLst>
              </p:cNvPr>
              <p:cNvSpPr/>
              <p:nvPr/>
            </p:nvSpPr>
            <p:spPr>
              <a:xfrm>
                <a:off x="6031196" y="4184692"/>
                <a:ext cx="49959" cy="49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C1802287-60E8-474C-08C6-F8B7AD4353E3}"/>
                  </a:ext>
                </a:extLst>
              </p:cNvPr>
              <p:cNvSpPr/>
              <p:nvPr/>
            </p:nvSpPr>
            <p:spPr>
              <a:xfrm>
                <a:off x="5852780" y="4301783"/>
                <a:ext cx="49959" cy="49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061670A9-8E73-C5A4-EDF2-484E4127EFC4}"/>
                  </a:ext>
                </a:extLst>
              </p:cNvPr>
              <p:cNvSpPr/>
              <p:nvPr/>
            </p:nvSpPr>
            <p:spPr>
              <a:xfrm>
                <a:off x="5663208" y="4351961"/>
                <a:ext cx="49959" cy="49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93221C38-0012-2704-4627-B1102087F9A3}"/>
                  </a:ext>
                </a:extLst>
              </p:cNvPr>
              <p:cNvSpPr/>
              <p:nvPr/>
            </p:nvSpPr>
            <p:spPr>
              <a:xfrm>
                <a:off x="5484789" y="4535957"/>
                <a:ext cx="49959" cy="49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7D050204-CDAD-99F6-AE1E-BF341430B70D}"/>
                  </a:ext>
                </a:extLst>
              </p:cNvPr>
              <p:cNvSpPr/>
              <p:nvPr/>
            </p:nvSpPr>
            <p:spPr>
              <a:xfrm>
                <a:off x="5295218" y="4591709"/>
                <a:ext cx="49959" cy="49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C849D3A5-3E9B-8509-8F23-A97A21A15C5C}"/>
                  </a:ext>
                </a:extLst>
              </p:cNvPr>
              <p:cNvSpPr/>
              <p:nvPr/>
            </p:nvSpPr>
            <p:spPr>
              <a:xfrm>
                <a:off x="4943959" y="4669771"/>
                <a:ext cx="49959" cy="49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18D51392-920F-9CB8-416B-A1F754CEE74B}"/>
                  </a:ext>
                </a:extLst>
              </p:cNvPr>
              <p:cNvSpPr/>
              <p:nvPr/>
            </p:nvSpPr>
            <p:spPr>
              <a:xfrm>
                <a:off x="4754390" y="4736677"/>
                <a:ext cx="49959" cy="49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33" name="Title 5">
            <a:extLst>
              <a:ext uri="{FF2B5EF4-FFF2-40B4-BE49-F238E27FC236}">
                <a16:creationId xmlns:a16="http://schemas.microsoft.com/office/drawing/2014/main" id="{06B46146-D866-B4A2-5465-D0D5300116B8}"/>
              </a:ext>
            </a:extLst>
          </p:cNvPr>
          <p:cNvSpPr>
            <a:spLocks noGrp="1"/>
          </p:cNvSpPr>
          <p:nvPr>
            <p:ph type="title"/>
          </p:nvPr>
        </p:nvSpPr>
        <p:spPr>
          <a:xfrm>
            <a:off x="420420" y="70082"/>
            <a:ext cx="7886700" cy="994172"/>
          </a:xfrm>
        </p:spPr>
        <p:txBody>
          <a:bodyPr/>
          <a:lstStyle/>
          <a:p>
            <a:r>
              <a:rPr lang="en-US" altLang="zh-CN" b="1" dirty="0"/>
              <a:t>Track merging</a:t>
            </a:r>
            <a:endParaRPr lang="zh-CN" altLang="en-US" b="1" dirty="0"/>
          </a:p>
        </p:txBody>
      </p:sp>
      <p:sp>
        <p:nvSpPr>
          <p:cNvPr id="2" name="Slide Number Placeholder 3">
            <a:extLst>
              <a:ext uri="{FF2B5EF4-FFF2-40B4-BE49-F238E27FC236}">
                <a16:creationId xmlns:a16="http://schemas.microsoft.com/office/drawing/2014/main" id="{09A67F53-CA26-0B9E-B483-03EF67E3C4C8}"/>
              </a:ext>
            </a:extLst>
          </p:cNvPr>
          <p:cNvSpPr>
            <a:spLocks noGrp="1"/>
          </p:cNvSpPr>
          <p:nvPr>
            <p:ph type="sldNum" sz="quarter" idx="12"/>
          </p:nvPr>
        </p:nvSpPr>
        <p:spPr>
          <a:xfrm>
            <a:off x="6457950" y="6356351"/>
            <a:ext cx="2057400" cy="365125"/>
          </a:xfrm>
        </p:spPr>
        <p:txBody>
          <a:bodyPr/>
          <a:lstStyle/>
          <a:p>
            <a:fld id="{E51E8B2C-F8D6-324D-8D6E-98CE3E2F89A0}" type="slidenum">
              <a:rPr lang="en-US" smtClean="0"/>
              <a:t>21</a:t>
            </a:fld>
            <a:endParaRPr lang="en-US" dirty="0"/>
          </a:p>
        </p:txBody>
      </p:sp>
    </p:spTree>
    <p:extLst>
      <p:ext uri="{BB962C8B-B14F-4D97-AF65-F5344CB8AC3E}">
        <p14:creationId xmlns:p14="http://schemas.microsoft.com/office/powerpoint/2010/main" val="816683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668768-6FE0-CF5D-0D77-DE52A3A17589}"/>
              </a:ext>
            </a:extLst>
          </p:cNvPr>
          <p:cNvSpPr>
            <a:spLocks noGrp="1"/>
          </p:cNvSpPr>
          <p:nvPr>
            <p:ph type="sldNum" sz="quarter" idx="12"/>
          </p:nvPr>
        </p:nvSpPr>
        <p:spPr/>
        <p:txBody>
          <a:bodyPr/>
          <a:lstStyle/>
          <a:p>
            <a:fld id="{E51E8B2C-F8D6-324D-8D6E-98CE3E2F89A0}" type="slidenum">
              <a:rPr lang="en-US" smtClean="0"/>
              <a:t>22</a:t>
            </a:fld>
            <a:endParaRPr lang="en-US"/>
          </a:p>
        </p:txBody>
      </p:sp>
      <p:sp>
        <p:nvSpPr>
          <p:cNvPr id="6" name="Title 5">
            <a:extLst>
              <a:ext uri="{FF2B5EF4-FFF2-40B4-BE49-F238E27FC236}">
                <a16:creationId xmlns:a16="http://schemas.microsoft.com/office/drawing/2014/main" id="{D50D7F6C-AEC4-AEB0-8B8B-F9300BC27197}"/>
              </a:ext>
            </a:extLst>
          </p:cNvPr>
          <p:cNvSpPr>
            <a:spLocks noGrp="1"/>
          </p:cNvSpPr>
          <p:nvPr>
            <p:ph type="title"/>
          </p:nvPr>
        </p:nvSpPr>
        <p:spPr>
          <a:xfrm>
            <a:off x="420420" y="70082"/>
            <a:ext cx="7886700" cy="994172"/>
          </a:xfrm>
        </p:spPr>
        <p:txBody>
          <a:bodyPr/>
          <a:lstStyle/>
          <a:p>
            <a:r>
              <a:rPr lang="en-US" altLang="zh-CN" b="1" dirty="0"/>
              <a:t>Track merging</a:t>
            </a:r>
            <a:endParaRPr lang="zh-CN" altLang="en-US" b="1" dirty="0"/>
          </a:p>
        </p:txBody>
      </p:sp>
      <p:pic>
        <p:nvPicPr>
          <p:cNvPr id="12" name="Picture 11">
            <a:extLst>
              <a:ext uri="{FF2B5EF4-FFF2-40B4-BE49-F238E27FC236}">
                <a16:creationId xmlns:a16="http://schemas.microsoft.com/office/drawing/2014/main" id="{EC3F4D85-6BDA-939E-4021-06DA0E687EE3}"/>
              </a:ext>
            </a:extLst>
          </p:cNvPr>
          <p:cNvPicPr>
            <a:picLocks noChangeAspect="1"/>
          </p:cNvPicPr>
          <p:nvPr/>
        </p:nvPicPr>
        <p:blipFill>
          <a:blip r:embed="rId2"/>
          <a:stretch>
            <a:fillRect/>
          </a:stretch>
        </p:blipFill>
        <p:spPr>
          <a:xfrm>
            <a:off x="99589" y="1626859"/>
            <a:ext cx="9044411" cy="3604281"/>
          </a:xfrm>
          <a:prstGeom prst="rect">
            <a:avLst/>
          </a:prstGeom>
        </p:spPr>
      </p:pic>
      <p:sp>
        <p:nvSpPr>
          <p:cNvPr id="2" name="Oval 1">
            <a:extLst>
              <a:ext uri="{FF2B5EF4-FFF2-40B4-BE49-F238E27FC236}">
                <a16:creationId xmlns:a16="http://schemas.microsoft.com/office/drawing/2014/main" id="{6E66CA0F-D44B-0BD9-7EF0-06DF63D89031}"/>
              </a:ext>
            </a:extLst>
          </p:cNvPr>
          <p:cNvSpPr/>
          <p:nvPr/>
        </p:nvSpPr>
        <p:spPr>
          <a:xfrm>
            <a:off x="5207000" y="4051300"/>
            <a:ext cx="1562100" cy="698500"/>
          </a:xfrm>
          <a:prstGeom prst="ellipse">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 name="Oval 2">
            <a:extLst>
              <a:ext uri="{FF2B5EF4-FFF2-40B4-BE49-F238E27FC236}">
                <a16:creationId xmlns:a16="http://schemas.microsoft.com/office/drawing/2014/main" id="{47CB215B-DCD6-1F7D-DD98-AC0578C5577E}"/>
              </a:ext>
            </a:extLst>
          </p:cNvPr>
          <p:cNvSpPr/>
          <p:nvPr/>
        </p:nvSpPr>
        <p:spPr>
          <a:xfrm rot="1128399">
            <a:off x="7206659" y="4572871"/>
            <a:ext cx="1175229" cy="525509"/>
          </a:xfrm>
          <a:prstGeom prst="ellipse">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Tree>
    <p:extLst>
      <p:ext uri="{BB962C8B-B14F-4D97-AF65-F5344CB8AC3E}">
        <p14:creationId xmlns:p14="http://schemas.microsoft.com/office/powerpoint/2010/main" val="2613570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97DD7-A6ED-F316-9E6D-13965904C4DF}"/>
              </a:ext>
            </a:extLst>
          </p:cNvPr>
          <p:cNvSpPr>
            <a:spLocks noGrp="1"/>
          </p:cNvSpPr>
          <p:nvPr>
            <p:ph type="title"/>
          </p:nvPr>
        </p:nvSpPr>
        <p:spPr>
          <a:xfrm>
            <a:off x="628649" y="-3006"/>
            <a:ext cx="8256933" cy="1325563"/>
          </a:xfrm>
        </p:spPr>
        <p:txBody>
          <a:bodyPr/>
          <a:lstStyle/>
          <a:p>
            <a:r>
              <a:rPr lang="en-CN" b="1" dirty="0"/>
              <a:t>Workflow of CEE TPC TF algorithm</a:t>
            </a:r>
          </a:p>
        </p:txBody>
      </p:sp>
      <p:graphicFrame>
        <p:nvGraphicFramePr>
          <p:cNvPr id="8" name="Content Placeholder 7">
            <a:extLst>
              <a:ext uri="{FF2B5EF4-FFF2-40B4-BE49-F238E27FC236}">
                <a16:creationId xmlns:a16="http://schemas.microsoft.com/office/drawing/2014/main" id="{ABC7ABB9-E220-64D5-F553-89F705E324B0}"/>
              </a:ext>
            </a:extLst>
          </p:cNvPr>
          <p:cNvGraphicFramePr>
            <a:graphicFrameLocks noGrp="1"/>
          </p:cNvGraphicFramePr>
          <p:nvPr>
            <p:ph idx="1"/>
          </p:nvPr>
        </p:nvGraphicFramePr>
        <p:xfrm>
          <a:off x="524477" y="1550482"/>
          <a:ext cx="1977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11B870F-3114-554F-FC2D-AD897389349F}"/>
              </a:ext>
            </a:extLst>
          </p:cNvPr>
          <p:cNvSpPr>
            <a:spLocks noGrp="1"/>
          </p:cNvSpPr>
          <p:nvPr>
            <p:ph type="sldNum" sz="quarter" idx="12"/>
          </p:nvPr>
        </p:nvSpPr>
        <p:spPr/>
        <p:txBody>
          <a:bodyPr/>
          <a:lstStyle/>
          <a:p>
            <a:fld id="{E51E8B2C-F8D6-324D-8D6E-98CE3E2F89A0}" type="slidenum">
              <a:rPr lang="en-US" smtClean="0"/>
              <a:t>23</a:t>
            </a:fld>
            <a:endParaRPr lang="en-US"/>
          </a:p>
        </p:txBody>
      </p:sp>
      <p:pic>
        <p:nvPicPr>
          <p:cNvPr id="7" name="Picture 6">
            <a:extLst>
              <a:ext uri="{FF2B5EF4-FFF2-40B4-BE49-F238E27FC236}">
                <a16:creationId xmlns:a16="http://schemas.microsoft.com/office/drawing/2014/main" id="{EDF3846C-EB31-A4C4-7011-AFE775E293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1607" y="1067058"/>
            <a:ext cx="6537750" cy="4903313"/>
          </a:xfrm>
          <a:prstGeom prst="rect">
            <a:avLst/>
          </a:prstGeom>
        </p:spPr>
      </p:pic>
    </p:spTree>
    <p:extLst>
      <p:ext uri="{BB962C8B-B14F-4D97-AF65-F5344CB8AC3E}">
        <p14:creationId xmlns:p14="http://schemas.microsoft.com/office/powerpoint/2010/main" val="3934651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A0FAF-0AEF-AF4E-AC55-3C432A12893C}"/>
              </a:ext>
            </a:extLst>
          </p:cNvPr>
          <p:cNvSpPr>
            <a:spLocks noGrp="1"/>
          </p:cNvSpPr>
          <p:nvPr>
            <p:ph type="title"/>
          </p:nvPr>
        </p:nvSpPr>
        <p:spPr>
          <a:xfrm>
            <a:off x="628650" y="18255"/>
            <a:ext cx="7886700" cy="1085331"/>
          </a:xfrm>
        </p:spPr>
        <p:txBody>
          <a:bodyPr/>
          <a:lstStyle/>
          <a:p>
            <a:r>
              <a:rPr lang="en-US" b="1" dirty="0"/>
              <a:t>Hit efficiency and purity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9533F3-D5C9-BC44-916E-D05C0D1F5015}"/>
                  </a:ext>
                </a:extLst>
              </p:cNvPr>
              <p:cNvSpPr>
                <a:spLocks noGrp="1"/>
              </p:cNvSpPr>
              <p:nvPr>
                <p:ph idx="1"/>
              </p:nvPr>
            </p:nvSpPr>
            <p:spPr>
              <a:xfrm>
                <a:off x="628650" y="1744717"/>
                <a:ext cx="7886700" cy="4432246"/>
              </a:xfrm>
            </p:spPr>
            <p:txBody>
              <a:bodyPr>
                <a:normAutofit/>
              </a:bodyPr>
              <a:lstStyle/>
              <a:p>
                <a:r>
                  <a:rPr lang="en-US" dirty="0"/>
                  <a:t>Hit efficiency</a:t>
                </a:r>
              </a:p>
              <a:p>
                <a:pPr lvl="1"/>
                <a14:m>
                  <m:oMath xmlns:m="http://schemas.openxmlformats.org/officeDocument/2006/math">
                    <m:r>
                      <a:rPr lang="en-US"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𝑐𝑜𝑟𝑟𝑒𝑐𝑡𝑡𝑙𝑦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𝑓𝑜𝑢𝑛𝑑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h𝑖𝑡𝑠</m:t>
                        </m:r>
                      </m:num>
                      <m:den>
                        <m:r>
                          <a:rPr lang="en-US" b="0" i="1" smtClean="0">
                            <a:latin typeface="Cambria Math" panose="02040503050406030204" pitchFamily="18" charset="0"/>
                            <a:ea typeface="Cambria Math" panose="02040503050406030204" pitchFamily="18" charset="0"/>
                          </a:rPr>
                          <m:t>𝑔𝑒𝑛𝑒𝑟𝑎𝑡𝑒𝑑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h𝑖𝑡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𝑡𝑟𝑎𝑐𝑘</m:t>
                        </m:r>
                      </m:den>
                    </m:f>
                  </m:oMath>
                </a14:m>
                <a:endParaRPr lang="en-US" dirty="0"/>
              </a:p>
              <a:p>
                <a:endParaRPr lang="en-US" dirty="0"/>
              </a:p>
              <a:p>
                <a:r>
                  <a:rPr lang="en-US" dirty="0"/>
                  <a:t>Hit purity</a:t>
                </a:r>
              </a:p>
              <a:p>
                <a:pPr lvl="1"/>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𝑐𝑜𝑟𝑟𝑒𝑐𝑡𝑡𝑙𝑦</m:t>
                        </m:r>
                        <m:r>
                          <a:rPr lang="en-US" b="0" i="1" smtClean="0">
                            <a:latin typeface="Cambria Math" panose="02040503050406030204" pitchFamily="18" charset="0"/>
                          </a:rPr>
                          <m:t> </m:t>
                        </m:r>
                        <m:r>
                          <a:rPr lang="en-US" b="0" i="1" smtClean="0">
                            <a:latin typeface="Cambria Math" panose="02040503050406030204" pitchFamily="18" charset="0"/>
                          </a:rPr>
                          <m:t>𝑓𝑜𝑢𝑛𝑑</m:t>
                        </m:r>
                        <m:r>
                          <a:rPr lang="en-US" b="0" i="1" smtClean="0">
                            <a:latin typeface="Cambria Math" panose="02040503050406030204" pitchFamily="18" charset="0"/>
                          </a:rPr>
                          <m:t> </m:t>
                        </m:r>
                        <m:r>
                          <a:rPr lang="en-US" b="0" i="1" smtClean="0">
                            <a:latin typeface="Cambria Math" panose="02040503050406030204" pitchFamily="18" charset="0"/>
                          </a:rPr>
                          <m:t>h𝑖𝑡𝑠</m:t>
                        </m:r>
                      </m:num>
                      <m:den>
                        <m:r>
                          <a:rPr lang="en-US" b="0" i="1" smtClean="0">
                            <a:latin typeface="Cambria Math" panose="02040503050406030204" pitchFamily="18" charset="0"/>
                          </a:rPr>
                          <m:t>𝑎𝑙𝑙</m:t>
                        </m:r>
                        <m:r>
                          <a:rPr lang="en-US" b="0" i="1" smtClean="0">
                            <a:latin typeface="Cambria Math" panose="02040503050406030204" pitchFamily="18" charset="0"/>
                          </a:rPr>
                          <m:t> </m:t>
                        </m:r>
                        <m:r>
                          <a:rPr lang="en-US" b="0" i="1" smtClean="0">
                            <a:latin typeface="Cambria Math" panose="02040503050406030204" pitchFamily="18" charset="0"/>
                          </a:rPr>
                          <m:t>𝑓𝑜𝑢𝑛𝑑</m:t>
                        </m:r>
                        <m:r>
                          <a:rPr lang="en-US" b="0" i="1" smtClean="0">
                            <a:latin typeface="Cambria Math" panose="02040503050406030204" pitchFamily="18" charset="0"/>
                          </a:rPr>
                          <m:t> </m:t>
                        </m:r>
                        <m:r>
                          <a:rPr lang="en-US" b="0" i="1" smtClean="0">
                            <a:latin typeface="Cambria Math" panose="02040503050406030204" pitchFamily="18" charset="0"/>
                          </a:rPr>
                          <m:t>h𝑖𝑡𝑠</m:t>
                        </m:r>
                        <m:r>
                          <a:rPr lang="en-US" b="0" i="1" smtClean="0">
                            <a:latin typeface="Cambria Math" panose="02040503050406030204" pitchFamily="18" charset="0"/>
                          </a:rPr>
                          <m:t> </m:t>
                        </m:r>
                        <m:r>
                          <a:rPr lang="en-US" b="0" i="1" smtClean="0">
                            <a:latin typeface="Cambria Math" panose="02040503050406030204" pitchFamily="18" charset="0"/>
                          </a:rPr>
                          <m:t>𝑜𝑛</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𝑡𝑟𝑎𝑐𝑘</m:t>
                        </m:r>
                      </m:den>
                    </m:f>
                  </m:oMath>
                </a14:m>
                <a:endParaRPr lang="en-US" dirty="0"/>
              </a:p>
            </p:txBody>
          </p:sp>
        </mc:Choice>
        <mc:Fallback xmlns="">
          <p:sp>
            <p:nvSpPr>
              <p:cNvPr id="3" name="Content Placeholder 2">
                <a:extLst>
                  <a:ext uri="{FF2B5EF4-FFF2-40B4-BE49-F238E27FC236}">
                    <a16:creationId xmlns:a16="http://schemas.microsoft.com/office/drawing/2014/main" id="{1D9533F3-D5C9-BC44-916E-D05C0D1F5015}"/>
                  </a:ext>
                </a:extLst>
              </p:cNvPr>
              <p:cNvSpPr>
                <a:spLocks noGrp="1" noRot="1" noChangeAspect="1" noMove="1" noResize="1" noEditPoints="1" noAdjustHandles="1" noChangeArrowheads="1" noChangeShapeType="1" noTextEdit="1"/>
              </p:cNvSpPr>
              <p:nvPr>
                <p:ph idx="1"/>
              </p:nvPr>
            </p:nvSpPr>
            <p:spPr>
              <a:xfrm>
                <a:off x="628650" y="1744717"/>
                <a:ext cx="7886700" cy="4432246"/>
              </a:xfrm>
              <a:blipFill>
                <a:blip r:embed="rId2"/>
                <a:stretch>
                  <a:fillRect l="-1447" t="-228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D24A80EB-D604-CCB3-18B9-1E9ABA2F3939}"/>
              </a:ext>
            </a:extLst>
          </p:cNvPr>
          <p:cNvPicPr>
            <a:picLocks noChangeAspect="1"/>
          </p:cNvPicPr>
          <p:nvPr/>
        </p:nvPicPr>
        <p:blipFill>
          <a:blip r:embed="rId3"/>
          <a:stretch>
            <a:fillRect/>
          </a:stretch>
        </p:blipFill>
        <p:spPr>
          <a:xfrm>
            <a:off x="4812500" y="1061571"/>
            <a:ext cx="4205375" cy="5009234"/>
          </a:xfrm>
          <a:prstGeom prst="rect">
            <a:avLst/>
          </a:prstGeom>
        </p:spPr>
      </p:pic>
      <p:sp>
        <p:nvSpPr>
          <p:cNvPr id="4" name="Slide Number Placeholder 3">
            <a:extLst>
              <a:ext uri="{FF2B5EF4-FFF2-40B4-BE49-F238E27FC236}">
                <a16:creationId xmlns:a16="http://schemas.microsoft.com/office/drawing/2014/main" id="{C23C50BD-5759-0865-4227-C8B98DB459D1}"/>
              </a:ext>
            </a:extLst>
          </p:cNvPr>
          <p:cNvSpPr>
            <a:spLocks noGrp="1"/>
          </p:cNvSpPr>
          <p:nvPr>
            <p:ph type="sldNum" sz="quarter" idx="12"/>
          </p:nvPr>
        </p:nvSpPr>
        <p:spPr>
          <a:xfrm>
            <a:off x="6457950" y="6356351"/>
            <a:ext cx="2057400" cy="365125"/>
          </a:xfrm>
        </p:spPr>
        <p:txBody>
          <a:bodyPr/>
          <a:lstStyle/>
          <a:p>
            <a:fld id="{E51E8B2C-F8D6-324D-8D6E-98CE3E2F89A0}" type="slidenum">
              <a:rPr lang="en-US" smtClean="0"/>
              <a:t>24</a:t>
            </a:fld>
            <a:endParaRPr lang="en-US" dirty="0"/>
          </a:p>
        </p:txBody>
      </p:sp>
    </p:spTree>
    <p:extLst>
      <p:ext uri="{BB962C8B-B14F-4D97-AF65-F5344CB8AC3E}">
        <p14:creationId xmlns:p14="http://schemas.microsoft.com/office/powerpoint/2010/main" val="1222053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604D2-9C73-1A9E-B75C-BA6E00DB7F1A}"/>
              </a:ext>
            </a:extLst>
          </p:cNvPr>
          <p:cNvSpPr>
            <a:spLocks noGrp="1"/>
          </p:cNvSpPr>
          <p:nvPr>
            <p:ph type="title"/>
          </p:nvPr>
        </p:nvSpPr>
        <p:spPr>
          <a:xfrm>
            <a:off x="547169" y="139103"/>
            <a:ext cx="7886700" cy="994172"/>
          </a:xfrm>
        </p:spPr>
        <p:txBody>
          <a:bodyPr/>
          <a:lstStyle/>
          <a:p>
            <a:r>
              <a:rPr lang="en-US" altLang="zh-CN" b="1" dirty="0"/>
              <a:t>Efficiency and Purity : Efficiency</a:t>
            </a:r>
            <a:endParaRPr lang="zh-CN" altLang="en-US" b="1" dirty="0"/>
          </a:p>
        </p:txBody>
      </p:sp>
      <p:sp>
        <p:nvSpPr>
          <p:cNvPr id="4" name="Slide Number Placeholder 3">
            <a:extLst>
              <a:ext uri="{FF2B5EF4-FFF2-40B4-BE49-F238E27FC236}">
                <a16:creationId xmlns:a16="http://schemas.microsoft.com/office/drawing/2014/main" id="{F9F9100A-B417-8036-69AC-625C85B24041}"/>
              </a:ext>
            </a:extLst>
          </p:cNvPr>
          <p:cNvSpPr>
            <a:spLocks noGrp="1"/>
          </p:cNvSpPr>
          <p:nvPr>
            <p:ph type="sldNum" sz="quarter" idx="12"/>
          </p:nvPr>
        </p:nvSpPr>
        <p:spPr/>
        <p:txBody>
          <a:bodyPr/>
          <a:lstStyle/>
          <a:p>
            <a:fld id="{E51E8B2C-F8D6-324D-8D6E-98CE3E2F89A0}" type="slidenum">
              <a:rPr lang="en-US" smtClean="0"/>
              <a:t>25</a:t>
            </a:fld>
            <a:endParaRPr lang="en-US" dirty="0"/>
          </a:p>
        </p:txBody>
      </p:sp>
      <p:pic>
        <p:nvPicPr>
          <p:cNvPr id="6" name="Picture 5">
            <a:extLst>
              <a:ext uri="{FF2B5EF4-FFF2-40B4-BE49-F238E27FC236}">
                <a16:creationId xmlns:a16="http://schemas.microsoft.com/office/drawing/2014/main" id="{ECC74928-4FA8-FBEA-0DE5-6721B1B062D6}"/>
              </a:ext>
            </a:extLst>
          </p:cNvPr>
          <p:cNvPicPr>
            <a:picLocks noChangeAspect="1"/>
          </p:cNvPicPr>
          <p:nvPr/>
        </p:nvPicPr>
        <p:blipFill>
          <a:blip r:embed="rId2"/>
          <a:stretch>
            <a:fillRect/>
          </a:stretch>
        </p:blipFill>
        <p:spPr>
          <a:xfrm>
            <a:off x="628650" y="2113061"/>
            <a:ext cx="7373450" cy="3263504"/>
          </a:xfrm>
          <a:prstGeom prst="rect">
            <a:avLst/>
          </a:prstGeom>
        </p:spPr>
      </p:pic>
    </p:spTree>
    <p:extLst>
      <p:ext uri="{BB962C8B-B14F-4D97-AF65-F5344CB8AC3E}">
        <p14:creationId xmlns:p14="http://schemas.microsoft.com/office/powerpoint/2010/main" val="2014860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604D2-9C73-1A9E-B75C-BA6E00DB7F1A}"/>
              </a:ext>
            </a:extLst>
          </p:cNvPr>
          <p:cNvSpPr>
            <a:spLocks noGrp="1"/>
          </p:cNvSpPr>
          <p:nvPr>
            <p:ph type="title"/>
          </p:nvPr>
        </p:nvSpPr>
        <p:spPr>
          <a:xfrm>
            <a:off x="764452" y="136524"/>
            <a:ext cx="7886700" cy="994172"/>
          </a:xfrm>
        </p:spPr>
        <p:txBody>
          <a:bodyPr/>
          <a:lstStyle/>
          <a:p>
            <a:r>
              <a:rPr lang="en-US" altLang="zh-CN" b="1" dirty="0"/>
              <a:t>Efficiency and Purity : Purity</a:t>
            </a:r>
            <a:endParaRPr lang="zh-CN" altLang="en-US" b="1" dirty="0"/>
          </a:p>
        </p:txBody>
      </p:sp>
      <p:sp>
        <p:nvSpPr>
          <p:cNvPr id="4" name="Slide Number Placeholder 3">
            <a:extLst>
              <a:ext uri="{FF2B5EF4-FFF2-40B4-BE49-F238E27FC236}">
                <a16:creationId xmlns:a16="http://schemas.microsoft.com/office/drawing/2014/main" id="{F9F9100A-B417-8036-69AC-625C85B24041}"/>
              </a:ext>
            </a:extLst>
          </p:cNvPr>
          <p:cNvSpPr>
            <a:spLocks noGrp="1"/>
          </p:cNvSpPr>
          <p:nvPr>
            <p:ph type="sldNum" sz="quarter" idx="12"/>
          </p:nvPr>
        </p:nvSpPr>
        <p:spPr/>
        <p:txBody>
          <a:bodyPr/>
          <a:lstStyle/>
          <a:p>
            <a:fld id="{E51E8B2C-F8D6-324D-8D6E-98CE3E2F89A0}" type="slidenum">
              <a:rPr lang="en-US" smtClean="0"/>
              <a:t>26</a:t>
            </a:fld>
            <a:endParaRPr lang="en-US"/>
          </a:p>
        </p:txBody>
      </p:sp>
      <p:pic>
        <p:nvPicPr>
          <p:cNvPr id="7" name="Picture 6">
            <a:extLst>
              <a:ext uri="{FF2B5EF4-FFF2-40B4-BE49-F238E27FC236}">
                <a16:creationId xmlns:a16="http://schemas.microsoft.com/office/drawing/2014/main" id="{8A106AB1-2D31-41BD-E90B-A2F9342E47C9}"/>
              </a:ext>
            </a:extLst>
          </p:cNvPr>
          <p:cNvPicPr>
            <a:picLocks noChangeAspect="1"/>
          </p:cNvPicPr>
          <p:nvPr/>
        </p:nvPicPr>
        <p:blipFill>
          <a:blip r:embed="rId3"/>
          <a:stretch>
            <a:fillRect/>
          </a:stretch>
        </p:blipFill>
        <p:spPr>
          <a:xfrm>
            <a:off x="628651" y="2021425"/>
            <a:ext cx="7485518" cy="3446776"/>
          </a:xfrm>
          <a:prstGeom prst="rect">
            <a:avLst/>
          </a:prstGeom>
        </p:spPr>
      </p:pic>
    </p:spTree>
    <p:extLst>
      <p:ext uri="{BB962C8B-B14F-4D97-AF65-F5344CB8AC3E}">
        <p14:creationId xmlns:p14="http://schemas.microsoft.com/office/powerpoint/2010/main" val="2298030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D9733-F2B1-4F90-05C1-A09076C5C1E6}"/>
              </a:ext>
            </a:extLst>
          </p:cNvPr>
          <p:cNvSpPr>
            <a:spLocks noGrp="1"/>
          </p:cNvSpPr>
          <p:nvPr>
            <p:ph type="title"/>
          </p:nvPr>
        </p:nvSpPr>
        <p:spPr>
          <a:xfrm>
            <a:off x="628650" y="20774"/>
            <a:ext cx="7886700" cy="1325563"/>
          </a:xfrm>
        </p:spPr>
        <p:txBody>
          <a:bodyPr/>
          <a:lstStyle/>
          <a:p>
            <a:r>
              <a:rPr lang="en-CN" dirty="0"/>
              <a:t>Momentum and DCA resolution</a:t>
            </a:r>
          </a:p>
        </p:txBody>
      </p:sp>
      <p:sp>
        <p:nvSpPr>
          <p:cNvPr id="3" name="Content Placeholder 2">
            <a:extLst>
              <a:ext uri="{FF2B5EF4-FFF2-40B4-BE49-F238E27FC236}">
                <a16:creationId xmlns:a16="http://schemas.microsoft.com/office/drawing/2014/main" id="{9F5F3F48-67D5-9C17-5EFE-ACF88C5E8BF1}"/>
              </a:ext>
            </a:extLst>
          </p:cNvPr>
          <p:cNvSpPr>
            <a:spLocks noGrp="1"/>
          </p:cNvSpPr>
          <p:nvPr>
            <p:ph idx="1"/>
          </p:nvPr>
        </p:nvSpPr>
        <p:spPr>
          <a:xfrm>
            <a:off x="628650" y="5069710"/>
            <a:ext cx="7886700" cy="1157469"/>
          </a:xfrm>
        </p:spPr>
        <p:txBody>
          <a:bodyPr/>
          <a:lstStyle/>
          <a:p>
            <a:r>
              <a:rPr lang="en-CN" dirty="0"/>
              <a:t>The momentum resolution is less than 5%</a:t>
            </a:r>
          </a:p>
          <a:p>
            <a:r>
              <a:rPr lang="en-CN" dirty="0"/>
              <a:t>The DCA resolution is less than 0.3 cm [P &gt; 0.1 GeV]</a:t>
            </a:r>
          </a:p>
        </p:txBody>
      </p:sp>
      <p:sp>
        <p:nvSpPr>
          <p:cNvPr id="4" name="Slide Number Placeholder 3">
            <a:extLst>
              <a:ext uri="{FF2B5EF4-FFF2-40B4-BE49-F238E27FC236}">
                <a16:creationId xmlns:a16="http://schemas.microsoft.com/office/drawing/2014/main" id="{00078B3F-43D2-BAE2-C6AB-766780CA30DA}"/>
              </a:ext>
            </a:extLst>
          </p:cNvPr>
          <p:cNvSpPr>
            <a:spLocks noGrp="1"/>
          </p:cNvSpPr>
          <p:nvPr>
            <p:ph type="sldNum" sz="quarter" idx="12"/>
          </p:nvPr>
        </p:nvSpPr>
        <p:spPr/>
        <p:txBody>
          <a:bodyPr/>
          <a:lstStyle/>
          <a:p>
            <a:fld id="{E51E8B2C-F8D6-324D-8D6E-98CE3E2F89A0}" type="slidenum">
              <a:rPr lang="en-US" smtClean="0"/>
              <a:t>27</a:t>
            </a:fld>
            <a:endParaRPr lang="en-US"/>
          </a:p>
        </p:txBody>
      </p:sp>
      <p:pic>
        <p:nvPicPr>
          <p:cNvPr id="8" name="Picture 7" descr="A graph with blue dots and white lines&#10;&#10;Description automatically generated">
            <a:extLst>
              <a:ext uri="{FF2B5EF4-FFF2-40B4-BE49-F238E27FC236}">
                <a16:creationId xmlns:a16="http://schemas.microsoft.com/office/drawing/2014/main" id="{8CAEF316-09AB-51C8-FD5F-0624327423A4}"/>
              </a:ext>
            </a:extLst>
          </p:cNvPr>
          <p:cNvPicPr>
            <a:picLocks noChangeAspect="1"/>
          </p:cNvPicPr>
          <p:nvPr/>
        </p:nvPicPr>
        <p:blipFill>
          <a:blip r:embed="rId2"/>
          <a:stretch>
            <a:fillRect/>
          </a:stretch>
        </p:blipFill>
        <p:spPr>
          <a:xfrm>
            <a:off x="241300" y="1905000"/>
            <a:ext cx="4240304" cy="3035538"/>
          </a:xfrm>
          <a:prstGeom prst="rect">
            <a:avLst/>
          </a:prstGeom>
        </p:spPr>
      </p:pic>
      <p:pic>
        <p:nvPicPr>
          <p:cNvPr id="10" name="Picture 9" descr="A graph with blue and white lines&#10;&#10;Description automatically generated">
            <a:extLst>
              <a:ext uri="{FF2B5EF4-FFF2-40B4-BE49-F238E27FC236}">
                <a16:creationId xmlns:a16="http://schemas.microsoft.com/office/drawing/2014/main" id="{EB0CE17C-31E0-4C0D-CA0B-CF26A268EBF6}"/>
              </a:ext>
            </a:extLst>
          </p:cNvPr>
          <p:cNvPicPr>
            <a:picLocks noChangeAspect="1"/>
          </p:cNvPicPr>
          <p:nvPr/>
        </p:nvPicPr>
        <p:blipFill>
          <a:blip r:embed="rId3"/>
          <a:stretch>
            <a:fillRect/>
          </a:stretch>
        </p:blipFill>
        <p:spPr>
          <a:xfrm>
            <a:off x="4481604" y="1905000"/>
            <a:ext cx="4481604" cy="3057823"/>
          </a:xfrm>
          <a:prstGeom prst="rect">
            <a:avLst/>
          </a:prstGeom>
        </p:spPr>
      </p:pic>
    </p:spTree>
    <p:extLst>
      <p:ext uri="{BB962C8B-B14F-4D97-AF65-F5344CB8AC3E}">
        <p14:creationId xmlns:p14="http://schemas.microsoft.com/office/powerpoint/2010/main" val="2841287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0E123564-36DF-D611-F7A2-FF742CBF19D0}"/>
              </a:ext>
            </a:extLst>
          </p:cNvPr>
          <p:cNvGrpSpPr/>
          <p:nvPr/>
        </p:nvGrpSpPr>
        <p:grpSpPr>
          <a:xfrm>
            <a:off x="5917096" y="245164"/>
            <a:ext cx="2963077" cy="3796045"/>
            <a:chOff x="994554" y="1533216"/>
            <a:chExt cx="3035388" cy="3888683"/>
          </a:xfrm>
        </p:grpSpPr>
        <p:sp>
          <p:nvSpPr>
            <p:cNvPr id="6" name="文本框 5">
              <a:extLst>
                <a:ext uri="{FF2B5EF4-FFF2-40B4-BE49-F238E27FC236}">
                  <a16:creationId xmlns:a16="http://schemas.microsoft.com/office/drawing/2014/main" id="{A6CA868C-ACAF-9B60-3387-B8314D612454}"/>
                </a:ext>
              </a:extLst>
            </p:cNvPr>
            <p:cNvSpPr txBox="1"/>
            <p:nvPr/>
          </p:nvSpPr>
          <p:spPr>
            <a:xfrm>
              <a:off x="3581103" y="5052567"/>
              <a:ext cx="448839" cy="369332"/>
            </a:xfrm>
            <a:prstGeom prst="rect">
              <a:avLst/>
            </a:prstGeom>
            <a:noFill/>
          </p:spPr>
          <p:txBody>
            <a:bodyPr wrap="square" rtlCol="0">
              <a:spAutoFit/>
            </a:bodyPr>
            <a:lstStyle/>
            <a:p>
              <a:r>
                <a:rPr lang="en-US" altLang="zh-CN" dirty="0"/>
                <a:t>x</a:t>
              </a:r>
              <a:endParaRPr lang="zh-CN" altLang="en-US" dirty="0"/>
            </a:p>
          </p:txBody>
        </p:sp>
        <p:grpSp>
          <p:nvGrpSpPr>
            <p:cNvPr id="7" name="组合 6">
              <a:extLst>
                <a:ext uri="{FF2B5EF4-FFF2-40B4-BE49-F238E27FC236}">
                  <a16:creationId xmlns:a16="http://schemas.microsoft.com/office/drawing/2014/main" id="{C2CEDF14-ECBA-FFF5-1080-532BFC78D805}"/>
                </a:ext>
              </a:extLst>
            </p:cNvPr>
            <p:cNvGrpSpPr/>
            <p:nvPr/>
          </p:nvGrpSpPr>
          <p:grpSpPr>
            <a:xfrm rot="21448113">
              <a:off x="994554" y="1533216"/>
              <a:ext cx="2797479" cy="3842745"/>
              <a:chOff x="994554" y="1533216"/>
              <a:chExt cx="2797479" cy="3842745"/>
            </a:xfrm>
          </p:grpSpPr>
          <p:pic>
            <p:nvPicPr>
              <p:cNvPr id="9" name="图片 8">
                <a:extLst>
                  <a:ext uri="{FF2B5EF4-FFF2-40B4-BE49-F238E27FC236}">
                    <a16:creationId xmlns:a16="http://schemas.microsoft.com/office/drawing/2014/main" id="{EBF8A684-913F-750A-704B-D6C06046129F}"/>
                  </a:ext>
                </a:extLst>
              </p:cNvPr>
              <p:cNvPicPr>
                <a:picLocks noChangeAspect="1"/>
              </p:cNvPicPr>
              <p:nvPr/>
            </p:nvPicPr>
            <p:blipFill>
              <a:blip r:embed="rId2"/>
              <a:stretch>
                <a:fillRect/>
              </a:stretch>
            </p:blipFill>
            <p:spPr>
              <a:xfrm rot="9745039" flipH="1">
                <a:off x="994554" y="1571416"/>
                <a:ext cx="2721066" cy="3643458"/>
              </a:xfrm>
              <a:prstGeom prst="rect">
                <a:avLst/>
              </a:prstGeom>
            </p:spPr>
          </p:pic>
          <p:grpSp>
            <p:nvGrpSpPr>
              <p:cNvPr id="10" name="组合 9">
                <a:extLst>
                  <a:ext uri="{FF2B5EF4-FFF2-40B4-BE49-F238E27FC236}">
                    <a16:creationId xmlns:a16="http://schemas.microsoft.com/office/drawing/2014/main" id="{DDD7C536-E7DE-1C1C-76F5-94336A021A58}"/>
                  </a:ext>
                </a:extLst>
              </p:cNvPr>
              <p:cNvGrpSpPr/>
              <p:nvPr/>
            </p:nvGrpSpPr>
            <p:grpSpPr>
              <a:xfrm rot="9697112" flipH="1">
                <a:off x="2532076" y="1533216"/>
                <a:ext cx="1259957" cy="3842745"/>
                <a:chOff x="2493818" y="719051"/>
                <a:chExt cx="1242753" cy="3842745"/>
              </a:xfrm>
            </p:grpSpPr>
            <p:cxnSp>
              <p:nvCxnSpPr>
                <p:cNvPr id="11" name="直接箭头连接符 13">
                  <a:extLst>
                    <a:ext uri="{FF2B5EF4-FFF2-40B4-BE49-F238E27FC236}">
                      <a16:creationId xmlns:a16="http://schemas.microsoft.com/office/drawing/2014/main" id="{41C3387C-50EB-8C1A-8097-C7F495F34E96}"/>
                    </a:ext>
                  </a:extLst>
                </p:cNvPr>
                <p:cNvCxnSpPr>
                  <a:cxnSpLocks/>
                </p:cNvCxnSpPr>
                <p:nvPr/>
              </p:nvCxnSpPr>
              <p:spPr>
                <a:xfrm rot="20353059" flipH="1">
                  <a:off x="3024902" y="1083019"/>
                  <a:ext cx="88979" cy="3478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36">
                  <a:extLst>
                    <a:ext uri="{FF2B5EF4-FFF2-40B4-BE49-F238E27FC236}">
                      <a16:creationId xmlns:a16="http://schemas.microsoft.com/office/drawing/2014/main" id="{A0A9B67E-92CB-1C0E-286B-D266786E26D8}"/>
                    </a:ext>
                  </a:extLst>
                </p:cNvPr>
                <p:cNvCxnSpPr/>
                <p:nvPr/>
              </p:nvCxnSpPr>
              <p:spPr>
                <a:xfrm flipV="1">
                  <a:off x="2493818" y="719051"/>
                  <a:ext cx="1242753" cy="461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8" name="文本框 7">
              <a:extLst>
                <a:ext uri="{FF2B5EF4-FFF2-40B4-BE49-F238E27FC236}">
                  <a16:creationId xmlns:a16="http://schemas.microsoft.com/office/drawing/2014/main" id="{E4BFBF9D-E530-4026-0EBF-13D4DAAA2B3B}"/>
                </a:ext>
              </a:extLst>
            </p:cNvPr>
            <p:cNvSpPr txBox="1"/>
            <p:nvPr/>
          </p:nvSpPr>
          <p:spPr>
            <a:xfrm>
              <a:off x="3037522" y="1550774"/>
              <a:ext cx="274319" cy="369332"/>
            </a:xfrm>
            <a:prstGeom prst="rect">
              <a:avLst/>
            </a:prstGeom>
            <a:noFill/>
          </p:spPr>
          <p:txBody>
            <a:bodyPr wrap="square" rtlCol="0">
              <a:spAutoFit/>
            </a:bodyPr>
            <a:lstStyle/>
            <a:p>
              <a:r>
                <a:rPr lang="en-US" altLang="zh-CN" dirty="0"/>
                <a:t>z</a:t>
              </a:r>
              <a:endParaRPr lang="zh-CN" altLang="en-US" dirty="0"/>
            </a:p>
          </p:txBody>
        </p:sp>
      </p:grpSp>
      <p:sp>
        <p:nvSpPr>
          <p:cNvPr id="2" name="标题 1">
            <a:extLst>
              <a:ext uri="{FF2B5EF4-FFF2-40B4-BE49-F238E27FC236}">
                <a16:creationId xmlns:a16="http://schemas.microsoft.com/office/drawing/2014/main" id="{D4B34F9F-3618-31D5-A038-96C1C76386E5}"/>
              </a:ext>
            </a:extLst>
          </p:cNvPr>
          <p:cNvSpPr>
            <a:spLocks noGrp="1"/>
          </p:cNvSpPr>
          <p:nvPr>
            <p:ph type="title"/>
          </p:nvPr>
        </p:nvSpPr>
        <p:spPr>
          <a:xfrm>
            <a:off x="611717" y="0"/>
            <a:ext cx="7886700" cy="1227667"/>
          </a:xfrm>
        </p:spPr>
        <p:txBody>
          <a:bodyPr/>
          <a:lstStyle/>
          <a:p>
            <a:r>
              <a:rPr lang="en-US" altLang="zh-CN" dirty="0"/>
              <a:t>Results from Beam Test</a:t>
            </a:r>
            <a:endParaRPr kumimoji="1" lang="zh-CN" altLang="en-US" dirty="0"/>
          </a:p>
        </p:txBody>
      </p:sp>
      <p:pic>
        <p:nvPicPr>
          <p:cNvPr id="21" name="内容占位符 20" descr="图表&#10;&#10;描述已自动生成">
            <a:extLst>
              <a:ext uri="{FF2B5EF4-FFF2-40B4-BE49-F238E27FC236}">
                <a16:creationId xmlns:a16="http://schemas.microsoft.com/office/drawing/2014/main" id="{51C5C978-1B20-D073-1614-CAB324D16AA0}"/>
              </a:ext>
            </a:extLst>
          </p:cNvPr>
          <p:cNvPicPr>
            <a:picLocks noGrp="1" noChangeAspect="1"/>
          </p:cNvPicPr>
          <p:nvPr>
            <p:ph idx="1"/>
          </p:nvPr>
        </p:nvPicPr>
        <p:blipFill>
          <a:blip r:embed="rId3"/>
          <a:stretch>
            <a:fillRect/>
          </a:stretch>
        </p:blipFill>
        <p:spPr>
          <a:xfrm>
            <a:off x="568328" y="798862"/>
            <a:ext cx="4712663" cy="6059138"/>
          </a:xfrm>
        </p:spPr>
      </p:pic>
      <p:sp>
        <p:nvSpPr>
          <p:cNvPr id="4" name="灯片编号占位符 3">
            <a:extLst>
              <a:ext uri="{FF2B5EF4-FFF2-40B4-BE49-F238E27FC236}">
                <a16:creationId xmlns:a16="http://schemas.microsoft.com/office/drawing/2014/main" id="{96B4A7B0-5E87-6438-20DC-7AF6BADC36A1}"/>
              </a:ext>
            </a:extLst>
          </p:cNvPr>
          <p:cNvSpPr>
            <a:spLocks noGrp="1"/>
          </p:cNvSpPr>
          <p:nvPr>
            <p:ph type="sldNum" sz="quarter" idx="12"/>
          </p:nvPr>
        </p:nvSpPr>
        <p:spPr/>
        <p:txBody>
          <a:bodyPr/>
          <a:lstStyle/>
          <a:p>
            <a:fld id="{E51E8B2C-F8D6-324D-8D6E-98CE3E2F89A0}" type="slidenum">
              <a:rPr lang="en-US" smtClean="0"/>
              <a:t>28</a:t>
            </a:fld>
            <a:endParaRPr lang="en-US"/>
          </a:p>
        </p:txBody>
      </p:sp>
      <p:pic>
        <p:nvPicPr>
          <p:cNvPr id="14" name="图片 13">
            <a:extLst>
              <a:ext uri="{FF2B5EF4-FFF2-40B4-BE49-F238E27FC236}">
                <a16:creationId xmlns:a16="http://schemas.microsoft.com/office/drawing/2014/main" id="{DDCF54D6-AA50-B4C7-8643-8AF2B10D7DAC}"/>
              </a:ext>
            </a:extLst>
          </p:cNvPr>
          <p:cNvPicPr>
            <a:picLocks noChangeAspect="1"/>
          </p:cNvPicPr>
          <p:nvPr/>
        </p:nvPicPr>
        <p:blipFill rotWithShape="1">
          <a:blip r:embed="rId4">
            <a:extLst>
              <a:ext uri="{28A0092B-C50C-407E-A947-70E740481C1C}">
                <a14:useLocalDpi xmlns:a14="http://schemas.microsoft.com/office/drawing/2010/main" val="0"/>
              </a:ext>
            </a:extLst>
          </a:blip>
          <a:srcRect l="14349" t="25486" r="14775" b="10060"/>
          <a:stretch/>
        </p:blipFill>
        <p:spPr>
          <a:xfrm>
            <a:off x="5241235" y="3843130"/>
            <a:ext cx="1647273" cy="2663105"/>
          </a:xfrm>
          <a:prstGeom prst="rect">
            <a:avLst/>
          </a:prstGeom>
        </p:spPr>
      </p:pic>
      <p:cxnSp>
        <p:nvCxnSpPr>
          <p:cNvPr id="16" name="直线箭头连接符 15">
            <a:extLst>
              <a:ext uri="{FF2B5EF4-FFF2-40B4-BE49-F238E27FC236}">
                <a16:creationId xmlns:a16="http://schemas.microsoft.com/office/drawing/2014/main" id="{00EACF51-25BE-26E4-8F9C-BCECD16A0BD1}"/>
              </a:ext>
            </a:extLst>
          </p:cNvPr>
          <p:cNvCxnSpPr>
            <a:cxnSpLocks/>
          </p:cNvCxnSpPr>
          <p:nvPr/>
        </p:nvCxnSpPr>
        <p:spPr>
          <a:xfrm flipH="1" flipV="1">
            <a:off x="7577667" y="1625600"/>
            <a:ext cx="353759" cy="196095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a:extLst>
              <a:ext uri="{FF2B5EF4-FFF2-40B4-BE49-F238E27FC236}">
                <a16:creationId xmlns:a16="http://schemas.microsoft.com/office/drawing/2014/main" id="{51777A0B-8140-1980-5D87-7F646683B6AF}"/>
              </a:ext>
            </a:extLst>
          </p:cNvPr>
          <p:cNvCxnSpPr>
            <a:cxnSpLocks/>
          </p:cNvCxnSpPr>
          <p:nvPr/>
        </p:nvCxnSpPr>
        <p:spPr>
          <a:xfrm flipH="1" flipV="1">
            <a:off x="7264400" y="1744133"/>
            <a:ext cx="673652" cy="183579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C318E614-DC53-C9CF-12D7-62F57E6A1ED6}"/>
              </a:ext>
            </a:extLst>
          </p:cNvPr>
          <p:cNvSpPr txBox="1"/>
          <p:nvPr/>
        </p:nvSpPr>
        <p:spPr>
          <a:xfrm>
            <a:off x="7017027" y="1093304"/>
            <a:ext cx="461986" cy="307777"/>
          </a:xfrm>
          <a:prstGeom prst="rect">
            <a:avLst/>
          </a:prstGeom>
          <a:noFill/>
        </p:spPr>
        <p:txBody>
          <a:bodyPr wrap="none" rtlCol="0">
            <a:spAutoFit/>
          </a:bodyPr>
          <a:lstStyle/>
          <a:p>
            <a:r>
              <a:rPr kumimoji="1" lang="en-US" altLang="zh-CN" sz="1400" dirty="0">
                <a:solidFill>
                  <a:schemeClr val="bg1"/>
                </a:solidFill>
              </a:rPr>
              <a:t>TPC</a:t>
            </a:r>
            <a:endParaRPr kumimoji="1" lang="zh-CN" altLang="en-US" sz="1400" dirty="0">
              <a:solidFill>
                <a:schemeClr val="bg1"/>
              </a:solidFill>
            </a:endParaRPr>
          </a:p>
        </p:txBody>
      </p:sp>
      <p:sp>
        <p:nvSpPr>
          <p:cNvPr id="23" name="文本框 22">
            <a:extLst>
              <a:ext uri="{FF2B5EF4-FFF2-40B4-BE49-F238E27FC236}">
                <a16:creationId xmlns:a16="http://schemas.microsoft.com/office/drawing/2014/main" id="{E97D5454-D9C6-90BF-55FB-94C44E91D084}"/>
              </a:ext>
            </a:extLst>
          </p:cNvPr>
          <p:cNvSpPr txBox="1"/>
          <p:nvPr/>
        </p:nvSpPr>
        <p:spPr>
          <a:xfrm>
            <a:off x="7043531" y="4260574"/>
            <a:ext cx="1908311" cy="830997"/>
          </a:xfrm>
          <a:prstGeom prst="rect">
            <a:avLst/>
          </a:prstGeom>
          <a:noFill/>
        </p:spPr>
        <p:txBody>
          <a:bodyPr wrap="square" rtlCol="0">
            <a:spAutoFit/>
          </a:bodyPr>
          <a:lstStyle/>
          <a:p>
            <a:pPr marL="285750" indent="-285750">
              <a:buFont typeface="Wingdings" pitchFamily="2" charset="2"/>
              <a:buChar char="Ø"/>
            </a:pPr>
            <a:r>
              <a:rPr kumimoji="1" lang="en-US" altLang="zh-CN" sz="1600" dirty="0"/>
              <a:t>2 </a:t>
            </a:r>
            <a:r>
              <a:rPr lang="en-US" altLang="zh-CN" sz="1600" b="0" i="0" dirty="0">
                <a:solidFill>
                  <a:srgbClr val="24292F"/>
                </a:solidFill>
                <a:effectLst/>
                <a:latin typeface="Noto Sans SC"/>
              </a:rPr>
              <a:t>adjacent pad rows</a:t>
            </a:r>
          </a:p>
          <a:p>
            <a:pPr marL="285750" indent="-285750">
              <a:buFont typeface="Wingdings" pitchFamily="2" charset="2"/>
              <a:buChar char="Ø"/>
            </a:pPr>
            <a:r>
              <a:rPr kumimoji="1" lang="en-US" altLang="zh-CN" sz="1600" dirty="0">
                <a:solidFill>
                  <a:srgbClr val="24292F"/>
                </a:solidFill>
                <a:latin typeface="Noto Sans SC"/>
              </a:rPr>
              <a:t>16</a:t>
            </a:r>
            <a:r>
              <a:rPr kumimoji="1" lang="zh-CN" altLang="en-US" sz="1600" dirty="0">
                <a:solidFill>
                  <a:srgbClr val="24292F"/>
                </a:solidFill>
                <a:latin typeface="Noto Sans SC"/>
              </a:rPr>
              <a:t> </a:t>
            </a:r>
            <a:r>
              <a:rPr kumimoji="1" lang="en-US" altLang="zh-CN" sz="1600" dirty="0">
                <a:solidFill>
                  <a:srgbClr val="24292F"/>
                </a:solidFill>
                <a:latin typeface="Noto Sans SC"/>
              </a:rPr>
              <a:t>rows in total</a:t>
            </a:r>
            <a:endParaRPr kumimoji="1" lang="en-US" altLang="zh-CN" sz="1600" dirty="0"/>
          </a:p>
        </p:txBody>
      </p:sp>
      <p:cxnSp>
        <p:nvCxnSpPr>
          <p:cNvPr id="25" name="直线箭头连接符 24">
            <a:extLst>
              <a:ext uri="{FF2B5EF4-FFF2-40B4-BE49-F238E27FC236}">
                <a16:creationId xmlns:a16="http://schemas.microsoft.com/office/drawing/2014/main" id="{D88ACC37-4066-4CF9-D4A6-3404D3E61392}"/>
              </a:ext>
            </a:extLst>
          </p:cNvPr>
          <p:cNvCxnSpPr>
            <a:cxnSpLocks/>
          </p:cNvCxnSpPr>
          <p:nvPr/>
        </p:nvCxnSpPr>
        <p:spPr>
          <a:xfrm flipH="1">
            <a:off x="6798365" y="4452730"/>
            <a:ext cx="29154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426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0E123564-36DF-D611-F7A2-FF742CBF19D0}"/>
              </a:ext>
            </a:extLst>
          </p:cNvPr>
          <p:cNvGrpSpPr/>
          <p:nvPr/>
        </p:nvGrpSpPr>
        <p:grpSpPr>
          <a:xfrm>
            <a:off x="5917096" y="245164"/>
            <a:ext cx="2963077" cy="3796045"/>
            <a:chOff x="994554" y="1533216"/>
            <a:chExt cx="3035388" cy="3888683"/>
          </a:xfrm>
        </p:grpSpPr>
        <p:sp>
          <p:nvSpPr>
            <p:cNvPr id="6" name="文本框 5">
              <a:extLst>
                <a:ext uri="{FF2B5EF4-FFF2-40B4-BE49-F238E27FC236}">
                  <a16:creationId xmlns:a16="http://schemas.microsoft.com/office/drawing/2014/main" id="{A6CA868C-ACAF-9B60-3387-B8314D612454}"/>
                </a:ext>
              </a:extLst>
            </p:cNvPr>
            <p:cNvSpPr txBox="1"/>
            <p:nvPr/>
          </p:nvSpPr>
          <p:spPr>
            <a:xfrm>
              <a:off x="3581103" y="5052567"/>
              <a:ext cx="448839" cy="369332"/>
            </a:xfrm>
            <a:prstGeom prst="rect">
              <a:avLst/>
            </a:prstGeom>
            <a:noFill/>
          </p:spPr>
          <p:txBody>
            <a:bodyPr wrap="square" rtlCol="0">
              <a:spAutoFit/>
            </a:bodyPr>
            <a:lstStyle/>
            <a:p>
              <a:r>
                <a:rPr lang="en-US" altLang="zh-CN" dirty="0"/>
                <a:t>x</a:t>
              </a:r>
              <a:endParaRPr lang="zh-CN" altLang="en-US" dirty="0"/>
            </a:p>
          </p:txBody>
        </p:sp>
        <p:grpSp>
          <p:nvGrpSpPr>
            <p:cNvPr id="7" name="组合 6">
              <a:extLst>
                <a:ext uri="{FF2B5EF4-FFF2-40B4-BE49-F238E27FC236}">
                  <a16:creationId xmlns:a16="http://schemas.microsoft.com/office/drawing/2014/main" id="{C2CEDF14-ECBA-FFF5-1080-532BFC78D805}"/>
                </a:ext>
              </a:extLst>
            </p:cNvPr>
            <p:cNvGrpSpPr/>
            <p:nvPr/>
          </p:nvGrpSpPr>
          <p:grpSpPr>
            <a:xfrm rot="21448113">
              <a:off x="994554" y="1533216"/>
              <a:ext cx="2797479" cy="3842745"/>
              <a:chOff x="994554" y="1533216"/>
              <a:chExt cx="2797479" cy="3842745"/>
            </a:xfrm>
          </p:grpSpPr>
          <p:pic>
            <p:nvPicPr>
              <p:cNvPr id="9" name="图片 8">
                <a:extLst>
                  <a:ext uri="{FF2B5EF4-FFF2-40B4-BE49-F238E27FC236}">
                    <a16:creationId xmlns:a16="http://schemas.microsoft.com/office/drawing/2014/main" id="{EBF8A684-913F-750A-704B-D6C06046129F}"/>
                  </a:ext>
                </a:extLst>
              </p:cNvPr>
              <p:cNvPicPr>
                <a:picLocks noChangeAspect="1"/>
              </p:cNvPicPr>
              <p:nvPr/>
            </p:nvPicPr>
            <p:blipFill>
              <a:blip r:embed="rId2"/>
              <a:stretch>
                <a:fillRect/>
              </a:stretch>
            </p:blipFill>
            <p:spPr>
              <a:xfrm rot="9745039" flipH="1">
                <a:off x="994554" y="1571416"/>
                <a:ext cx="2721066" cy="3643458"/>
              </a:xfrm>
              <a:prstGeom prst="rect">
                <a:avLst/>
              </a:prstGeom>
            </p:spPr>
          </p:pic>
          <p:grpSp>
            <p:nvGrpSpPr>
              <p:cNvPr id="10" name="组合 9">
                <a:extLst>
                  <a:ext uri="{FF2B5EF4-FFF2-40B4-BE49-F238E27FC236}">
                    <a16:creationId xmlns:a16="http://schemas.microsoft.com/office/drawing/2014/main" id="{DDD7C536-E7DE-1C1C-76F5-94336A021A58}"/>
                  </a:ext>
                </a:extLst>
              </p:cNvPr>
              <p:cNvGrpSpPr/>
              <p:nvPr/>
            </p:nvGrpSpPr>
            <p:grpSpPr>
              <a:xfrm rot="9697112" flipH="1">
                <a:off x="2532076" y="1533216"/>
                <a:ext cx="1259957" cy="3842745"/>
                <a:chOff x="2493818" y="719051"/>
                <a:chExt cx="1242753" cy="3842745"/>
              </a:xfrm>
            </p:grpSpPr>
            <p:cxnSp>
              <p:nvCxnSpPr>
                <p:cNvPr id="11" name="直接箭头连接符 13">
                  <a:extLst>
                    <a:ext uri="{FF2B5EF4-FFF2-40B4-BE49-F238E27FC236}">
                      <a16:creationId xmlns:a16="http://schemas.microsoft.com/office/drawing/2014/main" id="{41C3387C-50EB-8C1A-8097-C7F495F34E96}"/>
                    </a:ext>
                  </a:extLst>
                </p:cNvPr>
                <p:cNvCxnSpPr>
                  <a:cxnSpLocks/>
                </p:cNvCxnSpPr>
                <p:nvPr/>
              </p:nvCxnSpPr>
              <p:spPr>
                <a:xfrm rot="20353059" flipH="1">
                  <a:off x="3024902" y="1083019"/>
                  <a:ext cx="88979" cy="3478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36">
                  <a:extLst>
                    <a:ext uri="{FF2B5EF4-FFF2-40B4-BE49-F238E27FC236}">
                      <a16:creationId xmlns:a16="http://schemas.microsoft.com/office/drawing/2014/main" id="{A0A9B67E-92CB-1C0E-286B-D266786E26D8}"/>
                    </a:ext>
                  </a:extLst>
                </p:cNvPr>
                <p:cNvCxnSpPr/>
                <p:nvPr/>
              </p:nvCxnSpPr>
              <p:spPr>
                <a:xfrm flipV="1">
                  <a:off x="2493818" y="719051"/>
                  <a:ext cx="1242753" cy="461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8" name="文本框 7">
              <a:extLst>
                <a:ext uri="{FF2B5EF4-FFF2-40B4-BE49-F238E27FC236}">
                  <a16:creationId xmlns:a16="http://schemas.microsoft.com/office/drawing/2014/main" id="{E4BFBF9D-E530-4026-0EBF-13D4DAAA2B3B}"/>
                </a:ext>
              </a:extLst>
            </p:cNvPr>
            <p:cNvSpPr txBox="1"/>
            <p:nvPr/>
          </p:nvSpPr>
          <p:spPr>
            <a:xfrm>
              <a:off x="3037522" y="1550774"/>
              <a:ext cx="274319" cy="369332"/>
            </a:xfrm>
            <a:prstGeom prst="rect">
              <a:avLst/>
            </a:prstGeom>
            <a:noFill/>
          </p:spPr>
          <p:txBody>
            <a:bodyPr wrap="square" rtlCol="0">
              <a:spAutoFit/>
            </a:bodyPr>
            <a:lstStyle/>
            <a:p>
              <a:r>
                <a:rPr lang="en-US" altLang="zh-CN" dirty="0"/>
                <a:t>z</a:t>
              </a:r>
              <a:endParaRPr lang="zh-CN" altLang="en-US" dirty="0"/>
            </a:p>
          </p:txBody>
        </p:sp>
      </p:grpSp>
      <p:sp>
        <p:nvSpPr>
          <p:cNvPr id="2" name="标题 1">
            <a:extLst>
              <a:ext uri="{FF2B5EF4-FFF2-40B4-BE49-F238E27FC236}">
                <a16:creationId xmlns:a16="http://schemas.microsoft.com/office/drawing/2014/main" id="{D4B34F9F-3618-31D5-A038-96C1C76386E5}"/>
              </a:ext>
            </a:extLst>
          </p:cNvPr>
          <p:cNvSpPr>
            <a:spLocks noGrp="1"/>
          </p:cNvSpPr>
          <p:nvPr>
            <p:ph type="title"/>
          </p:nvPr>
        </p:nvSpPr>
        <p:spPr>
          <a:xfrm>
            <a:off x="611717" y="0"/>
            <a:ext cx="7886700" cy="1227667"/>
          </a:xfrm>
        </p:spPr>
        <p:txBody>
          <a:bodyPr/>
          <a:lstStyle/>
          <a:p>
            <a:r>
              <a:rPr lang="en-US" altLang="zh-CN" dirty="0"/>
              <a:t>Results from Beam Test</a:t>
            </a:r>
            <a:endParaRPr kumimoji="1" lang="zh-CN" altLang="en-US" dirty="0"/>
          </a:p>
        </p:txBody>
      </p:sp>
      <p:pic>
        <p:nvPicPr>
          <p:cNvPr id="21" name="内容占位符 20">
            <a:extLst>
              <a:ext uri="{FF2B5EF4-FFF2-40B4-BE49-F238E27FC236}">
                <a16:creationId xmlns:a16="http://schemas.microsoft.com/office/drawing/2014/main" id="{51C5C978-1B20-D073-1614-CAB324D16AA0}"/>
              </a:ext>
            </a:extLst>
          </p:cNvPr>
          <p:cNvPicPr>
            <a:picLocks noGrp="1" noChangeAspect="1"/>
          </p:cNvPicPr>
          <p:nvPr>
            <p:ph idx="1"/>
          </p:nvPr>
        </p:nvPicPr>
        <p:blipFill>
          <a:blip r:embed="rId3"/>
          <a:srcRect/>
          <a:stretch/>
        </p:blipFill>
        <p:spPr>
          <a:xfrm>
            <a:off x="568328" y="798862"/>
            <a:ext cx="4712663" cy="6059138"/>
          </a:xfrm>
        </p:spPr>
      </p:pic>
      <p:sp>
        <p:nvSpPr>
          <p:cNvPr id="4" name="灯片编号占位符 3">
            <a:extLst>
              <a:ext uri="{FF2B5EF4-FFF2-40B4-BE49-F238E27FC236}">
                <a16:creationId xmlns:a16="http://schemas.microsoft.com/office/drawing/2014/main" id="{96B4A7B0-5E87-6438-20DC-7AF6BADC36A1}"/>
              </a:ext>
            </a:extLst>
          </p:cNvPr>
          <p:cNvSpPr>
            <a:spLocks noGrp="1"/>
          </p:cNvSpPr>
          <p:nvPr>
            <p:ph type="sldNum" sz="quarter" idx="12"/>
          </p:nvPr>
        </p:nvSpPr>
        <p:spPr/>
        <p:txBody>
          <a:bodyPr/>
          <a:lstStyle/>
          <a:p>
            <a:fld id="{E51E8B2C-F8D6-324D-8D6E-98CE3E2F89A0}" type="slidenum">
              <a:rPr lang="en-US" smtClean="0"/>
              <a:t>29</a:t>
            </a:fld>
            <a:endParaRPr lang="en-US"/>
          </a:p>
        </p:txBody>
      </p:sp>
      <p:pic>
        <p:nvPicPr>
          <p:cNvPr id="14" name="图片 13">
            <a:extLst>
              <a:ext uri="{FF2B5EF4-FFF2-40B4-BE49-F238E27FC236}">
                <a16:creationId xmlns:a16="http://schemas.microsoft.com/office/drawing/2014/main" id="{DDCF54D6-AA50-B4C7-8643-8AF2B10D7DAC}"/>
              </a:ext>
            </a:extLst>
          </p:cNvPr>
          <p:cNvPicPr>
            <a:picLocks noChangeAspect="1"/>
          </p:cNvPicPr>
          <p:nvPr/>
        </p:nvPicPr>
        <p:blipFill rotWithShape="1">
          <a:blip r:embed="rId4">
            <a:extLst>
              <a:ext uri="{28A0092B-C50C-407E-A947-70E740481C1C}">
                <a14:useLocalDpi xmlns:a14="http://schemas.microsoft.com/office/drawing/2010/main" val="0"/>
              </a:ext>
            </a:extLst>
          </a:blip>
          <a:srcRect l="14349" t="25486" r="14775" b="10060"/>
          <a:stretch/>
        </p:blipFill>
        <p:spPr>
          <a:xfrm>
            <a:off x="5241235" y="3843130"/>
            <a:ext cx="1647273" cy="2663105"/>
          </a:xfrm>
          <a:prstGeom prst="rect">
            <a:avLst/>
          </a:prstGeom>
        </p:spPr>
      </p:pic>
      <p:cxnSp>
        <p:nvCxnSpPr>
          <p:cNvPr id="16" name="直线箭头连接符 15">
            <a:extLst>
              <a:ext uri="{FF2B5EF4-FFF2-40B4-BE49-F238E27FC236}">
                <a16:creationId xmlns:a16="http://schemas.microsoft.com/office/drawing/2014/main" id="{00EACF51-25BE-26E4-8F9C-BCECD16A0BD1}"/>
              </a:ext>
            </a:extLst>
          </p:cNvPr>
          <p:cNvCxnSpPr>
            <a:cxnSpLocks/>
          </p:cNvCxnSpPr>
          <p:nvPr/>
        </p:nvCxnSpPr>
        <p:spPr>
          <a:xfrm flipH="1" flipV="1">
            <a:off x="7577667" y="1625600"/>
            <a:ext cx="353759" cy="196095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a:extLst>
              <a:ext uri="{FF2B5EF4-FFF2-40B4-BE49-F238E27FC236}">
                <a16:creationId xmlns:a16="http://schemas.microsoft.com/office/drawing/2014/main" id="{51777A0B-8140-1980-5D87-7F646683B6AF}"/>
              </a:ext>
            </a:extLst>
          </p:cNvPr>
          <p:cNvCxnSpPr>
            <a:cxnSpLocks/>
          </p:cNvCxnSpPr>
          <p:nvPr/>
        </p:nvCxnSpPr>
        <p:spPr>
          <a:xfrm flipH="1" flipV="1">
            <a:off x="7264400" y="1744133"/>
            <a:ext cx="673652" cy="183579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C318E614-DC53-C9CF-12D7-62F57E6A1ED6}"/>
              </a:ext>
            </a:extLst>
          </p:cNvPr>
          <p:cNvSpPr txBox="1"/>
          <p:nvPr/>
        </p:nvSpPr>
        <p:spPr>
          <a:xfrm>
            <a:off x="7017027" y="1093304"/>
            <a:ext cx="461986" cy="307777"/>
          </a:xfrm>
          <a:prstGeom prst="rect">
            <a:avLst/>
          </a:prstGeom>
          <a:noFill/>
        </p:spPr>
        <p:txBody>
          <a:bodyPr wrap="none" rtlCol="0">
            <a:spAutoFit/>
          </a:bodyPr>
          <a:lstStyle/>
          <a:p>
            <a:r>
              <a:rPr kumimoji="1" lang="en-US" altLang="zh-CN" sz="1400" dirty="0">
                <a:solidFill>
                  <a:schemeClr val="bg1"/>
                </a:solidFill>
              </a:rPr>
              <a:t>TPC</a:t>
            </a:r>
            <a:endParaRPr kumimoji="1" lang="zh-CN" altLang="en-US" sz="1400" dirty="0">
              <a:solidFill>
                <a:schemeClr val="bg1"/>
              </a:solidFill>
            </a:endParaRPr>
          </a:p>
        </p:txBody>
      </p:sp>
      <p:sp>
        <p:nvSpPr>
          <p:cNvPr id="23" name="文本框 22">
            <a:extLst>
              <a:ext uri="{FF2B5EF4-FFF2-40B4-BE49-F238E27FC236}">
                <a16:creationId xmlns:a16="http://schemas.microsoft.com/office/drawing/2014/main" id="{E97D5454-D9C6-90BF-55FB-94C44E91D084}"/>
              </a:ext>
            </a:extLst>
          </p:cNvPr>
          <p:cNvSpPr txBox="1"/>
          <p:nvPr/>
        </p:nvSpPr>
        <p:spPr>
          <a:xfrm>
            <a:off x="7043531" y="4260574"/>
            <a:ext cx="1908311" cy="830997"/>
          </a:xfrm>
          <a:prstGeom prst="rect">
            <a:avLst/>
          </a:prstGeom>
          <a:noFill/>
        </p:spPr>
        <p:txBody>
          <a:bodyPr wrap="square" rtlCol="0">
            <a:spAutoFit/>
          </a:bodyPr>
          <a:lstStyle/>
          <a:p>
            <a:pPr marL="285750" indent="-285750">
              <a:buFont typeface="Wingdings" pitchFamily="2" charset="2"/>
              <a:buChar char="Ø"/>
            </a:pPr>
            <a:r>
              <a:rPr kumimoji="1" lang="en-US" altLang="zh-CN" sz="1600" dirty="0"/>
              <a:t>2 </a:t>
            </a:r>
            <a:r>
              <a:rPr lang="en-US" altLang="zh-CN" sz="1600" b="0" i="0" dirty="0">
                <a:solidFill>
                  <a:srgbClr val="24292F"/>
                </a:solidFill>
                <a:effectLst/>
                <a:latin typeface="Noto Sans SC"/>
              </a:rPr>
              <a:t>adjacent pad rows</a:t>
            </a:r>
          </a:p>
          <a:p>
            <a:pPr marL="285750" indent="-285750">
              <a:buFont typeface="Wingdings" pitchFamily="2" charset="2"/>
              <a:buChar char="Ø"/>
            </a:pPr>
            <a:r>
              <a:rPr kumimoji="1" lang="en-US" altLang="zh-CN" sz="1600" dirty="0">
                <a:solidFill>
                  <a:srgbClr val="24292F"/>
                </a:solidFill>
                <a:latin typeface="Noto Sans SC"/>
              </a:rPr>
              <a:t>16</a:t>
            </a:r>
            <a:r>
              <a:rPr kumimoji="1" lang="zh-CN" altLang="en-US" sz="1600" dirty="0">
                <a:solidFill>
                  <a:srgbClr val="24292F"/>
                </a:solidFill>
                <a:latin typeface="Noto Sans SC"/>
              </a:rPr>
              <a:t> </a:t>
            </a:r>
            <a:r>
              <a:rPr kumimoji="1" lang="en-US" altLang="zh-CN" sz="1600" dirty="0">
                <a:solidFill>
                  <a:srgbClr val="24292F"/>
                </a:solidFill>
                <a:latin typeface="Noto Sans SC"/>
              </a:rPr>
              <a:t>rows in total</a:t>
            </a:r>
            <a:endParaRPr kumimoji="1" lang="en-US" altLang="zh-CN" sz="1600" dirty="0"/>
          </a:p>
        </p:txBody>
      </p:sp>
      <p:cxnSp>
        <p:nvCxnSpPr>
          <p:cNvPr id="25" name="直线箭头连接符 24">
            <a:extLst>
              <a:ext uri="{FF2B5EF4-FFF2-40B4-BE49-F238E27FC236}">
                <a16:creationId xmlns:a16="http://schemas.microsoft.com/office/drawing/2014/main" id="{D88ACC37-4066-4CF9-D4A6-3404D3E61392}"/>
              </a:ext>
            </a:extLst>
          </p:cNvPr>
          <p:cNvCxnSpPr>
            <a:cxnSpLocks/>
          </p:cNvCxnSpPr>
          <p:nvPr/>
        </p:nvCxnSpPr>
        <p:spPr>
          <a:xfrm flipH="1">
            <a:off x="6798365" y="4452730"/>
            <a:ext cx="29154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199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7" descr="图示&#10;&#10;描述已自动生成">
            <a:extLst>
              <a:ext uri="{FF2B5EF4-FFF2-40B4-BE49-F238E27FC236}">
                <a16:creationId xmlns:a16="http://schemas.microsoft.com/office/drawing/2014/main" id="{5A9EA03A-DA36-808C-4927-9BDF235A163A}"/>
              </a:ext>
            </a:extLst>
          </p:cNvPr>
          <p:cNvPicPr>
            <a:picLocks noChangeAspect="1"/>
          </p:cNvPicPr>
          <p:nvPr/>
        </p:nvPicPr>
        <p:blipFill rotWithShape="1">
          <a:blip r:embed="rId2"/>
          <a:srcRect t="12136" r="62743" b="52917"/>
          <a:stretch/>
        </p:blipFill>
        <p:spPr>
          <a:xfrm>
            <a:off x="5024653" y="3560011"/>
            <a:ext cx="3733781" cy="2632446"/>
          </a:xfrm>
          <a:prstGeom prst="rect">
            <a:avLst/>
          </a:prstGeom>
        </p:spPr>
      </p:pic>
      <p:pic>
        <p:nvPicPr>
          <p:cNvPr id="15" name="内容占位符 14" descr="图片包含 图表&#10;&#10;描述已自动生成">
            <a:extLst>
              <a:ext uri="{FF2B5EF4-FFF2-40B4-BE49-F238E27FC236}">
                <a16:creationId xmlns:a16="http://schemas.microsoft.com/office/drawing/2014/main" id="{A5DE928D-90D9-4BA8-B5DD-7C2F17A011F8}"/>
              </a:ext>
            </a:extLst>
          </p:cNvPr>
          <p:cNvPicPr>
            <a:picLocks noGrp="1" noChangeAspect="1"/>
          </p:cNvPicPr>
          <p:nvPr>
            <p:ph idx="1"/>
          </p:nvPr>
        </p:nvPicPr>
        <p:blipFill rotWithShape="1">
          <a:blip r:embed="rId3"/>
          <a:srcRect r="994"/>
          <a:stretch/>
        </p:blipFill>
        <p:spPr>
          <a:xfrm>
            <a:off x="5370653" y="1081804"/>
            <a:ext cx="3744230" cy="2379025"/>
          </a:xfrm>
        </p:spPr>
      </p:pic>
      <p:sp>
        <p:nvSpPr>
          <p:cNvPr id="4" name="Slide Number Placeholder 3">
            <a:extLst>
              <a:ext uri="{FF2B5EF4-FFF2-40B4-BE49-F238E27FC236}">
                <a16:creationId xmlns:a16="http://schemas.microsoft.com/office/drawing/2014/main" id="{B91C4677-ECF8-BC57-4D7D-B01BE1606B97}"/>
              </a:ext>
            </a:extLst>
          </p:cNvPr>
          <p:cNvSpPr>
            <a:spLocks noGrp="1"/>
          </p:cNvSpPr>
          <p:nvPr>
            <p:ph type="sldNum" sz="quarter" idx="12"/>
          </p:nvPr>
        </p:nvSpPr>
        <p:spPr/>
        <p:txBody>
          <a:bodyPr/>
          <a:lstStyle/>
          <a:p>
            <a:fld id="{E51E8B2C-F8D6-324D-8D6E-98CE3E2F89A0}" type="slidenum">
              <a:rPr lang="en-US" smtClean="0"/>
              <a:t>3</a:t>
            </a:fld>
            <a:endParaRPr lang="en-US" dirty="0"/>
          </a:p>
        </p:txBody>
      </p:sp>
      <p:pic>
        <p:nvPicPr>
          <p:cNvPr id="6" name="Content Placeholder 7" descr="Chart&#10;&#10;Description automatically generated">
            <a:extLst>
              <a:ext uri="{FF2B5EF4-FFF2-40B4-BE49-F238E27FC236}">
                <a16:creationId xmlns:a16="http://schemas.microsoft.com/office/drawing/2014/main" id="{13C6EFB1-2ADF-F3D7-C3AA-BCBB4ED9A3BF}"/>
              </a:ext>
            </a:extLst>
          </p:cNvPr>
          <p:cNvPicPr>
            <a:picLocks noChangeAspect="1"/>
          </p:cNvPicPr>
          <p:nvPr/>
        </p:nvPicPr>
        <p:blipFill rotWithShape="1">
          <a:blip r:embed="rId4"/>
          <a:srcRect t="12933"/>
          <a:stretch/>
        </p:blipFill>
        <p:spPr>
          <a:xfrm>
            <a:off x="458206" y="995680"/>
            <a:ext cx="4790589" cy="3362960"/>
          </a:xfrm>
          <a:prstGeom prst="rect">
            <a:avLst/>
          </a:prstGeom>
        </p:spPr>
      </p:pic>
      <p:sp>
        <p:nvSpPr>
          <p:cNvPr id="12" name="文本框 11">
            <a:extLst>
              <a:ext uri="{FF2B5EF4-FFF2-40B4-BE49-F238E27FC236}">
                <a16:creationId xmlns:a16="http://schemas.microsoft.com/office/drawing/2014/main" id="{93D30EE0-7C1D-5FBA-8E00-E79F557E39AB}"/>
              </a:ext>
            </a:extLst>
          </p:cNvPr>
          <p:cNvSpPr txBox="1"/>
          <p:nvPr/>
        </p:nvSpPr>
        <p:spPr>
          <a:xfrm>
            <a:off x="284480" y="4400957"/>
            <a:ext cx="5191760" cy="2308324"/>
          </a:xfrm>
          <a:prstGeom prst="rect">
            <a:avLst/>
          </a:prstGeom>
          <a:noFill/>
        </p:spPr>
        <p:txBody>
          <a:bodyPr wrap="square">
            <a:spAutoFit/>
          </a:bodyPr>
          <a:lstStyle/>
          <a:p>
            <a:pPr marL="285750" indent="-285750">
              <a:buFont typeface="Wingdings" pitchFamily="2" charset="2"/>
              <a:buChar char="Ø"/>
            </a:pPr>
            <a:r>
              <a:rPr lang="zh-CN" altLang="en-US" dirty="0"/>
              <a:t>﻿</a:t>
            </a:r>
            <a:r>
              <a:rPr lang="en-US" altLang="zh-CN" dirty="0"/>
              <a:t>A charged particle ionizes the gas along its flight path, and the ionized electrons drift towards the readout plane, where they are collected. The readout signals provide the 3D position and arrival time.</a:t>
            </a:r>
          </a:p>
          <a:p>
            <a:pPr marL="285750" indent="-285750">
              <a:buFont typeface="Wingdings" pitchFamily="2" charset="2"/>
              <a:buChar char="Ø"/>
            </a:pPr>
            <a:r>
              <a:rPr lang="en-US" altLang="zh-CN" dirty="0"/>
              <a:t>The particle's momentum is determined by its deflected trajectory in the magnetic field.</a:t>
            </a:r>
          </a:p>
          <a:p>
            <a:endParaRPr lang="en-US" altLang="zh-CN" dirty="0"/>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71DF902B-6B05-3FBC-E022-D786CCDF85B9}"/>
                  </a:ext>
                </a:extLst>
              </p:cNvPr>
              <p:cNvSpPr txBox="1"/>
              <p:nvPr/>
            </p:nvSpPr>
            <p:spPr>
              <a:xfrm>
                <a:off x="5359080" y="6111433"/>
                <a:ext cx="3898590" cy="369332"/>
              </a:xfrm>
              <a:prstGeom prst="rect">
                <a:avLst/>
              </a:prstGeom>
              <a:noFill/>
            </p:spPr>
            <p:txBody>
              <a:bodyPr wrap="square" rtlCol="0">
                <a:spAutoFit/>
              </a:bodyPr>
              <a:lstStyle/>
              <a:p>
                <a:r>
                  <a:rPr kumimoji="1" lang="en-US" altLang="zh-CN" dirty="0"/>
                  <a:t>Sensitive area: 500</a:t>
                </a:r>
                <a14:m>
                  <m:oMath xmlns:m="http://schemas.openxmlformats.org/officeDocument/2006/math">
                    <m:r>
                      <a:rPr kumimoji="1" lang="en-US" altLang="zh-CN" i="1" dirty="0" smtClean="0">
                        <a:latin typeface="Cambria Math" panose="02040503050406030204" pitchFamily="18" charset="0"/>
                        <a:ea typeface="Cambria Math" panose="02040503050406030204" pitchFamily="18" charset="0"/>
                      </a:rPr>
                      <m:t>×</m:t>
                    </m:r>
                  </m:oMath>
                </a14:m>
                <a:r>
                  <a:rPr kumimoji="1" lang="en-US" altLang="zh-CN" dirty="0"/>
                  <a:t>900</a:t>
                </a:r>
                <a14:m>
                  <m:oMath xmlns:m="http://schemas.openxmlformats.org/officeDocument/2006/math">
                    <m:r>
                      <a:rPr kumimoji="1" lang="en-US" altLang="zh-CN" i="1" dirty="0">
                        <a:latin typeface="Cambria Math" panose="02040503050406030204" pitchFamily="18" charset="0"/>
                        <a:ea typeface="Cambria Math" panose="02040503050406030204" pitchFamily="18" charset="0"/>
                      </a:rPr>
                      <m:t>×</m:t>
                    </m:r>
                  </m:oMath>
                </a14:m>
                <a:r>
                  <a:rPr kumimoji="1" lang="en-US" altLang="zh-CN" dirty="0"/>
                  <a:t>800(</a:t>
                </a:r>
                <a14:m>
                  <m:oMath xmlns:m="http://schemas.openxmlformats.org/officeDocument/2006/math">
                    <m:r>
                      <a:rPr kumimoji="1" lang="en-US" altLang="zh-CN" i="1" dirty="0">
                        <a:latin typeface="Cambria Math" panose="02040503050406030204" pitchFamily="18" charset="0"/>
                        <a:ea typeface="Cambria Math" panose="02040503050406030204" pitchFamily="18" charset="0"/>
                      </a:rPr>
                      <m:t>×</m:t>
                    </m:r>
                  </m:oMath>
                </a14:m>
                <a:r>
                  <a:rPr kumimoji="1" lang="en-US" altLang="zh-CN" dirty="0"/>
                  <a:t>2) mm</a:t>
                </a:r>
                <a:endParaRPr kumimoji="1" lang="zh-CN" altLang="en-US" dirty="0"/>
              </a:p>
            </p:txBody>
          </p:sp>
        </mc:Choice>
        <mc:Fallback xmlns="">
          <p:sp>
            <p:nvSpPr>
              <p:cNvPr id="13" name="文本框 12">
                <a:extLst>
                  <a:ext uri="{FF2B5EF4-FFF2-40B4-BE49-F238E27FC236}">
                    <a16:creationId xmlns:a16="http://schemas.microsoft.com/office/drawing/2014/main" id="{71DF902B-6B05-3FBC-E022-D786CCDF85B9}"/>
                  </a:ext>
                </a:extLst>
              </p:cNvPr>
              <p:cNvSpPr txBox="1">
                <a:spLocks noRot="1" noChangeAspect="1" noMove="1" noResize="1" noEditPoints="1" noAdjustHandles="1" noChangeArrowheads="1" noChangeShapeType="1" noTextEdit="1"/>
              </p:cNvSpPr>
              <p:nvPr/>
            </p:nvSpPr>
            <p:spPr>
              <a:xfrm>
                <a:off x="5359080" y="6111433"/>
                <a:ext cx="3898590" cy="369332"/>
              </a:xfrm>
              <a:prstGeom prst="rect">
                <a:avLst/>
              </a:prstGeom>
              <a:blipFill>
                <a:blip r:embed="rId5"/>
                <a:stretch>
                  <a:fillRect l="-971" t="-6667" b="-23333"/>
                </a:stretch>
              </a:blipFill>
            </p:spPr>
            <p:txBody>
              <a:bodyPr/>
              <a:lstStyle/>
              <a:p>
                <a:r>
                  <a:rPr lang="zh-CN" altLang="en-US">
                    <a:noFill/>
                  </a:rPr>
                  <a:t> </a:t>
                </a:r>
              </a:p>
            </p:txBody>
          </p:sp>
        </mc:Fallback>
      </mc:AlternateContent>
      <p:sp>
        <p:nvSpPr>
          <p:cNvPr id="18" name="Title 1">
            <a:extLst>
              <a:ext uri="{FF2B5EF4-FFF2-40B4-BE49-F238E27FC236}">
                <a16:creationId xmlns:a16="http://schemas.microsoft.com/office/drawing/2014/main" id="{C681DDF7-28FD-D4C9-CE26-F1B662C358BD}"/>
              </a:ext>
            </a:extLst>
          </p:cNvPr>
          <p:cNvSpPr>
            <a:spLocks noGrp="1"/>
          </p:cNvSpPr>
          <p:nvPr>
            <p:ph type="title"/>
          </p:nvPr>
        </p:nvSpPr>
        <p:spPr>
          <a:xfrm>
            <a:off x="628650" y="8869"/>
            <a:ext cx="7886700" cy="1325563"/>
          </a:xfrm>
        </p:spPr>
        <p:txBody>
          <a:bodyPr/>
          <a:lstStyle/>
          <a:p>
            <a:r>
              <a:rPr lang="en-CN" b="1" dirty="0"/>
              <a:t>TPC of CEE</a:t>
            </a:r>
          </a:p>
        </p:txBody>
      </p:sp>
    </p:spTree>
    <p:extLst>
      <p:ext uri="{BB962C8B-B14F-4D97-AF65-F5344CB8AC3E}">
        <p14:creationId xmlns:p14="http://schemas.microsoft.com/office/powerpoint/2010/main" val="438678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0E123564-36DF-D611-F7A2-FF742CBF19D0}"/>
              </a:ext>
            </a:extLst>
          </p:cNvPr>
          <p:cNvGrpSpPr/>
          <p:nvPr/>
        </p:nvGrpSpPr>
        <p:grpSpPr>
          <a:xfrm>
            <a:off x="5917096" y="245164"/>
            <a:ext cx="2963077" cy="3796045"/>
            <a:chOff x="994554" y="1533216"/>
            <a:chExt cx="3035388" cy="3888683"/>
          </a:xfrm>
        </p:grpSpPr>
        <p:sp>
          <p:nvSpPr>
            <p:cNvPr id="6" name="文本框 5">
              <a:extLst>
                <a:ext uri="{FF2B5EF4-FFF2-40B4-BE49-F238E27FC236}">
                  <a16:creationId xmlns:a16="http://schemas.microsoft.com/office/drawing/2014/main" id="{A6CA868C-ACAF-9B60-3387-B8314D612454}"/>
                </a:ext>
              </a:extLst>
            </p:cNvPr>
            <p:cNvSpPr txBox="1"/>
            <p:nvPr/>
          </p:nvSpPr>
          <p:spPr>
            <a:xfrm>
              <a:off x="3581103" y="5052567"/>
              <a:ext cx="448839" cy="369332"/>
            </a:xfrm>
            <a:prstGeom prst="rect">
              <a:avLst/>
            </a:prstGeom>
            <a:noFill/>
          </p:spPr>
          <p:txBody>
            <a:bodyPr wrap="square" rtlCol="0">
              <a:spAutoFit/>
            </a:bodyPr>
            <a:lstStyle/>
            <a:p>
              <a:r>
                <a:rPr lang="en-US" altLang="zh-CN" dirty="0"/>
                <a:t>x</a:t>
              </a:r>
              <a:endParaRPr lang="zh-CN" altLang="en-US" dirty="0"/>
            </a:p>
          </p:txBody>
        </p:sp>
        <p:grpSp>
          <p:nvGrpSpPr>
            <p:cNvPr id="7" name="组合 6">
              <a:extLst>
                <a:ext uri="{FF2B5EF4-FFF2-40B4-BE49-F238E27FC236}">
                  <a16:creationId xmlns:a16="http://schemas.microsoft.com/office/drawing/2014/main" id="{C2CEDF14-ECBA-FFF5-1080-532BFC78D805}"/>
                </a:ext>
              </a:extLst>
            </p:cNvPr>
            <p:cNvGrpSpPr/>
            <p:nvPr/>
          </p:nvGrpSpPr>
          <p:grpSpPr>
            <a:xfrm rot="21448113">
              <a:off x="994554" y="1533216"/>
              <a:ext cx="2797479" cy="3842745"/>
              <a:chOff x="994554" y="1533216"/>
              <a:chExt cx="2797479" cy="3842745"/>
            </a:xfrm>
          </p:grpSpPr>
          <p:pic>
            <p:nvPicPr>
              <p:cNvPr id="9" name="图片 8">
                <a:extLst>
                  <a:ext uri="{FF2B5EF4-FFF2-40B4-BE49-F238E27FC236}">
                    <a16:creationId xmlns:a16="http://schemas.microsoft.com/office/drawing/2014/main" id="{EBF8A684-913F-750A-704B-D6C06046129F}"/>
                  </a:ext>
                </a:extLst>
              </p:cNvPr>
              <p:cNvPicPr>
                <a:picLocks noChangeAspect="1"/>
              </p:cNvPicPr>
              <p:nvPr/>
            </p:nvPicPr>
            <p:blipFill>
              <a:blip r:embed="rId2"/>
              <a:stretch>
                <a:fillRect/>
              </a:stretch>
            </p:blipFill>
            <p:spPr>
              <a:xfrm rot="9745039" flipH="1">
                <a:off x="994554" y="1571416"/>
                <a:ext cx="2721066" cy="3643458"/>
              </a:xfrm>
              <a:prstGeom prst="rect">
                <a:avLst/>
              </a:prstGeom>
            </p:spPr>
          </p:pic>
          <p:grpSp>
            <p:nvGrpSpPr>
              <p:cNvPr id="10" name="组合 9">
                <a:extLst>
                  <a:ext uri="{FF2B5EF4-FFF2-40B4-BE49-F238E27FC236}">
                    <a16:creationId xmlns:a16="http://schemas.microsoft.com/office/drawing/2014/main" id="{DDD7C536-E7DE-1C1C-76F5-94336A021A58}"/>
                  </a:ext>
                </a:extLst>
              </p:cNvPr>
              <p:cNvGrpSpPr/>
              <p:nvPr/>
            </p:nvGrpSpPr>
            <p:grpSpPr>
              <a:xfrm rot="9697112" flipH="1">
                <a:off x="2532076" y="1533216"/>
                <a:ext cx="1259957" cy="3842745"/>
                <a:chOff x="2493818" y="719051"/>
                <a:chExt cx="1242753" cy="3842745"/>
              </a:xfrm>
            </p:grpSpPr>
            <p:cxnSp>
              <p:nvCxnSpPr>
                <p:cNvPr id="11" name="直接箭头连接符 13">
                  <a:extLst>
                    <a:ext uri="{FF2B5EF4-FFF2-40B4-BE49-F238E27FC236}">
                      <a16:creationId xmlns:a16="http://schemas.microsoft.com/office/drawing/2014/main" id="{41C3387C-50EB-8C1A-8097-C7F495F34E96}"/>
                    </a:ext>
                  </a:extLst>
                </p:cNvPr>
                <p:cNvCxnSpPr>
                  <a:cxnSpLocks/>
                </p:cNvCxnSpPr>
                <p:nvPr/>
              </p:nvCxnSpPr>
              <p:spPr>
                <a:xfrm rot="20353059" flipH="1">
                  <a:off x="3024902" y="1083019"/>
                  <a:ext cx="88979" cy="3478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36">
                  <a:extLst>
                    <a:ext uri="{FF2B5EF4-FFF2-40B4-BE49-F238E27FC236}">
                      <a16:creationId xmlns:a16="http://schemas.microsoft.com/office/drawing/2014/main" id="{A0A9B67E-92CB-1C0E-286B-D266786E26D8}"/>
                    </a:ext>
                  </a:extLst>
                </p:cNvPr>
                <p:cNvCxnSpPr/>
                <p:nvPr/>
              </p:nvCxnSpPr>
              <p:spPr>
                <a:xfrm flipV="1">
                  <a:off x="2493818" y="719051"/>
                  <a:ext cx="1242753" cy="461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8" name="文本框 7">
              <a:extLst>
                <a:ext uri="{FF2B5EF4-FFF2-40B4-BE49-F238E27FC236}">
                  <a16:creationId xmlns:a16="http://schemas.microsoft.com/office/drawing/2014/main" id="{E4BFBF9D-E530-4026-0EBF-13D4DAAA2B3B}"/>
                </a:ext>
              </a:extLst>
            </p:cNvPr>
            <p:cNvSpPr txBox="1"/>
            <p:nvPr/>
          </p:nvSpPr>
          <p:spPr>
            <a:xfrm>
              <a:off x="3037522" y="1550774"/>
              <a:ext cx="274319" cy="369332"/>
            </a:xfrm>
            <a:prstGeom prst="rect">
              <a:avLst/>
            </a:prstGeom>
            <a:noFill/>
          </p:spPr>
          <p:txBody>
            <a:bodyPr wrap="square" rtlCol="0">
              <a:spAutoFit/>
            </a:bodyPr>
            <a:lstStyle/>
            <a:p>
              <a:r>
                <a:rPr lang="en-US" altLang="zh-CN" dirty="0"/>
                <a:t>z</a:t>
              </a:r>
              <a:endParaRPr lang="zh-CN" altLang="en-US" dirty="0"/>
            </a:p>
          </p:txBody>
        </p:sp>
      </p:grpSp>
      <p:sp>
        <p:nvSpPr>
          <p:cNvPr id="2" name="标题 1">
            <a:extLst>
              <a:ext uri="{FF2B5EF4-FFF2-40B4-BE49-F238E27FC236}">
                <a16:creationId xmlns:a16="http://schemas.microsoft.com/office/drawing/2014/main" id="{D4B34F9F-3618-31D5-A038-96C1C76386E5}"/>
              </a:ext>
            </a:extLst>
          </p:cNvPr>
          <p:cNvSpPr>
            <a:spLocks noGrp="1"/>
          </p:cNvSpPr>
          <p:nvPr>
            <p:ph type="title"/>
          </p:nvPr>
        </p:nvSpPr>
        <p:spPr>
          <a:xfrm>
            <a:off x="611717" y="0"/>
            <a:ext cx="7886700" cy="1227667"/>
          </a:xfrm>
        </p:spPr>
        <p:txBody>
          <a:bodyPr/>
          <a:lstStyle/>
          <a:p>
            <a:r>
              <a:rPr lang="en-US" altLang="zh-CN" dirty="0"/>
              <a:t>Results from Beam Test</a:t>
            </a:r>
            <a:endParaRPr kumimoji="1" lang="zh-CN" altLang="en-US" dirty="0"/>
          </a:p>
        </p:txBody>
      </p:sp>
      <p:pic>
        <p:nvPicPr>
          <p:cNvPr id="21" name="内容占位符 20">
            <a:extLst>
              <a:ext uri="{FF2B5EF4-FFF2-40B4-BE49-F238E27FC236}">
                <a16:creationId xmlns:a16="http://schemas.microsoft.com/office/drawing/2014/main" id="{51C5C978-1B20-D073-1614-CAB324D16AA0}"/>
              </a:ext>
            </a:extLst>
          </p:cNvPr>
          <p:cNvPicPr>
            <a:picLocks noGrp="1" noChangeAspect="1"/>
          </p:cNvPicPr>
          <p:nvPr>
            <p:ph idx="1"/>
          </p:nvPr>
        </p:nvPicPr>
        <p:blipFill>
          <a:blip r:embed="rId3"/>
          <a:srcRect/>
          <a:stretch/>
        </p:blipFill>
        <p:spPr>
          <a:xfrm>
            <a:off x="568328" y="798862"/>
            <a:ext cx="4712663" cy="6059138"/>
          </a:xfrm>
        </p:spPr>
      </p:pic>
      <p:sp>
        <p:nvSpPr>
          <p:cNvPr id="4" name="灯片编号占位符 3">
            <a:extLst>
              <a:ext uri="{FF2B5EF4-FFF2-40B4-BE49-F238E27FC236}">
                <a16:creationId xmlns:a16="http://schemas.microsoft.com/office/drawing/2014/main" id="{96B4A7B0-5E87-6438-20DC-7AF6BADC36A1}"/>
              </a:ext>
            </a:extLst>
          </p:cNvPr>
          <p:cNvSpPr>
            <a:spLocks noGrp="1"/>
          </p:cNvSpPr>
          <p:nvPr>
            <p:ph type="sldNum" sz="quarter" idx="12"/>
          </p:nvPr>
        </p:nvSpPr>
        <p:spPr/>
        <p:txBody>
          <a:bodyPr/>
          <a:lstStyle/>
          <a:p>
            <a:fld id="{E51E8B2C-F8D6-324D-8D6E-98CE3E2F89A0}" type="slidenum">
              <a:rPr lang="en-US" smtClean="0"/>
              <a:t>30</a:t>
            </a:fld>
            <a:endParaRPr lang="en-US"/>
          </a:p>
        </p:txBody>
      </p:sp>
      <p:pic>
        <p:nvPicPr>
          <p:cNvPr id="14" name="图片 13">
            <a:extLst>
              <a:ext uri="{FF2B5EF4-FFF2-40B4-BE49-F238E27FC236}">
                <a16:creationId xmlns:a16="http://schemas.microsoft.com/office/drawing/2014/main" id="{DDCF54D6-AA50-B4C7-8643-8AF2B10D7DAC}"/>
              </a:ext>
            </a:extLst>
          </p:cNvPr>
          <p:cNvPicPr>
            <a:picLocks noChangeAspect="1"/>
          </p:cNvPicPr>
          <p:nvPr/>
        </p:nvPicPr>
        <p:blipFill rotWithShape="1">
          <a:blip r:embed="rId4">
            <a:extLst>
              <a:ext uri="{28A0092B-C50C-407E-A947-70E740481C1C}">
                <a14:useLocalDpi xmlns:a14="http://schemas.microsoft.com/office/drawing/2010/main" val="0"/>
              </a:ext>
            </a:extLst>
          </a:blip>
          <a:srcRect l="14349" t="25486" r="14775" b="10060"/>
          <a:stretch/>
        </p:blipFill>
        <p:spPr>
          <a:xfrm>
            <a:off x="5241235" y="3843130"/>
            <a:ext cx="1647273" cy="2663105"/>
          </a:xfrm>
          <a:prstGeom prst="rect">
            <a:avLst/>
          </a:prstGeom>
        </p:spPr>
      </p:pic>
      <p:cxnSp>
        <p:nvCxnSpPr>
          <p:cNvPr id="16" name="直线箭头连接符 15">
            <a:extLst>
              <a:ext uri="{FF2B5EF4-FFF2-40B4-BE49-F238E27FC236}">
                <a16:creationId xmlns:a16="http://schemas.microsoft.com/office/drawing/2014/main" id="{00EACF51-25BE-26E4-8F9C-BCECD16A0BD1}"/>
              </a:ext>
            </a:extLst>
          </p:cNvPr>
          <p:cNvCxnSpPr>
            <a:cxnSpLocks/>
          </p:cNvCxnSpPr>
          <p:nvPr/>
        </p:nvCxnSpPr>
        <p:spPr>
          <a:xfrm flipH="1" flipV="1">
            <a:off x="7577667" y="1625600"/>
            <a:ext cx="353759" cy="196095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a:extLst>
              <a:ext uri="{FF2B5EF4-FFF2-40B4-BE49-F238E27FC236}">
                <a16:creationId xmlns:a16="http://schemas.microsoft.com/office/drawing/2014/main" id="{51777A0B-8140-1980-5D87-7F646683B6AF}"/>
              </a:ext>
            </a:extLst>
          </p:cNvPr>
          <p:cNvCxnSpPr>
            <a:cxnSpLocks/>
          </p:cNvCxnSpPr>
          <p:nvPr/>
        </p:nvCxnSpPr>
        <p:spPr>
          <a:xfrm flipH="1" flipV="1">
            <a:off x="7264400" y="1744133"/>
            <a:ext cx="673652" cy="183579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C318E614-DC53-C9CF-12D7-62F57E6A1ED6}"/>
              </a:ext>
            </a:extLst>
          </p:cNvPr>
          <p:cNvSpPr txBox="1"/>
          <p:nvPr/>
        </p:nvSpPr>
        <p:spPr>
          <a:xfrm>
            <a:off x="7017027" y="1093304"/>
            <a:ext cx="461986" cy="307777"/>
          </a:xfrm>
          <a:prstGeom prst="rect">
            <a:avLst/>
          </a:prstGeom>
          <a:noFill/>
        </p:spPr>
        <p:txBody>
          <a:bodyPr wrap="none" rtlCol="0">
            <a:spAutoFit/>
          </a:bodyPr>
          <a:lstStyle/>
          <a:p>
            <a:r>
              <a:rPr kumimoji="1" lang="en-US" altLang="zh-CN" sz="1400" dirty="0">
                <a:solidFill>
                  <a:schemeClr val="bg1"/>
                </a:solidFill>
              </a:rPr>
              <a:t>TPC</a:t>
            </a:r>
            <a:endParaRPr kumimoji="1" lang="zh-CN" altLang="en-US" sz="1400" dirty="0">
              <a:solidFill>
                <a:schemeClr val="bg1"/>
              </a:solidFill>
            </a:endParaRPr>
          </a:p>
        </p:txBody>
      </p:sp>
      <p:sp>
        <p:nvSpPr>
          <p:cNvPr id="23" name="文本框 22">
            <a:extLst>
              <a:ext uri="{FF2B5EF4-FFF2-40B4-BE49-F238E27FC236}">
                <a16:creationId xmlns:a16="http://schemas.microsoft.com/office/drawing/2014/main" id="{E97D5454-D9C6-90BF-55FB-94C44E91D084}"/>
              </a:ext>
            </a:extLst>
          </p:cNvPr>
          <p:cNvSpPr txBox="1"/>
          <p:nvPr/>
        </p:nvSpPr>
        <p:spPr>
          <a:xfrm>
            <a:off x="7043531" y="4260574"/>
            <a:ext cx="1908311" cy="830997"/>
          </a:xfrm>
          <a:prstGeom prst="rect">
            <a:avLst/>
          </a:prstGeom>
          <a:noFill/>
        </p:spPr>
        <p:txBody>
          <a:bodyPr wrap="square" rtlCol="0">
            <a:spAutoFit/>
          </a:bodyPr>
          <a:lstStyle/>
          <a:p>
            <a:pPr marL="285750" indent="-285750">
              <a:buFont typeface="Wingdings" pitchFamily="2" charset="2"/>
              <a:buChar char="Ø"/>
            </a:pPr>
            <a:r>
              <a:rPr kumimoji="1" lang="en-US" altLang="zh-CN" sz="1600" dirty="0"/>
              <a:t>2 </a:t>
            </a:r>
            <a:r>
              <a:rPr lang="en-US" altLang="zh-CN" sz="1600" b="0" i="0" dirty="0">
                <a:solidFill>
                  <a:srgbClr val="24292F"/>
                </a:solidFill>
                <a:effectLst/>
                <a:latin typeface="Noto Sans SC"/>
              </a:rPr>
              <a:t>adjacent pad rows</a:t>
            </a:r>
          </a:p>
          <a:p>
            <a:pPr marL="285750" indent="-285750">
              <a:buFont typeface="Wingdings" pitchFamily="2" charset="2"/>
              <a:buChar char="Ø"/>
            </a:pPr>
            <a:r>
              <a:rPr kumimoji="1" lang="en-US" altLang="zh-CN" sz="1600" dirty="0">
                <a:solidFill>
                  <a:srgbClr val="24292F"/>
                </a:solidFill>
                <a:latin typeface="Noto Sans SC"/>
              </a:rPr>
              <a:t>16</a:t>
            </a:r>
            <a:r>
              <a:rPr kumimoji="1" lang="zh-CN" altLang="en-US" sz="1600" dirty="0">
                <a:solidFill>
                  <a:srgbClr val="24292F"/>
                </a:solidFill>
                <a:latin typeface="Noto Sans SC"/>
              </a:rPr>
              <a:t> </a:t>
            </a:r>
            <a:r>
              <a:rPr kumimoji="1" lang="en-US" altLang="zh-CN" sz="1600" dirty="0">
                <a:solidFill>
                  <a:srgbClr val="24292F"/>
                </a:solidFill>
                <a:latin typeface="Noto Sans SC"/>
              </a:rPr>
              <a:t>rows in total</a:t>
            </a:r>
            <a:endParaRPr kumimoji="1" lang="en-US" altLang="zh-CN" sz="1600" dirty="0"/>
          </a:p>
        </p:txBody>
      </p:sp>
      <p:cxnSp>
        <p:nvCxnSpPr>
          <p:cNvPr id="25" name="直线箭头连接符 24">
            <a:extLst>
              <a:ext uri="{FF2B5EF4-FFF2-40B4-BE49-F238E27FC236}">
                <a16:creationId xmlns:a16="http://schemas.microsoft.com/office/drawing/2014/main" id="{D88ACC37-4066-4CF9-D4A6-3404D3E61392}"/>
              </a:ext>
            </a:extLst>
          </p:cNvPr>
          <p:cNvCxnSpPr>
            <a:cxnSpLocks/>
          </p:cNvCxnSpPr>
          <p:nvPr/>
        </p:nvCxnSpPr>
        <p:spPr>
          <a:xfrm flipH="1">
            <a:off x="6798365" y="4452730"/>
            <a:ext cx="29154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859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031C-0BB0-4A5B-9757-64139A3320A9}"/>
              </a:ext>
            </a:extLst>
          </p:cNvPr>
          <p:cNvSpPr>
            <a:spLocks noGrp="1"/>
          </p:cNvSpPr>
          <p:nvPr>
            <p:ph type="title"/>
          </p:nvPr>
        </p:nvSpPr>
        <p:spPr>
          <a:xfrm>
            <a:off x="628650" y="18255"/>
            <a:ext cx="7886700" cy="1325563"/>
          </a:xfrm>
        </p:spPr>
        <p:txBody>
          <a:bodyPr/>
          <a:lstStyle/>
          <a:p>
            <a:r>
              <a:rPr lang="en-CN" b="1" dirty="0"/>
              <a:t>Summary</a:t>
            </a:r>
          </a:p>
        </p:txBody>
      </p:sp>
      <p:sp>
        <p:nvSpPr>
          <p:cNvPr id="3" name="Content Placeholder 2">
            <a:extLst>
              <a:ext uri="{FF2B5EF4-FFF2-40B4-BE49-F238E27FC236}">
                <a16:creationId xmlns:a16="http://schemas.microsoft.com/office/drawing/2014/main" id="{9983A872-D0EC-8298-1331-D42EF1F35DC5}"/>
              </a:ext>
            </a:extLst>
          </p:cNvPr>
          <p:cNvSpPr>
            <a:spLocks noGrp="1"/>
          </p:cNvSpPr>
          <p:nvPr>
            <p:ph idx="1"/>
          </p:nvPr>
        </p:nvSpPr>
        <p:spPr/>
        <p:txBody>
          <a:bodyPr/>
          <a:lstStyle/>
          <a:p>
            <a:r>
              <a:rPr lang="en-CN" dirty="0"/>
              <a:t>Track finding algorithem based on CA is developed for CEE TPC</a:t>
            </a:r>
          </a:p>
          <a:p>
            <a:r>
              <a:rPr lang="en-CN" dirty="0"/>
              <a:t>The algorithm is proven to have good speed </a:t>
            </a:r>
          </a:p>
          <a:p>
            <a:r>
              <a:rPr lang="en-CN" dirty="0"/>
              <a:t>The parameters of geometrical requirement need to be optimized to get higher efficiency</a:t>
            </a:r>
          </a:p>
          <a:p>
            <a:r>
              <a:rPr lang="en-CN" dirty="0"/>
              <a:t>The momentum and DCA resolution meet the CEE experiment requirement</a:t>
            </a:r>
          </a:p>
        </p:txBody>
      </p:sp>
      <p:sp>
        <p:nvSpPr>
          <p:cNvPr id="4" name="Slide Number Placeholder 3">
            <a:extLst>
              <a:ext uri="{FF2B5EF4-FFF2-40B4-BE49-F238E27FC236}">
                <a16:creationId xmlns:a16="http://schemas.microsoft.com/office/drawing/2014/main" id="{25F573CD-1A81-EED0-2A6C-88E43309C981}"/>
              </a:ext>
            </a:extLst>
          </p:cNvPr>
          <p:cNvSpPr>
            <a:spLocks noGrp="1"/>
          </p:cNvSpPr>
          <p:nvPr>
            <p:ph type="sldNum" sz="quarter" idx="12"/>
          </p:nvPr>
        </p:nvSpPr>
        <p:spPr/>
        <p:txBody>
          <a:bodyPr/>
          <a:lstStyle/>
          <a:p>
            <a:fld id="{E51E8B2C-F8D6-324D-8D6E-98CE3E2F89A0}" type="slidenum">
              <a:rPr lang="en-US" smtClean="0"/>
              <a:t>31</a:t>
            </a:fld>
            <a:endParaRPr lang="en-US"/>
          </a:p>
        </p:txBody>
      </p:sp>
      <p:sp>
        <p:nvSpPr>
          <p:cNvPr id="5" name="Title 1">
            <a:extLst>
              <a:ext uri="{FF2B5EF4-FFF2-40B4-BE49-F238E27FC236}">
                <a16:creationId xmlns:a16="http://schemas.microsoft.com/office/drawing/2014/main" id="{F069C01F-7D58-AE8D-D7E0-A9F7E575F060}"/>
              </a:ext>
            </a:extLst>
          </p:cNvPr>
          <p:cNvSpPr txBox="1">
            <a:spLocks/>
          </p:cNvSpPr>
          <p:nvPr/>
        </p:nvSpPr>
        <p:spPr>
          <a:xfrm>
            <a:off x="4768850" y="4883944"/>
            <a:ext cx="4032250" cy="1382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Britannic Bold" panose="020B0903060703020204" pitchFamily="34" charset="77"/>
                <a:cs typeface="Aharoni" panose="020F0502020204030204" pitchFamily="34" charset="0"/>
              </a:rPr>
              <a:t>Thank You !!</a:t>
            </a:r>
          </a:p>
        </p:txBody>
      </p:sp>
    </p:spTree>
    <p:extLst>
      <p:ext uri="{BB962C8B-B14F-4D97-AF65-F5344CB8AC3E}">
        <p14:creationId xmlns:p14="http://schemas.microsoft.com/office/powerpoint/2010/main" val="3216276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4880-F0BC-3164-6019-8BED591D7454}"/>
              </a:ext>
            </a:extLst>
          </p:cNvPr>
          <p:cNvSpPr>
            <a:spLocks noGrp="1"/>
          </p:cNvSpPr>
          <p:nvPr>
            <p:ph type="title"/>
          </p:nvPr>
        </p:nvSpPr>
        <p:spPr>
          <a:xfrm>
            <a:off x="466604" y="2541167"/>
            <a:ext cx="7886700" cy="1325563"/>
          </a:xfrm>
        </p:spPr>
        <p:txBody>
          <a:bodyPr>
            <a:normAutofit/>
          </a:bodyPr>
          <a:lstStyle/>
          <a:p>
            <a:r>
              <a:rPr lang="en-CN" sz="6000" b="1" dirty="0"/>
              <a:t>Backup</a:t>
            </a:r>
          </a:p>
        </p:txBody>
      </p:sp>
      <p:sp>
        <p:nvSpPr>
          <p:cNvPr id="4" name="Slide Number Placeholder 3">
            <a:extLst>
              <a:ext uri="{FF2B5EF4-FFF2-40B4-BE49-F238E27FC236}">
                <a16:creationId xmlns:a16="http://schemas.microsoft.com/office/drawing/2014/main" id="{880767A8-F34F-18C5-8267-6FE288893907}"/>
              </a:ext>
            </a:extLst>
          </p:cNvPr>
          <p:cNvSpPr>
            <a:spLocks noGrp="1"/>
          </p:cNvSpPr>
          <p:nvPr>
            <p:ph type="sldNum" sz="quarter" idx="12"/>
          </p:nvPr>
        </p:nvSpPr>
        <p:spPr/>
        <p:txBody>
          <a:bodyPr/>
          <a:lstStyle/>
          <a:p>
            <a:fld id="{E51E8B2C-F8D6-324D-8D6E-98CE3E2F89A0}" type="slidenum">
              <a:rPr lang="en-US" smtClean="0"/>
              <a:t>32</a:t>
            </a:fld>
            <a:endParaRPr lang="en-US"/>
          </a:p>
        </p:txBody>
      </p:sp>
    </p:spTree>
    <p:extLst>
      <p:ext uri="{BB962C8B-B14F-4D97-AF65-F5344CB8AC3E}">
        <p14:creationId xmlns:p14="http://schemas.microsoft.com/office/powerpoint/2010/main" val="3055625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B5115-73B4-DA23-4244-8AA6763B3D5F}"/>
              </a:ext>
            </a:extLst>
          </p:cNvPr>
          <p:cNvSpPr>
            <a:spLocks noGrp="1"/>
          </p:cNvSpPr>
          <p:nvPr>
            <p:ph type="title"/>
          </p:nvPr>
        </p:nvSpPr>
        <p:spPr>
          <a:xfrm>
            <a:off x="694530" y="9445"/>
            <a:ext cx="7886700" cy="1344148"/>
          </a:xfrm>
        </p:spPr>
        <p:txBody>
          <a:bodyPr/>
          <a:lstStyle/>
          <a:p>
            <a:r>
              <a:rPr lang="en-US" altLang="zh-CN" b="1" dirty="0"/>
              <a:t>The coordinate</a:t>
            </a:r>
            <a:endParaRPr lang="zh-CN" altLang="en-US" b="1" dirty="0"/>
          </a:p>
        </p:txBody>
      </p:sp>
      <p:pic>
        <p:nvPicPr>
          <p:cNvPr id="8" name="Content Placeholder 7" descr="Chart&#10;&#10;Description automatically generated">
            <a:extLst>
              <a:ext uri="{FF2B5EF4-FFF2-40B4-BE49-F238E27FC236}">
                <a16:creationId xmlns:a16="http://schemas.microsoft.com/office/drawing/2014/main" id="{2DFB5932-6E50-B524-75A6-8C263144AE13}"/>
              </a:ext>
            </a:extLst>
          </p:cNvPr>
          <p:cNvPicPr>
            <a:picLocks noGrp="1" noChangeAspect="1"/>
          </p:cNvPicPr>
          <p:nvPr>
            <p:ph idx="1"/>
          </p:nvPr>
        </p:nvPicPr>
        <p:blipFill rotWithShape="1">
          <a:blip r:embed="rId2"/>
          <a:srcRect t="12933"/>
          <a:stretch/>
        </p:blipFill>
        <p:spPr>
          <a:xfrm>
            <a:off x="448046" y="2176818"/>
            <a:ext cx="4189834" cy="2941234"/>
          </a:xfrm>
        </p:spPr>
      </p:pic>
      <p:pic>
        <p:nvPicPr>
          <p:cNvPr id="9" name="Content Placeholder 7" descr="Chart&#10;&#10;Description automatically generated">
            <a:extLst>
              <a:ext uri="{FF2B5EF4-FFF2-40B4-BE49-F238E27FC236}">
                <a16:creationId xmlns:a16="http://schemas.microsoft.com/office/drawing/2014/main" id="{226D2C2C-75F1-95F0-D3ED-D82BADDAF585}"/>
              </a:ext>
            </a:extLst>
          </p:cNvPr>
          <p:cNvPicPr>
            <a:picLocks noChangeAspect="1"/>
          </p:cNvPicPr>
          <p:nvPr/>
        </p:nvPicPr>
        <p:blipFill rotWithShape="1">
          <a:blip r:embed="rId2"/>
          <a:srcRect t="12933"/>
          <a:stretch/>
        </p:blipFill>
        <p:spPr>
          <a:xfrm>
            <a:off x="4792611" y="2176818"/>
            <a:ext cx="4189834" cy="2941233"/>
          </a:xfrm>
          <a:prstGeom prst="rect">
            <a:avLst/>
          </a:prstGeom>
        </p:spPr>
      </p:pic>
      <p:sp>
        <p:nvSpPr>
          <p:cNvPr id="23" name="Rectangle 22">
            <a:extLst>
              <a:ext uri="{FF2B5EF4-FFF2-40B4-BE49-F238E27FC236}">
                <a16:creationId xmlns:a16="http://schemas.microsoft.com/office/drawing/2014/main" id="{3EF78986-AE57-54FD-DFF1-AFDE030465B9}"/>
              </a:ext>
            </a:extLst>
          </p:cNvPr>
          <p:cNvSpPr/>
          <p:nvPr/>
        </p:nvSpPr>
        <p:spPr>
          <a:xfrm>
            <a:off x="5447185" y="4442346"/>
            <a:ext cx="664964" cy="532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Group 23">
            <a:extLst>
              <a:ext uri="{FF2B5EF4-FFF2-40B4-BE49-F238E27FC236}">
                <a16:creationId xmlns:a16="http://schemas.microsoft.com/office/drawing/2014/main" id="{3C510065-4AA1-A48C-76B1-20CFBAC4665A}"/>
              </a:ext>
            </a:extLst>
          </p:cNvPr>
          <p:cNvGrpSpPr/>
          <p:nvPr/>
        </p:nvGrpSpPr>
        <p:grpSpPr>
          <a:xfrm>
            <a:off x="5864411" y="2612429"/>
            <a:ext cx="1041100" cy="1718229"/>
            <a:chOff x="4089779" y="4804555"/>
            <a:chExt cx="482221" cy="795856"/>
          </a:xfrm>
        </p:grpSpPr>
        <p:grpSp>
          <p:nvGrpSpPr>
            <p:cNvPr id="25" name="Group 24">
              <a:extLst>
                <a:ext uri="{FF2B5EF4-FFF2-40B4-BE49-F238E27FC236}">
                  <a16:creationId xmlns:a16="http://schemas.microsoft.com/office/drawing/2014/main" id="{3F29FE7E-3FE7-4BD9-6999-596814226054}"/>
                </a:ext>
              </a:extLst>
            </p:cNvPr>
            <p:cNvGrpSpPr/>
            <p:nvPr/>
          </p:nvGrpSpPr>
          <p:grpSpPr>
            <a:xfrm>
              <a:off x="4089779" y="4849994"/>
              <a:ext cx="482221" cy="750417"/>
              <a:chOff x="4164785" y="4858934"/>
              <a:chExt cx="482221" cy="750417"/>
            </a:xfrm>
          </p:grpSpPr>
          <p:cxnSp>
            <p:nvCxnSpPr>
              <p:cNvPr id="29" name="Straight Arrow Connector 28">
                <a:extLst>
                  <a:ext uri="{FF2B5EF4-FFF2-40B4-BE49-F238E27FC236}">
                    <a16:creationId xmlns:a16="http://schemas.microsoft.com/office/drawing/2014/main" id="{3DBDE711-2117-D70B-CDC5-185F16C2197D}"/>
                  </a:ext>
                </a:extLst>
              </p:cNvPr>
              <p:cNvCxnSpPr/>
              <p:nvPr/>
            </p:nvCxnSpPr>
            <p:spPr>
              <a:xfrm>
                <a:off x="4164785" y="5377339"/>
                <a:ext cx="418504" cy="232012"/>
              </a:xfrm>
              <a:prstGeom prst="straightConnector1">
                <a:avLst/>
              </a:prstGeom>
              <a:noFill/>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DE3DE42-86EF-1F8A-582C-9E9677BB8FE7}"/>
                  </a:ext>
                </a:extLst>
              </p:cNvPr>
              <p:cNvCxnSpPr>
                <a:cxnSpLocks/>
              </p:cNvCxnSpPr>
              <p:nvPr/>
            </p:nvCxnSpPr>
            <p:spPr>
              <a:xfrm flipV="1">
                <a:off x="4164785" y="5109073"/>
                <a:ext cx="482221" cy="281913"/>
              </a:xfrm>
              <a:prstGeom prst="straightConnector1">
                <a:avLst/>
              </a:prstGeom>
              <a:noFill/>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8785441-2C9E-E862-2425-9FF3ECAE2E43}"/>
                  </a:ext>
                </a:extLst>
              </p:cNvPr>
              <p:cNvCxnSpPr>
                <a:cxnSpLocks/>
              </p:cNvCxnSpPr>
              <p:nvPr/>
            </p:nvCxnSpPr>
            <p:spPr>
              <a:xfrm flipV="1">
                <a:off x="4178432" y="4858934"/>
                <a:ext cx="0" cy="525229"/>
              </a:xfrm>
              <a:prstGeom prst="straightConnector1">
                <a:avLst/>
              </a:prstGeom>
              <a:noFill/>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11AFA112-3ADB-701E-8B3F-D12948F3CC0E}"/>
                </a:ext>
              </a:extLst>
            </p:cNvPr>
            <p:cNvSpPr txBox="1"/>
            <p:nvPr/>
          </p:nvSpPr>
          <p:spPr>
            <a:xfrm>
              <a:off x="4391808" y="5332352"/>
              <a:ext cx="140478" cy="185325"/>
            </a:xfrm>
            <a:prstGeom prst="rect">
              <a:avLst/>
            </a:prstGeom>
            <a:noFill/>
          </p:spPr>
          <p:txBody>
            <a:bodyPr wrap="none" rtlCol="0">
              <a:spAutoFit/>
            </a:bodyPr>
            <a:lstStyle/>
            <a:p>
              <a:r>
                <a:rPr lang="en-US" altLang="zh-CN" sz="2000" b="1" dirty="0">
                  <a:solidFill>
                    <a:srgbClr val="FFFF00"/>
                  </a:solidFill>
                </a:rPr>
                <a:t>x</a:t>
              </a:r>
              <a:endParaRPr lang="zh-CN" altLang="en-US" sz="2000" b="1" dirty="0">
                <a:solidFill>
                  <a:srgbClr val="FFFF00"/>
                </a:solidFill>
              </a:endParaRPr>
            </a:p>
          </p:txBody>
        </p:sp>
        <p:sp>
          <p:nvSpPr>
            <p:cNvPr id="27" name="TextBox 26">
              <a:extLst>
                <a:ext uri="{FF2B5EF4-FFF2-40B4-BE49-F238E27FC236}">
                  <a16:creationId xmlns:a16="http://schemas.microsoft.com/office/drawing/2014/main" id="{A85F39C0-56AB-0CFA-DFFD-439D66D4BA58}"/>
                </a:ext>
              </a:extLst>
            </p:cNvPr>
            <p:cNvSpPr txBox="1"/>
            <p:nvPr/>
          </p:nvSpPr>
          <p:spPr>
            <a:xfrm>
              <a:off x="4420825" y="4953821"/>
              <a:ext cx="141963" cy="185325"/>
            </a:xfrm>
            <a:prstGeom prst="rect">
              <a:avLst/>
            </a:prstGeom>
            <a:noFill/>
          </p:spPr>
          <p:txBody>
            <a:bodyPr wrap="none" rtlCol="0">
              <a:spAutoFit/>
            </a:bodyPr>
            <a:lstStyle/>
            <a:p>
              <a:r>
                <a:rPr lang="en-US" altLang="zh-CN" sz="2000" b="1" dirty="0">
                  <a:solidFill>
                    <a:srgbClr val="FFFF00"/>
                  </a:solidFill>
                </a:rPr>
                <a:t>y</a:t>
              </a:r>
              <a:endParaRPr lang="zh-CN" altLang="en-US" sz="2000" b="1" dirty="0">
                <a:solidFill>
                  <a:srgbClr val="FFFF00"/>
                </a:solidFill>
              </a:endParaRPr>
            </a:p>
          </p:txBody>
        </p:sp>
        <p:sp>
          <p:nvSpPr>
            <p:cNvPr id="28" name="TextBox 27">
              <a:extLst>
                <a:ext uri="{FF2B5EF4-FFF2-40B4-BE49-F238E27FC236}">
                  <a16:creationId xmlns:a16="http://schemas.microsoft.com/office/drawing/2014/main" id="{88D33798-6B2E-282C-1F72-542FEE7E53C2}"/>
                </a:ext>
              </a:extLst>
            </p:cNvPr>
            <p:cNvSpPr txBox="1"/>
            <p:nvPr/>
          </p:nvSpPr>
          <p:spPr>
            <a:xfrm>
              <a:off x="4103426" y="4804555"/>
              <a:ext cx="133053" cy="185325"/>
            </a:xfrm>
            <a:prstGeom prst="rect">
              <a:avLst/>
            </a:prstGeom>
            <a:noFill/>
          </p:spPr>
          <p:txBody>
            <a:bodyPr wrap="none" rtlCol="0">
              <a:spAutoFit/>
            </a:bodyPr>
            <a:lstStyle/>
            <a:p>
              <a:r>
                <a:rPr lang="en-US" altLang="zh-CN" sz="2000" b="1" dirty="0">
                  <a:solidFill>
                    <a:srgbClr val="FFFF00"/>
                  </a:solidFill>
                </a:rPr>
                <a:t>z</a:t>
              </a:r>
              <a:endParaRPr lang="zh-CN" altLang="en-US" sz="2000" b="1" dirty="0">
                <a:solidFill>
                  <a:srgbClr val="FFFF00"/>
                </a:solidFill>
              </a:endParaRPr>
            </a:p>
          </p:txBody>
        </p:sp>
      </p:grpSp>
      <p:sp>
        <p:nvSpPr>
          <p:cNvPr id="33" name="TextBox 32">
            <a:extLst>
              <a:ext uri="{FF2B5EF4-FFF2-40B4-BE49-F238E27FC236}">
                <a16:creationId xmlns:a16="http://schemas.microsoft.com/office/drawing/2014/main" id="{DD5601E9-CD63-15D3-CBFA-C526E4099AA0}"/>
              </a:ext>
            </a:extLst>
          </p:cNvPr>
          <p:cNvSpPr txBox="1"/>
          <p:nvPr/>
        </p:nvSpPr>
        <p:spPr>
          <a:xfrm>
            <a:off x="694530" y="1110046"/>
            <a:ext cx="4903586" cy="923330"/>
          </a:xfrm>
          <a:prstGeom prst="rect">
            <a:avLst/>
          </a:prstGeom>
          <a:noFill/>
        </p:spPr>
        <p:txBody>
          <a:bodyPr wrap="none" rtlCol="0">
            <a:spAutoFit/>
          </a:bodyPr>
          <a:lstStyle/>
          <a:p>
            <a:r>
              <a:rPr lang="en-US" altLang="zh-CN" dirty="0"/>
              <a:t>2 changes:</a:t>
            </a:r>
          </a:p>
          <a:p>
            <a:pPr marL="285750" indent="-285750">
              <a:buFontTx/>
              <a:buChar char="-"/>
            </a:pPr>
            <a:r>
              <a:rPr lang="en-US" altLang="zh-CN" dirty="0"/>
              <a:t>The origin is at IP</a:t>
            </a:r>
          </a:p>
          <a:p>
            <a:pPr marL="285750" indent="-285750">
              <a:buFontTx/>
              <a:buChar char="-"/>
            </a:pPr>
            <a:r>
              <a:rPr lang="en-US" altLang="zh-CN" dirty="0"/>
              <a:t>The Z axis is the same as the direction of B field</a:t>
            </a:r>
            <a:endParaRPr lang="zh-CN" altLang="en-US" dirty="0"/>
          </a:p>
        </p:txBody>
      </p:sp>
      <p:sp>
        <p:nvSpPr>
          <p:cNvPr id="34" name="TextBox 33">
            <a:extLst>
              <a:ext uri="{FF2B5EF4-FFF2-40B4-BE49-F238E27FC236}">
                <a16:creationId xmlns:a16="http://schemas.microsoft.com/office/drawing/2014/main" id="{3EC8D7EE-FA24-258D-04EF-C35CA4462C46}"/>
              </a:ext>
            </a:extLst>
          </p:cNvPr>
          <p:cNvSpPr txBox="1"/>
          <p:nvPr/>
        </p:nvSpPr>
        <p:spPr>
          <a:xfrm>
            <a:off x="1965561" y="5040539"/>
            <a:ext cx="577402" cy="369332"/>
          </a:xfrm>
          <a:prstGeom prst="rect">
            <a:avLst/>
          </a:prstGeom>
          <a:noFill/>
        </p:spPr>
        <p:txBody>
          <a:bodyPr wrap="none" rtlCol="0">
            <a:spAutoFit/>
          </a:bodyPr>
          <a:lstStyle/>
          <a:p>
            <a:r>
              <a:rPr lang="en-US" altLang="zh-CN" dirty="0"/>
              <a:t>OLD</a:t>
            </a:r>
            <a:endParaRPr lang="zh-CN" altLang="en-US" dirty="0"/>
          </a:p>
        </p:txBody>
      </p:sp>
      <p:sp>
        <p:nvSpPr>
          <p:cNvPr id="35" name="TextBox 34">
            <a:extLst>
              <a:ext uri="{FF2B5EF4-FFF2-40B4-BE49-F238E27FC236}">
                <a16:creationId xmlns:a16="http://schemas.microsoft.com/office/drawing/2014/main" id="{60E0C378-AC50-0E42-1C6C-8558743ADF14}"/>
              </a:ext>
            </a:extLst>
          </p:cNvPr>
          <p:cNvSpPr txBox="1"/>
          <p:nvPr/>
        </p:nvSpPr>
        <p:spPr>
          <a:xfrm>
            <a:off x="6242368" y="5034523"/>
            <a:ext cx="651140" cy="369332"/>
          </a:xfrm>
          <a:prstGeom prst="rect">
            <a:avLst/>
          </a:prstGeom>
          <a:noFill/>
        </p:spPr>
        <p:txBody>
          <a:bodyPr wrap="none" rtlCol="0">
            <a:spAutoFit/>
          </a:bodyPr>
          <a:lstStyle/>
          <a:p>
            <a:r>
              <a:rPr lang="en-US" altLang="zh-CN" dirty="0"/>
              <a:t>NEW</a:t>
            </a:r>
            <a:endParaRPr lang="zh-CN" altLang="en-US" dirty="0"/>
          </a:p>
        </p:txBody>
      </p:sp>
      <p:sp>
        <p:nvSpPr>
          <p:cNvPr id="36" name="Slide Number Placeholder 35">
            <a:extLst>
              <a:ext uri="{FF2B5EF4-FFF2-40B4-BE49-F238E27FC236}">
                <a16:creationId xmlns:a16="http://schemas.microsoft.com/office/drawing/2014/main" id="{2FB10B1A-58E8-CBC4-4A83-B93BF63AF7EB}"/>
              </a:ext>
            </a:extLst>
          </p:cNvPr>
          <p:cNvSpPr>
            <a:spLocks noGrp="1"/>
          </p:cNvSpPr>
          <p:nvPr>
            <p:ph type="sldNum" sz="quarter" idx="12"/>
          </p:nvPr>
        </p:nvSpPr>
        <p:spPr/>
        <p:txBody>
          <a:bodyPr/>
          <a:lstStyle/>
          <a:p>
            <a:fld id="{E51E8B2C-F8D6-324D-8D6E-98CE3E2F89A0}" type="slidenum">
              <a:rPr lang="en-US" smtClean="0"/>
              <a:t>33</a:t>
            </a:fld>
            <a:endParaRPr lang="en-US"/>
          </a:p>
        </p:txBody>
      </p:sp>
    </p:spTree>
    <p:extLst>
      <p:ext uri="{BB962C8B-B14F-4D97-AF65-F5344CB8AC3E}">
        <p14:creationId xmlns:p14="http://schemas.microsoft.com/office/powerpoint/2010/main" val="138009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9D89-69D3-1407-85FE-69A7FB00131D}"/>
              </a:ext>
            </a:extLst>
          </p:cNvPr>
          <p:cNvSpPr>
            <a:spLocks noGrp="1"/>
          </p:cNvSpPr>
          <p:nvPr>
            <p:ph type="title"/>
          </p:nvPr>
        </p:nvSpPr>
        <p:spPr/>
        <p:txBody>
          <a:bodyPr/>
          <a:lstStyle/>
          <a:p>
            <a:endParaRPr lang="en-CN"/>
          </a:p>
        </p:txBody>
      </p:sp>
      <p:sp>
        <p:nvSpPr>
          <p:cNvPr id="3" name="Content Placeholder 2">
            <a:extLst>
              <a:ext uri="{FF2B5EF4-FFF2-40B4-BE49-F238E27FC236}">
                <a16:creationId xmlns:a16="http://schemas.microsoft.com/office/drawing/2014/main" id="{51377E23-9BEB-5021-86BD-EC156EAB85BF}"/>
              </a:ext>
            </a:extLst>
          </p:cNvPr>
          <p:cNvSpPr>
            <a:spLocks noGrp="1"/>
          </p:cNvSpPr>
          <p:nvPr>
            <p:ph idx="1"/>
          </p:nvPr>
        </p:nvSpPr>
        <p:spPr/>
        <p:txBody>
          <a:bodyPr/>
          <a:lstStyle/>
          <a:p>
            <a:endParaRPr lang="en-CN"/>
          </a:p>
        </p:txBody>
      </p:sp>
      <p:sp>
        <p:nvSpPr>
          <p:cNvPr id="4" name="Slide Number Placeholder 3">
            <a:extLst>
              <a:ext uri="{FF2B5EF4-FFF2-40B4-BE49-F238E27FC236}">
                <a16:creationId xmlns:a16="http://schemas.microsoft.com/office/drawing/2014/main" id="{B91C4677-ECF8-BC57-4D7D-B01BE1606B97}"/>
              </a:ext>
            </a:extLst>
          </p:cNvPr>
          <p:cNvSpPr>
            <a:spLocks noGrp="1"/>
          </p:cNvSpPr>
          <p:nvPr>
            <p:ph type="sldNum" sz="quarter" idx="12"/>
          </p:nvPr>
        </p:nvSpPr>
        <p:spPr/>
        <p:txBody>
          <a:bodyPr/>
          <a:lstStyle/>
          <a:p>
            <a:fld id="{E51E8B2C-F8D6-324D-8D6E-98CE3E2F89A0}" type="slidenum">
              <a:rPr lang="en-US" smtClean="0"/>
              <a:t>34</a:t>
            </a:fld>
            <a:endParaRPr lang="en-US"/>
          </a:p>
        </p:txBody>
      </p:sp>
      <p:pic>
        <p:nvPicPr>
          <p:cNvPr id="5" name="图片 7" descr="图示&#10;&#10;描述已自动生成">
            <a:extLst>
              <a:ext uri="{FF2B5EF4-FFF2-40B4-BE49-F238E27FC236}">
                <a16:creationId xmlns:a16="http://schemas.microsoft.com/office/drawing/2014/main" id="{5A9EA03A-DA36-808C-4927-9BDF235A163A}"/>
              </a:ext>
            </a:extLst>
          </p:cNvPr>
          <p:cNvPicPr>
            <a:picLocks noChangeAspect="1"/>
          </p:cNvPicPr>
          <p:nvPr/>
        </p:nvPicPr>
        <p:blipFill>
          <a:blip r:embed="rId2"/>
          <a:stretch>
            <a:fillRect/>
          </a:stretch>
        </p:blipFill>
        <p:spPr>
          <a:xfrm>
            <a:off x="-5061" y="-21728"/>
            <a:ext cx="9149061" cy="6876553"/>
          </a:xfrm>
          <a:prstGeom prst="rect">
            <a:avLst/>
          </a:prstGeom>
        </p:spPr>
      </p:pic>
    </p:spTree>
    <p:extLst>
      <p:ext uri="{BB962C8B-B14F-4D97-AF65-F5344CB8AC3E}">
        <p14:creationId xmlns:p14="http://schemas.microsoft.com/office/powerpoint/2010/main" val="949104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3D2D5-4BC9-B36D-910F-98BFBB94F49A}"/>
              </a:ext>
            </a:extLst>
          </p:cNvPr>
          <p:cNvSpPr>
            <a:spLocks noGrp="1"/>
          </p:cNvSpPr>
          <p:nvPr>
            <p:ph type="title"/>
          </p:nvPr>
        </p:nvSpPr>
        <p:spPr/>
        <p:txBody>
          <a:bodyPr/>
          <a:lstStyle/>
          <a:p>
            <a:endParaRPr lang="en-CN"/>
          </a:p>
        </p:txBody>
      </p:sp>
      <p:pic>
        <p:nvPicPr>
          <p:cNvPr id="6" name="Content Placeholder 5">
            <a:extLst>
              <a:ext uri="{FF2B5EF4-FFF2-40B4-BE49-F238E27FC236}">
                <a16:creationId xmlns:a16="http://schemas.microsoft.com/office/drawing/2014/main" id="{E1166310-E13D-54CB-ACBC-D58BBB725B86}"/>
              </a:ext>
            </a:extLst>
          </p:cNvPr>
          <p:cNvPicPr>
            <a:picLocks noGrp="1" noChangeAspect="1"/>
          </p:cNvPicPr>
          <p:nvPr>
            <p:ph idx="1"/>
          </p:nvPr>
        </p:nvPicPr>
        <p:blipFill>
          <a:blip r:embed="rId2"/>
          <a:stretch>
            <a:fillRect/>
          </a:stretch>
        </p:blipFill>
        <p:spPr>
          <a:xfrm>
            <a:off x="521" y="0"/>
            <a:ext cx="9155916" cy="6869310"/>
          </a:xfrm>
        </p:spPr>
      </p:pic>
      <p:sp>
        <p:nvSpPr>
          <p:cNvPr id="4" name="Slide Number Placeholder 3">
            <a:extLst>
              <a:ext uri="{FF2B5EF4-FFF2-40B4-BE49-F238E27FC236}">
                <a16:creationId xmlns:a16="http://schemas.microsoft.com/office/drawing/2014/main" id="{DA181D2D-4BDE-71C6-15E2-66C11AD99744}"/>
              </a:ext>
            </a:extLst>
          </p:cNvPr>
          <p:cNvSpPr>
            <a:spLocks noGrp="1"/>
          </p:cNvSpPr>
          <p:nvPr>
            <p:ph type="sldNum" sz="quarter" idx="12"/>
          </p:nvPr>
        </p:nvSpPr>
        <p:spPr/>
        <p:txBody>
          <a:bodyPr/>
          <a:lstStyle/>
          <a:p>
            <a:fld id="{E51E8B2C-F8D6-324D-8D6E-98CE3E2F89A0}" type="slidenum">
              <a:rPr lang="en-US" smtClean="0"/>
              <a:t>35</a:t>
            </a:fld>
            <a:endParaRPr lang="en-US"/>
          </a:p>
        </p:txBody>
      </p:sp>
    </p:spTree>
    <p:extLst>
      <p:ext uri="{BB962C8B-B14F-4D97-AF65-F5344CB8AC3E}">
        <p14:creationId xmlns:p14="http://schemas.microsoft.com/office/powerpoint/2010/main" val="2096812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D1F91-43DF-9C33-A325-0A8C3897AD28}"/>
              </a:ext>
            </a:extLst>
          </p:cNvPr>
          <p:cNvSpPr>
            <a:spLocks noGrp="1"/>
          </p:cNvSpPr>
          <p:nvPr>
            <p:ph type="title"/>
          </p:nvPr>
        </p:nvSpPr>
        <p:spPr/>
        <p:txBody>
          <a:bodyPr/>
          <a:lstStyle/>
          <a:p>
            <a:endParaRPr lang="en-CN"/>
          </a:p>
        </p:txBody>
      </p:sp>
      <p:pic>
        <p:nvPicPr>
          <p:cNvPr id="6" name="Content Placeholder 5">
            <a:extLst>
              <a:ext uri="{FF2B5EF4-FFF2-40B4-BE49-F238E27FC236}">
                <a16:creationId xmlns:a16="http://schemas.microsoft.com/office/drawing/2014/main" id="{DA331094-ABA0-76A7-3C69-6A293DAD6E02}"/>
              </a:ext>
            </a:extLst>
          </p:cNvPr>
          <p:cNvPicPr>
            <a:picLocks noGrp="1" noChangeAspect="1"/>
          </p:cNvPicPr>
          <p:nvPr>
            <p:ph idx="1"/>
          </p:nvPr>
        </p:nvPicPr>
        <p:blipFill>
          <a:blip r:embed="rId2"/>
          <a:stretch>
            <a:fillRect/>
          </a:stretch>
        </p:blipFill>
        <p:spPr>
          <a:xfrm>
            <a:off x="11147" y="482"/>
            <a:ext cx="9152841" cy="6857518"/>
          </a:xfrm>
        </p:spPr>
      </p:pic>
      <p:sp>
        <p:nvSpPr>
          <p:cNvPr id="4" name="Slide Number Placeholder 3">
            <a:extLst>
              <a:ext uri="{FF2B5EF4-FFF2-40B4-BE49-F238E27FC236}">
                <a16:creationId xmlns:a16="http://schemas.microsoft.com/office/drawing/2014/main" id="{3E11B738-DEFF-A38D-80D3-A6F4E3B852AE}"/>
              </a:ext>
            </a:extLst>
          </p:cNvPr>
          <p:cNvSpPr>
            <a:spLocks noGrp="1"/>
          </p:cNvSpPr>
          <p:nvPr>
            <p:ph type="sldNum" sz="quarter" idx="12"/>
          </p:nvPr>
        </p:nvSpPr>
        <p:spPr/>
        <p:txBody>
          <a:bodyPr/>
          <a:lstStyle/>
          <a:p>
            <a:fld id="{E51E8B2C-F8D6-324D-8D6E-98CE3E2F89A0}" type="slidenum">
              <a:rPr lang="en-US" smtClean="0"/>
              <a:t>36</a:t>
            </a:fld>
            <a:endParaRPr lang="en-US"/>
          </a:p>
        </p:txBody>
      </p:sp>
    </p:spTree>
    <p:extLst>
      <p:ext uri="{BB962C8B-B14F-4D97-AF65-F5344CB8AC3E}">
        <p14:creationId xmlns:p14="http://schemas.microsoft.com/office/powerpoint/2010/main" val="149901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77136-127F-C9B5-C1CE-6C3229D894C1}"/>
              </a:ext>
            </a:extLst>
          </p:cNvPr>
          <p:cNvSpPr>
            <a:spLocks noGrp="1"/>
          </p:cNvSpPr>
          <p:nvPr>
            <p:ph type="title"/>
          </p:nvPr>
        </p:nvSpPr>
        <p:spPr>
          <a:xfrm>
            <a:off x="628650" y="8869"/>
            <a:ext cx="7886700" cy="1325563"/>
          </a:xfrm>
        </p:spPr>
        <p:txBody>
          <a:bodyPr/>
          <a:lstStyle/>
          <a:p>
            <a:r>
              <a:rPr lang="en-CN" b="1" dirty="0"/>
              <a:t>TPC of CEE</a:t>
            </a:r>
          </a:p>
        </p:txBody>
      </p:sp>
      <p:sp>
        <p:nvSpPr>
          <p:cNvPr id="3" name="Content Placeholder 2">
            <a:extLst>
              <a:ext uri="{FF2B5EF4-FFF2-40B4-BE49-F238E27FC236}">
                <a16:creationId xmlns:a16="http://schemas.microsoft.com/office/drawing/2014/main" id="{2CCB627D-18A9-79D6-06EE-2D3F3300C638}"/>
              </a:ext>
            </a:extLst>
          </p:cNvPr>
          <p:cNvSpPr>
            <a:spLocks noGrp="1"/>
          </p:cNvSpPr>
          <p:nvPr>
            <p:ph idx="1"/>
          </p:nvPr>
        </p:nvSpPr>
        <p:spPr>
          <a:xfrm>
            <a:off x="442226" y="968358"/>
            <a:ext cx="3717629" cy="1780646"/>
          </a:xfrm>
        </p:spPr>
        <p:txBody>
          <a:bodyPr>
            <a:noAutofit/>
          </a:bodyPr>
          <a:lstStyle/>
          <a:p>
            <a:pPr marL="0" indent="0">
              <a:spcBef>
                <a:spcPts val="0"/>
              </a:spcBef>
              <a:buNone/>
            </a:pPr>
            <a:r>
              <a:rPr lang="en-US" sz="1800" b="0" i="0" dirty="0">
                <a:solidFill>
                  <a:srgbClr val="353740"/>
                </a:solidFill>
                <a:effectLst/>
              </a:rPr>
              <a:t>• Number of readout channels not less than 10,000 </a:t>
            </a:r>
          </a:p>
          <a:p>
            <a:pPr marL="0" indent="0">
              <a:spcBef>
                <a:spcPts val="0"/>
              </a:spcBef>
              <a:buNone/>
            </a:pPr>
            <a:r>
              <a:rPr lang="en-US" sz="1800" b="1" i="0" dirty="0">
                <a:solidFill>
                  <a:srgbClr val="353740"/>
                </a:solidFill>
                <a:effectLst/>
              </a:rPr>
              <a:t>• Momentum resolution reaching 5% </a:t>
            </a:r>
          </a:p>
          <a:p>
            <a:pPr marL="0" indent="0">
              <a:spcBef>
                <a:spcPts val="0"/>
              </a:spcBef>
              <a:buNone/>
            </a:pPr>
            <a:r>
              <a:rPr lang="en-US" sz="1800" b="0" i="0" dirty="0">
                <a:solidFill>
                  <a:srgbClr val="353740"/>
                </a:solidFill>
                <a:effectLst/>
              </a:rPr>
              <a:t>• Track reconstruction residual better than 300 µm </a:t>
            </a:r>
          </a:p>
          <a:p>
            <a:pPr marL="0" indent="0">
              <a:spcBef>
                <a:spcPts val="0"/>
              </a:spcBef>
              <a:buNone/>
            </a:pPr>
            <a:r>
              <a:rPr lang="en-US" sz="1800" b="0" i="0" dirty="0">
                <a:solidFill>
                  <a:srgbClr val="353740"/>
                </a:solidFill>
                <a:effectLst/>
              </a:rPr>
              <a:t>• Dual-track discrimination capability less than 3 cm </a:t>
            </a:r>
          </a:p>
          <a:p>
            <a:pPr marL="0" indent="0">
              <a:spcBef>
                <a:spcPts val="0"/>
              </a:spcBef>
              <a:buNone/>
            </a:pPr>
            <a:r>
              <a:rPr lang="en-US" sz="1800" b="1" i="0" dirty="0">
                <a:solidFill>
                  <a:srgbClr val="353740"/>
                </a:solidFill>
                <a:effectLst/>
              </a:rPr>
              <a:t>• Track reconstruction efficiency better than 90%</a:t>
            </a:r>
            <a:endParaRPr lang="en-CN" sz="1800" b="1" dirty="0"/>
          </a:p>
        </p:txBody>
      </p:sp>
      <p:sp>
        <p:nvSpPr>
          <p:cNvPr id="4" name="Slide Number Placeholder 3">
            <a:extLst>
              <a:ext uri="{FF2B5EF4-FFF2-40B4-BE49-F238E27FC236}">
                <a16:creationId xmlns:a16="http://schemas.microsoft.com/office/drawing/2014/main" id="{B852E8EF-8CEB-F73E-29C1-4881DDCF65E6}"/>
              </a:ext>
            </a:extLst>
          </p:cNvPr>
          <p:cNvSpPr>
            <a:spLocks noGrp="1"/>
          </p:cNvSpPr>
          <p:nvPr>
            <p:ph type="sldNum" sz="quarter" idx="12"/>
          </p:nvPr>
        </p:nvSpPr>
        <p:spPr/>
        <p:txBody>
          <a:bodyPr/>
          <a:lstStyle/>
          <a:p>
            <a:fld id="{E51E8B2C-F8D6-324D-8D6E-98CE3E2F89A0}" type="slidenum">
              <a:rPr lang="en-US" smtClean="0"/>
              <a:t>4</a:t>
            </a:fld>
            <a:endParaRPr lang="en-US"/>
          </a:p>
        </p:txBody>
      </p:sp>
      <p:grpSp>
        <p:nvGrpSpPr>
          <p:cNvPr id="6" name="Group 8">
            <a:extLst>
              <a:ext uri="{FF2B5EF4-FFF2-40B4-BE49-F238E27FC236}">
                <a16:creationId xmlns:a16="http://schemas.microsoft.com/office/drawing/2014/main" id="{B5B4D56D-B3AA-F122-21FE-653529E93991}"/>
              </a:ext>
            </a:extLst>
          </p:cNvPr>
          <p:cNvGrpSpPr/>
          <p:nvPr/>
        </p:nvGrpSpPr>
        <p:grpSpPr>
          <a:xfrm flipH="1">
            <a:off x="4927599" y="3390107"/>
            <a:ext cx="3738629" cy="3090889"/>
            <a:chOff x="1440894" y="2125354"/>
            <a:chExt cx="5929308" cy="4596122"/>
          </a:xfrm>
        </p:grpSpPr>
        <p:pic>
          <p:nvPicPr>
            <p:cNvPr id="7" name="Picture 11">
              <a:extLst>
                <a:ext uri="{FF2B5EF4-FFF2-40B4-BE49-F238E27FC236}">
                  <a16:creationId xmlns:a16="http://schemas.microsoft.com/office/drawing/2014/main" id="{9E58B2BE-C23E-10F5-FAD3-536F9ED19D02}"/>
                </a:ext>
              </a:extLst>
            </p:cNvPr>
            <p:cNvPicPr>
              <a:picLocks noChangeAspect="1"/>
            </p:cNvPicPr>
            <p:nvPr/>
          </p:nvPicPr>
          <p:blipFill>
            <a:blip r:embed="rId2"/>
            <a:stretch>
              <a:fillRect/>
            </a:stretch>
          </p:blipFill>
          <p:spPr>
            <a:xfrm>
              <a:off x="1440894" y="2125354"/>
              <a:ext cx="5929308" cy="4596122"/>
            </a:xfrm>
            <a:prstGeom prst="rect">
              <a:avLst/>
            </a:prstGeom>
          </p:spPr>
        </p:pic>
        <p:pic>
          <p:nvPicPr>
            <p:cNvPr id="8" name="Picture 12">
              <a:extLst>
                <a:ext uri="{FF2B5EF4-FFF2-40B4-BE49-F238E27FC236}">
                  <a16:creationId xmlns:a16="http://schemas.microsoft.com/office/drawing/2014/main" id="{C3474BB0-5468-9D58-CD3C-37297EC08C4F}"/>
                </a:ext>
              </a:extLst>
            </p:cNvPr>
            <p:cNvPicPr>
              <a:picLocks noChangeAspect="1"/>
            </p:cNvPicPr>
            <p:nvPr/>
          </p:nvPicPr>
          <p:blipFill rotWithShape="1">
            <a:blip r:embed="rId3">
              <a:alphaModFix amt="44000"/>
            </a:blip>
            <a:srcRect l="14107" t="15989" r="14473"/>
            <a:stretch/>
          </p:blipFill>
          <p:spPr>
            <a:xfrm>
              <a:off x="2091600" y="2725426"/>
              <a:ext cx="4571994" cy="3517891"/>
            </a:xfrm>
            <a:prstGeom prst="rect">
              <a:avLst/>
            </a:prstGeom>
          </p:spPr>
        </p:pic>
      </p:grpSp>
      <p:pic>
        <p:nvPicPr>
          <p:cNvPr id="1026" name="Picture 2">
            <a:extLst>
              <a:ext uri="{FF2B5EF4-FFF2-40B4-BE49-F238E27FC236}">
                <a16:creationId xmlns:a16="http://schemas.microsoft.com/office/drawing/2014/main" id="{49627E32-9C7F-0CEB-0911-F028CA958F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943" y="3387257"/>
            <a:ext cx="4453778" cy="323735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59F200FC-EB03-6F34-E6DD-D366C2277E54}"/>
              </a:ext>
            </a:extLst>
          </p:cNvPr>
          <p:cNvSpPr txBox="1"/>
          <p:nvPr/>
        </p:nvSpPr>
        <p:spPr>
          <a:xfrm>
            <a:off x="3565003" y="5497975"/>
            <a:ext cx="834074" cy="369332"/>
          </a:xfrm>
          <a:prstGeom prst="rect">
            <a:avLst/>
          </a:prstGeom>
          <a:noFill/>
        </p:spPr>
        <p:txBody>
          <a:bodyPr wrap="none" rtlCol="0">
            <a:spAutoFit/>
          </a:bodyPr>
          <a:lstStyle/>
          <a:p>
            <a:r>
              <a:rPr lang="en-US" altLang="zh-CN" dirty="0"/>
              <a:t>34</a:t>
            </a:r>
            <a:r>
              <a:rPr lang="zh-CN" altLang="en-US" dirty="0"/>
              <a:t> </a:t>
            </a:r>
            <a:r>
              <a:rPr lang="en-US" altLang="zh-CN" dirty="0"/>
              <a:t>row</a:t>
            </a:r>
            <a:endParaRPr lang="en-CN" dirty="0"/>
          </a:p>
        </p:txBody>
      </p:sp>
      <p:sp>
        <p:nvSpPr>
          <p:cNvPr id="32" name="TextBox 31">
            <a:extLst>
              <a:ext uri="{FF2B5EF4-FFF2-40B4-BE49-F238E27FC236}">
                <a16:creationId xmlns:a16="http://schemas.microsoft.com/office/drawing/2014/main" id="{B00772F0-2245-A72D-EC4A-8AA83FA095C7}"/>
              </a:ext>
            </a:extLst>
          </p:cNvPr>
          <p:cNvSpPr txBox="1"/>
          <p:nvPr/>
        </p:nvSpPr>
        <p:spPr>
          <a:xfrm>
            <a:off x="3147966" y="4102231"/>
            <a:ext cx="834074" cy="369332"/>
          </a:xfrm>
          <a:prstGeom prst="rect">
            <a:avLst/>
          </a:prstGeom>
          <a:noFill/>
        </p:spPr>
        <p:txBody>
          <a:bodyPr wrap="none" rtlCol="0">
            <a:spAutoFit/>
          </a:bodyPr>
          <a:lstStyle/>
          <a:p>
            <a:r>
              <a:rPr lang="en-US" altLang="zh-CN" dirty="0"/>
              <a:t>56</a:t>
            </a:r>
            <a:r>
              <a:rPr lang="zh-CN" altLang="en-US" dirty="0"/>
              <a:t> </a:t>
            </a:r>
            <a:r>
              <a:rPr lang="en-US" altLang="zh-CN" dirty="0"/>
              <a:t>row</a:t>
            </a:r>
            <a:endParaRPr lang="en-CN" dirty="0"/>
          </a:p>
        </p:txBody>
      </p:sp>
      <p:pic>
        <p:nvPicPr>
          <p:cNvPr id="9" name="图片 8" descr="图示&#10;&#10;描述已自动生成">
            <a:extLst>
              <a:ext uri="{FF2B5EF4-FFF2-40B4-BE49-F238E27FC236}">
                <a16:creationId xmlns:a16="http://schemas.microsoft.com/office/drawing/2014/main" id="{EB49C12A-C226-D99A-FD00-68B32F66FF50}"/>
              </a:ext>
            </a:extLst>
          </p:cNvPr>
          <p:cNvPicPr>
            <a:picLocks noChangeAspect="1"/>
          </p:cNvPicPr>
          <p:nvPr/>
        </p:nvPicPr>
        <p:blipFill>
          <a:blip r:embed="rId5"/>
          <a:stretch>
            <a:fillRect/>
          </a:stretch>
        </p:blipFill>
        <p:spPr>
          <a:xfrm>
            <a:off x="5030471" y="93538"/>
            <a:ext cx="3219450" cy="3119562"/>
          </a:xfrm>
          <a:prstGeom prst="rect">
            <a:avLst/>
          </a:prstGeom>
        </p:spPr>
      </p:pic>
      <p:sp>
        <p:nvSpPr>
          <p:cNvPr id="10" name="文本框 9">
            <a:extLst>
              <a:ext uri="{FF2B5EF4-FFF2-40B4-BE49-F238E27FC236}">
                <a16:creationId xmlns:a16="http://schemas.microsoft.com/office/drawing/2014/main" id="{61931AA3-AE89-26CE-2B1C-9314E3D827CF}"/>
              </a:ext>
            </a:extLst>
          </p:cNvPr>
          <p:cNvSpPr txBox="1"/>
          <p:nvPr/>
        </p:nvSpPr>
        <p:spPr>
          <a:xfrm>
            <a:off x="6451600" y="335280"/>
            <a:ext cx="513282" cy="307777"/>
          </a:xfrm>
          <a:prstGeom prst="rect">
            <a:avLst/>
          </a:prstGeom>
          <a:noFill/>
        </p:spPr>
        <p:txBody>
          <a:bodyPr wrap="none" rtlCol="0">
            <a:spAutoFit/>
          </a:bodyPr>
          <a:lstStyle/>
          <a:p>
            <a:r>
              <a:rPr kumimoji="1" lang="en-US" altLang="zh-CN" sz="1400" dirty="0">
                <a:solidFill>
                  <a:srgbClr val="FFFF00"/>
                </a:solidFill>
                <a:latin typeface="Times New Roman" panose="02020603050405020304" pitchFamily="18" charset="0"/>
                <a:ea typeface="Microsoft Himalaya" pitchFamily="2" charset="0"/>
                <a:cs typeface="Times New Roman" panose="02020603050405020304" pitchFamily="18" charset="0"/>
              </a:rPr>
              <a:t>TPC</a:t>
            </a:r>
            <a:endParaRPr kumimoji="1" lang="zh-CN" altLang="en-US" sz="1400" dirty="0">
              <a:solidFill>
                <a:srgbClr val="FFFF00"/>
              </a:solidFill>
              <a:latin typeface="Times New Roman" panose="02020603050405020304" pitchFamily="18" charset="0"/>
              <a:cs typeface="Times New Roman" panose="02020603050405020304" pitchFamily="18" charset="0"/>
            </a:endParaRPr>
          </a:p>
        </p:txBody>
      </p:sp>
      <p:cxnSp>
        <p:nvCxnSpPr>
          <p:cNvPr id="12" name="直线箭头连接符 11">
            <a:extLst>
              <a:ext uri="{FF2B5EF4-FFF2-40B4-BE49-F238E27FC236}">
                <a16:creationId xmlns:a16="http://schemas.microsoft.com/office/drawing/2014/main" id="{4DB9B562-071B-BC2C-78B3-2714A1D4B85D}"/>
              </a:ext>
            </a:extLst>
          </p:cNvPr>
          <p:cNvCxnSpPr/>
          <p:nvPr/>
        </p:nvCxnSpPr>
        <p:spPr>
          <a:xfrm>
            <a:off x="6705600" y="701040"/>
            <a:ext cx="0" cy="447040"/>
          </a:xfrm>
          <a:prstGeom prst="straightConnector1">
            <a:avLst/>
          </a:prstGeom>
          <a:ln w="25400">
            <a:solidFill>
              <a:srgbClr val="FFFF0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340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24551-1B56-E811-ACAF-95E31DC69BE7}"/>
              </a:ext>
            </a:extLst>
          </p:cNvPr>
          <p:cNvSpPr>
            <a:spLocks noGrp="1"/>
          </p:cNvSpPr>
          <p:nvPr>
            <p:ph type="title"/>
          </p:nvPr>
        </p:nvSpPr>
        <p:spPr>
          <a:xfrm>
            <a:off x="628650" y="25492"/>
            <a:ext cx="7886700" cy="1325563"/>
          </a:xfrm>
        </p:spPr>
        <p:txBody>
          <a:bodyPr/>
          <a:lstStyle/>
          <a:p>
            <a:r>
              <a:rPr lang="en-US" altLang="zh-CN" b="1" dirty="0"/>
              <a:t>Concept of Graph theory</a:t>
            </a:r>
            <a:endParaRPr lang="zh-CN" altLang="en-US" b="1" dirty="0"/>
          </a:p>
        </p:txBody>
      </p:sp>
      <p:sp>
        <p:nvSpPr>
          <p:cNvPr id="3" name="Content Placeholder 2">
            <a:extLst>
              <a:ext uri="{FF2B5EF4-FFF2-40B4-BE49-F238E27FC236}">
                <a16:creationId xmlns:a16="http://schemas.microsoft.com/office/drawing/2014/main" id="{7A8103C8-5E62-AC97-B6B2-695A058AC7AE}"/>
              </a:ext>
            </a:extLst>
          </p:cNvPr>
          <p:cNvSpPr>
            <a:spLocks noGrp="1"/>
          </p:cNvSpPr>
          <p:nvPr>
            <p:ph idx="1"/>
          </p:nvPr>
        </p:nvSpPr>
        <p:spPr>
          <a:xfrm>
            <a:off x="628650" y="1527142"/>
            <a:ext cx="7886700" cy="4649821"/>
          </a:xfrm>
        </p:spPr>
        <p:txBody>
          <a:bodyPr>
            <a:normAutofit/>
          </a:bodyPr>
          <a:lstStyle/>
          <a:p>
            <a:r>
              <a:rPr lang="en-US" altLang="zh-CN" sz="2000" dirty="0"/>
              <a:t>Just look at an example</a:t>
            </a:r>
            <a:endParaRPr lang="zh-CN" altLang="en-US" sz="2000" dirty="0"/>
          </a:p>
        </p:txBody>
      </p:sp>
      <p:sp>
        <p:nvSpPr>
          <p:cNvPr id="4" name="Slide Number Placeholder 3">
            <a:extLst>
              <a:ext uri="{FF2B5EF4-FFF2-40B4-BE49-F238E27FC236}">
                <a16:creationId xmlns:a16="http://schemas.microsoft.com/office/drawing/2014/main" id="{8F4C8C83-9731-CEC3-21E0-D5E7D6595945}"/>
              </a:ext>
            </a:extLst>
          </p:cNvPr>
          <p:cNvSpPr>
            <a:spLocks noGrp="1"/>
          </p:cNvSpPr>
          <p:nvPr>
            <p:ph type="sldNum" sz="quarter" idx="12"/>
          </p:nvPr>
        </p:nvSpPr>
        <p:spPr/>
        <p:txBody>
          <a:bodyPr/>
          <a:lstStyle/>
          <a:p>
            <a:fld id="{E51E8B2C-F8D6-324D-8D6E-98CE3E2F89A0}" type="slidenum">
              <a:rPr lang="en-US" smtClean="0"/>
              <a:t>5</a:t>
            </a:fld>
            <a:endParaRPr lang="en-US"/>
          </a:p>
        </p:txBody>
      </p:sp>
      <p:cxnSp>
        <p:nvCxnSpPr>
          <p:cNvPr id="6" name="Straight Connector 5">
            <a:extLst>
              <a:ext uri="{FF2B5EF4-FFF2-40B4-BE49-F238E27FC236}">
                <a16:creationId xmlns:a16="http://schemas.microsoft.com/office/drawing/2014/main" id="{B3B30052-66F7-ECAE-B09A-3BA2BC066321}"/>
              </a:ext>
            </a:extLst>
          </p:cNvPr>
          <p:cNvCxnSpPr/>
          <p:nvPr/>
        </p:nvCxnSpPr>
        <p:spPr>
          <a:xfrm>
            <a:off x="1298654" y="2631650"/>
            <a:ext cx="63913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317BD10-DAC4-A916-340A-B866C019BB06}"/>
              </a:ext>
            </a:extLst>
          </p:cNvPr>
          <p:cNvCxnSpPr/>
          <p:nvPr/>
        </p:nvCxnSpPr>
        <p:spPr>
          <a:xfrm>
            <a:off x="1298654" y="3208256"/>
            <a:ext cx="63913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EC65A8-3E48-E964-4C8E-89D01C0331D6}"/>
              </a:ext>
            </a:extLst>
          </p:cNvPr>
          <p:cNvCxnSpPr/>
          <p:nvPr/>
        </p:nvCxnSpPr>
        <p:spPr>
          <a:xfrm>
            <a:off x="1298654" y="3775436"/>
            <a:ext cx="63913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D489F9-1C76-D000-6B5E-DB503EA854EB}"/>
              </a:ext>
            </a:extLst>
          </p:cNvPr>
          <p:cNvCxnSpPr/>
          <p:nvPr/>
        </p:nvCxnSpPr>
        <p:spPr>
          <a:xfrm>
            <a:off x="1308080" y="4350470"/>
            <a:ext cx="639137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EC7D84D-9A3E-A477-8F8A-919548E0DE62}"/>
              </a:ext>
            </a:extLst>
          </p:cNvPr>
          <p:cNvSpPr/>
          <p:nvPr/>
        </p:nvSpPr>
        <p:spPr>
          <a:xfrm>
            <a:off x="2250761" y="2554665"/>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Oval 10">
            <a:extLst>
              <a:ext uri="{FF2B5EF4-FFF2-40B4-BE49-F238E27FC236}">
                <a16:creationId xmlns:a16="http://schemas.microsoft.com/office/drawing/2014/main" id="{76D1C9AB-EC1F-BAA4-83E6-6CEC2F0E87C9}"/>
              </a:ext>
            </a:extLst>
          </p:cNvPr>
          <p:cNvSpPr/>
          <p:nvPr/>
        </p:nvSpPr>
        <p:spPr>
          <a:xfrm>
            <a:off x="2988998" y="2567477"/>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Oval 11">
            <a:extLst>
              <a:ext uri="{FF2B5EF4-FFF2-40B4-BE49-F238E27FC236}">
                <a16:creationId xmlns:a16="http://schemas.microsoft.com/office/drawing/2014/main" id="{C820923A-C0F1-363C-688E-C4AD22E963DF}"/>
              </a:ext>
            </a:extLst>
          </p:cNvPr>
          <p:cNvSpPr/>
          <p:nvPr/>
        </p:nvSpPr>
        <p:spPr>
          <a:xfrm>
            <a:off x="5174665" y="2554665"/>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Oval 13">
            <a:extLst>
              <a:ext uri="{FF2B5EF4-FFF2-40B4-BE49-F238E27FC236}">
                <a16:creationId xmlns:a16="http://schemas.microsoft.com/office/drawing/2014/main" id="{89A12FC7-040B-CD78-743A-7865B12919CE}"/>
              </a:ext>
            </a:extLst>
          </p:cNvPr>
          <p:cNvSpPr/>
          <p:nvPr/>
        </p:nvSpPr>
        <p:spPr>
          <a:xfrm>
            <a:off x="2191119" y="3148614"/>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Oval 14">
            <a:extLst>
              <a:ext uri="{FF2B5EF4-FFF2-40B4-BE49-F238E27FC236}">
                <a16:creationId xmlns:a16="http://schemas.microsoft.com/office/drawing/2014/main" id="{60D83BC1-6CE5-FBC2-F1A9-3480335111A7}"/>
              </a:ext>
            </a:extLst>
          </p:cNvPr>
          <p:cNvSpPr/>
          <p:nvPr/>
        </p:nvSpPr>
        <p:spPr>
          <a:xfrm>
            <a:off x="3143226" y="3162692"/>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15">
            <a:extLst>
              <a:ext uri="{FF2B5EF4-FFF2-40B4-BE49-F238E27FC236}">
                <a16:creationId xmlns:a16="http://schemas.microsoft.com/office/drawing/2014/main" id="{72383EE5-3978-4E20-16AA-9D9200776864}"/>
              </a:ext>
            </a:extLst>
          </p:cNvPr>
          <p:cNvSpPr/>
          <p:nvPr/>
        </p:nvSpPr>
        <p:spPr>
          <a:xfrm>
            <a:off x="1988382" y="3723648"/>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Oval 16">
            <a:extLst>
              <a:ext uri="{FF2B5EF4-FFF2-40B4-BE49-F238E27FC236}">
                <a16:creationId xmlns:a16="http://schemas.microsoft.com/office/drawing/2014/main" id="{A749C4C6-022E-F6B8-3B9B-F1C5AE24AF65}"/>
              </a:ext>
            </a:extLst>
          </p:cNvPr>
          <p:cNvSpPr/>
          <p:nvPr/>
        </p:nvSpPr>
        <p:spPr>
          <a:xfrm>
            <a:off x="3048640" y="3715794"/>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7">
            <a:extLst>
              <a:ext uri="{FF2B5EF4-FFF2-40B4-BE49-F238E27FC236}">
                <a16:creationId xmlns:a16="http://schemas.microsoft.com/office/drawing/2014/main" id="{C4F31216-99F4-08A4-01E8-A68CF009D8E0}"/>
              </a:ext>
            </a:extLst>
          </p:cNvPr>
          <p:cNvSpPr/>
          <p:nvPr/>
        </p:nvSpPr>
        <p:spPr>
          <a:xfrm>
            <a:off x="3043866" y="4268896"/>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val 18">
            <a:extLst>
              <a:ext uri="{FF2B5EF4-FFF2-40B4-BE49-F238E27FC236}">
                <a16:creationId xmlns:a16="http://schemas.microsoft.com/office/drawing/2014/main" id="{2A153E8B-C000-3C14-F49F-1C573767DD5B}"/>
              </a:ext>
            </a:extLst>
          </p:cNvPr>
          <p:cNvSpPr/>
          <p:nvPr/>
        </p:nvSpPr>
        <p:spPr>
          <a:xfrm>
            <a:off x="4938653" y="3139189"/>
            <a:ext cx="119284" cy="119284"/>
          </a:xfrm>
          <a:prstGeom prst="ellipse">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19">
            <a:extLst>
              <a:ext uri="{FF2B5EF4-FFF2-40B4-BE49-F238E27FC236}">
                <a16:creationId xmlns:a16="http://schemas.microsoft.com/office/drawing/2014/main" id="{57FEF249-0592-3E70-BFBE-66421C3665A7}"/>
              </a:ext>
            </a:extLst>
          </p:cNvPr>
          <p:cNvSpPr/>
          <p:nvPr/>
        </p:nvSpPr>
        <p:spPr>
          <a:xfrm>
            <a:off x="5542286" y="3139189"/>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Oval 20">
            <a:extLst>
              <a:ext uri="{FF2B5EF4-FFF2-40B4-BE49-F238E27FC236}">
                <a16:creationId xmlns:a16="http://schemas.microsoft.com/office/drawing/2014/main" id="{46BBF780-7996-C11E-9BD6-B7BBDDAA672C}"/>
              </a:ext>
            </a:extLst>
          </p:cNvPr>
          <p:cNvSpPr/>
          <p:nvPr/>
        </p:nvSpPr>
        <p:spPr>
          <a:xfrm>
            <a:off x="5160464" y="3715794"/>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Oval 21">
            <a:extLst>
              <a:ext uri="{FF2B5EF4-FFF2-40B4-BE49-F238E27FC236}">
                <a16:creationId xmlns:a16="http://schemas.microsoft.com/office/drawing/2014/main" id="{F72A363E-A1E6-BB7E-550B-4CB7F7322F33}"/>
              </a:ext>
            </a:extLst>
          </p:cNvPr>
          <p:cNvSpPr/>
          <p:nvPr/>
        </p:nvSpPr>
        <p:spPr>
          <a:xfrm>
            <a:off x="5368012" y="4268896"/>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Oval 22">
            <a:extLst>
              <a:ext uri="{FF2B5EF4-FFF2-40B4-BE49-F238E27FC236}">
                <a16:creationId xmlns:a16="http://schemas.microsoft.com/office/drawing/2014/main" id="{9C2F4E37-7A15-C64A-213B-D787E52DF7A0}"/>
              </a:ext>
            </a:extLst>
          </p:cNvPr>
          <p:cNvSpPr/>
          <p:nvPr/>
        </p:nvSpPr>
        <p:spPr>
          <a:xfrm>
            <a:off x="6444585" y="3148734"/>
            <a:ext cx="119284" cy="11928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Oval 23">
            <a:extLst>
              <a:ext uri="{FF2B5EF4-FFF2-40B4-BE49-F238E27FC236}">
                <a16:creationId xmlns:a16="http://schemas.microsoft.com/office/drawing/2014/main" id="{72E21BA7-FADE-47AE-5B1D-406023A50364}"/>
              </a:ext>
            </a:extLst>
          </p:cNvPr>
          <p:cNvSpPr/>
          <p:nvPr/>
        </p:nvSpPr>
        <p:spPr>
          <a:xfrm>
            <a:off x="6360829" y="3709690"/>
            <a:ext cx="119284" cy="11928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Oval 24">
            <a:extLst>
              <a:ext uri="{FF2B5EF4-FFF2-40B4-BE49-F238E27FC236}">
                <a16:creationId xmlns:a16="http://schemas.microsoft.com/office/drawing/2014/main" id="{1DFD8666-AE2C-99BB-0B88-9EC0DA46F0C8}"/>
              </a:ext>
            </a:extLst>
          </p:cNvPr>
          <p:cNvSpPr/>
          <p:nvPr/>
        </p:nvSpPr>
        <p:spPr>
          <a:xfrm>
            <a:off x="6196911" y="4268896"/>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Oval 25">
            <a:extLst>
              <a:ext uri="{FF2B5EF4-FFF2-40B4-BE49-F238E27FC236}">
                <a16:creationId xmlns:a16="http://schemas.microsoft.com/office/drawing/2014/main" id="{21D12E8D-8D5B-38B2-CEEB-E2EB31B431D3}"/>
              </a:ext>
            </a:extLst>
          </p:cNvPr>
          <p:cNvSpPr/>
          <p:nvPr/>
        </p:nvSpPr>
        <p:spPr>
          <a:xfrm>
            <a:off x="6630385" y="4290828"/>
            <a:ext cx="119284" cy="11928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Straight Arrow Connector 27">
            <a:extLst>
              <a:ext uri="{FF2B5EF4-FFF2-40B4-BE49-F238E27FC236}">
                <a16:creationId xmlns:a16="http://schemas.microsoft.com/office/drawing/2014/main" id="{C47D82F8-8A3C-D038-59E4-DF1F006C210C}"/>
              </a:ext>
            </a:extLst>
          </p:cNvPr>
          <p:cNvCxnSpPr>
            <a:stCxn id="14" idx="0"/>
            <a:endCxn id="10" idx="4"/>
          </p:cNvCxnSpPr>
          <p:nvPr/>
        </p:nvCxnSpPr>
        <p:spPr>
          <a:xfrm flipV="1">
            <a:off x="2250761" y="2673949"/>
            <a:ext cx="59642" cy="47466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243F738-F092-BE54-4CC0-7C879606902B}"/>
              </a:ext>
            </a:extLst>
          </p:cNvPr>
          <p:cNvCxnSpPr>
            <a:cxnSpLocks/>
            <a:endCxn id="14" idx="3"/>
          </p:cNvCxnSpPr>
          <p:nvPr/>
        </p:nvCxnSpPr>
        <p:spPr>
          <a:xfrm flipV="1">
            <a:off x="2057493" y="3250429"/>
            <a:ext cx="151095" cy="50379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F11194C-77B9-8DC8-BC2A-36CECD933826}"/>
              </a:ext>
            </a:extLst>
          </p:cNvPr>
          <p:cNvCxnSpPr>
            <a:cxnSpLocks/>
            <a:endCxn id="11" idx="4"/>
          </p:cNvCxnSpPr>
          <p:nvPr/>
        </p:nvCxnSpPr>
        <p:spPr>
          <a:xfrm flipH="1" flipV="1">
            <a:off x="3048640" y="2686761"/>
            <a:ext cx="143745" cy="510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92DCD7E-8254-EC93-F484-0FD2713C424A}"/>
              </a:ext>
            </a:extLst>
          </p:cNvPr>
          <p:cNvCxnSpPr/>
          <p:nvPr/>
        </p:nvCxnSpPr>
        <p:spPr>
          <a:xfrm flipV="1">
            <a:off x="3129105" y="3250429"/>
            <a:ext cx="59642" cy="474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14A3A75-6C20-DB21-F447-3C33A50C1873}"/>
              </a:ext>
            </a:extLst>
          </p:cNvPr>
          <p:cNvCxnSpPr>
            <a:cxnSpLocks/>
            <a:endCxn id="17" idx="4"/>
          </p:cNvCxnSpPr>
          <p:nvPr/>
        </p:nvCxnSpPr>
        <p:spPr>
          <a:xfrm flipV="1">
            <a:off x="3099284" y="3835078"/>
            <a:ext cx="8998" cy="436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9EC53A9-BB54-1499-D3A7-E5B6E79A1748}"/>
              </a:ext>
            </a:extLst>
          </p:cNvPr>
          <p:cNvCxnSpPr>
            <a:cxnSpLocks/>
            <a:endCxn id="12" idx="3"/>
          </p:cNvCxnSpPr>
          <p:nvPr/>
        </p:nvCxnSpPr>
        <p:spPr>
          <a:xfrm flipV="1">
            <a:off x="5008778" y="2656480"/>
            <a:ext cx="183356" cy="514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A0A9B62-7DDC-DED8-B3B0-0D1B9DA61015}"/>
              </a:ext>
            </a:extLst>
          </p:cNvPr>
          <p:cNvCxnSpPr>
            <a:cxnSpLocks/>
            <a:stCxn id="20" idx="1"/>
            <a:endCxn id="12" idx="5"/>
          </p:cNvCxnSpPr>
          <p:nvPr/>
        </p:nvCxnSpPr>
        <p:spPr>
          <a:xfrm flipH="1" flipV="1">
            <a:off x="5276480" y="2656480"/>
            <a:ext cx="283275" cy="50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5460F5C-186E-B7C1-79BC-EEB34A1BB1E0}"/>
              </a:ext>
            </a:extLst>
          </p:cNvPr>
          <p:cNvCxnSpPr>
            <a:cxnSpLocks/>
            <a:endCxn id="19" idx="5"/>
          </p:cNvCxnSpPr>
          <p:nvPr/>
        </p:nvCxnSpPr>
        <p:spPr>
          <a:xfrm flipH="1" flipV="1">
            <a:off x="5040468" y="3241004"/>
            <a:ext cx="198571" cy="513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D0138E9-8A6D-8920-CDCA-1532A8F6F949}"/>
              </a:ext>
            </a:extLst>
          </p:cNvPr>
          <p:cNvCxnSpPr>
            <a:cxnSpLocks/>
            <a:endCxn id="20" idx="3"/>
          </p:cNvCxnSpPr>
          <p:nvPr/>
        </p:nvCxnSpPr>
        <p:spPr>
          <a:xfrm flipV="1">
            <a:off x="5249927" y="3241004"/>
            <a:ext cx="309828" cy="456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E2909AC-BC8A-3860-9048-AC6AA3E08252}"/>
              </a:ext>
            </a:extLst>
          </p:cNvPr>
          <p:cNvCxnSpPr>
            <a:cxnSpLocks/>
            <a:stCxn id="24" idx="0"/>
          </p:cNvCxnSpPr>
          <p:nvPr/>
        </p:nvCxnSpPr>
        <p:spPr>
          <a:xfrm flipV="1">
            <a:off x="6420471" y="3232156"/>
            <a:ext cx="79061" cy="477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EFB6FBF-37AE-CAC1-C04E-64FFA7324881}"/>
              </a:ext>
            </a:extLst>
          </p:cNvPr>
          <p:cNvCxnSpPr>
            <a:cxnSpLocks/>
            <a:endCxn id="24" idx="3"/>
          </p:cNvCxnSpPr>
          <p:nvPr/>
        </p:nvCxnSpPr>
        <p:spPr>
          <a:xfrm flipV="1">
            <a:off x="6276378" y="3811505"/>
            <a:ext cx="101920" cy="479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189EFC1-3CD8-67EF-6BE8-C66A7ED23FB4}"/>
              </a:ext>
            </a:extLst>
          </p:cNvPr>
          <p:cNvCxnSpPr>
            <a:cxnSpLocks/>
            <a:endCxn id="24" idx="4"/>
          </p:cNvCxnSpPr>
          <p:nvPr/>
        </p:nvCxnSpPr>
        <p:spPr>
          <a:xfrm flipH="1" flipV="1">
            <a:off x="6420471" y="3828974"/>
            <a:ext cx="260965" cy="4713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33ACBB7-F040-F2A0-F280-AD489ACB299A}"/>
              </a:ext>
            </a:extLst>
          </p:cNvPr>
          <p:cNvCxnSpPr>
            <a:cxnSpLocks/>
            <a:endCxn id="21" idx="5"/>
          </p:cNvCxnSpPr>
          <p:nvPr/>
        </p:nvCxnSpPr>
        <p:spPr>
          <a:xfrm flipH="1" flipV="1">
            <a:off x="5262279" y="3817609"/>
            <a:ext cx="166577" cy="454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D4A0973-62ED-230B-880C-10330A5A0C3B}"/>
              </a:ext>
            </a:extLst>
          </p:cNvPr>
          <p:cNvSpPr txBox="1"/>
          <p:nvPr/>
        </p:nvSpPr>
        <p:spPr>
          <a:xfrm>
            <a:off x="1222530" y="4875263"/>
            <a:ext cx="3919278" cy="1323439"/>
          </a:xfrm>
          <a:prstGeom prst="rect">
            <a:avLst/>
          </a:prstGeom>
          <a:noFill/>
        </p:spPr>
        <p:txBody>
          <a:bodyPr wrap="none" rtlCol="0">
            <a:spAutoFit/>
          </a:bodyPr>
          <a:lstStyle/>
          <a:p>
            <a:r>
              <a:rPr lang="en-US" altLang="zh-CN" sz="2000" dirty="0"/>
              <a:t>Three key elements in </a:t>
            </a:r>
            <a:r>
              <a:rPr lang="en-US" altLang="zh-CN" sz="2000" b="1" dirty="0"/>
              <a:t>Graph theory</a:t>
            </a:r>
          </a:p>
          <a:p>
            <a:pPr marL="285750" indent="-285750">
              <a:buFont typeface="Arial" panose="020B0604020202020204" pitchFamily="34" charset="0"/>
              <a:buChar char="•"/>
            </a:pPr>
            <a:r>
              <a:rPr lang="en-US" altLang="zh-CN" sz="2000" b="1" dirty="0">
                <a:solidFill>
                  <a:srgbClr val="FF0000"/>
                </a:solidFill>
              </a:rPr>
              <a:t>Node(cell)-doublet</a:t>
            </a:r>
          </a:p>
          <a:p>
            <a:pPr marL="285750" indent="-285750">
              <a:buFont typeface="Arial" panose="020B0604020202020204" pitchFamily="34" charset="0"/>
              <a:buChar char="•"/>
            </a:pPr>
            <a:r>
              <a:rPr lang="en-US" altLang="zh-CN" sz="2000" b="1" dirty="0">
                <a:solidFill>
                  <a:srgbClr val="00B050"/>
                </a:solidFill>
              </a:rPr>
              <a:t>Edge</a:t>
            </a:r>
          </a:p>
          <a:p>
            <a:pPr marL="285750" indent="-285750">
              <a:buFont typeface="Arial" panose="020B0604020202020204" pitchFamily="34" charset="0"/>
              <a:buChar char="•"/>
            </a:pPr>
            <a:r>
              <a:rPr lang="en-US" altLang="zh-CN" sz="2000" b="1" dirty="0">
                <a:solidFill>
                  <a:srgbClr val="7030A0"/>
                </a:solidFill>
              </a:rPr>
              <a:t>Direction</a:t>
            </a:r>
            <a:endParaRPr lang="zh-CN" altLang="en-US" sz="2000" b="1" dirty="0">
              <a:solidFill>
                <a:srgbClr val="7030A0"/>
              </a:solidFill>
            </a:endParaRPr>
          </a:p>
        </p:txBody>
      </p:sp>
      <p:sp>
        <p:nvSpPr>
          <p:cNvPr id="58" name="TextBox 57">
            <a:extLst>
              <a:ext uri="{FF2B5EF4-FFF2-40B4-BE49-F238E27FC236}">
                <a16:creationId xmlns:a16="http://schemas.microsoft.com/office/drawing/2014/main" id="{44588C9A-6788-6E39-DA79-40E53C03F5C0}"/>
              </a:ext>
            </a:extLst>
          </p:cNvPr>
          <p:cNvSpPr txBox="1"/>
          <p:nvPr/>
        </p:nvSpPr>
        <p:spPr>
          <a:xfrm>
            <a:off x="7022838" y="3799932"/>
            <a:ext cx="636835" cy="369332"/>
          </a:xfrm>
          <a:prstGeom prst="rect">
            <a:avLst/>
          </a:prstGeom>
          <a:noFill/>
        </p:spPr>
        <p:txBody>
          <a:bodyPr wrap="square">
            <a:spAutoFit/>
          </a:bodyPr>
          <a:lstStyle/>
          <a:p>
            <a:r>
              <a:rPr lang="en-US" altLang="zh-CN" b="1" dirty="0">
                <a:solidFill>
                  <a:srgbClr val="FF0000"/>
                </a:solidFill>
              </a:rPr>
              <a:t>C</a:t>
            </a:r>
            <a:r>
              <a:rPr lang="en-US" altLang="zh-CN" sz="1800" b="1" dirty="0">
                <a:solidFill>
                  <a:srgbClr val="FF0000"/>
                </a:solidFill>
              </a:rPr>
              <a:t>ell</a:t>
            </a:r>
            <a:endParaRPr lang="zh-CN" altLang="en-US" b="1" dirty="0">
              <a:solidFill>
                <a:srgbClr val="FF0000"/>
              </a:solidFill>
            </a:endParaRPr>
          </a:p>
        </p:txBody>
      </p:sp>
      <p:cxnSp>
        <p:nvCxnSpPr>
          <p:cNvPr id="60" name="Straight Arrow Connector 59">
            <a:extLst>
              <a:ext uri="{FF2B5EF4-FFF2-40B4-BE49-F238E27FC236}">
                <a16:creationId xmlns:a16="http://schemas.microsoft.com/office/drawing/2014/main" id="{B5AF3761-9222-3349-A017-5B5CBF452585}"/>
              </a:ext>
            </a:extLst>
          </p:cNvPr>
          <p:cNvCxnSpPr>
            <a:cxnSpLocks/>
            <a:stCxn id="58" idx="1"/>
          </p:cNvCxnSpPr>
          <p:nvPr/>
        </p:nvCxnSpPr>
        <p:spPr>
          <a:xfrm flipH="1">
            <a:off x="6630385" y="3984598"/>
            <a:ext cx="392453" cy="563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1A0754DB-B454-CD98-CD2B-BD2CAB22A1C0}"/>
              </a:ext>
            </a:extLst>
          </p:cNvPr>
          <p:cNvSpPr txBox="1"/>
          <p:nvPr/>
        </p:nvSpPr>
        <p:spPr>
          <a:xfrm>
            <a:off x="3793316" y="2718538"/>
            <a:ext cx="636835" cy="369332"/>
          </a:xfrm>
          <a:prstGeom prst="rect">
            <a:avLst/>
          </a:prstGeom>
          <a:noFill/>
        </p:spPr>
        <p:txBody>
          <a:bodyPr wrap="square">
            <a:spAutoFit/>
          </a:bodyPr>
          <a:lstStyle/>
          <a:p>
            <a:r>
              <a:rPr lang="en-US" altLang="zh-CN" b="1" dirty="0">
                <a:solidFill>
                  <a:srgbClr val="00B050"/>
                </a:solidFill>
              </a:rPr>
              <a:t>Edge</a:t>
            </a:r>
            <a:endParaRPr lang="zh-CN" altLang="en-US" b="1" dirty="0">
              <a:solidFill>
                <a:srgbClr val="00B050"/>
              </a:solidFill>
            </a:endParaRPr>
          </a:p>
        </p:txBody>
      </p:sp>
      <p:cxnSp>
        <p:nvCxnSpPr>
          <p:cNvPr id="65" name="Straight Arrow Connector 64">
            <a:extLst>
              <a:ext uri="{FF2B5EF4-FFF2-40B4-BE49-F238E27FC236}">
                <a16:creationId xmlns:a16="http://schemas.microsoft.com/office/drawing/2014/main" id="{4BA48175-99ED-2607-C68E-F24A44B19EE4}"/>
              </a:ext>
            </a:extLst>
          </p:cNvPr>
          <p:cNvCxnSpPr>
            <a:cxnSpLocks/>
            <a:stCxn id="64" idx="3"/>
          </p:cNvCxnSpPr>
          <p:nvPr/>
        </p:nvCxnSpPr>
        <p:spPr>
          <a:xfrm>
            <a:off x="4430151" y="2903204"/>
            <a:ext cx="526376" cy="25510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51AAB942-4974-4989-C3D5-1C0381D3F7A7}"/>
              </a:ext>
            </a:extLst>
          </p:cNvPr>
          <p:cNvSpPr txBox="1"/>
          <p:nvPr/>
        </p:nvSpPr>
        <p:spPr>
          <a:xfrm>
            <a:off x="401451" y="2594065"/>
            <a:ext cx="1477915" cy="369332"/>
          </a:xfrm>
          <a:prstGeom prst="rect">
            <a:avLst/>
          </a:prstGeom>
          <a:noFill/>
        </p:spPr>
        <p:txBody>
          <a:bodyPr wrap="square">
            <a:spAutoFit/>
          </a:bodyPr>
          <a:lstStyle/>
          <a:p>
            <a:r>
              <a:rPr lang="en-US" altLang="zh-CN" b="1" dirty="0">
                <a:solidFill>
                  <a:srgbClr val="7030A0"/>
                </a:solidFill>
              </a:rPr>
              <a:t>Direction</a:t>
            </a:r>
            <a:endParaRPr lang="zh-CN" altLang="en-US" b="1" dirty="0">
              <a:solidFill>
                <a:srgbClr val="7030A0"/>
              </a:solidFill>
            </a:endParaRPr>
          </a:p>
        </p:txBody>
      </p:sp>
      <p:cxnSp>
        <p:nvCxnSpPr>
          <p:cNvPr id="70" name="Straight Arrow Connector 69">
            <a:extLst>
              <a:ext uri="{FF2B5EF4-FFF2-40B4-BE49-F238E27FC236}">
                <a16:creationId xmlns:a16="http://schemas.microsoft.com/office/drawing/2014/main" id="{6D9042B9-AB4C-BF85-64A9-97626C16CFFD}"/>
              </a:ext>
            </a:extLst>
          </p:cNvPr>
          <p:cNvCxnSpPr>
            <a:cxnSpLocks/>
          </p:cNvCxnSpPr>
          <p:nvPr/>
        </p:nvCxnSpPr>
        <p:spPr>
          <a:xfrm>
            <a:off x="1378586" y="2826593"/>
            <a:ext cx="487723" cy="23427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379E60CB-9ACA-2693-C61B-613C027EE84E}"/>
              </a:ext>
            </a:extLst>
          </p:cNvPr>
          <p:cNvSpPr/>
          <p:nvPr/>
        </p:nvSpPr>
        <p:spPr>
          <a:xfrm>
            <a:off x="5842073" y="2567477"/>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3" name="Straight Arrow Connector 72">
            <a:extLst>
              <a:ext uri="{FF2B5EF4-FFF2-40B4-BE49-F238E27FC236}">
                <a16:creationId xmlns:a16="http://schemas.microsoft.com/office/drawing/2014/main" id="{36DE6CAB-48EC-4AAC-F2D8-97B69CEC9D26}"/>
              </a:ext>
            </a:extLst>
          </p:cNvPr>
          <p:cNvCxnSpPr>
            <a:cxnSpLocks/>
            <a:endCxn id="72" idx="3"/>
          </p:cNvCxnSpPr>
          <p:nvPr/>
        </p:nvCxnSpPr>
        <p:spPr>
          <a:xfrm flipV="1">
            <a:off x="5583641" y="2669292"/>
            <a:ext cx="275901" cy="53135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E4821749-FFC5-AF64-FDE2-5E59334C991F}"/>
              </a:ext>
            </a:extLst>
          </p:cNvPr>
          <p:cNvSpPr txBox="1"/>
          <p:nvPr/>
        </p:nvSpPr>
        <p:spPr>
          <a:xfrm>
            <a:off x="1759997" y="3290110"/>
            <a:ext cx="456770" cy="369332"/>
          </a:xfrm>
          <a:prstGeom prst="rect">
            <a:avLst/>
          </a:prstGeom>
          <a:noFill/>
        </p:spPr>
        <p:txBody>
          <a:bodyPr wrap="square">
            <a:spAutoFit/>
          </a:bodyPr>
          <a:lstStyle/>
          <a:p>
            <a:r>
              <a:rPr lang="en-US" altLang="zh-CN" b="1" dirty="0">
                <a:solidFill>
                  <a:srgbClr val="7030A0"/>
                </a:solidFill>
              </a:rPr>
              <a:t>A</a:t>
            </a:r>
            <a:endParaRPr lang="zh-CN" altLang="en-US" b="1" dirty="0">
              <a:solidFill>
                <a:srgbClr val="7030A0"/>
              </a:solidFill>
            </a:endParaRPr>
          </a:p>
        </p:txBody>
      </p:sp>
      <p:sp>
        <p:nvSpPr>
          <p:cNvPr id="79" name="TextBox 78">
            <a:extLst>
              <a:ext uri="{FF2B5EF4-FFF2-40B4-BE49-F238E27FC236}">
                <a16:creationId xmlns:a16="http://schemas.microsoft.com/office/drawing/2014/main" id="{C1CA03F8-31BF-032A-513A-D0D89FC71445}"/>
              </a:ext>
            </a:extLst>
          </p:cNvPr>
          <p:cNvSpPr txBox="1"/>
          <p:nvPr/>
        </p:nvSpPr>
        <p:spPr>
          <a:xfrm>
            <a:off x="1954875" y="2734142"/>
            <a:ext cx="456770" cy="369332"/>
          </a:xfrm>
          <a:prstGeom prst="rect">
            <a:avLst/>
          </a:prstGeom>
          <a:noFill/>
        </p:spPr>
        <p:txBody>
          <a:bodyPr wrap="square">
            <a:spAutoFit/>
          </a:bodyPr>
          <a:lstStyle/>
          <a:p>
            <a:r>
              <a:rPr lang="en-US" altLang="zh-CN" b="1" dirty="0">
                <a:solidFill>
                  <a:srgbClr val="7030A0"/>
                </a:solidFill>
              </a:rPr>
              <a:t>B</a:t>
            </a:r>
            <a:endParaRPr lang="zh-CN" altLang="en-US" b="1" dirty="0">
              <a:solidFill>
                <a:srgbClr val="7030A0"/>
              </a:solidFill>
            </a:endParaRPr>
          </a:p>
        </p:txBody>
      </p:sp>
      <p:sp>
        <p:nvSpPr>
          <p:cNvPr id="81" name="TextBox 80">
            <a:extLst>
              <a:ext uri="{FF2B5EF4-FFF2-40B4-BE49-F238E27FC236}">
                <a16:creationId xmlns:a16="http://schemas.microsoft.com/office/drawing/2014/main" id="{271893A8-D2D3-CDC0-4BCE-A28B73D5156B}"/>
              </a:ext>
            </a:extLst>
          </p:cNvPr>
          <p:cNvSpPr txBox="1"/>
          <p:nvPr/>
        </p:nvSpPr>
        <p:spPr>
          <a:xfrm>
            <a:off x="88071" y="3059277"/>
            <a:ext cx="1636314" cy="1200329"/>
          </a:xfrm>
          <a:prstGeom prst="rect">
            <a:avLst/>
          </a:prstGeom>
          <a:noFill/>
        </p:spPr>
        <p:txBody>
          <a:bodyPr wrap="square" rtlCol="0">
            <a:spAutoFit/>
          </a:bodyPr>
          <a:lstStyle/>
          <a:p>
            <a:r>
              <a:rPr lang="en-US" altLang="zh-CN" b="1" dirty="0">
                <a:solidFill>
                  <a:srgbClr val="7030A0"/>
                </a:solidFill>
              </a:rPr>
              <a:t>B is the neighbor of A,</a:t>
            </a:r>
          </a:p>
          <a:p>
            <a:r>
              <a:rPr lang="en-US" altLang="zh-CN" b="1" dirty="0">
                <a:solidFill>
                  <a:srgbClr val="7030A0"/>
                </a:solidFill>
              </a:rPr>
              <a:t>A is </a:t>
            </a:r>
            <a:r>
              <a:rPr lang="en-US" altLang="zh-CN" b="1" dirty="0">
                <a:solidFill>
                  <a:srgbClr val="FF0000"/>
                </a:solidFill>
              </a:rPr>
              <a:t>not</a:t>
            </a:r>
            <a:r>
              <a:rPr lang="en-US" altLang="zh-CN" b="1" dirty="0">
                <a:solidFill>
                  <a:srgbClr val="7030A0"/>
                </a:solidFill>
              </a:rPr>
              <a:t> the neighbor of B</a:t>
            </a:r>
            <a:endParaRPr lang="zh-CN" altLang="en-US" b="1" dirty="0">
              <a:solidFill>
                <a:srgbClr val="7030A0"/>
              </a:solidFill>
            </a:endParaRPr>
          </a:p>
        </p:txBody>
      </p:sp>
    </p:spTree>
    <p:extLst>
      <p:ext uri="{BB962C8B-B14F-4D97-AF65-F5344CB8AC3E}">
        <p14:creationId xmlns:p14="http://schemas.microsoft.com/office/powerpoint/2010/main" val="315148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24551-1B56-E811-ACAF-95E31DC69BE7}"/>
              </a:ext>
            </a:extLst>
          </p:cNvPr>
          <p:cNvSpPr>
            <a:spLocks noGrp="1"/>
          </p:cNvSpPr>
          <p:nvPr>
            <p:ph type="title"/>
          </p:nvPr>
        </p:nvSpPr>
        <p:spPr>
          <a:xfrm>
            <a:off x="628650" y="25492"/>
            <a:ext cx="7886700" cy="1325563"/>
          </a:xfrm>
        </p:spPr>
        <p:txBody>
          <a:bodyPr/>
          <a:lstStyle/>
          <a:p>
            <a:r>
              <a:rPr lang="en-US" altLang="zh-CN" b="1" dirty="0"/>
              <a:t>How does graph work? </a:t>
            </a:r>
            <a:endParaRPr lang="zh-CN" altLang="en-US" b="1" dirty="0"/>
          </a:p>
        </p:txBody>
      </p:sp>
      <p:sp>
        <p:nvSpPr>
          <p:cNvPr id="3" name="Content Placeholder 2">
            <a:extLst>
              <a:ext uri="{FF2B5EF4-FFF2-40B4-BE49-F238E27FC236}">
                <a16:creationId xmlns:a16="http://schemas.microsoft.com/office/drawing/2014/main" id="{7A8103C8-5E62-AC97-B6B2-695A058AC7AE}"/>
              </a:ext>
            </a:extLst>
          </p:cNvPr>
          <p:cNvSpPr>
            <a:spLocks noGrp="1"/>
          </p:cNvSpPr>
          <p:nvPr>
            <p:ph idx="1"/>
          </p:nvPr>
        </p:nvSpPr>
        <p:spPr>
          <a:xfrm>
            <a:off x="628650" y="1527142"/>
            <a:ext cx="7886700" cy="4649821"/>
          </a:xfrm>
        </p:spPr>
        <p:txBody>
          <a:bodyPr>
            <a:normAutofit/>
          </a:bodyPr>
          <a:lstStyle/>
          <a:p>
            <a:r>
              <a:rPr lang="en-US" altLang="zh-CN" sz="2000" dirty="0"/>
              <a:t>Goal: find the longest path  from a root cell </a:t>
            </a:r>
            <a:r>
              <a:rPr lang="en-US" altLang="zh-CN" sz="2000" dirty="0">
                <a:sym typeface="Wingdings" panose="05000000000000000000" pitchFamily="2" charset="2"/>
              </a:rPr>
              <a:t></a:t>
            </a:r>
            <a:r>
              <a:rPr lang="en-US" altLang="zh-CN" sz="2000" b="1" dirty="0"/>
              <a:t>longest Path problem</a:t>
            </a:r>
            <a:endParaRPr lang="zh-CN" altLang="en-US" sz="2000" dirty="0"/>
          </a:p>
          <a:p>
            <a:endParaRPr lang="zh-CN" altLang="en-US" sz="2000" dirty="0"/>
          </a:p>
        </p:txBody>
      </p:sp>
      <p:sp>
        <p:nvSpPr>
          <p:cNvPr id="4" name="Slide Number Placeholder 3">
            <a:extLst>
              <a:ext uri="{FF2B5EF4-FFF2-40B4-BE49-F238E27FC236}">
                <a16:creationId xmlns:a16="http://schemas.microsoft.com/office/drawing/2014/main" id="{8F4C8C83-9731-CEC3-21E0-D5E7D6595945}"/>
              </a:ext>
            </a:extLst>
          </p:cNvPr>
          <p:cNvSpPr>
            <a:spLocks noGrp="1"/>
          </p:cNvSpPr>
          <p:nvPr>
            <p:ph type="sldNum" sz="quarter" idx="12"/>
          </p:nvPr>
        </p:nvSpPr>
        <p:spPr/>
        <p:txBody>
          <a:bodyPr/>
          <a:lstStyle/>
          <a:p>
            <a:fld id="{E51E8B2C-F8D6-324D-8D6E-98CE3E2F89A0}" type="slidenum">
              <a:rPr lang="en-US" smtClean="0"/>
              <a:t>6</a:t>
            </a:fld>
            <a:endParaRPr lang="en-US"/>
          </a:p>
        </p:txBody>
      </p:sp>
      <p:cxnSp>
        <p:nvCxnSpPr>
          <p:cNvPr id="6" name="Straight Connector 5">
            <a:extLst>
              <a:ext uri="{FF2B5EF4-FFF2-40B4-BE49-F238E27FC236}">
                <a16:creationId xmlns:a16="http://schemas.microsoft.com/office/drawing/2014/main" id="{B3B30052-66F7-ECAE-B09A-3BA2BC066321}"/>
              </a:ext>
            </a:extLst>
          </p:cNvPr>
          <p:cNvCxnSpPr/>
          <p:nvPr/>
        </p:nvCxnSpPr>
        <p:spPr>
          <a:xfrm>
            <a:off x="1298654" y="2631650"/>
            <a:ext cx="63913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317BD10-DAC4-A916-340A-B866C019BB06}"/>
              </a:ext>
            </a:extLst>
          </p:cNvPr>
          <p:cNvCxnSpPr/>
          <p:nvPr/>
        </p:nvCxnSpPr>
        <p:spPr>
          <a:xfrm>
            <a:off x="1298654" y="3208256"/>
            <a:ext cx="63913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EC65A8-3E48-E964-4C8E-89D01C0331D6}"/>
              </a:ext>
            </a:extLst>
          </p:cNvPr>
          <p:cNvCxnSpPr/>
          <p:nvPr/>
        </p:nvCxnSpPr>
        <p:spPr>
          <a:xfrm>
            <a:off x="1298654" y="3775436"/>
            <a:ext cx="63913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D489F9-1C76-D000-6B5E-DB503EA854EB}"/>
              </a:ext>
            </a:extLst>
          </p:cNvPr>
          <p:cNvCxnSpPr/>
          <p:nvPr/>
        </p:nvCxnSpPr>
        <p:spPr>
          <a:xfrm>
            <a:off x="1308080" y="4350470"/>
            <a:ext cx="639137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EC7D84D-9A3E-A477-8F8A-919548E0DE62}"/>
              </a:ext>
            </a:extLst>
          </p:cNvPr>
          <p:cNvSpPr/>
          <p:nvPr/>
        </p:nvSpPr>
        <p:spPr>
          <a:xfrm>
            <a:off x="2250761" y="2554665"/>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Oval 10">
            <a:extLst>
              <a:ext uri="{FF2B5EF4-FFF2-40B4-BE49-F238E27FC236}">
                <a16:creationId xmlns:a16="http://schemas.microsoft.com/office/drawing/2014/main" id="{76D1C9AB-EC1F-BAA4-83E6-6CEC2F0E87C9}"/>
              </a:ext>
            </a:extLst>
          </p:cNvPr>
          <p:cNvSpPr/>
          <p:nvPr/>
        </p:nvSpPr>
        <p:spPr>
          <a:xfrm>
            <a:off x="2988998" y="2567477"/>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Oval 11">
            <a:extLst>
              <a:ext uri="{FF2B5EF4-FFF2-40B4-BE49-F238E27FC236}">
                <a16:creationId xmlns:a16="http://schemas.microsoft.com/office/drawing/2014/main" id="{C820923A-C0F1-363C-688E-C4AD22E963DF}"/>
              </a:ext>
            </a:extLst>
          </p:cNvPr>
          <p:cNvSpPr/>
          <p:nvPr/>
        </p:nvSpPr>
        <p:spPr>
          <a:xfrm>
            <a:off x="5174665" y="2554665"/>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Oval 13">
            <a:extLst>
              <a:ext uri="{FF2B5EF4-FFF2-40B4-BE49-F238E27FC236}">
                <a16:creationId xmlns:a16="http://schemas.microsoft.com/office/drawing/2014/main" id="{89A12FC7-040B-CD78-743A-7865B12919CE}"/>
              </a:ext>
            </a:extLst>
          </p:cNvPr>
          <p:cNvSpPr/>
          <p:nvPr/>
        </p:nvSpPr>
        <p:spPr>
          <a:xfrm>
            <a:off x="2191119" y="3148614"/>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Oval 14">
            <a:extLst>
              <a:ext uri="{FF2B5EF4-FFF2-40B4-BE49-F238E27FC236}">
                <a16:creationId xmlns:a16="http://schemas.microsoft.com/office/drawing/2014/main" id="{60D83BC1-6CE5-FBC2-F1A9-3480335111A7}"/>
              </a:ext>
            </a:extLst>
          </p:cNvPr>
          <p:cNvSpPr/>
          <p:nvPr/>
        </p:nvSpPr>
        <p:spPr>
          <a:xfrm>
            <a:off x="3143226" y="3162692"/>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15">
            <a:extLst>
              <a:ext uri="{FF2B5EF4-FFF2-40B4-BE49-F238E27FC236}">
                <a16:creationId xmlns:a16="http://schemas.microsoft.com/office/drawing/2014/main" id="{72383EE5-3978-4E20-16AA-9D9200776864}"/>
              </a:ext>
            </a:extLst>
          </p:cNvPr>
          <p:cNvSpPr/>
          <p:nvPr/>
        </p:nvSpPr>
        <p:spPr>
          <a:xfrm>
            <a:off x="1988382" y="3723648"/>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Oval 16">
            <a:extLst>
              <a:ext uri="{FF2B5EF4-FFF2-40B4-BE49-F238E27FC236}">
                <a16:creationId xmlns:a16="http://schemas.microsoft.com/office/drawing/2014/main" id="{A749C4C6-022E-F6B8-3B9B-F1C5AE24AF65}"/>
              </a:ext>
            </a:extLst>
          </p:cNvPr>
          <p:cNvSpPr/>
          <p:nvPr/>
        </p:nvSpPr>
        <p:spPr>
          <a:xfrm>
            <a:off x="3048640" y="3715794"/>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7">
            <a:extLst>
              <a:ext uri="{FF2B5EF4-FFF2-40B4-BE49-F238E27FC236}">
                <a16:creationId xmlns:a16="http://schemas.microsoft.com/office/drawing/2014/main" id="{C4F31216-99F4-08A4-01E8-A68CF009D8E0}"/>
              </a:ext>
            </a:extLst>
          </p:cNvPr>
          <p:cNvSpPr/>
          <p:nvPr/>
        </p:nvSpPr>
        <p:spPr>
          <a:xfrm>
            <a:off x="3043866" y="4268896"/>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val 18">
            <a:extLst>
              <a:ext uri="{FF2B5EF4-FFF2-40B4-BE49-F238E27FC236}">
                <a16:creationId xmlns:a16="http://schemas.microsoft.com/office/drawing/2014/main" id="{2A153E8B-C000-3C14-F49F-1C573767DD5B}"/>
              </a:ext>
            </a:extLst>
          </p:cNvPr>
          <p:cNvSpPr/>
          <p:nvPr/>
        </p:nvSpPr>
        <p:spPr>
          <a:xfrm>
            <a:off x="4938653" y="3139189"/>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19">
            <a:extLst>
              <a:ext uri="{FF2B5EF4-FFF2-40B4-BE49-F238E27FC236}">
                <a16:creationId xmlns:a16="http://schemas.microsoft.com/office/drawing/2014/main" id="{57FEF249-0592-3E70-BFBE-66421C3665A7}"/>
              </a:ext>
            </a:extLst>
          </p:cNvPr>
          <p:cNvSpPr/>
          <p:nvPr/>
        </p:nvSpPr>
        <p:spPr>
          <a:xfrm>
            <a:off x="5542286" y="3139189"/>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Oval 20">
            <a:extLst>
              <a:ext uri="{FF2B5EF4-FFF2-40B4-BE49-F238E27FC236}">
                <a16:creationId xmlns:a16="http://schemas.microsoft.com/office/drawing/2014/main" id="{46BBF780-7996-C11E-9BD6-B7BBDDAA672C}"/>
              </a:ext>
            </a:extLst>
          </p:cNvPr>
          <p:cNvSpPr/>
          <p:nvPr/>
        </p:nvSpPr>
        <p:spPr>
          <a:xfrm>
            <a:off x="5160464" y="3715794"/>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Oval 21">
            <a:extLst>
              <a:ext uri="{FF2B5EF4-FFF2-40B4-BE49-F238E27FC236}">
                <a16:creationId xmlns:a16="http://schemas.microsoft.com/office/drawing/2014/main" id="{F72A363E-A1E6-BB7E-550B-4CB7F7322F33}"/>
              </a:ext>
            </a:extLst>
          </p:cNvPr>
          <p:cNvSpPr/>
          <p:nvPr/>
        </p:nvSpPr>
        <p:spPr>
          <a:xfrm>
            <a:off x="5368012" y="4268896"/>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Oval 22">
            <a:extLst>
              <a:ext uri="{FF2B5EF4-FFF2-40B4-BE49-F238E27FC236}">
                <a16:creationId xmlns:a16="http://schemas.microsoft.com/office/drawing/2014/main" id="{9C2F4E37-7A15-C64A-213B-D787E52DF7A0}"/>
              </a:ext>
            </a:extLst>
          </p:cNvPr>
          <p:cNvSpPr/>
          <p:nvPr/>
        </p:nvSpPr>
        <p:spPr>
          <a:xfrm>
            <a:off x="6444585" y="3148734"/>
            <a:ext cx="119284" cy="11928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Oval 23">
            <a:extLst>
              <a:ext uri="{FF2B5EF4-FFF2-40B4-BE49-F238E27FC236}">
                <a16:creationId xmlns:a16="http://schemas.microsoft.com/office/drawing/2014/main" id="{72E21BA7-FADE-47AE-5B1D-406023A50364}"/>
              </a:ext>
            </a:extLst>
          </p:cNvPr>
          <p:cNvSpPr/>
          <p:nvPr/>
        </p:nvSpPr>
        <p:spPr>
          <a:xfrm>
            <a:off x="6360829" y="3709690"/>
            <a:ext cx="119284" cy="11928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Oval 24">
            <a:extLst>
              <a:ext uri="{FF2B5EF4-FFF2-40B4-BE49-F238E27FC236}">
                <a16:creationId xmlns:a16="http://schemas.microsoft.com/office/drawing/2014/main" id="{1DFD8666-AE2C-99BB-0B88-9EC0DA46F0C8}"/>
              </a:ext>
            </a:extLst>
          </p:cNvPr>
          <p:cNvSpPr/>
          <p:nvPr/>
        </p:nvSpPr>
        <p:spPr>
          <a:xfrm>
            <a:off x="6196911" y="4268896"/>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Oval 25">
            <a:extLst>
              <a:ext uri="{FF2B5EF4-FFF2-40B4-BE49-F238E27FC236}">
                <a16:creationId xmlns:a16="http://schemas.microsoft.com/office/drawing/2014/main" id="{21D12E8D-8D5B-38B2-CEEB-E2EB31B431D3}"/>
              </a:ext>
            </a:extLst>
          </p:cNvPr>
          <p:cNvSpPr/>
          <p:nvPr/>
        </p:nvSpPr>
        <p:spPr>
          <a:xfrm>
            <a:off x="6630385" y="4290828"/>
            <a:ext cx="119284" cy="11928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Straight Arrow Connector 27">
            <a:extLst>
              <a:ext uri="{FF2B5EF4-FFF2-40B4-BE49-F238E27FC236}">
                <a16:creationId xmlns:a16="http://schemas.microsoft.com/office/drawing/2014/main" id="{C47D82F8-8A3C-D038-59E4-DF1F006C210C}"/>
              </a:ext>
            </a:extLst>
          </p:cNvPr>
          <p:cNvCxnSpPr>
            <a:stCxn id="14" idx="0"/>
            <a:endCxn id="10" idx="4"/>
          </p:cNvCxnSpPr>
          <p:nvPr/>
        </p:nvCxnSpPr>
        <p:spPr>
          <a:xfrm flipV="1">
            <a:off x="2250761" y="2673949"/>
            <a:ext cx="59642" cy="474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243F738-F092-BE54-4CC0-7C879606902B}"/>
              </a:ext>
            </a:extLst>
          </p:cNvPr>
          <p:cNvCxnSpPr>
            <a:cxnSpLocks/>
            <a:endCxn id="14" idx="3"/>
          </p:cNvCxnSpPr>
          <p:nvPr/>
        </p:nvCxnSpPr>
        <p:spPr>
          <a:xfrm flipV="1">
            <a:off x="2057493" y="3250429"/>
            <a:ext cx="151095" cy="503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F11194C-77B9-8DC8-BC2A-36CECD933826}"/>
              </a:ext>
            </a:extLst>
          </p:cNvPr>
          <p:cNvCxnSpPr>
            <a:cxnSpLocks/>
            <a:endCxn id="11" idx="4"/>
          </p:cNvCxnSpPr>
          <p:nvPr/>
        </p:nvCxnSpPr>
        <p:spPr>
          <a:xfrm flipH="1" flipV="1">
            <a:off x="3048640" y="2686761"/>
            <a:ext cx="143745" cy="510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92DCD7E-8254-EC93-F484-0FD2713C424A}"/>
              </a:ext>
            </a:extLst>
          </p:cNvPr>
          <p:cNvCxnSpPr/>
          <p:nvPr/>
        </p:nvCxnSpPr>
        <p:spPr>
          <a:xfrm flipV="1">
            <a:off x="3129105" y="3250429"/>
            <a:ext cx="59642" cy="474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14A3A75-6C20-DB21-F447-3C33A50C1873}"/>
              </a:ext>
            </a:extLst>
          </p:cNvPr>
          <p:cNvCxnSpPr>
            <a:cxnSpLocks/>
            <a:endCxn id="17" idx="4"/>
          </p:cNvCxnSpPr>
          <p:nvPr/>
        </p:nvCxnSpPr>
        <p:spPr>
          <a:xfrm flipV="1">
            <a:off x="3099284" y="3835078"/>
            <a:ext cx="8998" cy="436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9EC53A9-BB54-1499-D3A7-E5B6E79A1748}"/>
              </a:ext>
            </a:extLst>
          </p:cNvPr>
          <p:cNvCxnSpPr>
            <a:cxnSpLocks/>
            <a:endCxn id="12" idx="3"/>
          </p:cNvCxnSpPr>
          <p:nvPr/>
        </p:nvCxnSpPr>
        <p:spPr>
          <a:xfrm flipV="1">
            <a:off x="5008778" y="2656480"/>
            <a:ext cx="183356" cy="514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A0A9B62-7DDC-DED8-B3B0-0D1B9DA61015}"/>
              </a:ext>
            </a:extLst>
          </p:cNvPr>
          <p:cNvCxnSpPr>
            <a:cxnSpLocks/>
            <a:stCxn id="20" idx="1"/>
            <a:endCxn id="12" idx="5"/>
          </p:cNvCxnSpPr>
          <p:nvPr/>
        </p:nvCxnSpPr>
        <p:spPr>
          <a:xfrm flipH="1" flipV="1">
            <a:off x="5276480" y="2656480"/>
            <a:ext cx="283275" cy="50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5460F5C-186E-B7C1-79BC-EEB34A1BB1E0}"/>
              </a:ext>
            </a:extLst>
          </p:cNvPr>
          <p:cNvCxnSpPr>
            <a:cxnSpLocks/>
            <a:endCxn id="19" idx="5"/>
          </p:cNvCxnSpPr>
          <p:nvPr/>
        </p:nvCxnSpPr>
        <p:spPr>
          <a:xfrm flipH="1" flipV="1">
            <a:off x="5040468" y="3241004"/>
            <a:ext cx="198571" cy="513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D0138E9-8A6D-8920-CDCA-1532A8F6F949}"/>
              </a:ext>
            </a:extLst>
          </p:cNvPr>
          <p:cNvCxnSpPr>
            <a:cxnSpLocks/>
            <a:endCxn id="20" idx="3"/>
          </p:cNvCxnSpPr>
          <p:nvPr/>
        </p:nvCxnSpPr>
        <p:spPr>
          <a:xfrm flipV="1">
            <a:off x="5249927" y="3241004"/>
            <a:ext cx="309828" cy="456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E2909AC-BC8A-3860-9048-AC6AA3E08252}"/>
              </a:ext>
            </a:extLst>
          </p:cNvPr>
          <p:cNvCxnSpPr>
            <a:cxnSpLocks/>
            <a:stCxn id="24" idx="0"/>
          </p:cNvCxnSpPr>
          <p:nvPr/>
        </p:nvCxnSpPr>
        <p:spPr>
          <a:xfrm flipV="1">
            <a:off x="6420471" y="3232156"/>
            <a:ext cx="79061" cy="477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EFB6FBF-37AE-CAC1-C04E-64FFA7324881}"/>
              </a:ext>
            </a:extLst>
          </p:cNvPr>
          <p:cNvCxnSpPr>
            <a:cxnSpLocks/>
            <a:endCxn id="24" idx="3"/>
          </p:cNvCxnSpPr>
          <p:nvPr/>
        </p:nvCxnSpPr>
        <p:spPr>
          <a:xfrm flipV="1">
            <a:off x="6276378" y="3811505"/>
            <a:ext cx="101920" cy="479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189EFC1-3CD8-67EF-6BE8-C66A7ED23FB4}"/>
              </a:ext>
            </a:extLst>
          </p:cNvPr>
          <p:cNvCxnSpPr>
            <a:cxnSpLocks/>
            <a:endCxn id="24" idx="4"/>
          </p:cNvCxnSpPr>
          <p:nvPr/>
        </p:nvCxnSpPr>
        <p:spPr>
          <a:xfrm flipH="1" flipV="1">
            <a:off x="6420471" y="3828974"/>
            <a:ext cx="260965" cy="47131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33ACBB7-F040-F2A0-F280-AD489ACB299A}"/>
              </a:ext>
            </a:extLst>
          </p:cNvPr>
          <p:cNvCxnSpPr>
            <a:cxnSpLocks/>
            <a:endCxn id="21" idx="5"/>
          </p:cNvCxnSpPr>
          <p:nvPr/>
        </p:nvCxnSpPr>
        <p:spPr>
          <a:xfrm flipH="1" flipV="1">
            <a:off x="5262279" y="3817609"/>
            <a:ext cx="166577" cy="454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D4A0973-62ED-230B-880C-10330A5A0C3B}"/>
              </a:ext>
            </a:extLst>
          </p:cNvPr>
          <p:cNvSpPr txBox="1"/>
          <p:nvPr/>
        </p:nvSpPr>
        <p:spPr>
          <a:xfrm>
            <a:off x="1222530" y="4875263"/>
            <a:ext cx="3720442" cy="400110"/>
          </a:xfrm>
          <a:prstGeom prst="rect">
            <a:avLst/>
          </a:prstGeom>
          <a:noFill/>
        </p:spPr>
        <p:txBody>
          <a:bodyPr wrap="none" rtlCol="0">
            <a:spAutoFit/>
          </a:bodyPr>
          <a:lstStyle/>
          <a:p>
            <a:r>
              <a:rPr lang="en-US" altLang="zh-CN" sz="2000" b="1" dirty="0"/>
              <a:t>Each cell has an initial state value</a:t>
            </a:r>
          </a:p>
        </p:txBody>
      </p:sp>
      <p:sp>
        <p:nvSpPr>
          <p:cNvPr id="30" name="TextBox 29">
            <a:extLst>
              <a:ext uri="{FF2B5EF4-FFF2-40B4-BE49-F238E27FC236}">
                <a16:creationId xmlns:a16="http://schemas.microsoft.com/office/drawing/2014/main" id="{8E768281-78BE-EDD4-1383-AAA481BB6496}"/>
              </a:ext>
            </a:extLst>
          </p:cNvPr>
          <p:cNvSpPr txBox="1"/>
          <p:nvPr/>
        </p:nvSpPr>
        <p:spPr>
          <a:xfrm>
            <a:off x="1978896" y="2696795"/>
            <a:ext cx="301686" cy="369332"/>
          </a:xfrm>
          <a:prstGeom prst="rect">
            <a:avLst/>
          </a:prstGeom>
          <a:noFill/>
        </p:spPr>
        <p:txBody>
          <a:bodyPr wrap="none" rtlCol="0">
            <a:spAutoFit/>
          </a:bodyPr>
          <a:lstStyle/>
          <a:p>
            <a:r>
              <a:rPr lang="en-US" altLang="zh-CN" dirty="0"/>
              <a:t>0</a:t>
            </a:r>
            <a:endParaRPr lang="zh-CN" altLang="en-US" dirty="0"/>
          </a:p>
        </p:txBody>
      </p:sp>
      <p:sp>
        <p:nvSpPr>
          <p:cNvPr id="32" name="TextBox 31">
            <a:extLst>
              <a:ext uri="{FF2B5EF4-FFF2-40B4-BE49-F238E27FC236}">
                <a16:creationId xmlns:a16="http://schemas.microsoft.com/office/drawing/2014/main" id="{71FC1DAC-46CC-CE6A-B87D-59019D2FA3FD}"/>
              </a:ext>
            </a:extLst>
          </p:cNvPr>
          <p:cNvSpPr txBox="1"/>
          <p:nvPr/>
        </p:nvSpPr>
        <p:spPr>
          <a:xfrm>
            <a:off x="1787597" y="3321443"/>
            <a:ext cx="301686" cy="369332"/>
          </a:xfrm>
          <a:prstGeom prst="rect">
            <a:avLst/>
          </a:prstGeom>
          <a:noFill/>
        </p:spPr>
        <p:txBody>
          <a:bodyPr wrap="none" rtlCol="0">
            <a:spAutoFit/>
          </a:bodyPr>
          <a:lstStyle/>
          <a:p>
            <a:r>
              <a:rPr lang="en-US" altLang="zh-CN" dirty="0"/>
              <a:t>0</a:t>
            </a:r>
            <a:endParaRPr lang="zh-CN" altLang="en-US" dirty="0"/>
          </a:p>
        </p:txBody>
      </p:sp>
      <p:sp>
        <p:nvSpPr>
          <p:cNvPr id="35" name="TextBox 34">
            <a:extLst>
              <a:ext uri="{FF2B5EF4-FFF2-40B4-BE49-F238E27FC236}">
                <a16:creationId xmlns:a16="http://schemas.microsoft.com/office/drawing/2014/main" id="{F24ED3FD-D1F7-9D72-2503-DDCCD786E61A}"/>
              </a:ext>
            </a:extLst>
          </p:cNvPr>
          <p:cNvSpPr txBox="1"/>
          <p:nvPr/>
        </p:nvSpPr>
        <p:spPr>
          <a:xfrm>
            <a:off x="2731008" y="2696827"/>
            <a:ext cx="301686" cy="369332"/>
          </a:xfrm>
          <a:prstGeom prst="rect">
            <a:avLst/>
          </a:prstGeom>
          <a:noFill/>
        </p:spPr>
        <p:txBody>
          <a:bodyPr wrap="none" rtlCol="0">
            <a:spAutoFit/>
          </a:bodyPr>
          <a:lstStyle/>
          <a:p>
            <a:r>
              <a:rPr lang="en-US" altLang="zh-CN" dirty="0"/>
              <a:t>0</a:t>
            </a:r>
            <a:endParaRPr lang="zh-CN" altLang="en-US" dirty="0"/>
          </a:p>
        </p:txBody>
      </p:sp>
      <p:sp>
        <p:nvSpPr>
          <p:cNvPr id="37" name="TextBox 36">
            <a:extLst>
              <a:ext uri="{FF2B5EF4-FFF2-40B4-BE49-F238E27FC236}">
                <a16:creationId xmlns:a16="http://schemas.microsoft.com/office/drawing/2014/main" id="{00E9680C-B5BB-578D-EDA7-880027786488}"/>
              </a:ext>
            </a:extLst>
          </p:cNvPr>
          <p:cNvSpPr txBox="1"/>
          <p:nvPr/>
        </p:nvSpPr>
        <p:spPr>
          <a:xfrm>
            <a:off x="2787187" y="3329273"/>
            <a:ext cx="301686" cy="369332"/>
          </a:xfrm>
          <a:prstGeom prst="rect">
            <a:avLst/>
          </a:prstGeom>
          <a:noFill/>
        </p:spPr>
        <p:txBody>
          <a:bodyPr wrap="none" rtlCol="0">
            <a:spAutoFit/>
          </a:bodyPr>
          <a:lstStyle/>
          <a:p>
            <a:r>
              <a:rPr lang="en-US" altLang="zh-CN" dirty="0"/>
              <a:t>0</a:t>
            </a:r>
            <a:endParaRPr lang="zh-CN" altLang="en-US" dirty="0"/>
          </a:p>
        </p:txBody>
      </p:sp>
      <p:sp>
        <p:nvSpPr>
          <p:cNvPr id="39" name="TextBox 38">
            <a:extLst>
              <a:ext uri="{FF2B5EF4-FFF2-40B4-BE49-F238E27FC236}">
                <a16:creationId xmlns:a16="http://schemas.microsoft.com/office/drawing/2014/main" id="{AB8EF032-1D71-2AE4-DC8C-1A33110A347A}"/>
              </a:ext>
            </a:extLst>
          </p:cNvPr>
          <p:cNvSpPr txBox="1"/>
          <p:nvPr/>
        </p:nvSpPr>
        <p:spPr>
          <a:xfrm>
            <a:off x="2755425" y="3904998"/>
            <a:ext cx="301686" cy="369332"/>
          </a:xfrm>
          <a:prstGeom prst="rect">
            <a:avLst/>
          </a:prstGeom>
          <a:noFill/>
        </p:spPr>
        <p:txBody>
          <a:bodyPr wrap="none" rtlCol="0">
            <a:spAutoFit/>
          </a:bodyPr>
          <a:lstStyle/>
          <a:p>
            <a:r>
              <a:rPr lang="en-US" altLang="zh-CN" dirty="0"/>
              <a:t>0</a:t>
            </a:r>
            <a:endParaRPr lang="zh-CN" altLang="en-US" dirty="0"/>
          </a:p>
        </p:txBody>
      </p:sp>
      <p:sp>
        <p:nvSpPr>
          <p:cNvPr id="40" name="TextBox 39">
            <a:extLst>
              <a:ext uri="{FF2B5EF4-FFF2-40B4-BE49-F238E27FC236}">
                <a16:creationId xmlns:a16="http://schemas.microsoft.com/office/drawing/2014/main" id="{E9B15AF9-00B6-DB8D-B7D3-66FCAD2B1CC7}"/>
              </a:ext>
            </a:extLst>
          </p:cNvPr>
          <p:cNvSpPr txBox="1"/>
          <p:nvPr/>
        </p:nvSpPr>
        <p:spPr>
          <a:xfrm>
            <a:off x="4703488" y="2728847"/>
            <a:ext cx="301686" cy="369332"/>
          </a:xfrm>
          <a:prstGeom prst="rect">
            <a:avLst/>
          </a:prstGeom>
          <a:noFill/>
        </p:spPr>
        <p:txBody>
          <a:bodyPr wrap="none" rtlCol="0">
            <a:spAutoFit/>
          </a:bodyPr>
          <a:lstStyle/>
          <a:p>
            <a:r>
              <a:rPr lang="en-US" altLang="zh-CN" dirty="0"/>
              <a:t>0</a:t>
            </a:r>
            <a:endParaRPr lang="zh-CN" altLang="en-US" dirty="0"/>
          </a:p>
        </p:txBody>
      </p:sp>
      <p:sp>
        <p:nvSpPr>
          <p:cNvPr id="41" name="TextBox 40">
            <a:extLst>
              <a:ext uri="{FF2B5EF4-FFF2-40B4-BE49-F238E27FC236}">
                <a16:creationId xmlns:a16="http://schemas.microsoft.com/office/drawing/2014/main" id="{FE93E6EB-9938-FF34-DE99-7468F775CF9E}"/>
              </a:ext>
            </a:extLst>
          </p:cNvPr>
          <p:cNvSpPr txBox="1"/>
          <p:nvPr/>
        </p:nvSpPr>
        <p:spPr>
          <a:xfrm>
            <a:off x="5451085" y="2716320"/>
            <a:ext cx="301686" cy="369332"/>
          </a:xfrm>
          <a:prstGeom prst="rect">
            <a:avLst/>
          </a:prstGeom>
          <a:noFill/>
        </p:spPr>
        <p:txBody>
          <a:bodyPr wrap="none" rtlCol="0">
            <a:spAutoFit/>
          </a:bodyPr>
          <a:lstStyle/>
          <a:p>
            <a:r>
              <a:rPr lang="en-US" altLang="zh-CN" dirty="0"/>
              <a:t>0</a:t>
            </a:r>
            <a:endParaRPr lang="zh-CN" altLang="en-US" dirty="0"/>
          </a:p>
        </p:txBody>
      </p:sp>
      <p:sp>
        <p:nvSpPr>
          <p:cNvPr id="43" name="TextBox 42">
            <a:extLst>
              <a:ext uri="{FF2B5EF4-FFF2-40B4-BE49-F238E27FC236}">
                <a16:creationId xmlns:a16="http://schemas.microsoft.com/office/drawing/2014/main" id="{B496BD8F-95B5-97E3-5000-BD74C90C0607}"/>
              </a:ext>
            </a:extLst>
          </p:cNvPr>
          <p:cNvSpPr txBox="1"/>
          <p:nvPr/>
        </p:nvSpPr>
        <p:spPr>
          <a:xfrm>
            <a:off x="5817070" y="2743927"/>
            <a:ext cx="301686" cy="369332"/>
          </a:xfrm>
          <a:prstGeom prst="rect">
            <a:avLst/>
          </a:prstGeom>
          <a:noFill/>
        </p:spPr>
        <p:txBody>
          <a:bodyPr wrap="none" rtlCol="0">
            <a:spAutoFit/>
          </a:bodyPr>
          <a:lstStyle/>
          <a:p>
            <a:r>
              <a:rPr lang="en-US" altLang="zh-CN" dirty="0"/>
              <a:t>0</a:t>
            </a:r>
            <a:endParaRPr lang="zh-CN" altLang="en-US" dirty="0"/>
          </a:p>
        </p:txBody>
      </p:sp>
      <p:sp>
        <p:nvSpPr>
          <p:cNvPr id="45" name="TextBox 44">
            <a:extLst>
              <a:ext uri="{FF2B5EF4-FFF2-40B4-BE49-F238E27FC236}">
                <a16:creationId xmlns:a16="http://schemas.microsoft.com/office/drawing/2014/main" id="{29AEA24D-AFDE-1A48-8A4F-A8B732FE6314}"/>
              </a:ext>
            </a:extLst>
          </p:cNvPr>
          <p:cNvSpPr txBox="1"/>
          <p:nvPr/>
        </p:nvSpPr>
        <p:spPr>
          <a:xfrm>
            <a:off x="4818679" y="3329273"/>
            <a:ext cx="301686" cy="369332"/>
          </a:xfrm>
          <a:prstGeom prst="rect">
            <a:avLst/>
          </a:prstGeom>
          <a:noFill/>
        </p:spPr>
        <p:txBody>
          <a:bodyPr wrap="none" rtlCol="0">
            <a:spAutoFit/>
          </a:bodyPr>
          <a:lstStyle/>
          <a:p>
            <a:r>
              <a:rPr lang="en-US" altLang="zh-CN" dirty="0"/>
              <a:t>0</a:t>
            </a:r>
            <a:endParaRPr lang="zh-CN" altLang="en-US" dirty="0"/>
          </a:p>
        </p:txBody>
      </p:sp>
      <p:sp>
        <p:nvSpPr>
          <p:cNvPr id="47" name="TextBox 46">
            <a:extLst>
              <a:ext uri="{FF2B5EF4-FFF2-40B4-BE49-F238E27FC236}">
                <a16:creationId xmlns:a16="http://schemas.microsoft.com/office/drawing/2014/main" id="{60C3D364-1A6D-955D-5D8E-3DE7731C202B}"/>
              </a:ext>
            </a:extLst>
          </p:cNvPr>
          <p:cNvSpPr txBox="1"/>
          <p:nvPr/>
        </p:nvSpPr>
        <p:spPr>
          <a:xfrm>
            <a:off x="5428856" y="3329273"/>
            <a:ext cx="301686" cy="369332"/>
          </a:xfrm>
          <a:prstGeom prst="rect">
            <a:avLst/>
          </a:prstGeom>
          <a:noFill/>
        </p:spPr>
        <p:txBody>
          <a:bodyPr wrap="none" rtlCol="0">
            <a:spAutoFit/>
          </a:bodyPr>
          <a:lstStyle/>
          <a:p>
            <a:r>
              <a:rPr lang="en-US" altLang="zh-CN" dirty="0"/>
              <a:t>0</a:t>
            </a:r>
            <a:endParaRPr lang="zh-CN" altLang="en-US" dirty="0"/>
          </a:p>
        </p:txBody>
      </p:sp>
      <p:sp>
        <p:nvSpPr>
          <p:cNvPr id="48" name="TextBox 47">
            <a:extLst>
              <a:ext uri="{FF2B5EF4-FFF2-40B4-BE49-F238E27FC236}">
                <a16:creationId xmlns:a16="http://schemas.microsoft.com/office/drawing/2014/main" id="{03975B33-C4D7-0D02-AFDE-B5D7084D1E3C}"/>
              </a:ext>
            </a:extLst>
          </p:cNvPr>
          <p:cNvSpPr txBox="1"/>
          <p:nvPr/>
        </p:nvSpPr>
        <p:spPr>
          <a:xfrm>
            <a:off x="6099755" y="3311107"/>
            <a:ext cx="301686" cy="369332"/>
          </a:xfrm>
          <a:prstGeom prst="rect">
            <a:avLst/>
          </a:prstGeom>
          <a:noFill/>
        </p:spPr>
        <p:txBody>
          <a:bodyPr wrap="none" rtlCol="0">
            <a:spAutoFit/>
          </a:bodyPr>
          <a:lstStyle/>
          <a:p>
            <a:r>
              <a:rPr lang="en-US" altLang="zh-CN" dirty="0"/>
              <a:t>0</a:t>
            </a:r>
            <a:endParaRPr lang="zh-CN" altLang="en-US" dirty="0"/>
          </a:p>
        </p:txBody>
      </p:sp>
      <p:sp>
        <p:nvSpPr>
          <p:cNvPr id="51" name="TextBox 50">
            <a:extLst>
              <a:ext uri="{FF2B5EF4-FFF2-40B4-BE49-F238E27FC236}">
                <a16:creationId xmlns:a16="http://schemas.microsoft.com/office/drawing/2014/main" id="{8D2794A3-FE90-A340-37F4-31091253C983}"/>
              </a:ext>
            </a:extLst>
          </p:cNvPr>
          <p:cNvSpPr txBox="1"/>
          <p:nvPr/>
        </p:nvSpPr>
        <p:spPr>
          <a:xfrm>
            <a:off x="5014188" y="3904998"/>
            <a:ext cx="301686" cy="369332"/>
          </a:xfrm>
          <a:prstGeom prst="rect">
            <a:avLst/>
          </a:prstGeom>
          <a:noFill/>
        </p:spPr>
        <p:txBody>
          <a:bodyPr wrap="none" rtlCol="0">
            <a:spAutoFit/>
          </a:bodyPr>
          <a:lstStyle/>
          <a:p>
            <a:r>
              <a:rPr lang="en-US" altLang="zh-CN" dirty="0"/>
              <a:t>0</a:t>
            </a:r>
            <a:endParaRPr lang="zh-CN" altLang="en-US" dirty="0"/>
          </a:p>
        </p:txBody>
      </p:sp>
      <p:sp>
        <p:nvSpPr>
          <p:cNvPr id="53" name="TextBox 52">
            <a:extLst>
              <a:ext uri="{FF2B5EF4-FFF2-40B4-BE49-F238E27FC236}">
                <a16:creationId xmlns:a16="http://schemas.microsoft.com/office/drawing/2014/main" id="{D92EACEF-FAF4-4441-52C8-7BDF1B07CD0E}"/>
              </a:ext>
            </a:extLst>
          </p:cNvPr>
          <p:cNvSpPr txBox="1"/>
          <p:nvPr/>
        </p:nvSpPr>
        <p:spPr>
          <a:xfrm>
            <a:off x="5977835" y="3904998"/>
            <a:ext cx="301686" cy="369332"/>
          </a:xfrm>
          <a:prstGeom prst="rect">
            <a:avLst/>
          </a:prstGeom>
          <a:noFill/>
        </p:spPr>
        <p:txBody>
          <a:bodyPr wrap="none" rtlCol="0">
            <a:spAutoFit/>
          </a:bodyPr>
          <a:lstStyle/>
          <a:p>
            <a:r>
              <a:rPr lang="en-US" altLang="zh-CN" dirty="0"/>
              <a:t>0</a:t>
            </a:r>
            <a:endParaRPr lang="zh-CN" altLang="en-US" dirty="0"/>
          </a:p>
        </p:txBody>
      </p:sp>
      <p:sp>
        <p:nvSpPr>
          <p:cNvPr id="55" name="TextBox 54">
            <a:extLst>
              <a:ext uri="{FF2B5EF4-FFF2-40B4-BE49-F238E27FC236}">
                <a16:creationId xmlns:a16="http://schemas.microsoft.com/office/drawing/2014/main" id="{CC092765-BE1E-5744-6AD5-150B02256852}"/>
              </a:ext>
            </a:extLst>
          </p:cNvPr>
          <p:cNvSpPr txBox="1"/>
          <p:nvPr/>
        </p:nvSpPr>
        <p:spPr>
          <a:xfrm>
            <a:off x="6634869" y="3867959"/>
            <a:ext cx="301686" cy="369332"/>
          </a:xfrm>
          <a:prstGeom prst="rect">
            <a:avLst/>
          </a:prstGeom>
          <a:noFill/>
        </p:spPr>
        <p:txBody>
          <a:bodyPr wrap="none" rtlCol="0">
            <a:spAutoFit/>
          </a:bodyPr>
          <a:lstStyle/>
          <a:p>
            <a:r>
              <a:rPr lang="en-US" altLang="zh-CN" dirty="0"/>
              <a:t>0</a:t>
            </a:r>
            <a:endParaRPr lang="zh-CN" altLang="en-US" dirty="0"/>
          </a:p>
        </p:txBody>
      </p:sp>
      <p:sp>
        <p:nvSpPr>
          <p:cNvPr id="57" name="Oval 56">
            <a:extLst>
              <a:ext uri="{FF2B5EF4-FFF2-40B4-BE49-F238E27FC236}">
                <a16:creationId xmlns:a16="http://schemas.microsoft.com/office/drawing/2014/main" id="{ADEF1581-C359-12F2-4046-59551196AFFD}"/>
              </a:ext>
            </a:extLst>
          </p:cNvPr>
          <p:cNvSpPr/>
          <p:nvPr/>
        </p:nvSpPr>
        <p:spPr>
          <a:xfrm>
            <a:off x="5842073" y="2567477"/>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Straight Arrow Connector 58">
            <a:extLst>
              <a:ext uri="{FF2B5EF4-FFF2-40B4-BE49-F238E27FC236}">
                <a16:creationId xmlns:a16="http://schemas.microsoft.com/office/drawing/2014/main" id="{5B8C02C4-82E9-3B80-7A30-A0E6DD140943}"/>
              </a:ext>
            </a:extLst>
          </p:cNvPr>
          <p:cNvCxnSpPr>
            <a:cxnSpLocks/>
            <a:endCxn id="57" idx="3"/>
          </p:cNvCxnSpPr>
          <p:nvPr/>
        </p:nvCxnSpPr>
        <p:spPr>
          <a:xfrm flipV="1">
            <a:off x="5583641" y="2669292"/>
            <a:ext cx="275901" cy="531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46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24551-1B56-E811-ACAF-95E31DC69BE7}"/>
              </a:ext>
            </a:extLst>
          </p:cNvPr>
          <p:cNvSpPr>
            <a:spLocks noGrp="1"/>
          </p:cNvSpPr>
          <p:nvPr>
            <p:ph type="title"/>
          </p:nvPr>
        </p:nvSpPr>
        <p:spPr>
          <a:xfrm>
            <a:off x="628650" y="25492"/>
            <a:ext cx="7886700" cy="1325563"/>
          </a:xfrm>
        </p:spPr>
        <p:txBody>
          <a:bodyPr/>
          <a:lstStyle/>
          <a:p>
            <a:r>
              <a:rPr lang="en-US" altLang="zh-CN" b="1" dirty="0"/>
              <a:t>How does graph work? </a:t>
            </a:r>
            <a:endParaRPr lang="zh-CN" altLang="en-US" b="1" dirty="0"/>
          </a:p>
        </p:txBody>
      </p:sp>
      <p:sp>
        <p:nvSpPr>
          <p:cNvPr id="3" name="Content Placeholder 2">
            <a:extLst>
              <a:ext uri="{FF2B5EF4-FFF2-40B4-BE49-F238E27FC236}">
                <a16:creationId xmlns:a16="http://schemas.microsoft.com/office/drawing/2014/main" id="{7A8103C8-5E62-AC97-B6B2-695A058AC7AE}"/>
              </a:ext>
            </a:extLst>
          </p:cNvPr>
          <p:cNvSpPr>
            <a:spLocks noGrp="1"/>
          </p:cNvSpPr>
          <p:nvPr>
            <p:ph idx="1"/>
          </p:nvPr>
        </p:nvSpPr>
        <p:spPr>
          <a:xfrm>
            <a:off x="628650" y="1527142"/>
            <a:ext cx="7886700" cy="4649821"/>
          </a:xfrm>
        </p:spPr>
        <p:txBody>
          <a:bodyPr>
            <a:normAutofit/>
          </a:bodyPr>
          <a:lstStyle/>
          <a:p>
            <a:r>
              <a:rPr lang="en-US" altLang="zh-CN" sz="2000" dirty="0"/>
              <a:t>Goal: find the longest path  from a root cell </a:t>
            </a:r>
            <a:r>
              <a:rPr lang="en-US" altLang="zh-CN" sz="2000" dirty="0">
                <a:sym typeface="Wingdings" panose="05000000000000000000" pitchFamily="2" charset="2"/>
              </a:rPr>
              <a:t></a:t>
            </a:r>
            <a:r>
              <a:rPr lang="en-US" altLang="zh-CN" sz="2000" b="1" dirty="0"/>
              <a:t>longest Path problem</a:t>
            </a:r>
            <a:endParaRPr lang="zh-CN" altLang="en-US" sz="2000" dirty="0"/>
          </a:p>
          <a:p>
            <a:endParaRPr lang="zh-CN" altLang="en-US" sz="2000" dirty="0"/>
          </a:p>
        </p:txBody>
      </p:sp>
      <p:sp>
        <p:nvSpPr>
          <p:cNvPr id="4" name="Slide Number Placeholder 3">
            <a:extLst>
              <a:ext uri="{FF2B5EF4-FFF2-40B4-BE49-F238E27FC236}">
                <a16:creationId xmlns:a16="http://schemas.microsoft.com/office/drawing/2014/main" id="{8F4C8C83-9731-CEC3-21E0-D5E7D6595945}"/>
              </a:ext>
            </a:extLst>
          </p:cNvPr>
          <p:cNvSpPr>
            <a:spLocks noGrp="1"/>
          </p:cNvSpPr>
          <p:nvPr>
            <p:ph type="sldNum" sz="quarter" idx="12"/>
          </p:nvPr>
        </p:nvSpPr>
        <p:spPr/>
        <p:txBody>
          <a:bodyPr/>
          <a:lstStyle/>
          <a:p>
            <a:fld id="{E51E8B2C-F8D6-324D-8D6E-98CE3E2F89A0}" type="slidenum">
              <a:rPr lang="en-US" smtClean="0"/>
              <a:t>7</a:t>
            </a:fld>
            <a:endParaRPr lang="en-US"/>
          </a:p>
        </p:txBody>
      </p:sp>
      <p:cxnSp>
        <p:nvCxnSpPr>
          <p:cNvPr id="6" name="Straight Connector 5">
            <a:extLst>
              <a:ext uri="{FF2B5EF4-FFF2-40B4-BE49-F238E27FC236}">
                <a16:creationId xmlns:a16="http://schemas.microsoft.com/office/drawing/2014/main" id="{B3B30052-66F7-ECAE-B09A-3BA2BC066321}"/>
              </a:ext>
            </a:extLst>
          </p:cNvPr>
          <p:cNvCxnSpPr/>
          <p:nvPr/>
        </p:nvCxnSpPr>
        <p:spPr>
          <a:xfrm>
            <a:off x="1298654" y="2631650"/>
            <a:ext cx="63913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317BD10-DAC4-A916-340A-B866C019BB06}"/>
              </a:ext>
            </a:extLst>
          </p:cNvPr>
          <p:cNvCxnSpPr/>
          <p:nvPr/>
        </p:nvCxnSpPr>
        <p:spPr>
          <a:xfrm>
            <a:off x="1298654" y="3208256"/>
            <a:ext cx="63913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EC65A8-3E48-E964-4C8E-89D01C0331D6}"/>
              </a:ext>
            </a:extLst>
          </p:cNvPr>
          <p:cNvCxnSpPr/>
          <p:nvPr/>
        </p:nvCxnSpPr>
        <p:spPr>
          <a:xfrm>
            <a:off x="1298654" y="3775436"/>
            <a:ext cx="63913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D489F9-1C76-D000-6B5E-DB503EA854EB}"/>
              </a:ext>
            </a:extLst>
          </p:cNvPr>
          <p:cNvCxnSpPr/>
          <p:nvPr/>
        </p:nvCxnSpPr>
        <p:spPr>
          <a:xfrm>
            <a:off x="1308080" y="4350470"/>
            <a:ext cx="639137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EC7D84D-9A3E-A477-8F8A-919548E0DE62}"/>
              </a:ext>
            </a:extLst>
          </p:cNvPr>
          <p:cNvSpPr/>
          <p:nvPr/>
        </p:nvSpPr>
        <p:spPr>
          <a:xfrm>
            <a:off x="2250761" y="2554665"/>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Oval 10">
            <a:extLst>
              <a:ext uri="{FF2B5EF4-FFF2-40B4-BE49-F238E27FC236}">
                <a16:creationId xmlns:a16="http://schemas.microsoft.com/office/drawing/2014/main" id="{76D1C9AB-EC1F-BAA4-83E6-6CEC2F0E87C9}"/>
              </a:ext>
            </a:extLst>
          </p:cNvPr>
          <p:cNvSpPr/>
          <p:nvPr/>
        </p:nvSpPr>
        <p:spPr>
          <a:xfrm>
            <a:off x="2988998" y="2567477"/>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Oval 11">
            <a:extLst>
              <a:ext uri="{FF2B5EF4-FFF2-40B4-BE49-F238E27FC236}">
                <a16:creationId xmlns:a16="http://schemas.microsoft.com/office/drawing/2014/main" id="{C820923A-C0F1-363C-688E-C4AD22E963DF}"/>
              </a:ext>
            </a:extLst>
          </p:cNvPr>
          <p:cNvSpPr/>
          <p:nvPr/>
        </p:nvSpPr>
        <p:spPr>
          <a:xfrm>
            <a:off x="5174665" y="2554665"/>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Oval 13">
            <a:extLst>
              <a:ext uri="{FF2B5EF4-FFF2-40B4-BE49-F238E27FC236}">
                <a16:creationId xmlns:a16="http://schemas.microsoft.com/office/drawing/2014/main" id="{89A12FC7-040B-CD78-743A-7865B12919CE}"/>
              </a:ext>
            </a:extLst>
          </p:cNvPr>
          <p:cNvSpPr/>
          <p:nvPr/>
        </p:nvSpPr>
        <p:spPr>
          <a:xfrm>
            <a:off x="2191119" y="3148614"/>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Oval 14">
            <a:extLst>
              <a:ext uri="{FF2B5EF4-FFF2-40B4-BE49-F238E27FC236}">
                <a16:creationId xmlns:a16="http://schemas.microsoft.com/office/drawing/2014/main" id="{60D83BC1-6CE5-FBC2-F1A9-3480335111A7}"/>
              </a:ext>
            </a:extLst>
          </p:cNvPr>
          <p:cNvSpPr/>
          <p:nvPr/>
        </p:nvSpPr>
        <p:spPr>
          <a:xfrm>
            <a:off x="3143226" y="3162692"/>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15">
            <a:extLst>
              <a:ext uri="{FF2B5EF4-FFF2-40B4-BE49-F238E27FC236}">
                <a16:creationId xmlns:a16="http://schemas.microsoft.com/office/drawing/2014/main" id="{72383EE5-3978-4E20-16AA-9D9200776864}"/>
              </a:ext>
            </a:extLst>
          </p:cNvPr>
          <p:cNvSpPr/>
          <p:nvPr/>
        </p:nvSpPr>
        <p:spPr>
          <a:xfrm>
            <a:off x="1988382" y="3723648"/>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Oval 16">
            <a:extLst>
              <a:ext uri="{FF2B5EF4-FFF2-40B4-BE49-F238E27FC236}">
                <a16:creationId xmlns:a16="http://schemas.microsoft.com/office/drawing/2014/main" id="{A749C4C6-022E-F6B8-3B9B-F1C5AE24AF65}"/>
              </a:ext>
            </a:extLst>
          </p:cNvPr>
          <p:cNvSpPr/>
          <p:nvPr/>
        </p:nvSpPr>
        <p:spPr>
          <a:xfrm>
            <a:off x="3048640" y="3715794"/>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7">
            <a:extLst>
              <a:ext uri="{FF2B5EF4-FFF2-40B4-BE49-F238E27FC236}">
                <a16:creationId xmlns:a16="http://schemas.microsoft.com/office/drawing/2014/main" id="{C4F31216-99F4-08A4-01E8-A68CF009D8E0}"/>
              </a:ext>
            </a:extLst>
          </p:cNvPr>
          <p:cNvSpPr/>
          <p:nvPr/>
        </p:nvSpPr>
        <p:spPr>
          <a:xfrm>
            <a:off x="3043866" y="4268896"/>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val 18">
            <a:extLst>
              <a:ext uri="{FF2B5EF4-FFF2-40B4-BE49-F238E27FC236}">
                <a16:creationId xmlns:a16="http://schemas.microsoft.com/office/drawing/2014/main" id="{2A153E8B-C000-3C14-F49F-1C573767DD5B}"/>
              </a:ext>
            </a:extLst>
          </p:cNvPr>
          <p:cNvSpPr/>
          <p:nvPr/>
        </p:nvSpPr>
        <p:spPr>
          <a:xfrm>
            <a:off x="4938653" y="3139189"/>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19">
            <a:extLst>
              <a:ext uri="{FF2B5EF4-FFF2-40B4-BE49-F238E27FC236}">
                <a16:creationId xmlns:a16="http://schemas.microsoft.com/office/drawing/2014/main" id="{57FEF249-0592-3E70-BFBE-66421C3665A7}"/>
              </a:ext>
            </a:extLst>
          </p:cNvPr>
          <p:cNvSpPr/>
          <p:nvPr/>
        </p:nvSpPr>
        <p:spPr>
          <a:xfrm>
            <a:off x="5542286" y="3139189"/>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Oval 20">
            <a:extLst>
              <a:ext uri="{FF2B5EF4-FFF2-40B4-BE49-F238E27FC236}">
                <a16:creationId xmlns:a16="http://schemas.microsoft.com/office/drawing/2014/main" id="{46BBF780-7996-C11E-9BD6-B7BBDDAA672C}"/>
              </a:ext>
            </a:extLst>
          </p:cNvPr>
          <p:cNvSpPr/>
          <p:nvPr/>
        </p:nvSpPr>
        <p:spPr>
          <a:xfrm>
            <a:off x="5160464" y="3715794"/>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Oval 21">
            <a:extLst>
              <a:ext uri="{FF2B5EF4-FFF2-40B4-BE49-F238E27FC236}">
                <a16:creationId xmlns:a16="http://schemas.microsoft.com/office/drawing/2014/main" id="{F72A363E-A1E6-BB7E-550B-4CB7F7322F33}"/>
              </a:ext>
            </a:extLst>
          </p:cNvPr>
          <p:cNvSpPr/>
          <p:nvPr/>
        </p:nvSpPr>
        <p:spPr>
          <a:xfrm>
            <a:off x="5368012" y="4268896"/>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Oval 22">
            <a:extLst>
              <a:ext uri="{FF2B5EF4-FFF2-40B4-BE49-F238E27FC236}">
                <a16:creationId xmlns:a16="http://schemas.microsoft.com/office/drawing/2014/main" id="{9C2F4E37-7A15-C64A-213B-D787E52DF7A0}"/>
              </a:ext>
            </a:extLst>
          </p:cNvPr>
          <p:cNvSpPr/>
          <p:nvPr/>
        </p:nvSpPr>
        <p:spPr>
          <a:xfrm>
            <a:off x="6444585" y="3148734"/>
            <a:ext cx="119284" cy="11928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Oval 23">
            <a:extLst>
              <a:ext uri="{FF2B5EF4-FFF2-40B4-BE49-F238E27FC236}">
                <a16:creationId xmlns:a16="http://schemas.microsoft.com/office/drawing/2014/main" id="{72E21BA7-FADE-47AE-5B1D-406023A50364}"/>
              </a:ext>
            </a:extLst>
          </p:cNvPr>
          <p:cNvSpPr/>
          <p:nvPr/>
        </p:nvSpPr>
        <p:spPr>
          <a:xfrm>
            <a:off x="6360829" y="3709690"/>
            <a:ext cx="119284" cy="11928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Oval 24">
            <a:extLst>
              <a:ext uri="{FF2B5EF4-FFF2-40B4-BE49-F238E27FC236}">
                <a16:creationId xmlns:a16="http://schemas.microsoft.com/office/drawing/2014/main" id="{1DFD8666-AE2C-99BB-0B88-9EC0DA46F0C8}"/>
              </a:ext>
            </a:extLst>
          </p:cNvPr>
          <p:cNvSpPr/>
          <p:nvPr/>
        </p:nvSpPr>
        <p:spPr>
          <a:xfrm>
            <a:off x="6196911" y="4268896"/>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Oval 25">
            <a:extLst>
              <a:ext uri="{FF2B5EF4-FFF2-40B4-BE49-F238E27FC236}">
                <a16:creationId xmlns:a16="http://schemas.microsoft.com/office/drawing/2014/main" id="{21D12E8D-8D5B-38B2-CEEB-E2EB31B431D3}"/>
              </a:ext>
            </a:extLst>
          </p:cNvPr>
          <p:cNvSpPr/>
          <p:nvPr/>
        </p:nvSpPr>
        <p:spPr>
          <a:xfrm>
            <a:off x="6630385" y="4290828"/>
            <a:ext cx="119284" cy="11928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Straight Arrow Connector 27">
            <a:extLst>
              <a:ext uri="{FF2B5EF4-FFF2-40B4-BE49-F238E27FC236}">
                <a16:creationId xmlns:a16="http://schemas.microsoft.com/office/drawing/2014/main" id="{C47D82F8-8A3C-D038-59E4-DF1F006C210C}"/>
              </a:ext>
            </a:extLst>
          </p:cNvPr>
          <p:cNvCxnSpPr>
            <a:stCxn id="14" idx="0"/>
            <a:endCxn id="10" idx="4"/>
          </p:cNvCxnSpPr>
          <p:nvPr/>
        </p:nvCxnSpPr>
        <p:spPr>
          <a:xfrm flipV="1">
            <a:off x="2250761" y="2673949"/>
            <a:ext cx="59642" cy="474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243F738-F092-BE54-4CC0-7C879606902B}"/>
              </a:ext>
            </a:extLst>
          </p:cNvPr>
          <p:cNvCxnSpPr>
            <a:cxnSpLocks/>
            <a:endCxn id="14" idx="3"/>
          </p:cNvCxnSpPr>
          <p:nvPr/>
        </p:nvCxnSpPr>
        <p:spPr>
          <a:xfrm flipV="1">
            <a:off x="2057493" y="3250429"/>
            <a:ext cx="151095" cy="503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F11194C-77B9-8DC8-BC2A-36CECD933826}"/>
              </a:ext>
            </a:extLst>
          </p:cNvPr>
          <p:cNvCxnSpPr>
            <a:cxnSpLocks/>
            <a:endCxn id="11" idx="4"/>
          </p:cNvCxnSpPr>
          <p:nvPr/>
        </p:nvCxnSpPr>
        <p:spPr>
          <a:xfrm flipH="1" flipV="1">
            <a:off x="3048640" y="2686761"/>
            <a:ext cx="143745" cy="510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92DCD7E-8254-EC93-F484-0FD2713C424A}"/>
              </a:ext>
            </a:extLst>
          </p:cNvPr>
          <p:cNvCxnSpPr/>
          <p:nvPr/>
        </p:nvCxnSpPr>
        <p:spPr>
          <a:xfrm flipV="1">
            <a:off x="3129105" y="3250429"/>
            <a:ext cx="59642" cy="474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14A3A75-6C20-DB21-F447-3C33A50C1873}"/>
              </a:ext>
            </a:extLst>
          </p:cNvPr>
          <p:cNvCxnSpPr>
            <a:cxnSpLocks/>
            <a:endCxn id="17" idx="4"/>
          </p:cNvCxnSpPr>
          <p:nvPr/>
        </p:nvCxnSpPr>
        <p:spPr>
          <a:xfrm flipV="1">
            <a:off x="3099284" y="3835078"/>
            <a:ext cx="8998" cy="436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9EC53A9-BB54-1499-D3A7-E5B6E79A1748}"/>
              </a:ext>
            </a:extLst>
          </p:cNvPr>
          <p:cNvCxnSpPr>
            <a:cxnSpLocks/>
            <a:endCxn id="12" idx="3"/>
          </p:cNvCxnSpPr>
          <p:nvPr/>
        </p:nvCxnSpPr>
        <p:spPr>
          <a:xfrm flipV="1">
            <a:off x="5008778" y="2656480"/>
            <a:ext cx="183356" cy="514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A0A9B62-7DDC-DED8-B3B0-0D1B9DA61015}"/>
              </a:ext>
            </a:extLst>
          </p:cNvPr>
          <p:cNvCxnSpPr>
            <a:cxnSpLocks/>
            <a:stCxn id="20" idx="1"/>
            <a:endCxn id="12" idx="5"/>
          </p:cNvCxnSpPr>
          <p:nvPr/>
        </p:nvCxnSpPr>
        <p:spPr>
          <a:xfrm flipH="1" flipV="1">
            <a:off x="5276480" y="2656480"/>
            <a:ext cx="283275" cy="50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5460F5C-186E-B7C1-79BC-EEB34A1BB1E0}"/>
              </a:ext>
            </a:extLst>
          </p:cNvPr>
          <p:cNvCxnSpPr>
            <a:cxnSpLocks/>
            <a:endCxn id="19" idx="5"/>
          </p:cNvCxnSpPr>
          <p:nvPr/>
        </p:nvCxnSpPr>
        <p:spPr>
          <a:xfrm flipH="1" flipV="1">
            <a:off x="5040468" y="3241004"/>
            <a:ext cx="198571" cy="513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D0138E9-8A6D-8920-CDCA-1532A8F6F949}"/>
              </a:ext>
            </a:extLst>
          </p:cNvPr>
          <p:cNvCxnSpPr>
            <a:cxnSpLocks/>
            <a:endCxn id="20" idx="3"/>
          </p:cNvCxnSpPr>
          <p:nvPr/>
        </p:nvCxnSpPr>
        <p:spPr>
          <a:xfrm flipV="1">
            <a:off x="5249927" y="3241004"/>
            <a:ext cx="309828" cy="456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E2909AC-BC8A-3860-9048-AC6AA3E08252}"/>
              </a:ext>
            </a:extLst>
          </p:cNvPr>
          <p:cNvCxnSpPr>
            <a:cxnSpLocks/>
            <a:stCxn id="24" idx="0"/>
          </p:cNvCxnSpPr>
          <p:nvPr/>
        </p:nvCxnSpPr>
        <p:spPr>
          <a:xfrm flipV="1">
            <a:off x="6420471" y="3232156"/>
            <a:ext cx="79061" cy="477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EFB6FBF-37AE-CAC1-C04E-64FFA7324881}"/>
              </a:ext>
            </a:extLst>
          </p:cNvPr>
          <p:cNvCxnSpPr>
            <a:cxnSpLocks/>
            <a:endCxn id="24" idx="3"/>
          </p:cNvCxnSpPr>
          <p:nvPr/>
        </p:nvCxnSpPr>
        <p:spPr>
          <a:xfrm flipV="1">
            <a:off x="6276378" y="3811505"/>
            <a:ext cx="101920" cy="479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189EFC1-3CD8-67EF-6BE8-C66A7ED23FB4}"/>
              </a:ext>
            </a:extLst>
          </p:cNvPr>
          <p:cNvCxnSpPr>
            <a:cxnSpLocks/>
            <a:endCxn id="24" idx="4"/>
          </p:cNvCxnSpPr>
          <p:nvPr/>
        </p:nvCxnSpPr>
        <p:spPr>
          <a:xfrm flipH="1" flipV="1">
            <a:off x="6420471" y="3828974"/>
            <a:ext cx="260965" cy="47131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33ACBB7-F040-F2A0-F280-AD489ACB299A}"/>
              </a:ext>
            </a:extLst>
          </p:cNvPr>
          <p:cNvCxnSpPr>
            <a:cxnSpLocks/>
            <a:endCxn id="21" idx="5"/>
          </p:cNvCxnSpPr>
          <p:nvPr/>
        </p:nvCxnSpPr>
        <p:spPr>
          <a:xfrm flipH="1" flipV="1">
            <a:off x="5262279" y="3817609"/>
            <a:ext cx="166577" cy="454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D4A0973-62ED-230B-880C-10330A5A0C3B}"/>
              </a:ext>
            </a:extLst>
          </p:cNvPr>
          <p:cNvSpPr txBox="1"/>
          <p:nvPr/>
        </p:nvSpPr>
        <p:spPr>
          <a:xfrm>
            <a:off x="1222530" y="4875263"/>
            <a:ext cx="6721392" cy="1323439"/>
          </a:xfrm>
          <a:prstGeom prst="rect">
            <a:avLst/>
          </a:prstGeom>
          <a:noFill/>
        </p:spPr>
        <p:txBody>
          <a:bodyPr wrap="none" rtlCol="0">
            <a:spAutoFit/>
          </a:bodyPr>
          <a:lstStyle/>
          <a:p>
            <a:r>
              <a:rPr lang="en-US" altLang="zh-CN" sz="2000" b="1" dirty="0"/>
              <a:t>Each cell has an initial state value</a:t>
            </a:r>
          </a:p>
          <a:p>
            <a:r>
              <a:rPr lang="en-US" altLang="zh-CN" sz="2000" b="1" dirty="0"/>
              <a:t>Evolution: loop all the cell, update the state according to rule:</a:t>
            </a:r>
          </a:p>
          <a:p>
            <a:pPr marL="342900" indent="-342900">
              <a:buFont typeface="Arial" panose="020B0604020202020204" pitchFamily="34" charset="0"/>
              <a:buChar char="•"/>
            </a:pPr>
            <a:r>
              <a:rPr lang="en-US" altLang="zh-CN" sz="2000" b="1" dirty="0"/>
              <a:t>If Si = </a:t>
            </a:r>
            <a:r>
              <a:rPr lang="en-US" altLang="zh-CN" sz="2000" b="1" dirty="0" err="1"/>
              <a:t>Si</a:t>
            </a:r>
            <a:r>
              <a:rPr lang="en-US" altLang="zh-CN" sz="2000" b="1" baseline="-25000" dirty="0" err="1"/>
              <a:t>neighbor</a:t>
            </a:r>
            <a:endParaRPr lang="en-US" altLang="zh-CN" sz="2000" b="1" baseline="-25000" dirty="0"/>
          </a:p>
          <a:p>
            <a:pPr marL="342900" indent="-342900">
              <a:buFont typeface="Arial" panose="020B0604020202020204" pitchFamily="34" charset="0"/>
              <a:buChar char="•"/>
            </a:pPr>
            <a:r>
              <a:rPr lang="en-US" altLang="zh-CN" sz="2000" b="1" dirty="0"/>
              <a:t>Then Si = </a:t>
            </a:r>
            <a:r>
              <a:rPr lang="en-US" altLang="zh-CN" sz="2000" b="1" dirty="0" err="1"/>
              <a:t>Si</a:t>
            </a:r>
            <a:r>
              <a:rPr lang="en-US" altLang="zh-CN" sz="2000" b="1" baseline="-25000" dirty="0" err="1"/>
              <a:t>neighbor</a:t>
            </a:r>
            <a:r>
              <a:rPr lang="en-US" altLang="zh-CN" sz="2000" b="1" baseline="-25000" dirty="0"/>
              <a:t> </a:t>
            </a:r>
            <a:r>
              <a:rPr lang="en-US" altLang="zh-CN" sz="2000" b="1" dirty="0"/>
              <a:t>+1</a:t>
            </a:r>
          </a:p>
        </p:txBody>
      </p:sp>
      <p:sp>
        <p:nvSpPr>
          <p:cNvPr id="30" name="TextBox 29">
            <a:extLst>
              <a:ext uri="{FF2B5EF4-FFF2-40B4-BE49-F238E27FC236}">
                <a16:creationId xmlns:a16="http://schemas.microsoft.com/office/drawing/2014/main" id="{8E768281-78BE-EDD4-1383-AAA481BB6496}"/>
              </a:ext>
            </a:extLst>
          </p:cNvPr>
          <p:cNvSpPr txBox="1"/>
          <p:nvPr/>
        </p:nvSpPr>
        <p:spPr>
          <a:xfrm>
            <a:off x="1978896" y="2696795"/>
            <a:ext cx="301686" cy="369332"/>
          </a:xfrm>
          <a:prstGeom prst="rect">
            <a:avLst/>
          </a:prstGeom>
          <a:noFill/>
        </p:spPr>
        <p:txBody>
          <a:bodyPr wrap="none" rtlCol="0">
            <a:spAutoFit/>
          </a:bodyPr>
          <a:lstStyle/>
          <a:p>
            <a:r>
              <a:rPr lang="en-US" altLang="zh-CN" dirty="0"/>
              <a:t>0</a:t>
            </a:r>
            <a:endParaRPr lang="zh-CN" altLang="en-US" dirty="0"/>
          </a:p>
        </p:txBody>
      </p:sp>
      <p:sp>
        <p:nvSpPr>
          <p:cNvPr id="32" name="TextBox 31">
            <a:extLst>
              <a:ext uri="{FF2B5EF4-FFF2-40B4-BE49-F238E27FC236}">
                <a16:creationId xmlns:a16="http://schemas.microsoft.com/office/drawing/2014/main" id="{71FC1DAC-46CC-CE6A-B87D-59019D2FA3FD}"/>
              </a:ext>
            </a:extLst>
          </p:cNvPr>
          <p:cNvSpPr txBox="1"/>
          <p:nvPr/>
        </p:nvSpPr>
        <p:spPr>
          <a:xfrm>
            <a:off x="1787597" y="3321443"/>
            <a:ext cx="301686" cy="369332"/>
          </a:xfrm>
          <a:prstGeom prst="rect">
            <a:avLst/>
          </a:prstGeom>
          <a:noFill/>
        </p:spPr>
        <p:txBody>
          <a:bodyPr wrap="none" rtlCol="0">
            <a:spAutoFit/>
          </a:bodyPr>
          <a:lstStyle/>
          <a:p>
            <a:r>
              <a:rPr lang="en-US" altLang="zh-CN" dirty="0"/>
              <a:t>1</a:t>
            </a:r>
            <a:endParaRPr lang="zh-CN" altLang="en-US" dirty="0"/>
          </a:p>
        </p:txBody>
      </p:sp>
      <p:sp>
        <p:nvSpPr>
          <p:cNvPr id="35" name="TextBox 34">
            <a:extLst>
              <a:ext uri="{FF2B5EF4-FFF2-40B4-BE49-F238E27FC236}">
                <a16:creationId xmlns:a16="http://schemas.microsoft.com/office/drawing/2014/main" id="{F24ED3FD-D1F7-9D72-2503-DDCCD786E61A}"/>
              </a:ext>
            </a:extLst>
          </p:cNvPr>
          <p:cNvSpPr txBox="1"/>
          <p:nvPr/>
        </p:nvSpPr>
        <p:spPr>
          <a:xfrm>
            <a:off x="2731008" y="2696827"/>
            <a:ext cx="301686" cy="369332"/>
          </a:xfrm>
          <a:prstGeom prst="rect">
            <a:avLst/>
          </a:prstGeom>
          <a:noFill/>
        </p:spPr>
        <p:txBody>
          <a:bodyPr wrap="none" rtlCol="0">
            <a:spAutoFit/>
          </a:bodyPr>
          <a:lstStyle/>
          <a:p>
            <a:r>
              <a:rPr lang="en-US" altLang="zh-CN" dirty="0"/>
              <a:t>0</a:t>
            </a:r>
            <a:endParaRPr lang="zh-CN" altLang="en-US" dirty="0"/>
          </a:p>
        </p:txBody>
      </p:sp>
      <p:sp>
        <p:nvSpPr>
          <p:cNvPr id="37" name="TextBox 36">
            <a:extLst>
              <a:ext uri="{FF2B5EF4-FFF2-40B4-BE49-F238E27FC236}">
                <a16:creationId xmlns:a16="http://schemas.microsoft.com/office/drawing/2014/main" id="{00E9680C-B5BB-578D-EDA7-880027786488}"/>
              </a:ext>
            </a:extLst>
          </p:cNvPr>
          <p:cNvSpPr txBox="1"/>
          <p:nvPr/>
        </p:nvSpPr>
        <p:spPr>
          <a:xfrm>
            <a:off x="2773100" y="3329273"/>
            <a:ext cx="301686" cy="369332"/>
          </a:xfrm>
          <a:prstGeom prst="rect">
            <a:avLst/>
          </a:prstGeom>
          <a:noFill/>
        </p:spPr>
        <p:txBody>
          <a:bodyPr wrap="none" rtlCol="0">
            <a:spAutoFit/>
          </a:bodyPr>
          <a:lstStyle/>
          <a:p>
            <a:r>
              <a:rPr lang="en-US" altLang="zh-CN" dirty="0"/>
              <a:t>1</a:t>
            </a:r>
            <a:endParaRPr lang="zh-CN" altLang="en-US" dirty="0"/>
          </a:p>
        </p:txBody>
      </p:sp>
      <p:sp>
        <p:nvSpPr>
          <p:cNvPr id="39" name="TextBox 38">
            <a:extLst>
              <a:ext uri="{FF2B5EF4-FFF2-40B4-BE49-F238E27FC236}">
                <a16:creationId xmlns:a16="http://schemas.microsoft.com/office/drawing/2014/main" id="{AB8EF032-1D71-2AE4-DC8C-1A33110A347A}"/>
              </a:ext>
            </a:extLst>
          </p:cNvPr>
          <p:cNvSpPr txBox="1"/>
          <p:nvPr/>
        </p:nvSpPr>
        <p:spPr>
          <a:xfrm>
            <a:off x="2755425" y="3904998"/>
            <a:ext cx="301686" cy="369332"/>
          </a:xfrm>
          <a:prstGeom prst="rect">
            <a:avLst/>
          </a:prstGeom>
          <a:noFill/>
        </p:spPr>
        <p:txBody>
          <a:bodyPr wrap="none" rtlCol="0">
            <a:spAutoFit/>
          </a:bodyPr>
          <a:lstStyle/>
          <a:p>
            <a:r>
              <a:rPr lang="en-US" altLang="zh-CN" dirty="0"/>
              <a:t>1</a:t>
            </a:r>
            <a:endParaRPr lang="zh-CN" altLang="en-US" dirty="0"/>
          </a:p>
        </p:txBody>
      </p:sp>
      <p:sp>
        <p:nvSpPr>
          <p:cNvPr id="40" name="TextBox 39">
            <a:extLst>
              <a:ext uri="{FF2B5EF4-FFF2-40B4-BE49-F238E27FC236}">
                <a16:creationId xmlns:a16="http://schemas.microsoft.com/office/drawing/2014/main" id="{E9B15AF9-00B6-DB8D-B7D3-66FCAD2B1CC7}"/>
              </a:ext>
            </a:extLst>
          </p:cNvPr>
          <p:cNvSpPr txBox="1"/>
          <p:nvPr/>
        </p:nvSpPr>
        <p:spPr>
          <a:xfrm>
            <a:off x="4703488" y="2728847"/>
            <a:ext cx="301686" cy="369332"/>
          </a:xfrm>
          <a:prstGeom prst="rect">
            <a:avLst/>
          </a:prstGeom>
          <a:noFill/>
        </p:spPr>
        <p:txBody>
          <a:bodyPr wrap="none" rtlCol="0">
            <a:spAutoFit/>
          </a:bodyPr>
          <a:lstStyle/>
          <a:p>
            <a:r>
              <a:rPr lang="en-US" altLang="zh-CN" dirty="0"/>
              <a:t>0</a:t>
            </a:r>
            <a:endParaRPr lang="zh-CN" altLang="en-US" dirty="0"/>
          </a:p>
        </p:txBody>
      </p:sp>
      <p:sp>
        <p:nvSpPr>
          <p:cNvPr id="41" name="TextBox 40">
            <a:extLst>
              <a:ext uri="{FF2B5EF4-FFF2-40B4-BE49-F238E27FC236}">
                <a16:creationId xmlns:a16="http://schemas.microsoft.com/office/drawing/2014/main" id="{FE93E6EB-9938-FF34-DE99-7468F775CF9E}"/>
              </a:ext>
            </a:extLst>
          </p:cNvPr>
          <p:cNvSpPr txBox="1"/>
          <p:nvPr/>
        </p:nvSpPr>
        <p:spPr>
          <a:xfrm>
            <a:off x="5451085" y="2716320"/>
            <a:ext cx="301686" cy="369332"/>
          </a:xfrm>
          <a:prstGeom prst="rect">
            <a:avLst/>
          </a:prstGeom>
          <a:noFill/>
        </p:spPr>
        <p:txBody>
          <a:bodyPr wrap="none" rtlCol="0">
            <a:spAutoFit/>
          </a:bodyPr>
          <a:lstStyle/>
          <a:p>
            <a:r>
              <a:rPr lang="en-US" altLang="zh-CN" dirty="0"/>
              <a:t>0</a:t>
            </a:r>
            <a:endParaRPr lang="zh-CN" altLang="en-US" dirty="0"/>
          </a:p>
        </p:txBody>
      </p:sp>
      <p:sp>
        <p:nvSpPr>
          <p:cNvPr id="45" name="TextBox 44">
            <a:extLst>
              <a:ext uri="{FF2B5EF4-FFF2-40B4-BE49-F238E27FC236}">
                <a16:creationId xmlns:a16="http://schemas.microsoft.com/office/drawing/2014/main" id="{29AEA24D-AFDE-1A48-8A4F-A8B732FE6314}"/>
              </a:ext>
            </a:extLst>
          </p:cNvPr>
          <p:cNvSpPr txBox="1"/>
          <p:nvPr/>
        </p:nvSpPr>
        <p:spPr>
          <a:xfrm>
            <a:off x="4818679" y="3329273"/>
            <a:ext cx="301686" cy="369332"/>
          </a:xfrm>
          <a:prstGeom prst="rect">
            <a:avLst/>
          </a:prstGeom>
          <a:noFill/>
        </p:spPr>
        <p:txBody>
          <a:bodyPr wrap="none" rtlCol="0">
            <a:spAutoFit/>
          </a:bodyPr>
          <a:lstStyle/>
          <a:p>
            <a:r>
              <a:rPr lang="en-US" altLang="zh-CN" dirty="0"/>
              <a:t>1</a:t>
            </a:r>
            <a:endParaRPr lang="zh-CN" altLang="en-US" dirty="0"/>
          </a:p>
        </p:txBody>
      </p:sp>
      <p:sp>
        <p:nvSpPr>
          <p:cNvPr id="47" name="TextBox 46">
            <a:extLst>
              <a:ext uri="{FF2B5EF4-FFF2-40B4-BE49-F238E27FC236}">
                <a16:creationId xmlns:a16="http://schemas.microsoft.com/office/drawing/2014/main" id="{60C3D364-1A6D-955D-5D8E-3DE7731C202B}"/>
              </a:ext>
            </a:extLst>
          </p:cNvPr>
          <p:cNvSpPr txBox="1"/>
          <p:nvPr/>
        </p:nvSpPr>
        <p:spPr>
          <a:xfrm>
            <a:off x="5428856" y="3329273"/>
            <a:ext cx="301686" cy="369332"/>
          </a:xfrm>
          <a:prstGeom prst="rect">
            <a:avLst/>
          </a:prstGeom>
          <a:noFill/>
        </p:spPr>
        <p:txBody>
          <a:bodyPr wrap="none" rtlCol="0">
            <a:spAutoFit/>
          </a:bodyPr>
          <a:lstStyle/>
          <a:p>
            <a:r>
              <a:rPr lang="en-US" altLang="zh-CN" dirty="0"/>
              <a:t>1</a:t>
            </a:r>
            <a:endParaRPr lang="zh-CN" altLang="en-US" dirty="0"/>
          </a:p>
        </p:txBody>
      </p:sp>
      <p:sp>
        <p:nvSpPr>
          <p:cNvPr id="48" name="TextBox 47">
            <a:extLst>
              <a:ext uri="{FF2B5EF4-FFF2-40B4-BE49-F238E27FC236}">
                <a16:creationId xmlns:a16="http://schemas.microsoft.com/office/drawing/2014/main" id="{03975B33-C4D7-0D02-AFDE-B5D7084D1E3C}"/>
              </a:ext>
            </a:extLst>
          </p:cNvPr>
          <p:cNvSpPr txBox="1"/>
          <p:nvPr/>
        </p:nvSpPr>
        <p:spPr>
          <a:xfrm>
            <a:off x="6099755" y="3311107"/>
            <a:ext cx="301686" cy="369332"/>
          </a:xfrm>
          <a:prstGeom prst="rect">
            <a:avLst/>
          </a:prstGeom>
          <a:noFill/>
        </p:spPr>
        <p:txBody>
          <a:bodyPr wrap="none" rtlCol="0">
            <a:spAutoFit/>
          </a:bodyPr>
          <a:lstStyle/>
          <a:p>
            <a:r>
              <a:rPr lang="en-US" altLang="zh-CN" dirty="0"/>
              <a:t>0</a:t>
            </a:r>
            <a:endParaRPr lang="zh-CN" altLang="en-US" dirty="0"/>
          </a:p>
        </p:txBody>
      </p:sp>
      <p:sp>
        <p:nvSpPr>
          <p:cNvPr id="51" name="TextBox 50">
            <a:extLst>
              <a:ext uri="{FF2B5EF4-FFF2-40B4-BE49-F238E27FC236}">
                <a16:creationId xmlns:a16="http://schemas.microsoft.com/office/drawing/2014/main" id="{8D2794A3-FE90-A340-37F4-31091253C983}"/>
              </a:ext>
            </a:extLst>
          </p:cNvPr>
          <p:cNvSpPr txBox="1"/>
          <p:nvPr/>
        </p:nvSpPr>
        <p:spPr>
          <a:xfrm>
            <a:off x="5014188" y="3904998"/>
            <a:ext cx="301686" cy="369332"/>
          </a:xfrm>
          <a:prstGeom prst="rect">
            <a:avLst/>
          </a:prstGeom>
          <a:noFill/>
        </p:spPr>
        <p:txBody>
          <a:bodyPr wrap="none" rtlCol="0">
            <a:spAutoFit/>
          </a:bodyPr>
          <a:lstStyle/>
          <a:p>
            <a:r>
              <a:rPr lang="en-US" altLang="zh-CN" dirty="0"/>
              <a:t>1</a:t>
            </a:r>
            <a:endParaRPr lang="zh-CN" altLang="en-US" dirty="0"/>
          </a:p>
        </p:txBody>
      </p:sp>
      <p:sp>
        <p:nvSpPr>
          <p:cNvPr id="53" name="TextBox 52">
            <a:extLst>
              <a:ext uri="{FF2B5EF4-FFF2-40B4-BE49-F238E27FC236}">
                <a16:creationId xmlns:a16="http://schemas.microsoft.com/office/drawing/2014/main" id="{D92EACEF-FAF4-4441-52C8-7BDF1B07CD0E}"/>
              </a:ext>
            </a:extLst>
          </p:cNvPr>
          <p:cNvSpPr txBox="1"/>
          <p:nvPr/>
        </p:nvSpPr>
        <p:spPr>
          <a:xfrm>
            <a:off x="5977835" y="3904998"/>
            <a:ext cx="301686" cy="369332"/>
          </a:xfrm>
          <a:prstGeom prst="rect">
            <a:avLst/>
          </a:prstGeom>
          <a:noFill/>
        </p:spPr>
        <p:txBody>
          <a:bodyPr wrap="none" rtlCol="0">
            <a:spAutoFit/>
          </a:bodyPr>
          <a:lstStyle/>
          <a:p>
            <a:r>
              <a:rPr lang="en-US" altLang="zh-CN" dirty="0"/>
              <a:t>1</a:t>
            </a:r>
            <a:endParaRPr lang="zh-CN" altLang="en-US" dirty="0"/>
          </a:p>
        </p:txBody>
      </p:sp>
      <p:sp>
        <p:nvSpPr>
          <p:cNvPr id="55" name="TextBox 54">
            <a:extLst>
              <a:ext uri="{FF2B5EF4-FFF2-40B4-BE49-F238E27FC236}">
                <a16:creationId xmlns:a16="http://schemas.microsoft.com/office/drawing/2014/main" id="{CC092765-BE1E-5744-6AD5-150B02256852}"/>
              </a:ext>
            </a:extLst>
          </p:cNvPr>
          <p:cNvSpPr txBox="1"/>
          <p:nvPr/>
        </p:nvSpPr>
        <p:spPr>
          <a:xfrm>
            <a:off x="6634869" y="3867959"/>
            <a:ext cx="301686" cy="369332"/>
          </a:xfrm>
          <a:prstGeom prst="rect">
            <a:avLst/>
          </a:prstGeom>
          <a:noFill/>
        </p:spPr>
        <p:txBody>
          <a:bodyPr wrap="none" rtlCol="0">
            <a:spAutoFit/>
          </a:bodyPr>
          <a:lstStyle/>
          <a:p>
            <a:r>
              <a:rPr lang="en-US" altLang="zh-CN" dirty="0"/>
              <a:t>1</a:t>
            </a:r>
            <a:endParaRPr lang="zh-CN" altLang="en-US" dirty="0"/>
          </a:p>
        </p:txBody>
      </p:sp>
      <p:sp>
        <p:nvSpPr>
          <p:cNvPr id="5" name="Oval 4">
            <a:extLst>
              <a:ext uri="{FF2B5EF4-FFF2-40B4-BE49-F238E27FC236}">
                <a16:creationId xmlns:a16="http://schemas.microsoft.com/office/drawing/2014/main" id="{317F8921-ACD1-70A8-9957-688B82A8C5E1}"/>
              </a:ext>
            </a:extLst>
          </p:cNvPr>
          <p:cNvSpPr/>
          <p:nvPr/>
        </p:nvSpPr>
        <p:spPr>
          <a:xfrm>
            <a:off x="5842073" y="2567477"/>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Straight Arrow Connector 26">
            <a:extLst>
              <a:ext uri="{FF2B5EF4-FFF2-40B4-BE49-F238E27FC236}">
                <a16:creationId xmlns:a16="http://schemas.microsoft.com/office/drawing/2014/main" id="{EF7BB23B-4FE4-127F-0BAF-0195C34484E4}"/>
              </a:ext>
            </a:extLst>
          </p:cNvPr>
          <p:cNvCxnSpPr>
            <a:cxnSpLocks/>
            <a:endCxn id="5" idx="3"/>
          </p:cNvCxnSpPr>
          <p:nvPr/>
        </p:nvCxnSpPr>
        <p:spPr>
          <a:xfrm flipV="1">
            <a:off x="5583641" y="2669292"/>
            <a:ext cx="275901" cy="531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48513B33-96C1-2BD4-D17B-F34B1FC6BCDB}"/>
              </a:ext>
            </a:extLst>
          </p:cNvPr>
          <p:cNvSpPr txBox="1"/>
          <p:nvPr/>
        </p:nvSpPr>
        <p:spPr>
          <a:xfrm>
            <a:off x="5817070" y="2743927"/>
            <a:ext cx="301686" cy="369332"/>
          </a:xfrm>
          <a:prstGeom prst="rect">
            <a:avLst/>
          </a:prstGeom>
          <a:noFill/>
        </p:spPr>
        <p:txBody>
          <a:bodyPr wrap="none" rtlCol="0">
            <a:spAutoFit/>
          </a:bodyPr>
          <a:lstStyle/>
          <a:p>
            <a:r>
              <a:rPr lang="en-US" altLang="zh-CN" dirty="0"/>
              <a:t>0</a:t>
            </a:r>
            <a:endParaRPr lang="zh-CN" altLang="en-US" dirty="0"/>
          </a:p>
        </p:txBody>
      </p:sp>
    </p:spTree>
    <p:extLst>
      <p:ext uri="{BB962C8B-B14F-4D97-AF65-F5344CB8AC3E}">
        <p14:creationId xmlns:p14="http://schemas.microsoft.com/office/powerpoint/2010/main" val="127787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24551-1B56-E811-ACAF-95E31DC69BE7}"/>
              </a:ext>
            </a:extLst>
          </p:cNvPr>
          <p:cNvSpPr>
            <a:spLocks noGrp="1"/>
          </p:cNvSpPr>
          <p:nvPr>
            <p:ph type="title"/>
          </p:nvPr>
        </p:nvSpPr>
        <p:spPr>
          <a:xfrm>
            <a:off x="628650" y="25492"/>
            <a:ext cx="7886700" cy="1325563"/>
          </a:xfrm>
        </p:spPr>
        <p:txBody>
          <a:bodyPr/>
          <a:lstStyle/>
          <a:p>
            <a:r>
              <a:rPr lang="en-US" altLang="zh-CN" b="1" dirty="0"/>
              <a:t>How does graph work? </a:t>
            </a:r>
            <a:endParaRPr lang="zh-CN" altLang="en-US" b="1" dirty="0"/>
          </a:p>
        </p:txBody>
      </p:sp>
      <p:sp>
        <p:nvSpPr>
          <p:cNvPr id="3" name="Content Placeholder 2">
            <a:extLst>
              <a:ext uri="{FF2B5EF4-FFF2-40B4-BE49-F238E27FC236}">
                <a16:creationId xmlns:a16="http://schemas.microsoft.com/office/drawing/2014/main" id="{7A8103C8-5E62-AC97-B6B2-695A058AC7AE}"/>
              </a:ext>
            </a:extLst>
          </p:cNvPr>
          <p:cNvSpPr>
            <a:spLocks noGrp="1"/>
          </p:cNvSpPr>
          <p:nvPr>
            <p:ph idx="1"/>
          </p:nvPr>
        </p:nvSpPr>
        <p:spPr>
          <a:xfrm>
            <a:off x="628650" y="1527142"/>
            <a:ext cx="7886700" cy="4649821"/>
          </a:xfrm>
        </p:spPr>
        <p:txBody>
          <a:bodyPr>
            <a:normAutofit/>
          </a:bodyPr>
          <a:lstStyle/>
          <a:p>
            <a:r>
              <a:rPr lang="en-US" altLang="zh-CN" sz="2000" dirty="0"/>
              <a:t>Goal: find the longest path  from a root cell </a:t>
            </a:r>
            <a:r>
              <a:rPr lang="en-US" altLang="zh-CN" sz="2000" dirty="0">
                <a:sym typeface="Wingdings" panose="05000000000000000000" pitchFamily="2" charset="2"/>
              </a:rPr>
              <a:t></a:t>
            </a:r>
            <a:r>
              <a:rPr lang="en-US" altLang="zh-CN" sz="2000" b="1" dirty="0"/>
              <a:t>longest Path problem</a:t>
            </a:r>
            <a:endParaRPr lang="zh-CN" altLang="en-US" sz="2000" dirty="0"/>
          </a:p>
          <a:p>
            <a:endParaRPr lang="zh-CN" altLang="en-US" sz="2000" dirty="0"/>
          </a:p>
        </p:txBody>
      </p:sp>
      <p:sp>
        <p:nvSpPr>
          <p:cNvPr id="4" name="Slide Number Placeholder 3">
            <a:extLst>
              <a:ext uri="{FF2B5EF4-FFF2-40B4-BE49-F238E27FC236}">
                <a16:creationId xmlns:a16="http://schemas.microsoft.com/office/drawing/2014/main" id="{8F4C8C83-9731-CEC3-21E0-D5E7D6595945}"/>
              </a:ext>
            </a:extLst>
          </p:cNvPr>
          <p:cNvSpPr>
            <a:spLocks noGrp="1"/>
          </p:cNvSpPr>
          <p:nvPr>
            <p:ph type="sldNum" sz="quarter" idx="12"/>
          </p:nvPr>
        </p:nvSpPr>
        <p:spPr/>
        <p:txBody>
          <a:bodyPr/>
          <a:lstStyle/>
          <a:p>
            <a:fld id="{E51E8B2C-F8D6-324D-8D6E-98CE3E2F89A0}" type="slidenum">
              <a:rPr lang="en-US" smtClean="0"/>
              <a:t>8</a:t>
            </a:fld>
            <a:endParaRPr lang="en-US"/>
          </a:p>
        </p:txBody>
      </p:sp>
      <p:cxnSp>
        <p:nvCxnSpPr>
          <p:cNvPr id="6" name="Straight Connector 5">
            <a:extLst>
              <a:ext uri="{FF2B5EF4-FFF2-40B4-BE49-F238E27FC236}">
                <a16:creationId xmlns:a16="http://schemas.microsoft.com/office/drawing/2014/main" id="{B3B30052-66F7-ECAE-B09A-3BA2BC066321}"/>
              </a:ext>
            </a:extLst>
          </p:cNvPr>
          <p:cNvCxnSpPr/>
          <p:nvPr/>
        </p:nvCxnSpPr>
        <p:spPr>
          <a:xfrm>
            <a:off x="1298654" y="2631650"/>
            <a:ext cx="63913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317BD10-DAC4-A916-340A-B866C019BB06}"/>
              </a:ext>
            </a:extLst>
          </p:cNvPr>
          <p:cNvCxnSpPr/>
          <p:nvPr/>
        </p:nvCxnSpPr>
        <p:spPr>
          <a:xfrm>
            <a:off x="1298654" y="3208256"/>
            <a:ext cx="63913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EC65A8-3E48-E964-4C8E-89D01C0331D6}"/>
              </a:ext>
            </a:extLst>
          </p:cNvPr>
          <p:cNvCxnSpPr/>
          <p:nvPr/>
        </p:nvCxnSpPr>
        <p:spPr>
          <a:xfrm>
            <a:off x="1298654" y="3775436"/>
            <a:ext cx="63913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D489F9-1C76-D000-6B5E-DB503EA854EB}"/>
              </a:ext>
            </a:extLst>
          </p:cNvPr>
          <p:cNvCxnSpPr/>
          <p:nvPr/>
        </p:nvCxnSpPr>
        <p:spPr>
          <a:xfrm>
            <a:off x="1308080" y="4350470"/>
            <a:ext cx="639137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EC7D84D-9A3E-A477-8F8A-919548E0DE62}"/>
              </a:ext>
            </a:extLst>
          </p:cNvPr>
          <p:cNvSpPr/>
          <p:nvPr/>
        </p:nvSpPr>
        <p:spPr>
          <a:xfrm>
            <a:off x="2250761" y="2554665"/>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Oval 10">
            <a:extLst>
              <a:ext uri="{FF2B5EF4-FFF2-40B4-BE49-F238E27FC236}">
                <a16:creationId xmlns:a16="http://schemas.microsoft.com/office/drawing/2014/main" id="{76D1C9AB-EC1F-BAA4-83E6-6CEC2F0E87C9}"/>
              </a:ext>
            </a:extLst>
          </p:cNvPr>
          <p:cNvSpPr/>
          <p:nvPr/>
        </p:nvSpPr>
        <p:spPr>
          <a:xfrm>
            <a:off x="2988998" y="2567477"/>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Oval 11">
            <a:extLst>
              <a:ext uri="{FF2B5EF4-FFF2-40B4-BE49-F238E27FC236}">
                <a16:creationId xmlns:a16="http://schemas.microsoft.com/office/drawing/2014/main" id="{C820923A-C0F1-363C-688E-C4AD22E963DF}"/>
              </a:ext>
            </a:extLst>
          </p:cNvPr>
          <p:cNvSpPr/>
          <p:nvPr/>
        </p:nvSpPr>
        <p:spPr>
          <a:xfrm>
            <a:off x="5174665" y="2554665"/>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Oval 12">
            <a:extLst>
              <a:ext uri="{FF2B5EF4-FFF2-40B4-BE49-F238E27FC236}">
                <a16:creationId xmlns:a16="http://schemas.microsoft.com/office/drawing/2014/main" id="{0E316152-1D72-CCB6-3A05-E230ECB9C32F}"/>
              </a:ext>
            </a:extLst>
          </p:cNvPr>
          <p:cNvSpPr/>
          <p:nvPr/>
        </p:nvSpPr>
        <p:spPr>
          <a:xfrm>
            <a:off x="5842073" y="2567477"/>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Oval 13">
            <a:extLst>
              <a:ext uri="{FF2B5EF4-FFF2-40B4-BE49-F238E27FC236}">
                <a16:creationId xmlns:a16="http://schemas.microsoft.com/office/drawing/2014/main" id="{89A12FC7-040B-CD78-743A-7865B12919CE}"/>
              </a:ext>
            </a:extLst>
          </p:cNvPr>
          <p:cNvSpPr/>
          <p:nvPr/>
        </p:nvSpPr>
        <p:spPr>
          <a:xfrm>
            <a:off x="2191119" y="3148614"/>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Oval 14">
            <a:extLst>
              <a:ext uri="{FF2B5EF4-FFF2-40B4-BE49-F238E27FC236}">
                <a16:creationId xmlns:a16="http://schemas.microsoft.com/office/drawing/2014/main" id="{60D83BC1-6CE5-FBC2-F1A9-3480335111A7}"/>
              </a:ext>
            </a:extLst>
          </p:cNvPr>
          <p:cNvSpPr/>
          <p:nvPr/>
        </p:nvSpPr>
        <p:spPr>
          <a:xfrm>
            <a:off x="3143226" y="3162692"/>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15">
            <a:extLst>
              <a:ext uri="{FF2B5EF4-FFF2-40B4-BE49-F238E27FC236}">
                <a16:creationId xmlns:a16="http://schemas.microsoft.com/office/drawing/2014/main" id="{72383EE5-3978-4E20-16AA-9D9200776864}"/>
              </a:ext>
            </a:extLst>
          </p:cNvPr>
          <p:cNvSpPr/>
          <p:nvPr/>
        </p:nvSpPr>
        <p:spPr>
          <a:xfrm>
            <a:off x="1988382" y="3723648"/>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Oval 16">
            <a:extLst>
              <a:ext uri="{FF2B5EF4-FFF2-40B4-BE49-F238E27FC236}">
                <a16:creationId xmlns:a16="http://schemas.microsoft.com/office/drawing/2014/main" id="{A749C4C6-022E-F6B8-3B9B-F1C5AE24AF65}"/>
              </a:ext>
            </a:extLst>
          </p:cNvPr>
          <p:cNvSpPr/>
          <p:nvPr/>
        </p:nvSpPr>
        <p:spPr>
          <a:xfrm>
            <a:off x="3048640" y="3715794"/>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7">
            <a:extLst>
              <a:ext uri="{FF2B5EF4-FFF2-40B4-BE49-F238E27FC236}">
                <a16:creationId xmlns:a16="http://schemas.microsoft.com/office/drawing/2014/main" id="{C4F31216-99F4-08A4-01E8-A68CF009D8E0}"/>
              </a:ext>
            </a:extLst>
          </p:cNvPr>
          <p:cNvSpPr/>
          <p:nvPr/>
        </p:nvSpPr>
        <p:spPr>
          <a:xfrm>
            <a:off x="3043866" y="4268896"/>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val 18">
            <a:extLst>
              <a:ext uri="{FF2B5EF4-FFF2-40B4-BE49-F238E27FC236}">
                <a16:creationId xmlns:a16="http://schemas.microsoft.com/office/drawing/2014/main" id="{2A153E8B-C000-3C14-F49F-1C573767DD5B}"/>
              </a:ext>
            </a:extLst>
          </p:cNvPr>
          <p:cNvSpPr/>
          <p:nvPr/>
        </p:nvSpPr>
        <p:spPr>
          <a:xfrm>
            <a:off x="4938653" y="3139189"/>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19">
            <a:extLst>
              <a:ext uri="{FF2B5EF4-FFF2-40B4-BE49-F238E27FC236}">
                <a16:creationId xmlns:a16="http://schemas.microsoft.com/office/drawing/2014/main" id="{57FEF249-0592-3E70-BFBE-66421C3665A7}"/>
              </a:ext>
            </a:extLst>
          </p:cNvPr>
          <p:cNvSpPr/>
          <p:nvPr/>
        </p:nvSpPr>
        <p:spPr>
          <a:xfrm>
            <a:off x="5542286" y="3139189"/>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Oval 20">
            <a:extLst>
              <a:ext uri="{FF2B5EF4-FFF2-40B4-BE49-F238E27FC236}">
                <a16:creationId xmlns:a16="http://schemas.microsoft.com/office/drawing/2014/main" id="{46BBF780-7996-C11E-9BD6-B7BBDDAA672C}"/>
              </a:ext>
            </a:extLst>
          </p:cNvPr>
          <p:cNvSpPr/>
          <p:nvPr/>
        </p:nvSpPr>
        <p:spPr>
          <a:xfrm>
            <a:off x="5160464" y="3715794"/>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Oval 21">
            <a:extLst>
              <a:ext uri="{FF2B5EF4-FFF2-40B4-BE49-F238E27FC236}">
                <a16:creationId xmlns:a16="http://schemas.microsoft.com/office/drawing/2014/main" id="{F72A363E-A1E6-BB7E-550B-4CB7F7322F33}"/>
              </a:ext>
            </a:extLst>
          </p:cNvPr>
          <p:cNvSpPr/>
          <p:nvPr/>
        </p:nvSpPr>
        <p:spPr>
          <a:xfrm>
            <a:off x="5368012" y="4268896"/>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Oval 22">
            <a:extLst>
              <a:ext uri="{FF2B5EF4-FFF2-40B4-BE49-F238E27FC236}">
                <a16:creationId xmlns:a16="http://schemas.microsoft.com/office/drawing/2014/main" id="{9C2F4E37-7A15-C64A-213B-D787E52DF7A0}"/>
              </a:ext>
            </a:extLst>
          </p:cNvPr>
          <p:cNvSpPr/>
          <p:nvPr/>
        </p:nvSpPr>
        <p:spPr>
          <a:xfrm>
            <a:off x="6444585" y="3148734"/>
            <a:ext cx="119284" cy="11928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Oval 23">
            <a:extLst>
              <a:ext uri="{FF2B5EF4-FFF2-40B4-BE49-F238E27FC236}">
                <a16:creationId xmlns:a16="http://schemas.microsoft.com/office/drawing/2014/main" id="{72E21BA7-FADE-47AE-5B1D-406023A50364}"/>
              </a:ext>
            </a:extLst>
          </p:cNvPr>
          <p:cNvSpPr/>
          <p:nvPr/>
        </p:nvSpPr>
        <p:spPr>
          <a:xfrm>
            <a:off x="6360829" y="3709690"/>
            <a:ext cx="119284" cy="11928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Oval 24">
            <a:extLst>
              <a:ext uri="{FF2B5EF4-FFF2-40B4-BE49-F238E27FC236}">
                <a16:creationId xmlns:a16="http://schemas.microsoft.com/office/drawing/2014/main" id="{1DFD8666-AE2C-99BB-0B88-9EC0DA46F0C8}"/>
              </a:ext>
            </a:extLst>
          </p:cNvPr>
          <p:cNvSpPr/>
          <p:nvPr/>
        </p:nvSpPr>
        <p:spPr>
          <a:xfrm>
            <a:off x="6196911" y="4268896"/>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Oval 25">
            <a:extLst>
              <a:ext uri="{FF2B5EF4-FFF2-40B4-BE49-F238E27FC236}">
                <a16:creationId xmlns:a16="http://schemas.microsoft.com/office/drawing/2014/main" id="{21D12E8D-8D5B-38B2-CEEB-E2EB31B431D3}"/>
              </a:ext>
            </a:extLst>
          </p:cNvPr>
          <p:cNvSpPr/>
          <p:nvPr/>
        </p:nvSpPr>
        <p:spPr>
          <a:xfrm>
            <a:off x="6630385" y="4290828"/>
            <a:ext cx="119284" cy="11928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Straight Arrow Connector 27">
            <a:extLst>
              <a:ext uri="{FF2B5EF4-FFF2-40B4-BE49-F238E27FC236}">
                <a16:creationId xmlns:a16="http://schemas.microsoft.com/office/drawing/2014/main" id="{C47D82F8-8A3C-D038-59E4-DF1F006C210C}"/>
              </a:ext>
            </a:extLst>
          </p:cNvPr>
          <p:cNvCxnSpPr>
            <a:stCxn id="14" idx="0"/>
            <a:endCxn id="10" idx="4"/>
          </p:cNvCxnSpPr>
          <p:nvPr/>
        </p:nvCxnSpPr>
        <p:spPr>
          <a:xfrm flipV="1">
            <a:off x="2250761" y="2673949"/>
            <a:ext cx="59642" cy="474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243F738-F092-BE54-4CC0-7C879606902B}"/>
              </a:ext>
            </a:extLst>
          </p:cNvPr>
          <p:cNvCxnSpPr>
            <a:cxnSpLocks/>
            <a:endCxn id="14" idx="3"/>
          </p:cNvCxnSpPr>
          <p:nvPr/>
        </p:nvCxnSpPr>
        <p:spPr>
          <a:xfrm flipV="1">
            <a:off x="2057493" y="3250429"/>
            <a:ext cx="151095" cy="503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F11194C-77B9-8DC8-BC2A-36CECD933826}"/>
              </a:ext>
            </a:extLst>
          </p:cNvPr>
          <p:cNvCxnSpPr>
            <a:cxnSpLocks/>
            <a:endCxn id="11" idx="4"/>
          </p:cNvCxnSpPr>
          <p:nvPr/>
        </p:nvCxnSpPr>
        <p:spPr>
          <a:xfrm flipH="1" flipV="1">
            <a:off x="3048640" y="2686761"/>
            <a:ext cx="143745" cy="510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92DCD7E-8254-EC93-F484-0FD2713C424A}"/>
              </a:ext>
            </a:extLst>
          </p:cNvPr>
          <p:cNvCxnSpPr/>
          <p:nvPr/>
        </p:nvCxnSpPr>
        <p:spPr>
          <a:xfrm flipV="1">
            <a:off x="3129105" y="3250429"/>
            <a:ext cx="59642" cy="474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14A3A75-6C20-DB21-F447-3C33A50C1873}"/>
              </a:ext>
            </a:extLst>
          </p:cNvPr>
          <p:cNvCxnSpPr>
            <a:cxnSpLocks/>
            <a:endCxn id="17" idx="4"/>
          </p:cNvCxnSpPr>
          <p:nvPr/>
        </p:nvCxnSpPr>
        <p:spPr>
          <a:xfrm flipV="1">
            <a:off x="3099284" y="3835078"/>
            <a:ext cx="8998" cy="436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9EC53A9-BB54-1499-D3A7-E5B6E79A1748}"/>
              </a:ext>
            </a:extLst>
          </p:cNvPr>
          <p:cNvCxnSpPr>
            <a:cxnSpLocks/>
            <a:endCxn id="12" idx="3"/>
          </p:cNvCxnSpPr>
          <p:nvPr/>
        </p:nvCxnSpPr>
        <p:spPr>
          <a:xfrm flipV="1">
            <a:off x="5008778" y="2656480"/>
            <a:ext cx="183356" cy="514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A0A9B62-7DDC-DED8-B3B0-0D1B9DA61015}"/>
              </a:ext>
            </a:extLst>
          </p:cNvPr>
          <p:cNvCxnSpPr>
            <a:cxnSpLocks/>
            <a:stCxn id="20" idx="1"/>
            <a:endCxn id="12" idx="5"/>
          </p:cNvCxnSpPr>
          <p:nvPr/>
        </p:nvCxnSpPr>
        <p:spPr>
          <a:xfrm flipH="1" flipV="1">
            <a:off x="5276480" y="2656480"/>
            <a:ext cx="283275" cy="50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5460F5C-186E-B7C1-79BC-EEB34A1BB1E0}"/>
              </a:ext>
            </a:extLst>
          </p:cNvPr>
          <p:cNvCxnSpPr>
            <a:cxnSpLocks/>
            <a:endCxn id="19" idx="5"/>
          </p:cNvCxnSpPr>
          <p:nvPr/>
        </p:nvCxnSpPr>
        <p:spPr>
          <a:xfrm flipH="1" flipV="1">
            <a:off x="5040468" y="3241004"/>
            <a:ext cx="198571" cy="513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D0138E9-8A6D-8920-CDCA-1532A8F6F949}"/>
              </a:ext>
            </a:extLst>
          </p:cNvPr>
          <p:cNvCxnSpPr>
            <a:cxnSpLocks/>
            <a:endCxn id="20" idx="3"/>
          </p:cNvCxnSpPr>
          <p:nvPr/>
        </p:nvCxnSpPr>
        <p:spPr>
          <a:xfrm flipV="1">
            <a:off x="5249927" y="3241004"/>
            <a:ext cx="309828" cy="456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E2909AC-BC8A-3860-9048-AC6AA3E08252}"/>
              </a:ext>
            </a:extLst>
          </p:cNvPr>
          <p:cNvCxnSpPr>
            <a:cxnSpLocks/>
            <a:stCxn id="24" idx="0"/>
          </p:cNvCxnSpPr>
          <p:nvPr/>
        </p:nvCxnSpPr>
        <p:spPr>
          <a:xfrm flipV="1">
            <a:off x="6420471" y="3232156"/>
            <a:ext cx="79061" cy="477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EFB6FBF-37AE-CAC1-C04E-64FFA7324881}"/>
              </a:ext>
            </a:extLst>
          </p:cNvPr>
          <p:cNvCxnSpPr>
            <a:cxnSpLocks/>
            <a:endCxn id="24" idx="3"/>
          </p:cNvCxnSpPr>
          <p:nvPr/>
        </p:nvCxnSpPr>
        <p:spPr>
          <a:xfrm flipV="1">
            <a:off x="6276378" y="3811505"/>
            <a:ext cx="101920" cy="479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189EFC1-3CD8-67EF-6BE8-C66A7ED23FB4}"/>
              </a:ext>
            </a:extLst>
          </p:cNvPr>
          <p:cNvCxnSpPr>
            <a:cxnSpLocks/>
            <a:endCxn id="24" idx="4"/>
          </p:cNvCxnSpPr>
          <p:nvPr/>
        </p:nvCxnSpPr>
        <p:spPr>
          <a:xfrm flipH="1" flipV="1">
            <a:off x="6420471" y="3828974"/>
            <a:ext cx="260965" cy="47131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33ACBB7-F040-F2A0-F280-AD489ACB299A}"/>
              </a:ext>
            </a:extLst>
          </p:cNvPr>
          <p:cNvCxnSpPr>
            <a:cxnSpLocks/>
            <a:endCxn id="21" idx="5"/>
          </p:cNvCxnSpPr>
          <p:nvPr/>
        </p:nvCxnSpPr>
        <p:spPr>
          <a:xfrm flipH="1" flipV="1">
            <a:off x="5262279" y="3817609"/>
            <a:ext cx="166577" cy="454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D4A0973-62ED-230B-880C-10330A5A0C3B}"/>
              </a:ext>
            </a:extLst>
          </p:cNvPr>
          <p:cNvSpPr txBox="1"/>
          <p:nvPr/>
        </p:nvSpPr>
        <p:spPr>
          <a:xfrm>
            <a:off x="1222530" y="4875263"/>
            <a:ext cx="6721392" cy="1631216"/>
          </a:xfrm>
          <a:prstGeom prst="rect">
            <a:avLst/>
          </a:prstGeom>
          <a:noFill/>
        </p:spPr>
        <p:txBody>
          <a:bodyPr wrap="none" rtlCol="0">
            <a:spAutoFit/>
          </a:bodyPr>
          <a:lstStyle/>
          <a:p>
            <a:r>
              <a:rPr lang="en-US" altLang="zh-CN" sz="2000" b="1" dirty="0"/>
              <a:t>Each cell has an initial state value</a:t>
            </a:r>
          </a:p>
          <a:p>
            <a:r>
              <a:rPr lang="en-US" altLang="zh-CN" sz="2000" b="1" dirty="0"/>
              <a:t>Evolution: loop all the cell, update the state according to rule:</a:t>
            </a:r>
          </a:p>
          <a:p>
            <a:pPr marL="342900" indent="-342900">
              <a:buFont typeface="Arial" panose="020B0604020202020204" pitchFamily="34" charset="0"/>
              <a:buChar char="•"/>
            </a:pPr>
            <a:r>
              <a:rPr lang="en-US" altLang="zh-CN" sz="2000" b="1" dirty="0"/>
              <a:t>If Si = </a:t>
            </a:r>
            <a:r>
              <a:rPr lang="en-US" altLang="zh-CN" sz="2000" b="1" dirty="0" err="1"/>
              <a:t>Si</a:t>
            </a:r>
            <a:r>
              <a:rPr lang="en-US" altLang="zh-CN" sz="2000" b="1" baseline="-25000" dirty="0" err="1"/>
              <a:t>neighbor</a:t>
            </a:r>
            <a:endParaRPr lang="en-US" altLang="zh-CN" sz="2000" b="1" baseline="-25000" dirty="0"/>
          </a:p>
          <a:p>
            <a:pPr marL="342900" indent="-342900">
              <a:buFont typeface="Arial" panose="020B0604020202020204" pitchFamily="34" charset="0"/>
              <a:buChar char="•"/>
            </a:pPr>
            <a:r>
              <a:rPr lang="en-US" altLang="zh-CN" sz="2000" b="1" dirty="0"/>
              <a:t>Then Si = </a:t>
            </a:r>
            <a:r>
              <a:rPr lang="en-US" altLang="zh-CN" sz="2000" b="1" dirty="0" err="1"/>
              <a:t>Si</a:t>
            </a:r>
            <a:r>
              <a:rPr lang="en-US" altLang="zh-CN" sz="2000" b="1" baseline="-25000" dirty="0" err="1"/>
              <a:t>neighbor</a:t>
            </a:r>
            <a:r>
              <a:rPr lang="en-US" altLang="zh-CN" sz="2000" b="1" baseline="-25000" dirty="0"/>
              <a:t> </a:t>
            </a:r>
            <a:r>
              <a:rPr lang="en-US" altLang="zh-CN" sz="2000" b="1" dirty="0"/>
              <a:t>+1</a:t>
            </a:r>
          </a:p>
          <a:p>
            <a:r>
              <a:rPr lang="en-US" altLang="zh-CN" sz="2000" b="1" dirty="0"/>
              <a:t>Repeat the evolution to N generation according to graph</a:t>
            </a:r>
          </a:p>
        </p:txBody>
      </p:sp>
      <p:sp>
        <p:nvSpPr>
          <p:cNvPr id="30" name="TextBox 29">
            <a:extLst>
              <a:ext uri="{FF2B5EF4-FFF2-40B4-BE49-F238E27FC236}">
                <a16:creationId xmlns:a16="http://schemas.microsoft.com/office/drawing/2014/main" id="{8E768281-78BE-EDD4-1383-AAA481BB6496}"/>
              </a:ext>
            </a:extLst>
          </p:cNvPr>
          <p:cNvSpPr txBox="1"/>
          <p:nvPr/>
        </p:nvSpPr>
        <p:spPr>
          <a:xfrm>
            <a:off x="1978896" y="2696795"/>
            <a:ext cx="301686" cy="369332"/>
          </a:xfrm>
          <a:prstGeom prst="rect">
            <a:avLst/>
          </a:prstGeom>
          <a:noFill/>
        </p:spPr>
        <p:txBody>
          <a:bodyPr wrap="none" rtlCol="0">
            <a:spAutoFit/>
          </a:bodyPr>
          <a:lstStyle/>
          <a:p>
            <a:r>
              <a:rPr lang="en-US" altLang="zh-CN" dirty="0"/>
              <a:t>0</a:t>
            </a:r>
            <a:endParaRPr lang="zh-CN" altLang="en-US" dirty="0"/>
          </a:p>
        </p:txBody>
      </p:sp>
      <p:sp>
        <p:nvSpPr>
          <p:cNvPr id="32" name="TextBox 31">
            <a:extLst>
              <a:ext uri="{FF2B5EF4-FFF2-40B4-BE49-F238E27FC236}">
                <a16:creationId xmlns:a16="http://schemas.microsoft.com/office/drawing/2014/main" id="{71FC1DAC-46CC-CE6A-B87D-59019D2FA3FD}"/>
              </a:ext>
            </a:extLst>
          </p:cNvPr>
          <p:cNvSpPr txBox="1"/>
          <p:nvPr/>
        </p:nvSpPr>
        <p:spPr>
          <a:xfrm>
            <a:off x="1787597" y="3321443"/>
            <a:ext cx="301686" cy="369332"/>
          </a:xfrm>
          <a:prstGeom prst="rect">
            <a:avLst/>
          </a:prstGeom>
          <a:noFill/>
        </p:spPr>
        <p:txBody>
          <a:bodyPr wrap="none" rtlCol="0">
            <a:spAutoFit/>
          </a:bodyPr>
          <a:lstStyle/>
          <a:p>
            <a:r>
              <a:rPr lang="en-US" altLang="zh-CN" dirty="0"/>
              <a:t>1</a:t>
            </a:r>
            <a:endParaRPr lang="zh-CN" altLang="en-US" dirty="0"/>
          </a:p>
        </p:txBody>
      </p:sp>
      <p:sp>
        <p:nvSpPr>
          <p:cNvPr id="35" name="TextBox 34">
            <a:extLst>
              <a:ext uri="{FF2B5EF4-FFF2-40B4-BE49-F238E27FC236}">
                <a16:creationId xmlns:a16="http://schemas.microsoft.com/office/drawing/2014/main" id="{F24ED3FD-D1F7-9D72-2503-DDCCD786E61A}"/>
              </a:ext>
            </a:extLst>
          </p:cNvPr>
          <p:cNvSpPr txBox="1"/>
          <p:nvPr/>
        </p:nvSpPr>
        <p:spPr>
          <a:xfrm>
            <a:off x="2731008" y="2696827"/>
            <a:ext cx="301686" cy="369332"/>
          </a:xfrm>
          <a:prstGeom prst="rect">
            <a:avLst/>
          </a:prstGeom>
          <a:noFill/>
        </p:spPr>
        <p:txBody>
          <a:bodyPr wrap="none" rtlCol="0">
            <a:spAutoFit/>
          </a:bodyPr>
          <a:lstStyle/>
          <a:p>
            <a:r>
              <a:rPr lang="en-US" altLang="zh-CN" dirty="0"/>
              <a:t>0</a:t>
            </a:r>
            <a:endParaRPr lang="zh-CN" altLang="en-US" dirty="0"/>
          </a:p>
        </p:txBody>
      </p:sp>
      <p:sp>
        <p:nvSpPr>
          <p:cNvPr id="37" name="TextBox 36">
            <a:extLst>
              <a:ext uri="{FF2B5EF4-FFF2-40B4-BE49-F238E27FC236}">
                <a16:creationId xmlns:a16="http://schemas.microsoft.com/office/drawing/2014/main" id="{00E9680C-B5BB-578D-EDA7-880027786488}"/>
              </a:ext>
            </a:extLst>
          </p:cNvPr>
          <p:cNvSpPr txBox="1"/>
          <p:nvPr/>
        </p:nvSpPr>
        <p:spPr>
          <a:xfrm>
            <a:off x="2773100" y="3329273"/>
            <a:ext cx="301686" cy="369332"/>
          </a:xfrm>
          <a:prstGeom prst="rect">
            <a:avLst/>
          </a:prstGeom>
          <a:noFill/>
        </p:spPr>
        <p:txBody>
          <a:bodyPr wrap="none" rtlCol="0">
            <a:spAutoFit/>
          </a:bodyPr>
          <a:lstStyle/>
          <a:p>
            <a:r>
              <a:rPr lang="en-US" altLang="zh-CN" dirty="0"/>
              <a:t>1</a:t>
            </a:r>
            <a:endParaRPr lang="zh-CN" altLang="en-US" dirty="0"/>
          </a:p>
        </p:txBody>
      </p:sp>
      <p:sp>
        <p:nvSpPr>
          <p:cNvPr id="39" name="TextBox 38">
            <a:extLst>
              <a:ext uri="{FF2B5EF4-FFF2-40B4-BE49-F238E27FC236}">
                <a16:creationId xmlns:a16="http://schemas.microsoft.com/office/drawing/2014/main" id="{AB8EF032-1D71-2AE4-DC8C-1A33110A347A}"/>
              </a:ext>
            </a:extLst>
          </p:cNvPr>
          <p:cNvSpPr txBox="1"/>
          <p:nvPr/>
        </p:nvSpPr>
        <p:spPr>
          <a:xfrm>
            <a:off x="2755425" y="3924549"/>
            <a:ext cx="301686" cy="369332"/>
          </a:xfrm>
          <a:prstGeom prst="rect">
            <a:avLst/>
          </a:prstGeom>
          <a:noFill/>
        </p:spPr>
        <p:txBody>
          <a:bodyPr wrap="none" rtlCol="0">
            <a:spAutoFit/>
          </a:bodyPr>
          <a:lstStyle/>
          <a:p>
            <a:r>
              <a:rPr lang="en-US" altLang="zh-CN" dirty="0"/>
              <a:t>2</a:t>
            </a:r>
            <a:endParaRPr lang="zh-CN" altLang="en-US" dirty="0"/>
          </a:p>
        </p:txBody>
      </p:sp>
      <p:sp>
        <p:nvSpPr>
          <p:cNvPr id="40" name="TextBox 39">
            <a:extLst>
              <a:ext uri="{FF2B5EF4-FFF2-40B4-BE49-F238E27FC236}">
                <a16:creationId xmlns:a16="http://schemas.microsoft.com/office/drawing/2014/main" id="{E9B15AF9-00B6-DB8D-B7D3-66FCAD2B1CC7}"/>
              </a:ext>
            </a:extLst>
          </p:cNvPr>
          <p:cNvSpPr txBox="1"/>
          <p:nvPr/>
        </p:nvSpPr>
        <p:spPr>
          <a:xfrm>
            <a:off x="4703488" y="2728847"/>
            <a:ext cx="301686" cy="369332"/>
          </a:xfrm>
          <a:prstGeom prst="rect">
            <a:avLst/>
          </a:prstGeom>
          <a:noFill/>
        </p:spPr>
        <p:txBody>
          <a:bodyPr wrap="none" rtlCol="0">
            <a:spAutoFit/>
          </a:bodyPr>
          <a:lstStyle/>
          <a:p>
            <a:r>
              <a:rPr lang="en-US" altLang="zh-CN" dirty="0"/>
              <a:t>0</a:t>
            </a:r>
            <a:endParaRPr lang="zh-CN" altLang="en-US" dirty="0"/>
          </a:p>
        </p:txBody>
      </p:sp>
      <p:sp>
        <p:nvSpPr>
          <p:cNvPr id="41" name="TextBox 40">
            <a:extLst>
              <a:ext uri="{FF2B5EF4-FFF2-40B4-BE49-F238E27FC236}">
                <a16:creationId xmlns:a16="http://schemas.microsoft.com/office/drawing/2014/main" id="{FE93E6EB-9938-FF34-DE99-7468F775CF9E}"/>
              </a:ext>
            </a:extLst>
          </p:cNvPr>
          <p:cNvSpPr txBox="1"/>
          <p:nvPr/>
        </p:nvSpPr>
        <p:spPr>
          <a:xfrm>
            <a:off x="5451085" y="2716320"/>
            <a:ext cx="301686" cy="369332"/>
          </a:xfrm>
          <a:prstGeom prst="rect">
            <a:avLst/>
          </a:prstGeom>
          <a:noFill/>
        </p:spPr>
        <p:txBody>
          <a:bodyPr wrap="none" rtlCol="0">
            <a:spAutoFit/>
          </a:bodyPr>
          <a:lstStyle/>
          <a:p>
            <a:r>
              <a:rPr lang="en-US" altLang="zh-CN" dirty="0"/>
              <a:t>0</a:t>
            </a:r>
            <a:endParaRPr lang="zh-CN" altLang="en-US" dirty="0"/>
          </a:p>
        </p:txBody>
      </p:sp>
      <p:sp>
        <p:nvSpPr>
          <p:cNvPr id="45" name="TextBox 44">
            <a:extLst>
              <a:ext uri="{FF2B5EF4-FFF2-40B4-BE49-F238E27FC236}">
                <a16:creationId xmlns:a16="http://schemas.microsoft.com/office/drawing/2014/main" id="{29AEA24D-AFDE-1A48-8A4F-A8B732FE6314}"/>
              </a:ext>
            </a:extLst>
          </p:cNvPr>
          <p:cNvSpPr txBox="1"/>
          <p:nvPr/>
        </p:nvSpPr>
        <p:spPr>
          <a:xfrm>
            <a:off x="4818679" y="3329273"/>
            <a:ext cx="301686" cy="369332"/>
          </a:xfrm>
          <a:prstGeom prst="rect">
            <a:avLst/>
          </a:prstGeom>
          <a:noFill/>
        </p:spPr>
        <p:txBody>
          <a:bodyPr wrap="none" rtlCol="0">
            <a:spAutoFit/>
          </a:bodyPr>
          <a:lstStyle/>
          <a:p>
            <a:r>
              <a:rPr lang="en-US" altLang="zh-CN" dirty="0"/>
              <a:t>1</a:t>
            </a:r>
            <a:endParaRPr lang="zh-CN" altLang="en-US" dirty="0"/>
          </a:p>
        </p:txBody>
      </p:sp>
      <p:sp>
        <p:nvSpPr>
          <p:cNvPr id="47" name="TextBox 46">
            <a:extLst>
              <a:ext uri="{FF2B5EF4-FFF2-40B4-BE49-F238E27FC236}">
                <a16:creationId xmlns:a16="http://schemas.microsoft.com/office/drawing/2014/main" id="{60C3D364-1A6D-955D-5D8E-3DE7731C202B}"/>
              </a:ext>
            </a:extLst>
          </p:cNvPr>
          <p:cNvSpPr txBox="1"/>
          <p:nvPr/>
        </p:nvSpPr>
        <p:spPr>
          <a:xfrm>
            <a:off x="5428856" y="3329273"/>
            <a:ext cx="301686" cy="369332"/>
          </a:xfrm>
          <a:prstGeom prst="rect">
            <a:avLst/>
          </a:prstGeom>
          <a:noFill/>
        </p:spPr>
        <p:txBody>
          <a:bodyPr wrap="none" rtlCol="0">
            <a:spAutoFit/>
          </a:bodyPr>
          <a:lstStyle/>
          <a:p>
            <a:r>
              <a:rPr lang="en-US" altLang="zh-CN" dirty="0"/>
              <a:t>1</a:t>
            </a:r>
            <a:endParaRPr lang="zh-CN" altLang="en-US" dirty="0"/>
          </a:p>
        </p:txBody>
      </p:sp>
      <p:sp>
        <p:nvSpPr>
          <p:cNvPr id="48" name="TextBox 47">
            <a:extLst>
              <a:ext uri="{FF2B5EF4-FFF2-40B4-BE49-F238E27FC236}">
                <a16:creationId xmlns:a16="http://schemas.microsoft.com/office/drawing/2014/main" id="{03975B33-C4D7-0D02-AFDE-B5D7084D1E3C}"/>
              </a:ext>
            </a:extLst>
          </p:cNvPr>
          <p:cNvSpPr txBox="1"/>
          <p:nvPr/>
        </p:nvSpPr>
        <p:spPr>
          <a:xfrm>
            <a:off x="6099755" y="3311107"/>
            <a:ext cx="301686" cy="369332"/>
          </a:xfrm>
          <a:prstGeom prst="rect">
            <a:avLst/>
          </a:prstGeom>
          <a:noFill/>
        </p:spPr>
        <p:txBody>
          <a:bodyPr wrap="none" rtlCol="0">
            <a:spAutoFit/>
          </a:bodyPr>
          <a:lstStyle/>
          <a:p>
            <a:r>
              <a:rPr lang="en-US" altLang="zh-CN" dirty="0"/>
              <a:t>0</a:t>
            </a:r>
            <a:endParaRPr lang="zh-CN" altLang="en-US" dirty="0"/>
          </a:p>
        </p:txBody>
      </p:sp>
      <p:sp>
        <p:nvSpPr>
          <p:cNvPr id="51" name="TextBox 50">
            <a:extLst>
              <a:ext uri="{FF2B5EF4-FFF2-40B4-BE49-F238E27FC236}">
                <a16:creationId xmlns:a16="http://schemas.microsoft.com/office/drawing/2014/main" id="{8D2794A3-FE90-A340-37F4-31091253C983}"/>
              </a:ext>
            </a:extLst>
          </p:cNvPr>
          <p:cNvSpPr txBox="1"/>
          <p:nvPr/>
        </p:nvSpPr>
        <p:spPr>
          <a:xfrm>
            <a:off x="5014188" y="3904998"/>
            <a:ext cx="301686" cy="369332"/>
          </a:xfrm>
          <a:prstGeom prst="rect">
            <a:avLst/>
          </a:prstGeom>
          <a:noFill/>
        </p:spPr>
        <p:txBody>
          <a:bodyPr wrap="none" rtlCol="0">
            <a:spAutoFit/>
          </a:bodyPr>
          <a:lstStyle/>
          <a:p>
            <a:r>
              <a:rPr lang="en-US" altLang="zh-CN" dirty="0"/>
              <a:t>2</a:t>
            </a:r>
            <a:endParaRPr lang="zh-CN" altLang="en-US" dirty="0"/>
          </a:p>
        </p:txBody>
      </p:sp>
      <p:sp>
        <p:nvSpPr>
          <p:cNvPr id="53" name="TextBox 52">
            <a:extLst>
              <a:ext uri="{FF2B5EF4-FFF2-40B4-BE49-F238E27FC236}">
                <a16:creationId xmlns:a16="http://schemas.microsoft.com/office/drawing/2014/main" id="{D92EACEF-FAF4-4441-52C8-7BDF1B07CD0E}"/>
              </a:ext>
            </a:extLst>
          </p:cNvPr>
          <p:cNvSpPr txBox="1"/>
          <p:nvPr/>
        </p:nvSpPr>
        <p:spPr>
          <a:xfrm>
            <a:off x="5977835" y="3904998"/>
            <a:ext cx="301686" cy="369332"/>
          </a:xfrm>
          <a:prstGeom prst="rect">
            <a:avLst/>
          </a:prstGeom>
          <a:noFill/>
        </p:spPr>
        <p:txBody>
          <a:bodyPr wrap="none" rtlCol="0">
            <a:spAutoFit/>
          </a:bodyPr>
          <a:lstStyle/>
          <a:p>
            <a:r>
              <a:rPr lang="en-US" altLang="zh-CN" dirty="0"/>
              <a:t>1</a:t>
            </a:r>
            <a:endParaRPr lang="zh-CN" altLang="en-US" dirty="0"/>
          </a:p>
        </p:txBody>
      </p:sp>
      <p:sp>
        <p:nvSpPr>
          <p:cNvPr id="55" name="TextBox 54">
            <a:extLst>
              <a:ext uri="{FF2B5EF4-FFF2-40B4-BE49-F238E27FC236}">
                <a16:creationId xmlns:a16="http://schemas.microsoft.com/office/drawing/2014/main" id="{CC092765-BE1E-5744-6AD5-150B02256852}"/>
              </a:ext>
            </a:extLst>
          </p:cNvPr>
          <p:cNvSpPr txBox="1"/>
          <p:nvPr/>
        </p:nvSpPr>
        <p:spPr>
          <a:xfrm>
            <a:off x="6634869" y="3867959"/>
            <a:ext cx="301686" cy="369332"/>
          </a:xfrm>
          <a:prstGeom prst="rect">
            <a:avLst/>
          </a:prstGeom>
          <a:noFill/>
        </p:spPr>
        <p:txBody>
          <a:bodyPr wrap="none" rtlCol="0">
            <a:spAutoFit/>
          </a:bodyPr>
          <a:lstStyle/>
          <a:p>
            <a:r>
              <a:rPr lang="en-US" altLang="zh-CN" dirty="0"/>
              <a:t>1</a:t>
            </a:r>
            <a:endParaRPr lang="zh-CN" altLang="en-US" dirty="0"/>
          </a:p>
        </p:txBody>
      </p:sp>
      <p:cxnSp>
        <p:nvCxnSpPr>
          <p:cNvPr id="5" name="Straight Arrow Connector 4">
            <a:extLst>
              <a:ext uri="{FF2B5EF4-FFF2-40B4-BE49-F238E27FC236}">
                <a16:creationId xmlns:a16="http://schemas.microsoft.com/office/drawing/2014/main" id="{4E37469E-2704-ACD4-ADD9-22110BC108DD}"/>
              </a:ext>
            </a:extLst>
          </p:cNvPr>
          <p:cNvCxnSpPr>
            <a:cxnSpLocks/>
            <a:endCxn id="13" idx="3"/>
          </p:cNvCxnSpPr>
          <p:nvPr/>
        </p:nvCxnSpPr>
        <p:spPr>
          <a:xfrm flipV="1">
            <a:off x="5583641" y="2669292"/>
            <a:ext cx="275901" cy="531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13441FA-A1E3-B5E4-E51C-D88C5296D543}"/>
              </a:ext>
            </a:extLst>
          </p:cNvPr>
          <p:cNvSpPr txBox="1"/>
          <p:nvPr/>
        </p:nvSpPr>
        <p:spPr>
          <a:xfrm>
            <a:off x="5817070" y="2743927"/>
            <a:ext cx="301686" cy="369332"/>
          </a:xfrm>
          <a:prstGeom prst="rect">
            <a:avLst/>
          </a:prstGeom>
          <a:noFill/>
        </p:spPr>
        <p:txBody>
          <a:bodyPr wrap="none" rtlCol="0">
            <a:spAutoFit/>
          </a:bodyPr>
          <a:lstStyle/>
          <a:p>
            <a:r>
              <a:rPr lang="en-US" altLang="zh-CN" dirty="0"/>
              <a:t>0</a:t>
            </a:r>
            <a:endParaRPr lang="zh-CN" altLang="en-US" dirty="0"/>
          </a:p>
        </p:txBody>
      </p:sp>
    </p:spTree>
    <p:extLst>
      <p:ext uri="{BB962C8B-B14F-4D97-AF65-F5344CB8AC3E}">
        <p14:creationId xmlns:p14="http://schemas.microsoft.com/office/powerpoint/2010/main" val="2136962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24551-1B56-E811-ACAF-95E31DC69BE7}"/>
              </a:ext>
            </a:extLst>
          </p:cNvPr>
          <p:cNvSpPr>
            <a:spLocks noGrp="1"/>
          </p:cNvSpPr>
          <p:nvPr>
            <p:ph type="title"/>
          </p:nvPr>
        </p:nvSpPr>
        <p:spPr>
          <a:xfrm>
            <a:off x="628650" y="25492"/>
            <a:ext cx="7886700" cy="1325563"/>
          </a:xfrm>
        </p:spPr>
        <p:txBody>
          <a:bodyPr/>
          <a:lstStyle/>
          <a:p>
            <a:r>
              <a:rPr lang="en-US" altLang="zh-CN" b="1" dirty="0"/>
              <a:t>How does graph work? </a:t>
            </a:r>
            <a:endParaRPr lang="zh-CN" altLang="en-US" b="1" dirty="0"/>
          </a:p>
        </p:txBody>
      </p:sp>
      <p:sp>
        <p:nvSpPr>
          <p:cNvPr id="3" name="Content Placeholder 2">
            <a:extLst>
              <a:ext uri="{FF2B5EF4-FFF2-40B4-BE49-F238E27FC236}">
                <a16:creationId xmlns:a16="http://schemas.microsoft.com/office/drawing/2014/main" id="{7A8103C8-5E62-AC97-B6B2-695A058AC7AE}"/>
              </a:ext>
            </a:extLst>
          </p:cNvPr>
          <p:cNvSpPr>
            <a:spLocks noGrp="1"/>
          </p:cNvSpPr>
          <p:nvPr>
            <p:ph idx="1"/>
          </p:nvPr>
        </p:nvSpPr>
        <p:spPr>
          <a:xfrm>
            <a:off x="628650" y="1527142"/>
            <a:ext cx="7886700" cy="4649821"/>
          </a:xfrm>
        </p:spPr>
        <p:txBody>
          <a:bodyPr>
            <a:normAutofit/>
          </a:bodyPr>
          <a:lstStyle/>
          <a:p>
            <a:r>
              <a:rPr lang="en-US" altLang="zh-CN" sz="2000" dirty="0"/>
              <a:t>Goal: find the longest path  from a root cell </a:t>
            </a:r>
            <a:r>
              <a:rPr lang="en-US" altLang="zh-CN" sz="2000" dirty="0">
                <a:sym typeface="Wingdings" panose="05000000000000000000" pitchFamily="2" charset="2"/>
              </a:rPr>
              <a:t></a:t>
            </a:r>
            <a:r>
              <a:rPr lang="en-US" altLang="zh-CN" sz="2000" b="1" dirty="0"/>
              <a:t>longest Path problem</a:t>
            </a:r>
            <a:endParaRPr lang="zh-CN" altLang="en-US" sz="2000" dirty="0"/>
          </a:p>
          <a:p>
            <a:endParaRPr lang="zh-CN" altLang="en-US" sz="2000" dirty="0"/>
          </a:p>
        </p:txBody>
      </p:sp>
      <p:sp>
        <p:nvSpPr>
          <p:cNvPr id="4" name="Slide Number Placeholder 3">
            <a:extLst>
              <a:ext uri="{FF2B5EF4-FFF2-40B4-BE49-F238E27FC236}">
                <a16:creationId xmlns:a16="http://schemas.microsoft.com/office/drawing/2014/main" id="{8F4C8C83-9731-CEC3-21E0-D5E7D6595945}"/>
              </a:ext>
            </a:extLst>
          </p:cNvPr>
          <p:cNvSpPr>
            <a:spLocks noGrp="1"/>
          </p:cNvSpPr>
          <p:nvPr>
            <p:ph type="sldNum" sz="quarter" idx="12"/>
          </p:nvPr>
        </p:nvSpPr>
        <p:spPr/>
        <p:txBody>
          <a:bodyPr/>
          <a:lstStyle/>
          <a:p>
            <a:fld id="{E51E8B2C-F8D6-324D-8D6E-98CE3E2F89A0}" type="slidenum">
              <a:rPr lang="en-US" smtClean="0"/>
              <a:t>9</a:t>
            </a:fld>
            <a:endParaRPr lang="en-US"/>
          </a:p>
        </p:txBody>
      </p:sp>
      <p:sp>
        <p:nvSpPr>
          <p:cNvPr id="56" name="TextBox 55">
            <a:extLst>
              <a:ext uri="{FF2B5EF4-FFF2-40B4-BE49-F238E27FC236}">
                <a16:creationId xmlns:a16="http://schemas.microsoft.com/office/drawing/2014/main" id="{3D4A0973-62ED-230B-880C-10330A5A0C3B}"/>
              </a:ext>
            </a:extLst>
          </p:cNvPr>
          <p:cNvSpPr txBox="1"/>
          <p:nvPr/>
        </p:nvSpPr>
        <p:spPr>
          <a:xfrm>
            <a:off x="1222530" y="4875263"/>
            <a:ext cx="6721392" cy="1631216"/>
          </a:xfrm>
          <a:prstGeom prst="rect">
            <a:avLst/>
          </a:prstGeom>
          <a:noFill/>
        </p:spPr>
        <p:txBody>
          <a:bodyPr wrap="none" rtlCol="0">
            <a:spAutoFit/>
          </a:bodyPr>
          <a:lstStyle/>
          <a:p>
            <a:r>
              <a:rPr lang="en-US" altLang="zh-CN" sz="2000" b="1" dirty="0"/>
              <a:t>Each cell has an initial state value</a:t>
            </a:r>
          </a:p>
          <a:p>
            <a:r>
              <a:rPr lang="en-US" altLang="zh-CN" sz="2000" b="1" dirty="0"/>
              <a:t>Evolution: loop all the cell, update the state according to rule:</a:t>
            </a:r>
          </a:p>
          <a:p>
            <a:pPr marL="342900" indent="-342900">
              <a:buFont typeface="Arial" panose="020B0604020202020204" pitchFamily="34" charset="0"/>
              <a:buChar char="•"/>
            </a:pPr>
            <a:r>
              <a:rPr lang="en-US" altLang="zh-CN" sz="2000" b="1" dirty="0"/>
              <a:t>If Si = </a:t>
            </a:r>
            <a:r>
              <a:rPr lang="en-US" altLang="zh-CN" sz="2000" b="1" dirty="0" err="1"/>
              <a:t>Si</a:t>
            </a:r>
            <a:r>
              <a:rPr lang="en-US" altLang="zh-CN" sz="2000" b="1" baseline="-25000" dirty="0" err="1"/>
              <a:t>neighbor</a:t>
            </a:r>
            <a:endParaRPr lang="en-US" altLang="zh-CN" sz="2000" b="1" baseline="-25000" dirty="0"/>
          </a:p>
          <a:p>
            <a:pPr marL="342900" indent="-342900">
              <a:buFont typeface="Arial" panose="020B0604020202020204" pitchFamily="34" charset="0"/>
              <a:buChar char="•"/>
            </a:pPr>
            <a:r>
              <a:rPr lang="en-US" altLang="zh-CN" sz="2000" b="1" dirty="0"/>
              <a:t>Then Si = </a:t>
            </a:r>
            <a:r>
              <a:rPr lang="en-US" altLang="zh-CN" sz="2000" b="1" dirty="0" err="1"/>
              <a:t>Si</a:t>
            </a:r>
            <a:r>
              <a:rPr lang="en-US" altLang="zh-CN" sz="2000" b="1" baseline="-25000" dirty="0" err="1"/>
              <a:t>neighbor</a:t>
            </a:r>
            <a:r>
              <a:rPr lang="en-US" altLang="zh-CN" sz="2000" b="1" baseline="-25000" dirty="0"/>
              <a:t> </a:t>
            </a:r>
            <a:r>
              <a:rPr lang="en-US" altLang="zh-CN" sz="2000" b="1" dirty="0"/>
              <a:t>+1</a:t>
            </a:r>
          </a:p>
          <a:p>
            <a:r>
              <a:rPr lang="en-US" altLang="zh-CN" sz="2000" b="1" dirty="0"/>
              <a:t>Repeat the evolution to N generation according to graph</a:t>
            </a:r>
          </a:p>
        </p:txBody>
      </p:sp>
      <mc:AlternateContent xmlns:mc="http://schemas.openxmlformats.org/markup-compatibility/2006" xmlns:p14="http://schemas.microsoft.com/office/powerpoint/2010/main">
        <mc:Choice Requires="p14">
          <p:contentPart p14:bwMode="auto" r:id="rId2">
            <p14:nvContentPartPr>
              <p14:cNvPr id="63" name="Ink 62">
                <a:extLst>
                  <a:ext uri="{FF2B5EF4-FFF2-40B4-BE49-F238E27FC236}">
                    <a16:creationId xmlns:a16="http://schemas.microsoft.com/office/drawing/2014/main" id="{5E16F13E-AA31-6088-16E6-A5FA6F62F1AF}"/>
                  </a:ext>
                </a:extLst>
              </p14:cNvPr>
              <p14:cNvContentPartPr/>
              <p14:nvPr/>
            </p14:nvContentPartPr>
            <p14:xfrm>
              <a:off x="-235921" y="805545"/>
              <a:ext cx="360" cy="360"/>
            </p14:xfrm>
          </p:contentPart>
        </mc:Choice>
        <mc:Fallback xmlns="">
          <p:pic>
            <p:nvPicPr>
              <p:cNvPr id="63" name="Ink 62">
                <a:extLst>
                  <a:ext uri="{FF2B5EF4-FFF2-40B4-BE49-F238E27FC236}">
                    <a16:creationId xmlns:a16="http://schemas.microsoft.com/office/drawing/2014/main" id="{5E16F13E-AA31-6088-16E6-A5FA6F62F1AF}"/>
                  </a:ext>
                </a:extLst>
              </p:cNvPr>
              <p:cNvPicPr/>
              <p:nvPr/>
            </p:nvPicPr>
            <p:blipFill>
              <a:blip r:embed="rId15"/>
              <a:stretch>
                <a:fillRect/>
              </a:stretch>
            </p:blipFill>
            <p:spPr>
              <a:xfrm>
                <a:off x="-325561" y="625545"/>
                <a:ext cx="180000" cy="360000"/>
              </a:xfrm>
              <a:prstGeom prst="rect">
                <a:avLst/>
              </a:prstGeom>
            </p:spPr>
          </p:pic>
        </mc:Fallback>
      </mc:AlternateContent>
      <p:grpSp>
        <p:nvGrpSpPr>
          <p:cNvPr id="59" name="Group 58">
            <a:extLst>
              <a:ext uri="{FF2B5EF4-FFF2-40B4-BE49-F238E27FC236}">
                <a16:creationId xmlns:a16="http://schemas.microsoft.com/office/drawing/2014/main" id="{364C0335-17C3-1B07-E875-5DA2FF6CCFB2}"/>
              </a:ext>
            </a:extLst>
          </p:cNvPr>
          <p:cNvGrpSpPr/>
          <p:nvPr/>
        </p:nvGrpSpPr>
        <p:grpSpPr>
          <a:xfrm>
            <a:off x="1298654" y="2554665"/>
            <a:ext cx="6400799" cy="1899840"/>
            <a:chOff x="1298654" y="2554665"/>
            <a:chExt cx="6400799" cy="1899840"/>
          </a:xfrm>
        </p:grpSpPr>
        <p:cxnSp>
          <p:nvCxnSpPr>
            <p:cNvPr id="6" name="Straight Connector 5">
              <a:extLst>
                <a:ext uri="{FF2B5EF4-FFF2-40B4-BE49-F238E27FC236}">
                  <a16:creationId xmlns:a16="http://schemas.microsoft.com/office/drawing/2014/main" id="{B3B30052-66F7-ECAE-B09A-3BA2BC066321}"/>
                </a:ext>
              </a:extLst>
            </p:cNvPr>
            <p:cNvCxnSpPr/>
            <p:nvPr/>
          </p:nvCxnSpPr>
          <p:spPr>
            <a:xfrm>
              <a:off x="1298654" y="2631650"/>
              <a:ext cx="63913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317BD10-DAC4-A916-340A-B866C019BB06}"/>
                </a:ext>
              </a:extLst>
            </p:cNvPr>
            <p:cNvCxnSpPr/>
            <p:nvPr/>
          </p:nvCxnSpPr>
          <p:spPr>
            <a:xfrm>
              <a:off x="1298654" y="3208256"/>
              <a:ext cx="63913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EC65A8-3E48-E964-4C8E-89D01C0331D6}"/>
                </a:ext>
              </a:extLst>
            </p:cNvPr>
            <p:cNvCxnSpPr/>
            <p:nvPr/>
          </p:nvCxnSpPr>
          <p:spPr>
            <a:xfrm>
              <a:off x="1298654" y="3775436"/>
              <a:ext cx="63913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D489F9-1C76-D000-6B5E-DB503EA854EB}"/>
                </a:ext>
              </a:extLst>
            </p:cNvPr>
            <p:cNvCxnSpPr/>
            <p:nvPr/>
          </p:nvCxnSpPr>
          <p:spPr>
            <a:xfrm>
              <a:off x="1308080" y="4350470"/>
              <a:ext cx="639137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EC7D84D-9A3E-A477-8F8A-919548E0DE62}"/>
                </a:ext>
              </a:extLst>
            </p:cNvPr>
            <p:cNvSpPr/>
            <p:nvPr/>
          </p:nvSpPr>
          <p:spPr>
            <a:xfrm>
              <a:off x="2250761" y="2554665"/>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Oval 10">
              <a:extLst>
                <a:ext uri="{FF2B5EF4-FFF2-40B4-BE49-F238E27FC236}">
                  <a16:creationId xmlns:a16="http://schemas.microsoft.com/office/drawing/2014/main" id="{76D1C9AB-EC1F-BAA4-83E6-6CEC2F0E87C9}"/>
                </a:ext>
              </a:extLst>
            </p:cNvPr>
            <p:cNvSpPr/>
            <p:nvPr/>
          </p:nvSpPr>
          <p:spPr>
            <a:xfrm>
              <a:off x="2988998" y="2567477"/>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Oval 11">
              <a:extLst>
                <a:ext uri="{FF2B5EF4-FFF2-40B4-BE49-F238E27FC236}">
                  <a16:creationId xmlns:a16="http://schemas.microsoft.com/office/drawing/2014/main" id="{C820923A-C0F1-363C-688E-C4AD22E963DF}"/>
                </a:ext>
              </a:extLst>
            </p:cNvPr>
            <p:cNvSpPr/>
            <p:nvPr/>
          </p:nvSpPr>
          <p:spPr>
            <a:xfrm>
              <a:off x="5174665" y="2554665"/>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Oval 12">
              <a:extLst>
                <a:ext uri="{FF2B5EF4-FFF2-40B4-BE49-F238E27FC236}">
                  <a16:creationId xmlns:a16="http://schemas.microsoft.com/office/drawing/2014/main" id="{0E316152-1D72-CCB6-3A05-E230ECB9C32F}"/>
                </a:ext>
              </a:extLst>
            </p:cNvPr>
            <p:cNvSpPr/>
            <p:nvPr/>
          </p:nvSpPr>
          <p:spPr>
            <a:xfrm>
              <a:off x="5842073" y="2567477"/>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Oval 13">
              <a:extLst>
                <a:ext uri="{FF2B5EF4-FFF2-40B4-BE49-F238E27FC236}">
                  <a16:creationId xmlns:a16="http://schemas.microsoft.com/office/drawing/2014/main" id="{89A12FC7-040B-CD78-743A-7865B12919CE}"/>
                </a:ext>
              </a:extLst>
            </p:cNvPr>
            <p:cNvSpPr/>
            <p:nvPr/>
          </p:nvSpPr>
          <p:spPr>
            <a:xfrm>
              <a:off x="2191119" y="3148614"/>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Oval 14">
              <a:extLst>
                <a:ext uri="{FF2B5EF4-FFF2-40B4-BE49-F238E27FC236}">
                  <a16:creationId xmlns:a16="http://schemas.microsoft.com/office/drawing/2014/main" id="{60D83BC1-6CE5-FBC2-F1A9-3480335111A7}"/>
                </a:ext>
              </a:extLst>
            </p:cNvPr>
            <p:cNvSpPr/>
            <p:nvPr/>
          </p:nvSpPr>
          <p:spPr>
            <a:xfrm>
              <a:off x="3143226" y="3162692"/>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15">
              <a:extLst>
                <a:ext uri="{FF2B5EF4-FFF2-40B4-BE49-F238E27FC236}">
                  <a16:creationId xmlns:a16="http://schemas.microsoft.com/office/drawing/2014/main" id="{72383EE5-3978-4E20-16AA-9D9200776864}"/>
                </a:ext>
              </a:extLst>
            </p:cNvPr>
            <p:cNvSpPr/>
            <p:nvPr/>
          </p:nvSpPr>
          <p:spPr>
            <a:xfrm>
              <a:off x="1988382" y="3723648"/>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Oval 16">
              <a:extLst>
                <a:ext uri="{FF2B5EF4-FFF2-40B4-BE49-F238E27FC236}">
                  <a16:creationId xmlns:a16="http://schemas.microsoft.com/office/drawing/2014/main" id="{A749C4C6-022E-F6B8-3B9B-F1C5AE24AF65}"/>
                </a:ext>
              </a:extLst>
            </p:cNvPr>
            <p:cNvSpPr/>
            <p:nvPr/>
          </p:nvSpPr>
          <p:spPr>
            <a:xfrm>
              <a:off x="3048640" y="3715794"/>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7">
              <a:extLst>
                <a:ext uri="{FF2B5EF4-FFF2-40B4-BE49-F238E27FC236}">
                  <a16:creationId xmlns:a16="http://schemas.microsoft.com/office/drawing/2014/main" id="{C4F31216-99F4-08A4-01E8-A68CF009D8E0}"/>
                </a:ext>
              </a:extLst>
            </p:cNvPr>
            <p:cNvSpPr/>
            <p:nvPr/>
          </p:nvSpPr>
          <p:spPr>
            <a:xfrm>
              <a:off x="3043866" y="4268896"/>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val 18">
              <a:extLst>
                <a:ext uri="{FF2B5EF4-FFF2-40B4-BE49-F238E27FC236}">
                  <a16:creationId xmlns:a16="http://schemas.microsoft.com/office/drawing/2014/main" id="{2A153E8B-C000-3C14-F49F-1C573767DD5B}"/>
                </a:ext>
              </a:extLst>
            </p:cNvPr>
            <p:cNvSpPr/>
            <p:nvPr/>
          </p:nvSpPr>
          <p:spPr>
            <a:xfrm>
              <a:off x="4938653" y="3139189"/>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19">
              <a:extLst>
                <a:ext uri="{FF2B5EF4-FFF2-40B4-BE49-F238E27FC236}">
                  <a16:creationId xmlns:a16="http://schemas.microsoft.com/office/drawing/2014/main" id="{57FEF249-0592-3E70-BFBE-66421C3665A7}"/>
                </a:ext>
              </a:extLst>
            </p:cNvPr>
            <p:cNvSpPr/>
            <p:nvPr/>
          </p:nvSpPr>
          <p:spPr>
            <a:xfrm>
              <a:off x="5542286" y="3139189"/>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Oval 20">
              <a:extLst>
                <a:ext uri="{FF2B5EF4-FFF2-40B4-BE49-F238E27FC236}">
                  <a16:creationId xmlns:a16="http://schemas.microsoft.com/office/drawing/2014/main" id="{46BBF780-7996-C11E-9BD6-B7BBDDAA672C}"/>
                </a:ext>
              </a:extLst>
            </p:cNvPr>
            <p:cNvSpPr/>
            <p:nvPr/>
          </p:nvSpPr>
          <p:spPr>
            <a:xfrm>
              <a:off x="5160464" y="3715794"/>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Oval 21">
              <a:extLst>
                <a:ext uri="{FF2B5EF4-FFF2-40B4-BE49-F238E27FC236}">
                  <a16:creationId xmlns:a16="http://schemas.microsoft.com/office/drawing/2014/main" id="{F72A363E-A1E6-BB7E-550B-4CB7F7322F33}"/>
                </a:ext>
              </a:extLst>
            </p:cNvPr>
            <p:cNvSpPr/>
            <p:nvPr/>
          </p:nvSpPr>
          <p:spPr>
            <a:xfrm>
              <a:off x="5368012" y="4268896"/>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Oval 22">
              <a:extLst>
                <a:ext uri="{FF2B5EF4-FFF2-40B4-BE49-F238E27FC236}">
                  <a16:creationId xmlns:a16="http://schemas.microsoft.com/office/drawing/2014/main" id="{9C2F4E37-7A15-C64A-213B-D787E52DF7A0}"/>
                </a:ext>
              </a:extLst>
            </p:cNvPr>
            <p:cNvSpPr/>
            <p:nvPr/>
          </p:nvSpPr>
          <p:spPr>
            <a:xfrm>
              <a:off x="6444585" y="3148734"/>
              <a:ext cx="119284" cy="11928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Oval 23">
              <a:extLst>
                <a:ext uri="{FF2B5EF4-FFF2-40B4-BE49-F238E27FC236}">
                  <a16:creationId xmlns:a16="http://schemas.microsoft.com/office/drawing/2014/main" id="{72E21BA7-FADE-47AE-5B1D-406023A50364}"/>
                </a:ext>
              </a:extLst>
            </p:cNvPr>
            <p:cNvSpPr/>
            <p:nvPr/>
          </p:nvSpPr>
          <p:spPr>
            <a:xfrm>
              <a:off x="6360829" y="3709690"/>
              <a:ext cx="119284" cy="11928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Oval 24">
              <a:extLst>
                <a:ext uri="{FF2B5EF4-FFF2-40B4-BE49-F238E27FC236}">
                  <a16:creationId xmlns:a16="http://schemas.microsoft.com/office/drawing/2014/main" id="{1DFD8666-AE2C-99BB-0B88-9EC0DA46F0C8}"/>
                </a:ext>
              </a:extLst>
            </p:cNvPr>
            <p:cNvSpPr/>
            <p:nvPr/>
          </p:nvSpPr>
          <p:spPr>
            <a:xfrm>
              <a:off x="6196911" y="4268896"/>
              <a:ext cx="119284" cy="11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Oval 25">
              <a:extLst>
                <a:ext uri="{FF2B5EF4-FFF2-40B4-BE49-F238E27FC236}">
                  <a16:creationId xmlns:a16="http://schemas.microsoft.com/office/drawing/2014/main" id="{21D12E8D-8D5B-38B2-CEEB-E2EB31B431D3}"/>
                </a:ext>
              </a:extLst>
            </p:cNvPr>
            <p:cNvSpPr/>
            <p:nvPr/>
          </p:nvSpPr>
          <p:spPr>
            <a:xfrm>
              <a:off x="6630385" y="4290828"/>
              <a:ext cx="119284" cy="11928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Straight Arrow Connector 27">
              <a:extLst>
                <a:ext uri="{FF2B5EF4-FFF2-40B4-BE49-F238E27FC236}">
                  <a16:creationId xmlns:a16="http://schemas.microsoft.com/office/drawing/2014/main" id="{C47D82F8-8A3C-D038-59E4-DF1F006C210C}"/>
                </a:ext>
              </a:extLst>
            </p:cNvPr>
            <p:cNvCxnSpPr>
              <a:stCxn id="14" idx="0"/>
              <a:endCxn id="10" idx="4"/>
            </p:cNvCxnSpPr>
            <p:nvPr/>
          </p:nvCxnSpPr>
          <p:spPr>
            <a:xfrm flipV="1">
              <a:off x="2250761" y="2673949"/>
              <a:ext cx="59642" cy="474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243F738-F092-BE54-4CC0-7C879606902B}"/>
                </a:ext>
              </a:extLst>
            </p:cNvPr>
            <p:cNvCxnSpPr>
              <a:cxnSpLocks/>
              <a:endCxn id="14" idx="3"/>
            </p:cNvCxnSpPr>
            <p:nvPr/>
          </p:nvCxnSpPr>
          <p:spPr>
            <a:xfrm flipV="1">
              <a:off x="2057493" y="3250429"/>
              <a:ext cx="151095" cy="503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F11194C-77B9-8DC8-BC2A-36CECD933826}"/>
                </a:ext>
              </a:extLst>
            </p:cNvPr>
            <p:cNvCxnSpPr>
              <a:cxnSpLocks/>
              <a:endCxn id="11" idx="4"/>
            </p:cNvCxnSpPr>
            <p:nvPr/>
          </p:nvCxnSpPr>
          <p:spPr>
            <a:xfrm flipH="1" flipV="1">
              <a:off x="3048640" y="2686761"/>
              <a:ext cx="143745" cy="510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92DCD7E-8254-EC93-F484-0FD2713C424A}"/>
                </a:ext>
              </a:extLst>
            </p:cNvPr>
            <p:cNvCxnSpPr/>
            <p:nvPr/>
          </p:nvCxnSpPr>
          <p:spPr>
            <a:xfrm flipV="1">
              <a:off x="3129105" y="3250429"/>
              <a:ext cx="59642" cy="474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14A3A75-6C20-DB21-F447-3C33A50C1873}"/>
                </a:ext>
              </a:extLst>
            </p:cNvPr>
            <p:cNvCxnSpPr>
              <a:cxnSpLocks/>
              <a:endCxn id="17" idx="4"/>
            </p:cNvCxnSpPr>
            <p:nvPr/>
          </p:nvCxnSpPr>
          <p:spPr>
            <a:xfrm flipV="1">
              <a:off x="3099284" y="3835078"/>
              <a:ext cx="8998" cy="436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9EC53A9-BB54-1499-D3A7-E5B6E79A1748}"/>
                </a:ext>
              </a:extLst>
            </p:cNvPr>
            <p:cNvCxnSpPr>
              <a:cxnSpLocks/>
              <a:endCxn id="12" idx="3"/>
            </p:cNvCxnSpPr>
            <p:nvPr/>
          </p:nvCxnSpPr>
          <p:spPr>
            <a:xfrm flipV="1">
              <a:off x="5008778" y="2656480"/>
              <a:ext cx="183356" cy="514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A0A9B62-7DDC-DED8-B3B0-0D1B9DA61015}"/>
                </a:ext>
              </a:extLst>
            </p:cNvPr>
            <p:cNvCxnSpPr>
              <a:cxnSpLocks/>
              <a:stCxn id="20" idx="1"/>
              <a:endCxn id="12" idx="5"/>
            </p:cNvCxnSpPr>
            <p:nvPr/>
          </p:nvCxnSpPr>
          <p:spPr>
            <a:xfrm flipH="1" flipV="1">
              <a:off x="5276480" y="2656480"/>
              <a:ext cx="283275" cy="50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5460F5C-186E-B7C1-79BC-EEB34A1BB1E0}"/>
                </a:ext>
              </a:extLst>
            </p:cNvPr>
            <p:cNvCxnSpPr>
              <a:cxnSpLocks/>
              <a:endCxn id="19" idx="5"/>
            </p:cNvCxnSpPr>
            <p:nvPr/>
          </p:nvCxnSpPr>
          <p:spPr>
            <a:xfrm flipH="1" flipV="1">
              <a:off x="5040468" y="3241004"/>
              <a:ext cx="198571" cy="513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D0138E9-8A6D-8920-CDCA-1532A8F6F949}"/>
                </a:ext>
              </a:extLst>
            </p:cNvPr>
            <p:cNvCxnSpPr>
              <a:cxnSpLocks/>
              <a:endCxn id="20" idx="3"/>
            </p:cNvCxnSpPr>
            <p:nvPr/>
          </p:nvCxnSpPr>
          <p:spPr>
            <a:xfrm flipV="1">
              <a:off x="5249927" y="3241004"/>
              <a:ext cx="309828" cy="456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E2909AC-BC8A-3860-9048-AC6AA3E08252}"/>
                </a:ext>
              </a:extLst>
            </p:cNvPr>
            <p:cNvCxnSpPr>
              <a:cxnSpLocks/>
              <a:stCxn id="24" idx="0"/>
            </p:cNvCxnSpPr>
            <p:nvPr/>
          </p:nvCxnSpPr>
          <p:spPr>
            <a:xfrm flipV="1">
              <a:off x="6420471" y="3232156"/>
              <a:ext cx="79061" cy="477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EFB6FBF-37AE-CAC1-C04E-64FFA7324881}"/>
                </a:ext>
              </a:extLst>
            </p:cNvPr>
            <p:cNvCxnSpPr>
              <a:cxnSpLocks/>
              <a:endCxn id="24" idx="3"/>
            </p:cNvCxnSpPr>
            <p:nvPr/>
          </p:nvCxnSpPr>
          <p:spPr>
            <a:xfrm flipV="1">
              <a:off x="6276378" y="3811505"/>
              <a:ext cx="101920" cy="479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189EFC1-3CD8-67EF-6BE8-C66A7ED23FB4}"/>
                </a:ext>
              </a:extLst>
            </p:cNvPr>
            <p:cNvCxnSpPr>
              <a:cxnSpLocks/>
              <a:endCxn id="24" idx="4"/>
            </p:cNvCxnSpPr>
            <p:nvPr/>
          </p:nvCxnSpPr>
          <p:spPr>
            <a:xfrm flipH="1" flipV="1">
              <a:off x="6420471" y="3828974"/>
              <a:ext cx="260965" cy="47131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33ACBB7-F040-F2A0-F280-AD489ACB299A}"/>
                </a:ext>
              </a:extLst>
            </p:cNvPr>
            <p:cNvCxnSpPr>
              <a:cxnSpLocks/>
              <a:endCxn id="21" idx="5"/>
            </p:cNvCxnSpPr>
            <p:nvPr/>
          </p:nvCxnSpPr>
          <p:spPr>
            <a:xfrm flipH="1" flipV="1">
              <a:off x="5262279" y="3817609"/>
              <a:ext cx="166577" cy="454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E768281-78BE-EDD4-1383-AAA481BB6496}"/>
                </a:ext>
              </a:extLst>
            </p:cNvPr>
            <p:cNvSpPr txBox="1"/>
            <p:nvPr/>
          </p:nvSpPr>
          <p:spPr>
            <a:xfrm>
              <a:off x="1978896" y="2696795"/>
              <a:ext cx="301686" cy="369332"/>
            </a:xfrm>
            <a:prstGeom prst="rect">
              <a:avLst/>
            </a:prstGeom>
            <a:noFill/>
          </p:spPr>
          <p:txBody>
            <a:bodyPr wrap="none" rtlCol="0">
              <a:spAutoFit/>
            </a:bodyPr>
            <a:lstStyle/>
            <a:p>
              <a:r>
                <a:rPr lang="en-US" altLang="zh-CN" dirty="0"/>
                <a:t>0</a:t>
              </a:r>
              <a:endParaRPr lang="zh-CN" altLang="en-US" dirty="0"/>
            </a:p>
          </p:txBody>
        </p:sp>
        <p:sp>
          <p:nvSpPr>
            <p:cNvPr id="32" name="TextBox 31">
              <a:extLst>
                <a:ext uri="{FF2B5EF4-FFF2-40B4-BE49-F238E27FC236}">
                  <a16:creationId xmlns:a16="http://schemas.microsoft.com/office/drawing/2014/main" id="{71FC1DAC-46CC-CE6A-B87D-59019D2FA3FD}"/>
                </a:ext>
              </a:extLst>
            </p:cNvPr>
            <p:cNvSpPr txBox="1"/>
            <p:nvPr/>
          </p:nvSpPr>
          <p:spPr>
            <a:xfrm>
              <a:off x="1787597" y="3321443"/>
              <a:ext cx="301686" cy="369332"/>
            </a:xfrm>
            <a:prstGeom prst="rect">
              <a:avLst/>
            </a:prstGeom>
            <a:noFill/>
          </p:spPr>
          <p:txBody>
            <a:bodyPr wrap="none" rtlCol="0">
              <a:spAutoFit/>
            </a:bodyPr>
            <a:lstStyle/>
            <a:p>
              <a:r>
                <a:rPr lang="en-US" altLang="zh-CN" dirty="0"/>
                <a:t>1</a:t>
              </a:r>
              <a:endParaRPr lang="zh-CN" altLang="en-US" dirty="0"/>
            </a:p>
          </p:txBody>
        </p:sp>
        <p:sp>
          <p:nvSpPr>
            <p:cNvPr id="35" name="TextBox 34">
              <a:extLst>
                <a:ext uri="{FF2B5EF4-FFF2-40B4-BE49-F238E27FC236}">
                  <a16:creationId xmlns:a16="http://schemas.microsoft.com/office/drawing/2014/main" id="{F24ED3FD-D1F7-9D72-2503-DDCCD786E61A}"/>
                </a:ext>
              </a:extLst>
            </p:cNvPr>
            <p:cNvSpPr txBox="1"/>
            <p:nvPr/>
          </p:nvSpPr>
          <p:spPr>
            <a:xfrm>
              <a:off x="2731008" y="2696827"/>
              <a:ext cx="301686" cy="369332"/>
            </a:xfrm>
            <a:prstGeom prst="rect">
              <a:avLst/>
            </a:prstGeom>
            <a:noFill/>
          </p:spPr>
          <p:txBody>
            <a:bodyPr wrap="none" rtlCol="0">
              <a:spAutoFit/>
            </a:bodyPr>
            <a:lstStyle/>
            <a:p>
              <a:r>
                <a:rPr lang="en-US" altLang="zh-CN" dirty="0"/>
                <a:t>0</a:t>
              </a:r>
              <a:endParaRPr lang="zh-CN" altLang="en-US" dirty="0"/>
            </a:p>
          </p:txBody>
        </p:sp>
        <p:sp>
          <p:nvSpPr>
            <p:cNvPr id="37" name="TextBox 36">
              <a:extLst>
                <a:ext uri="{FF2B5EF4-FFF2-40B4-BE49-F238E27FC236}">
                  <a16:creationId xmlns:a16="http://schemas.microsoft.com/office/drawing/2014/main" id="{00E9680C-B5BB-578D-EDA7-880027786488}"/>
                </a:ext>
              </a:extLst>
            </p:cNvPr>
            <p:cNvSpPr txBox="1"/>
            <p:nvPr/>
          </p:nvSpPr>
          <p:spPr>
            <a:xfrm>
              <a:off x="2773100" y="3329273"/>
              <a:ext cx="301686" cy="369332"/>
            </a:xfrm>
            <a:prstGeom prst="rect">
              <a:avLst/>
            </a:prstGeom>
            <a:noFill/>
          </p:spPr>
          <p:txBody>
            <a:bodyPr wrap="none" rtlCol="0">
              <a:spAutoFit/>
            </a:bodyPr>
            <a:lstStyle/>
            <a:p>
              <a:r>
                <a:rPr lang="en-US" altLang="zh-CN" dirty="0"/>
                <a:t>1</a:t>
              </a:r>
              <a:endParaRPr lang="zh-CN" altLang="en-US" dirty="0"/>
            </a:p>
          </p:txBody>
        </p:sp>
        <p:sp>
          <p:nvSpPr>
            <p:cNvPr id="39" name="TextBox 38">
              <a:extLst>
                <a:ext uri="{FF2B5EF4-FFF2-40B4-BE49-F238E27FC236}">
                  <a16:creationId xmlns:a16="http://schemas.microsoft.com/office/drawing/2014/main" id="{AB8EF032-1D71-2AE4-DC8C-1A33110A347A}"/>
                </a:ext>
              </a:extLst>
            </p:cNvPr>
            <p:cNvSpPr txBox="1"/>
            <p:nvPr/>
          </p:nvSpPr>
          <p:spPr>
            <a:xfrm>
              <a:off x="2755425" y="3924549"/>
              <a:ext cx="301686" cy="369332"/>
            </a:xfrm>
            <a:prstGeom prst="rect">
              <a:avLst/>
            </a:prstGeom>
            <a:noFill/>
          </p:spPr>
          <p:txBody>
            <a:bodyPr wrap="none" rtlCol="0">
              <a:spAutoFit/>
            </a:bodyPr>
            <a:lstStyle/>
            <a:p>
              <a:r>
                <a:rPr lang="en-US" altLang="zh-CN" dirty="0"/>
                <a:t>2</a:t>
              </a:r>
              <a:endParaRPr lang="zh-CN" altLang="en-US" dirty="0"/>
            </a:p>
          </p:txBody>
        </p:sp>
        <p:sp>
          <p:nvSpPr>
            <p:cNvPr id="40" name="TextBox 39">
              <a:extLst>
                <a:ext uri="{FF2B5EF4-FFF2-40B4-BE49-F238E27FC236}">
                  <a16:creationId xmlns:a16="http://schemas.microsoft.com/office/drawing/2014/main" id="{E9B15AF9-00B6-DB8D-B7D3-66FCAD2B1CC7}"/>
                </a:ext>
              </a:extLst>
            </p:cNvPr>
            <p:cNvSpPr txBox="1"/>
            <p:nvPr/>
          </p:nvSpPr>
          <p:spPr>
            <a:xfrm>
              <a:off x="4703488" y="2728847"/>
              <a:ext cx="301686" cy="369332"/>
            </a:xfrm>
            <a:prstGeom prst="rect">
              <a:avLst/>
            </a:prstGeom>
            <a:noFill/>
          </p:spPr>
          <p:txBody>
            <a:bodyPr wrap="none" rtlCol="0">
              <a:spAutoFit/>
            </a:bodyPr>
            <a:lstStyle/>
            <a:p>
              <a:r>
                <a:rPr lang="en-US" altLang="zh-CN" dirty="0"/>
                <a:t>0</a:t>
              </a:r>
              <a:endParaRPr lang="zh-CN" altLang="en-US" dirty="0"/>
            </a:p>
          </p:txBody>
        </p:sp>
        <p:sp>
          <p:nvSpPr>
            <p:cNvPr id="41" name="TextBox 40">
              <a:extLst>
                <a:ext uri="{FF2B5EF4-FFF2-40B4-BE49-F238E27FC236}">
                  <a16:creationId xmlns:a16="http://schemas.microsoft.com/office/drawing/2014/main" id="{FE93E6EB-9938-FF34-DE99-7468F775CF9E}"/>
                </a:ext>
              </a:extLst>
            </p:cNvPr>
            <p:cNvSpPr txBox="1"/>
            <p:nvPr/>
          </p:nvSpPr>
          <p:spPr>
            <a:xfrm>
              <a:off x="5451085" y="2716320"/>
              <a:ext cx="301686" cy="369332"/>
            </a:xfrm>
            <a:prstGeom prst="rect">
              <a:avLst/>
            </a:prstGeom>
            <a:noFill/>
          </p:spPr>
          <p:txBody>
            <a:bodyPr wrap="none" rtlCol="0">
              <a:spAutoFit/>
            </a:bodyPr>
            <a:lstStyle/>
            <a:p>
              <a:r>
                <a:rPr lang="en-US" altLang="zh-CN" dirty="0"/>
                <a:t>0</a:t>
              </a:r>
              <a:endParaRPr lang="zh-CN" altLang="en-US" dirty="0"/>
            </a:p>
          </p:txBody>
        </p:sp>
        <p:sp>
          <p:nvSpPr>
            <p:cNvPr id="45" name="TextBox 44">
              <a:extLst>
                <a:ext uri="{FF2B5EF4-FFF2-40B4-BE49-F238E27FC236}">
                  <a16:creationId xmlns:a16="http://schemas.microsoft.com/office/drawing/2014/main" id="{29AEA24D-AFDE-1A48-8A4F-A8B732FE6314}"/>
                </a:ext>
              </a:extLst>
            </p:cNvPr>
            <p:cNvSpPr txBox="1"/>
            <p:nvPr/>
          </p:nvSpPr>
          <p:spPr>
            <a:xfrm>
              <a:off x="4818679" y="3329273"/>
              <a:ext cx="301686" cy="369332"/>
            </a:xfrm>
            <a:prstGeom prst="rect">
              <a:avLst/>
            </a:prstGeom>
            <a:noFill/>
          </p:spPr>
          <p:txBody>
            <a:bodyPr wrap="none" rtlCol="0">
              <a:spAutoFit/>
            </a:bodyPr>
            <a:lstStyle/>
            <a:p>
              <a:r>
                <a:rPr lang="en-US" altLang="zh-CN" dirty="0"/>
                <a:t>1</a:t>
              </a:r>
              <a:endParaRPr lang="zh-CN" altLang="en-US" dirty="0"/>
            </a:p>
          </p:txBody>
        </p:sp>
        <p:sp>
          <p:nvSpPr>
            <p:cNvPr id="47" name="TextBox 46">
              <a:extLst>
                <a:ext uri="{FF2B5EF4-FFF2-40B4-BE49-F238E27FC236}">
                  <a16:creationId xmlns:a16="http://schemas.microsoft.com/office/drawing/2014/main" id="{60C3D364-1A6D-955D-5D8E-3DE7731C202B}"/>
                </a:ext>
              </a:extLst>
            </p:cNvPr>
            <p:cNvSpPr txBox="1"/>
            <p:nvPr/>
          </p:nvSpPr>
          <p:spPr>
            <a:xfrm>
              <a:off x="5428856" y="3329273"/>
              <a:ext cx="301686" cy="369332"/>
            </a:xfrm>
            <a:prstGeom prst="rect">
              <a:avLst/>
            </a:prstGeom>
            <a:noFill/>
          </p:spPr>
          <p:txBody>
            <a:bodyPr wrap="none" rtlCol="0">
              <a:spAutoFit/>
            </a:bodyPr>
            <a:lstStyle/>
            <a:p>
              <a:r>
                <a:rPr lang="en-US" altLang="zh-CN" dirty="0"/>
                <a:t>1</a:t>
              </a:r>
              <a:endParaRPr lang="zh-CN" altLang="en-US" dirty="0"/>
            </a:p>
          </p:txBody>
        </p:sp>
        <p:sp>
          <p:nvSpPr>
            <p:cNvPr id="48" name="TextBox 47">
              <a:extLst>
                <a:ext uri="{FF2B5EF4-FFF2-40B4-BE49-F238E27FC236}">
                  <a16:creationId xmlns:a16="http://schemas.microsoft.com/office/drawing/2014/main" id="{03975B33-C4D7-0D02-AFDE-B5D7084D1E3C}"/>
                </a:ext>
              </a:extLst>
            </p:cNvPr>
            <p:cNvSpPr txBox="1"/>
            <p:nvPr/>
          </p:nvSpPr>
          <p:spPr>
            <a:xfrm>
              <a:off x="6099755" y="3311107"/>
              <a:ext cx="301686" cy="369332"/>
            </a:xfrm>
            <a:prstGeom prst="rect">
              <a:avLst/>
            </a:prstGeom>
            <a:noFill/>
          </p:spPr>
          <p:txBody>
            <a:bodyPr wrap="none" rtlCol="0">
              <a:spAutoFit/>
            </a:bodyPr>
            <a:lstStyle/>
            <a:p>
              <a:r>
                <a:rPr lang="en-US" altLang="zh-CN" dirty="0"/>
                <a:t>0</a:t>
              </a:r>
              <a:endParaRPr lang="zh-CN" altLang="en-US" dirty="0"/>
            </a:p>
          </p:txBody>
        </p:sp>
        <p:sp>
          <p:nvSpPr>
            <p:cNvPr id="51" name="TextBox 50">
              <a:extLst>
                <a:ext uri="{FF2B5EF4-FFF2-40B4-BE49-F238E27FC236}">
                  <a16:creationId xmlns:a16="http://schemas.microsoft.com/office/drawing/2014/main" id="{8D2794A3-FE90-A340-37F4-31091253C983}"/>
                </a:ext>
              </a:extLst>
            </p:cNvPr>
            <p:cNvSpPr txBox="1"/>
            <p:nvPr/>
          </p:nvSpPr>
          <p:spPr>
            <a:xfrm>
              <a:off x="5014188" y="3904998"/>
              <a:ext cx="301686" cy="369332"/>
            </a:xfrm>
            <a:prstGeom prst="rect">
              <a:avLst/>
            </a:prstGeom>
            <a:noFill/>
          </p:spPr>
          <p:txBody>
            <a:bodyPr wrap="none" rtlCol="0">
              <a:spAutoFit/>
            </a:bodyPr>
            <a:lstStyle/>
            <a:p>
              <a:r>
                <a:rPr lang="en-US" altLang="zh-CN" dirty="0"/>
                <a:t>2</a:t>
              </a:r>
              <a:endParaRPr lang="zh-CN" altLang="en-US" dirty="0"/>
            </a:p>
          </p:txBody>
        </p:sp>
        <p:sp>
          <p:nvSpPr>
            <p:cNvPr id="53" name="TextBox 52">
              <a:extLst>
                <a:ext uri="{FF2B5EF4-FFF2-40B4-BE49-F238E27FC236}">
                  <a16:creationId xmlns:a16="http://schemas.microsoft.com/office/drawing/2014/main" id="{D92EACEF-FAF4-4441-52C8-7BDF1B07CD0E}"/>
                </a:ext>
              </a:extLst>
            </p:cNvPr>
            <p:cNvSpPr txBox="1"/>
            <p:nvPr/>
          </p:nvSpPr>
          <p:spPr>
            <a:xfrm>
              <a:off x="5977835" y="3904998"/>
              <a:ext cx="301686" cy="369332"/>
            </a:xfrm>
            <a:prstGeom prst="rect">
              <a:avLst/>
            </a:prstGeom>
            <a:noFill/>
          </p:spPr>
          <p:txBody>
            <a:bodyPr wrap="none" rtlCol="0">
              <a:spAutoFit/>
            </a:bodyPr>
            <a:lstStyle/>
            <a:p>
              <a:r>
                <a:rPr lang="en-US" altLang="zh-CN" dirty="0"/>
                <a:t>1</a:t>
              </a:r>
              <a:endParaRPr lang="zh-CN" altLang="en-US" dirty="0"/>
            </a:p>
          </p:txBody>
        </p:sp>
        <p:sp>
          <p:nvSpPr>
            <p:cNvPr id="55" name="TextBox 54">
              <a:extLst>
                <a:ext uri="{FF2B5EF4-FFF2-40B4-BE49-F238E27FC236}">
                  <a16:creationId xmlns:a16="http://schemas.microsoft.com/office/drawing/2014/main" id="{CC092765-BE1E-5744-6AD5-150B02256852}"/>
                </a:ext>
              </a:extLst>
            </p:cNvPr>
            <p:cNvSpPr txBox="1"/>
            <p:nvPr/>
          </p:nvSpPr>
          <p:spPr>
            <a:xfrm>
              <a:off x="6634869" y="3867959"/>
              <a:ext cx="301686" cy="369332"/>
            </a:xfrm>
            <a:prstGeom prst="rect">
              <a:avLst/>
            </a:prstGeom>
            <a:noFill/>
          </p:spPr>
          <p:txBody>
            <a:bodyPr wrap="none" rtlCol="0">
              <a:spAutoFit/>
            </a:bodyPr>
            <a:lstStyle/>
            <a:p>
              <a:r>
                <a:rPr lang="en-US" altLang="zh-CN" dirty="0"/>
                <a:t>1</a:t>
              </a:r>
              <a:endParaRPr lang="zh-CN" altLang="en-US" dirty="0"/>
            </a:p>
          </p:txBody>
        </p:sp>
        <p:cxnSp>
          <p:nvCxnSpPr>
            <p:cNvPr id="5" name="Straight Arrow Connector 4">
              <a:extLst>
                <a:ext uri="{FF2B5EF4-FFF2-40B4-BE49-F238E27FC236}">
                  <a16:creationId xmlns:a16="http://schemas.microsoft.com/office/drawing/2014/main" id="{4E37469E-2704-ACD4-ADD9-22110BC108DD}"/>
                </a:ext>
              </a:extLst>
            </p:cNvPr>
            <p:cNvCxnSpPr>
              <a:cxnSpLocks/>
              <a:endCxn id="13" idx="3"/>
            </p:cNvCxnSpPr>
            <p:nvPr/>
          </p:nvCxnSpPr>
          <p:spPr>
            <a:xfrm flipV="1">
              <a:off x="5583641" y="2669292"/>
              <a:ext cx="275901" cy="531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14379204-9440-CD82-07BA-D47896880FE6}"/>
                </a:ext>
              </a:extLst>
            </p:cNvPr>
            <p:cNvSpPr txBox="1"/>
            <p:nvPr/>
          </p:nvSpPr>
          <p:spPr>
            <a:xfrm>
              <a:off x="5765032" y="2704785"/>
              <a:ext cx="301686" cy="369332"/>
            </a:xfrm>
            <a:prstGeom prst="rect">
              <a:avLst/>
            </a:prstGeom>
            <a:noFill/>
          </p:spPr>
          <p:txBody>
            <a:bodyPr wrap="none" rtlCol="0">
              <a:spAutoFit/>
            </a:bodyPr>
            <a:lstStyle/>
            <a:p>
              <a:r>
                <a:rPr lang="en-US" altLang="zh-CN" dirty="0"/>
                <a:t>0</a:t>
              </a:r>
              <a:endParaRPr lang="zh-CN" altLang="en-US" dirty="0"/>
            </a:p>
          </p:txBody>
        </p:sp>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F8979E0B-AE8F-C4B4-FD52-95A21B765F4A}"/>
                    </a:ext>
                  </a:extLst>
                </p14:cNvPr>
                <p14:cNvContentPartPr/>
                <p14:nvPr/>
              </p14:nvContentPartPr>
              <p14:xfrm>
                <a:off x="2036759" y="2680425"/>
                <a:ext cx="308880" cy="1058760"/>
              </p14:xfrm>
            </p:contentPart>
          </mc:Choice>
          <mc:Fallback xmlns="">
            <p:pic>
              <p:nvPicPr>
                <p:cNvPr id="27" name="Ink 26">
                  <a:extLst>
                    <a:ext uri="{FF2B5EF4-FFF2-40B4-BE49-F238E27FC236}">
                      <a16:creationId xmlns:a16="http://schemas.microsoft.com/office/drawing/2014/main" id="{F8979E0B-AE8F-C4B4-FD52-95A21B765F4A}"/>
                    </a:ext>
                  </a:extLst>
                </p:cNvPr>
                <p:cNvPicPr/>
                <p:nvPr/>
              </p:nvPicPr>
              <p:blipFill>
                <a:blip r:embed="rId17"/>
                <a:stretch>
                  <a:fillRect/>
                </a:stretch>
              </p:blipFill>
              <p:spPr>
                <a:xfrm>
                  <a:off x="1946759" y="2500486"/>
                  <a:ext cx="488520" cy="141827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3" name="Ink 42">
                  <a:extLst>
                    <a:ext uri="{FF2B5EF4-FFF2-40B4-BE49-F238E27FC236}">
                      <a16:creationId xmlns:a16="http://schemas.microsoft.com/office/drawing/2014/main" id="{AEED8142-9D2B-770A-59F7-721913899003}"/>
                    </a:ext>
                  </a:extLst>
                </p14:cNvPr>
                <p14:cNvContentPartPr/>
                <p14:nvPr/>
              </p14:nvContentPartPr>
              <p14:xfrm>
                <a:off x="3019559" y="2774745"/>
                <a:ext cx="187560" cy="1562040"/>
              </p14:xfrm>
            </p:contentPart>
          </mc:Choice>
          <mc:Fallback xmlns="">
            <p:pic>
              <p:nvPicPr>
                <p:cNvPr id="43" name="Ink 42">
                  <a:extLst>
                    <a:ext uri="{FF2B5EF4-FFF2-40B4-BE49-F238E27FC236}">
                      <a16:creationId xmlns:a16="http://schemas.microsoft.com/office/drawing/2014/main" id="{AEED8142-9D2B-770A-59F7-721913899003}"/>
                    </a:ext>
                  </a:extLst>
                </p:cNvPr>
                <p:cNvPicPr/>
                <p:nvPr/>
              </p:nvPicPr>
              <p:blipFill>
                <a:blip r:embed="rId19"/>
                <a:stretch>
                  <a:fillRect/>
                </a:stretch>
              </p:blipFill>
              <p:spPr>
                <a:xfrm>
                  <a:off x="2929386" y="2594704"/>
                  <a:ext cx="367545" cy="192176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6" name="Ink 45">
                  <a:extLst>
                    <a:ext uri="{FF2B5EF4-FFF2-40B4-BE49-F238E27FC236}">
                      <a16:creationId xmlns:a16="http://schemas.microsoft.com/office/drawing/2014/main" id="{2CC4A275-3125-956B-17C5-94ED7D460E29}"/>
                    </a:ext>
                  </a:extLst>
                </p14:cNvPr>
                <p14:cNvContentPartPr/>
                <p14:nvPr/>
              </p14:nvContentPartPr>
              <p14:xfrm>
                <a:off x="5004599" y="2742345"/>
                <a:ext cx="437400" cy="1585440"/>
              </p14:xfrm>
            </p:contentPart>
          </mc:Choice>
          <mc:Fallback xmlns="">
            <p:pic>
              <p:nvPicPr>
                <p:cNvPr id="46" name="Ink 45">
                  <a:extLst>
                    <a:ext uri="{FF2B5EF4-FFF2-40B4-BE49-F238E27FC236}">
                      <a16:creationId xmlns:a16="http://schemas.microsoft.com/office/drawing/2014/main" id="{2CC4A275-3125-956B-17C5-94ED7D460E29}"/>
                    </a:ext>
                  </a:extLst>
                </p:cNvPr>
                <p:cNvPicPr/>
                <p:nvPr/>
              </p:nvPicPr>
              <p:blipFill>
                <a:blip r:embed="rId21"/>
                <a:stretch>
                  <a:fillRect/>
                </a:stretch>
              </p:blipFill>
              <p:spPr>
                <a:xfrm>
                  <a:off x="4914599" y="2562304"/>
                  <a:ext cx="617040" cy="194516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8" name="Ink 57">
                  <a:extLst>
                    <a:ext uri="{FF2B5EF4-FFF2-40B4-BE49-F238E27FC236}">
                      <a16:creationId xmlns:a16="http://schemas.microsoft.com/office/drawing/2014/main" id="{D68F25C3-D034-3913-BAB5-C013DDB88C43}"/>
                    </a:ext>
                  </a:extLst>
                </p14:cNvPr>
                <p14:cNvContentPartPr/>
                <p14:nvPr/>
              </p14:nvContentPartPr>
              <p14:xfrm>
                <a:off x="5295119" y="2802465"/>
                <a:ext cx="328680" cy="1624320"/>
              </p14:xfrm>
            </p:contentPart>
          </mc:Choice>
          <mc:Fallback xmlns="">
            <p:pic>
              <p:nvPicPr>
                <p:cNvPr id="58" name="Ink 57">
                  <a:extLst>
                    <a:ext uri="{FF2B5EF4-FFF2-40B4-BE49-F238E27FC236}">
                      <a16:creationId xmlns:a16="http://schemas.microsoft.com/office/drawing/2014/main" id="{D68F25C3-D034-3913-BAB5-C013DDB88C43}"/>
                    </a:ext>
                  </a:extLst>
                </p:cNvPr>
                <p:cNvPicPr/>
                <p:nvPr/>
              </p:nvPicPr>
              <p:blipFill>
                <a:blip r:embed="rId23"/>
                <a:stretch>
                  <a:fillRect/>
                </a:stretch>
              </p:blipFill>
              <p:spPr>
                <a:xfrm>
                  <a:off x="5205119" y="2622465"/>
                  <a:ext cx="508320" cy="1983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0" name="Ink 59">
                  <a:extLst>
                    <a:ext uri="{FF2B5EF4-FFF2-40B4-BE49-F238E27FC236}">
                      <a16:creationId xmlns:a16="http://schemas.microsoft.com/office/drawing/2014/main" id="{B79C537E-DCDD-10AF-BB74-C0E966427A0D}"/>
                    </a:ext>
                  </a:extLst>
                </p14:cNvPr>
                <p14:cNvContentPartPr/>
                <p14:nvPr/>
              </p14:nvContentPartPr>
              <p14:xfrm>
                <a:off x="6201599" y="3269025"/>
                <a:ext cx="227160" cy="1122120"/>
              </p14:xfrm>
            </p:contentPart>
          </mc:Choice>
          <mc:Fallback xmlns="">
            <p:pic>
              <p:nvPicPr>
                <p:cNvPr id="60" name="Ink 59">
                  <a:extLst>
                    <a:ext uri="{FF2B5EF4-FFF2-40B4-BE49-F238E27FC236}">
                      <a16:creationId xmlns:a16="http://schemas.microsoft.com/office/drawing/2014/main" id="{B79C537E-DCDD-10AF-BB74-C0E966427A0D}"/>
                    </a:ext>
                  </a:extLst>
                </p:cNvPr>
                <p:cNvPicPr/>
                <p:nvPr/>
              </p:nvPicPr>
              <p:blipFill>
                <a:blip r:embed="rId25"/>
                <a:stretch>
                  <a:fillRect/>
                </a:stretch>
              </p:blipFill>
              <p:spPr>
                <a:xfrm>
                  <a:off x="6111599" y="3089025"/>
                  <a:ext cx="406800" cy="1481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1" name="Ink 60">
                  <a:extLst>
                    <a:ext uri="{FF2B5EF4-FFF2-40B4-BE49-F238E27FC236}">
                      <a16:creationId xmlns:a16="http://schemas.microsoft.com/office/drawing/2014/main" id="{14CE08DF-6F46-80EF-300F-DA6E0AA7D0DD}"/>
                    </a:ext>
                  </a:extLst>
                </p14:cNvPr>
                <p14:cNvContentPartPr/>
                <p14:nvPr/>
              </p14:nvContentPartPr>
              <p14:xfrm>
                <a:off x="6435959" y="3357945"/>
                <a:ext cx="363600" cy="1096560"/>
              </p14:xfrm>
            </p:contentPart>
          </mc:Choice>
          <mc:Fallback xmlns="">
            <p:pic>
              <p:nvPicPr>
                <p:cNvPr id="61" name="Ink 60">
                  <a:extLst>
                    <a:ext uri="{FF2B5EF4-FFF2-40B4-BE49-F238E27FC236}">
                      <a16:creationId xmlns:a16="http://schemas.microsoft.com/office/drawing/2014/main" id="{14CE08DF-6F46-80EF-300F-DA6E0AA7D0DD}"/>
                    </a:ext>
                  </a:extLst>
                </p:cNvPr>
                <p:cNvPicPr/>
                <p:nvPr/>
              </p:nvPicPr>
              <p:blipFill>
                <a:blip r:embed="rId27"/>
                <a:stretch>
                  <a:fillRect/>
                </a:stretch>
              </p:blipFill>
              <p:spPr>
                <a:xfrm>
                  <a:off x="6345959" y="3177945"/>
                  <a:ext cx="543240" cy="1456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4" name="Ink 63">
                  <a:extLst>
                    <a:ext uri="{FF2B5EF4-FFF2-40B4-BE49-F238E27FC236}">
                      <a16:creationId xmlns:a16="http://schemas.microsoft.com/office/drawing/2014/main" id="{1F5FEB83-5FD9-659A-F99D-FDF4A67DF66B}"/>
                    </a:ext>
                  </a:extLst>
                </p14:cNvPr>
                <p14:cNvContentPartPr/>
                <p14:nvPr/>
              </p14:nvContentPartPr>
              <p14:xfrm>
                <a:off x="5386199" y="2760705"/>
                <a:ext cx="569520" cy="1684440"/>
              </p14:xfrm>
            </p:contentPart>
          </mc:Choice>
          <mc:Fallback xmlns="">
            <p:pic>
              <p:nvPicPr>
                <p:cNvPr id="64" name="Ink 63">
                  <a:extLst>
                    <a:ext uri="{FF2B5EF4-FFF2-40B4-BE49-F238E27FC236}">
                      <a16:creationId xmlns:a16="http://schemas.microsoft.com/office/drawing/2014/main" id="{1F5FEB83-5FD9-659A-F99D-FDF4A67DF66B}"/>
                    </a:ext>
                  </a:extLst>
                </p:cNvPr>
                <p:cNvPicPr/>
                <p:nvPr/>
              </p:nvPicPr>
              <p:blipFill>
                <a:blip r:embed="rId29"/>
                <a:stretch>
                  <a:fillRect/>
                </a:stretch>
              </p:blipFill>
              <p:spPr>
                <a:xfrm>
                  <a:off x="5296199" y="2580705"/>
                  <a:ext cx="749160" cy="2044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5" name="Ink 64">
                  <a:extLst>
                    <a:ext uri="{FF2B5EF4-FFF2-40B4-BE49-F238E27FC236}">
                      <a16:creationId xmlns:a16="http://schemas.microsoft.com/office/drawing/2014/main" id="{22272147-7341-CA1B-D610-BEBE4A9FF09A}"/>
                    </a:ext>
                  </a:extLst>
                </p14:cNvPr>
                <p14:cNvContentPartPr/>
                <p14:nvPr/>
              </p14:nvContentPartPr>
              <p14:xfrm>
                <a:off x="5286839" y="3561345"/>
                <a:ext cx="255960" cy="639360"/>
              </p14:xfrm>
            </p:contentPart>
          </mc:Choice>
          <mc:Fallback xmlns="">
            <p:pic>
              <p:nvPicPr>
                <p:cNvPr id="65" name="Ink 64">
                  <a:extLst>
                    <a:ext uri="{FF2B5EF4-FFF2-40B4-BE49-F238E27FC236}">
                      <a16:creationId xmlns:a16="http://schemas.microsoft.com/office/drawing/2014/main" id="{22272147-7341-CA1B-D610-BEBE4A9FF09A}"/>
                    </a:ext>
                  </a:extLst>
                </p:cNvPr>
                <p:cNvPicPr/>
                <p:nvPr/>
              </p:nvPicPr>
              <p:blipFill>
                <a:blip r:embed="rId31"/>
                <a:stretch>
                  <a:fillRect/>
                </a:stretch>
              </p:blipFill>
              <p:spPr>
                <a:xfrm>
                  <a:off x="5196712" y="3381345"/>
                  <a:ext cx="435853" cy="999000"/>
                </a:xfrm>
                <a:prstGeom prst="rect">
                  <a:avLst/>
                </a:prstGeom>
              </p:spPr>
            </p:pic>
          </mc:Fallback>
        </mc:AlternateContent>
      </p:grpSp>
      <p:sp>
        <p:nvSpPr>
          <p:cNvPr id="67" name="TextBox 66">
            <a:extLst>
              <a:ext uri="{FF2B5EF4-FFF2-40B4-BE49-F238E27FC236}">
                <a16:creationId xmlns:a16="http://schemas.microsoft.com/office/drawing/2014/main" id="{9014E85D-7AB8-D556-C478-F3D1B35AB1D2}"/>
              </a:ext>
            </a:extLst>
          </p:cNvPr>
          <p:cNvSpPr txBox="1"/>
          <p:nvPr/>
        </p:nvSpPr>
        <p:spPr>
          <a:xfrm>
            <a:off x="954224" y="935651"/>
            <a:ext cx="7498527" cy="646331"/>
          </a:xfrm>
          <a:prstGeom prst="rect">
            <a:avLst/>
          </a:prstGeom>
          <a:noFill/>
          <a:ln>
            <a:solidFill>
              <a:srgbClr val="FF0000"/>
            </a:solidFill>
          </a:ln>
        </p:spPr>
        <p:txBody>
          <a:bodyPr wrap="square">
            <a:spAutoFit/>
          </a:bodyPr>
          <a:lstStyle/>
          <a:p>
            <a:r>
              <a:rPr lang="en-US" altLang="zh-CN" sz="1800" b="1" dirty="0">
                <a:solidFill>
                  <a:srgbClr val="FF0000"/>
                </a:solidFill>
              </a:rPr>
              <a:t>The state of cell only depend on its neighbors</a:t>
            </a:r>
          </a:p>
          <a:p>
            <a:r>
              <a:rPr lang="en-US" altLang="zh-CN" sz="1800" b="1" dirty="0">
                <a:solidFill>
                  <a:srgbClr val="FF0000"/>
                </a:solidFill>
              </a:rPr>
              <a:t>Multiple tracks can be found simultaneously !! Sort of parallel computing</a:t>
            </a:r>
          </a:p>
        </p:txBody>
      </p:sp>
    </p:spTree>
    <p:extLst>
      <p:ext uri="{BB962C8B-B14F-4D97-AF65-F5344CB8AC3E}">
        <p14:creationId xmlns:p14="http://schemas.microsoft.com/office/powerpoint/2010/main" val="19718728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8662</TotalTime>
  <Words>1011</Words>
  <Application>Microsoft Macintosh PowerPoint</Application>
  <PresentationFormat>全屏显示(4:3)</PresentationFormat>
  <Paragraphs>263</Paragraphs>
  <Slides>36</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36</vt:i4>
      </vt:variant>
    </vt:vector>
  </HeadingPairs>
  <TitlesOfParts>
    <vt:vector size="46" baseType="lpstr">
      <vt:lpstr>等线</vt:lpstr>
      <vt:lpstr>Noto Sans SC</vt:lpstr>
      <vt:lpstr>Arial</vt:lpstr>
      <vt:lpstr>Britannic Bold</vt:lpstr>
      <vt:lpstr>Calibri</vt:lpstr>
      <vt:lpstr>Calibri Light</vt:lpstr>
      <vt:lpstr>Cambria Math</vt:lpstr>
      <vt:lpstr>Times New Roman</vt:lpstr>
      <vt:lpstr>Wingdings</vt:lpstr>
      <vt:lpstr>Office Theme</vt:lpstr>
      <vt:lpstr>Track Finding for  CEE TPC</vt:lpstr>
      <vt:lpstr>Introduction of CEE</vt:lpstr>
      <vt:lpstr>TPC of CEE</vt:lpstr>
      <vt:lpstr>TPC of CEE</vt:lpstr>
      <vt:lpstr>Concept of Graph theory</vt:lpstr>
      <vt:lpstr>How does graph work? </vt:lpstr>
      <vt:lpstr>How does graph work? </vt:lpstr>
      <vt:lpstr>How does graph work? </vt:lpstr>
      <vt:lpstr>How does graph work? </vt:lpstr>
      <vt:lpstr>The workflow of CA</vt:lpstr>
      <vt:lpstr>Graph creation</vt:lpstr>
      <vt:lpstr>Cell creation</vt:lpstr>
      <vt:lpstr>Cell connection</vt:lpstr>
      <vt:lpstr>The track candidates</vt:lpstr>
      <vt:lpstr>Event display</vt:lpstr>
      <vt:lpstr>Event display</vt:lpstr>
      <vt:lpstr>Event display</vt:lpstr>
      <vt:lpstr>Performance</vt:lpstr>
      <vt:lpstr>Track merging</vt:lpstr>
      <vt:lpstr>Track merging</vt:lpstr>
      <vt:lpstr>Track merging</vt:lpstr>
      <vt:lpstr>Track merging</vt:lpstr>
      <vt:lpstr>Workflow of CEE TPC TF algorithm</vt:lpstr>
      <vt:lpstr>Hit efficiency and purity</vt:lpstr>
      <vt:lpstr>Efficiency and Purity : Efficiency</vt:lpstr>
      <vt:lpstr>Efficiency and Purity : Purity</vt:lpstr>
      <vt:lpstr>Momentum and DCA resolution</vt:lpstr>
      <vt:lpstr>Results from Beam Test</vt:lpstr>
      <vt:lpstr>Results from Beam Test</vt:lpstr>
      <vt:lpstr>Results from Beam Test</vt:lpstr>
      <vt:lpstr>Summary</vt:lpstr>
      <vt:lpstr>Backup</vt:lpstr>
      <vt:lpstr>The coordinate</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CEE Tracker test</dc:title>
  <dc:creator>csgx</dc:creator>
  <cp:lastModifiedBy>爱强 郭</cp:lastModifiedBy>
  <cp:revision>37</cp:revision>
  <dcterms:created xsi:type="dcterms:W3CDTF">2021-07-22T07:09:50Z</dcterms:created>
  <dcterms:modified xsi:type="dcterms:W3CDTF">2024-05-17T14:08:04Z</dcterms:modified>
</cp:coreProperties>
</file>