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76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9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1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22363"/>
            <a:ext cx="8001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30"/>
            <a:ext cx="5800725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5566"/>
            <a:ext cx="3886200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189737"/>
            <a:ext cx="4200525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89738"/>
            <a:ext cx="4200525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8"/>
            <a:ext cx="3868340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2505078"/>
            <a:ext cx="3887391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"/>
            <a:ext cx="851535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3391"/>
            <a:ext cx="78867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928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2024/3/4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928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565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2172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/>
              <a:t>Tracker for</a:t>
            </a:r>
            <a:br>
              <a:rPr kumimoji="1" lang="en-US" altLang="zh-CN" dirty="0"/>
            </a:br>
            <a:r>
              <a:rPr kumimoji="1" lang="en-US" altLang="zh-CN" dirty="0"/>
              <a:t>reference detector TDR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2024.3.5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1EE75-990F-7A4C-8736-7E22657E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CEPC tracking system, draft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CE0572-2719-D24E-A57A-BA9A7207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14BA62-7198-9D40-AE89-6866B7FB587C}"/>
              </a:ext>
            </a:extLst>
          </p:cNvPr>
          <p:cNvSpPr txBox="1"/>
          <p:nvPr/>
        </p:nvSpPr>
        <p:spPr>
          <a:xfrm>
            <a:off x="2822120" y="1153391"/>
            <a:ext cx="3432222" cy="1189605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FF0000"/>
                </a:solidFill>
                <a:latin typeface="+mn-lt"/>
              </a:rPr>
              <a:t>Three tracking regions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barrel</a:t>
            </a: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, full Main + Si trackers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</a:rPr>
              <a:t>endcap, partial Main tracker</a:t>
            </a:r>
          </a:p>
          <a:p>
            <a:pPr marL="400050" indent="-400050" algn="l">
              <a:buAutoNum type="romanUcParenBoth"/>
            </a:pPr>
            <a:r>
              <a:rPr kumimoji="1" lang="en-US" altLang="zh-CN" dirty="0">
                <a:solidFill>
                  <a:srgbClr val="FF0000"/>
                </a:solidFill>
                <a:latin typeface="+mn-lt"/>
              </a:rPr>
              <a:t>forward, Si tracker only</a:t>
            </a:r>
            <a:endParaRPr kumimoji="1" lang="zh-CN" alt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6" name="图形 15">
            <a:extLst>
              <a:ext uri="{FF2B5EF4-FFF2-40B4-BE49-F238E27FC236}">
                <a16:creationId xmlns:a16="http://schemas.microsoft.com/office/drawing/2014/main" id="{5EAC3AE5-78A1-2B46-BE19-804679D03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853" y="1898950"/>
            <a:ext cx="8746295" cy="434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1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208F38-0667-D240-A6A3-01659008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status and plan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598607-EC16-BF46-B58F-3940085B0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TPC vs DC</a:t>
            </a:r>
          </a:p>
          <a:p>
            <a:pPr lvl="1"/>
            <a:r>
              <a:rPr kumimoji="1" lang="en" altLang="zh-CN" dirty="0"/>
              <a:t>comparison tables of performance and cost to be filled up by March 8</a:t>
            </a:r>
            <a:r>
              <a:rPr kumimoji="1" lang="en" altLang="zh-CN" baseline="30000" dirty="0"/>
              <a:t>th</a:t>
            </a:r>
            <a:r>
              <a:rPr kumimoji="1" lang="en" altLang="zh-CN" dirty="0"/>
              <a:t>.</a:t>
            </a:r>
          </a:p>
          <a:p>
            <a:r>
              <a:rPr kumimoji="1" lang="en" altLang="zh-CN" dirty="0"/>
              <a:t>silicon tracker</a:t>
            </a:r>
          </a:p>
          <a:p>
            <a:pPr lvl="1"/>
            <a:r>
              <a:rPr kumimoji="1" lang="en-US" altLang="zh-CN" dirty="0"/>
              <a:t>optimize geometrical layout</a:t>
            </a:r>
          </a:p>
          <a:p>
            <a:pPr lvl="1"/>
            <a:r>
              <a:rPr kumimoji="1" lang="en-US" altLang="zh-CN" dirty="0"/>
              <a:t>determine requirements of single-point resolutions</a:t>
            </a:r>
          </a:p>
          <a:p>
            <a:pPr lvl="1"/>
            <a:r>
              <a:rPr kumimoji="1" lang="en-US" altLang="zh-CN" dirty="0"/>
              <a:t>investigate readout electronics</a:t>
            </a:r>
          </a:p>
          <a:p>
            <a:pPr lvl="1"/>
            <a:r>
              <a:rPr kumimoji="1" lang="en-US" altLang="zh-CN" dirty="0"/>
              <a:t>estimate cost for different scenarios with pixel and/or strip sensors</a:t>
            </a:r>
          </a:p>
          <a:p>
            <a:r>
              <a:rPr kumimoji="1" lang="en-US" altLang="zh-CN" dirty="0"/>
              <a:t>LGAD and TOF</a:t>
            </a:r>
          </a:p>
          <a:p>
            <a:pPr lvl="1"/>
            <a:r>
              <a:rPr lang="en-US" altLang="zh-CN" dirty="0"/>
              <a:t>A conceptual design for the outer tracker with 4D capability was ready.</a:t>
            </a:r>
          </a:p>
          <a:p>
            <a:pPr lvl="1"/>
            <a:r>
              <a:rPr lang="en-US" altLang="zh-CN" dirty="0"/>
              <a:t>The necessity of TOF for Higgs run needs further study.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more details in minutes at: </a:t>
            </a:r>
            <a:r>
              <a:rPr kumimoji="1" lang="en-US" altLang="zh-CN" dirty="0">
                <a:hlinkClick r:id="rId2"/>
              </a:rPr>
              <a:t>https://indico.ihep.ac.cn/event/21728/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74374A3-5B5F-3647-B1F9-FE3807B0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994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C00000">
            <a:alpha val="75000"/>
          </a:srgbClr>
        </a:solidFill>
      </a:spPr>
      <a:bodyPr wrap="none" bIns="35100" rtlCol="0" anchor="t" anchorCtr="0">
        <a:spAutoFit/>
      </a:bodyPr>
      <a:lstStyle>
        <a:defPPr algn="l">
          <a:defRPr b="1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5220</TotalTime>
  <Words>126</Words>
  <Application>Microsoft Macintosh PowerPoint</Application>
  <PresentationFormat>全屏显示(4:3)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Arial</vt:lpstr>
      <vt:lpstr>Calibri</vt:lpstr>
      <vt:lpstr>Cambria</vt:lpstr>
      <vt:lpstr>Wingdings</vt:lpstr>
      <vt:lpstr>Office 主题​​</vt:lpstr>
      <vt:lpstr>Tracker for reference detector TDR</vt:lpstr>
      <vt:lpstr>CEPC tracking system, draft</vt:lpstr>
      <vt:lpstr>status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65</cp:revision>
  <cp:lastPrinted>2023-12-01T09:26:13Z</cp:lastPrinted>
  <dcterms:created xsi:type="dcterms:W3CDTF">2024-01-30T01:54:24Z</dcterms:created>
  <dcterms:modified xsi:type="dcterms:W3CDTF">2024-03-05T02:28:47Z</dcterms:modified>
</cp:coreProperties>
</file>