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AB395-39E2-4E49-B7C8-94841DFB5844}" type="datetimeFigureOut">
              <a:rPr lang="en-US" smtClean="0"/>
              <a:t>2024-03-05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2C409-CF29-4559-98C6-0F29B9D7D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570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F2C409-CF29-4559-98C6-0F29B9D7DB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36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BF432-860B-C664-050F-EDC91C1CEB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4AEDAB-5BB1-C3E4-3A91-17FEB5C0FC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786FC-7CC5-C8AC-5D62-682F5A6FC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8DF0-1E51-4F13-ADB5-19DD4789A95C}" type="datetimeFigureOut">
              <a:rPr lang="en-US" smtClean="0"/>
              <a:t>2024-03-05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171AE-BECE-8B9C-A597-7D87A3898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28B2C-A63D-6121-A065-353120E60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7BD2B-73C4-40B3-9DA7-52FB893F6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53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E377C-2D33-451C-DD4F-7A208EC62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AF8602-1948-BBA8-FE70-2E241B38EB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43E81-51D2-BF64-899F-33425AC8C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8DF0-1E51-4F13-ADB5-19DD4789A95C}" type="datetimeFigureOut">
              <a:rPr lang="en-US" smtClean="0"/>
              <a:t>2024-03-05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19D7B-70F1-0239-CA1A-DBFB9560F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0C731-DCB8-0DA5-43E6-D6902C0D9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7BD2B-73C4-40B3-9DA7-52FB893F6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03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FCE378-A07D-8265-D38A-D84F55A0C7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7C0C0F-D60B-67B1-0C65-DDE0B152DF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FE44F-B37D-78DC-B11B-107BFB600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8DF0-1E51-4F13-ADB5-19DD4789A95C}" type="datetimeFigureOut">
              <a:rPr lang="en-US" smtClean="0"/>
              <a:t>2024-03-05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965D0-5209-9563-2F39-05AF7EF6C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83032-EF68-1262-7CBD-61D339F47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7BD2B-73C4-40B3-9DA7-52FB893F6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06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C70E6-1C86-0E4D-8F46-14304AC59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EF434-B890-E166-F720-561A7216B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680F0-6659-642A-7FBC-27ECC743C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8DF0-1E51-4F13-ADB5-19DD4789A95C}" type="datetimeFigureOut">
              <a:rPr lang="en-US" smtClean="0"/>
              <a:t>2024-03-05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1A314-D4E4-6B14-F936-E1747CC95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BE3CBC-2C97-F164-A409-9A9DB092F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7BD2B-73C4-40B3-9DA7-52FB893F6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05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8D147-7BC9-55A0-2CB3-D1E534DAA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46320B-36AC-C66F-8130-F7DEFF46D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27BC3-8B7F-D08B-E296-2E334410D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8DF0-1E51-4F13-ADB5-19DD4789A95C}" type="datetimeFigureOut">
              <a:rPr lang="en-US" smtClean="0"/>
              <a:t>2024-03-05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7E6199-38FA-F8CF-53F6-81C3A24A9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97636-6AFD-1F87-FAA5-D673AC0C4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7BD2B-73C4-40B3-9DA7-52FB893F6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280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CE902-5BA4-02AD-EF1A-C3B4C208B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4EEC5-A53E-F279-0AE2-AAA46B15C1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B4B9B8-F7B0-60DF-CC45-9E9F6AECD0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D813C4-B8E7-B62A-4B4C-FA74BBACB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8DF0-1E51-4F13-ADB5-19DD4789A95C}" type="datetimeFigureOut">
              <a:rPr lang="en-US" smtClean="0"/>
              <a:t>2024-03-05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4B3515-0BAF-FAA2-FD60-E8B4EDE57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C7685-EFC4-3D47-5328-D46D7DAA3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7BD2B-73C4-40B3-9DA7-52FB893F6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84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2008E-66D1-2FE4-A251-D7A55E89C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633BC6-C351-3AF9-4650-3C9FFCFB6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4DE4F-E7B2-F27B-29B2-621483F8A0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85A0DB-152C-E3BE-D413-FBA0FFFB16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16956D-DE42-3ED7-F074-0D61A20A25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389DF1-8D6D-6DDD-C710-DF0106053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8DF0-1E51-4F13-ADB5-19DD4789A95C}" type="datetimeFigureOut">
              <a:rPr lang="en-US" smtClean="0"/>
              <a:t>2024-03-05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651F22-E3E0-F6AE-C97C-5613A4304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599129-C94C-FD01-FC25-1D1B9600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7BD2B-73C4-40B3-9DA7-52FB893F6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89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34B31-4246-AD66-898D-26C58B0C6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0A7E35-828F-B7D8-05B3-65EA92DE0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8DF0-1E51-4F13-ADB5-19DD4789A95C}" type="datetimeFigureOut">
              <a:rPr lang="en-US" smtClean="0"/>
              <a:t>2024-03-05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7C7F9D-8E84-0F45-5FAE-F96BC9CBF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DE306B-272F-8957-9545-2A44F5EEB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7BD2B-73C4-40B3-9DA7-52FB893F6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2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874A80-ED33-0C98-1C7C-5784223D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8DF0-1E51-4F13-ADB5-19DD4789A95C}" type="datetimeFigureOut">
              <a:rPr lang="en-US" smtClean="0"/>
              <a:t>2024-03-05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FB863D-112C-51E3-3021-368D5B8E6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4BAC9B-210B-8E35-48AC-F6D890F8A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7BD2B-73C4-40B3-9DA7-52FB893F6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96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AA254-A711-7D48-9FAF-FAFDE2E5C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A0241-3E64-3229-BE75-356B324D7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98AB1D-EB52-1324-8F3B-7409A6DFDD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3EF9F-A09F-B2C9-B36A-84A4E0752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8DF0-1E51-4F13-ADB5-19DD4789A95C}" type="datetimeFigureOut">
              <a:rPr lang="en-US" smtClean="0"/>
              <a:t>2024-03-05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00B209-FCFB-7C5E-682A-C66CE442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027274-A978-69A5-DBD4-A9B000B36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7BD2B-73C4-40B3-9DA7-52FB893F6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342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83596-C4AB-F0D7-89E1-A2A29E759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505B50-5F2C-2229-B06B-48CCA73CEF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23E725-F974-ACEB-4389-FA1D012F5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780098-E617-30E9-3F8E-9E6F2E8FE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8DF0-1E51-4F13-ADB5-19DD4789A95C}" type="datetimeFigureOut">
              <a:rPr lang="en-US" smtClean="0"/>
              <a:t>2024-03-05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7C601D-7AEB-C244-174C-639BF2BA1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0922A5-2655-D34C-6E85-495CDDBF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7BD2B-73C4-40B3-9DA7-52FB893F6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57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B02163-4017-FADE-377A-F301278BD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FEC02D-A439-21A8-2205-DFBBC9511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385AA-386B-5945-327A-DAC919C257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3B8DF0-1E51-4F13-ADB5-19DD4789A95C}" type="datetimeFigureOut">
              <a:rPr lang="en-US" smtClean="0"/>
              <a:t>2024-03-05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CEF8F-6DC9-C6B3-BB43-47D9370C7C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995BE-3C7A-3CB3-8743-B8565AFB74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47BD2B-73C4-40B3-9DA7-52FB893F6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2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31F860-A0AA-46E0-1F1E-14F5678DB0D1}"/>
              </a:ext>
            </a:extLst>
          </p:cNvPr>
          <p:cNvSpPr txBox="1"/>
          <p:nvPr/>
        </p:nvSpPr>
        <p:spPr>
          <a:xfrm>
            <a:off x="3097161" y="287283"/>
            <a:ext cx="5997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Bhlumi</a:t>
            </a:r>
            <a:r>
              <a:rPr lang="zh-CN" altLang="en-US" sz="2000"/>
              <a:t>直接输出：</a:t>
            </a:r>
            <a:r>
              <a:rPr lang="en-US" altLang="zh-CN" sz="2000"/>
              <a:t>LHE</a:t>
            </a:r>
            <a:r>
              <a:rPr lang="zh-CN" altLang="en-US" sz="2000"/>
              <a:t>格式</a:t>
            </a:r>
            <a:endParaRPr lang="en-US" sz="200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A55FBF-8D65-4035-F4B7-9FE05FE625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74433"/>
            <a:ext cx="12192000" cy="53580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E300CBD-12E3-DA30-7280-1F9F69E59FA8}"/>
              </a:ext>
            </a:extLst>
          </p:cNvPr>
          <p:cNvSpPr txBox="1"/>
          <p:nvPr/>
        </p:nvSpPr>
        <p:spPr>
          <a:xfrm>
            <a:off x="5161935" y="1518461"/>
            <a:ext cx="5840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PDG  Status  mother(2)  colorflow(2)  </a:t>
            </a:r>
            <a:r>
              <a:rPr lang="zh-CN" altLang="en-US"/>
              <a:t>动量</a:t>
            </a:r>
            <a:r>
              <a:rPr lang="en-US"/>
              <a:t>(4)</a:t>
            </a:r>
          </a:p>
          <a:p>
            <a:pPr algn="ctr"/>
            <a:r>
              <a:rPr lang="zh-CN" altLang="en-US"/>
              <a:t>不变质量  不变寿命  </a:t>
            </a:r>
            <a:r>
              <a:rPr lang="zh-CN" altLang="en-US" b="0" i="0">
                <a:solidFill>
                  <a:srgbClr val="1D1B20"/>
                </a:solidFill>
                <a:effectLst/>
                <a:latin typeface="consolas" panose="020B0609020204030204" pitchFamily="49" charset="0"/>
              </a:rPr>
              <a:t>自旋与动量夹角的余弦值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41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433AEBB-0D42-0A3D-5BDB-CDB3A1E26F62}"/>
              </a:ext>
            </a:extLst>
          </p:cNvPr>
          <p:cNvSpPr txBox="1"/>
          <p:nvPr/>
        </p:nvSpPr>
        <p:spPr>
          <a:xfrm>
            <a:off x="5926349" y="237683"/>
            <a:ext cx="5417574" cy="373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/>
              <a:t>输出格式</a:t>
            </a:r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A029407-1051-3837-9EE1-91B1D770C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9666" y="689967"/>
            <a:ext cx="6690940" cy="6066046"/>
          </a:xfrm>
          <a:prstGeom prst="rect">
            <a:avLst/>
          </a:prstGeom>
        </p:spPr>
      </p:pic>
      <p:pic>
        <p:nvPicPr>
          <p:cNvPr id="8" name="Picture 7" descr="A computer screen shot of white text&#10;&#10;Description automatically generated">
            <a:extLst>
              <a:ext uri="{FF2B5EF4-FFF2-40B4-BE49-F238E27FC236}">
                <a16:creationId xmlns:a16="http://schemas.microsoft.com/office/drawing/2014/main" id="{6C869C42-AF76-FF37-3EB3-BB8AA560EA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89" y="1448284"/>
            <a:ext cx="4635909" cy="2287048"/>
          </a:xfrm>
          <a:prstGeom prst="rect">
            <a:avLst/>
          </a:prstGeom>
        </p:spPr>
      </p:pic>
      <p:pic>
        <p:nvPicPr>
          <p:cNvPr id="10" name="Picture 9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44F692F-F285-F731-AC73-4116BF737D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21" y="4493649"/>
            <a:ext cx="5171445" cy="116973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67D0861-0507-7C93-F6F6-C56A7118CBFB}"/>
              </a:ext>
            </a:extLst>
          </p:cNvPr>
          <p:cNvSpPr txBox="1"/>
          <p:nvPr/>
        </p:nvSpPr>
        <p:spPr>
          <a:xfrm>
            <a:off x="1568317" y="237683"/>
            <a:ext cx="2271251" cy="373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/>
              <a:t>要求格式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65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3244E05-3F50-7874-8722-1106D16F64A2}"/>
              </a:ext>
            </a:extLst>
          </p:cNvPr>
          <p:cNvSpPr txBox="1"/>
          <p:nvPr/>
        </p:nvSpPr>
        <p:spPr>
          <a:xfrm>
            <a:off x="3097161" y="287283"/>
            <a:ext cx="5997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/>
              <a:t>洛伦兹变换</a:t>
            </a:r>
            <a:endParaRPr lang="en-US" sz="20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2C2E76-6956-E3CC-D24D-DD56812765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0317"/>
          <a:stretch/>
        </p:blipFill>
        <p:spPr>
          <a:xfrm>
            <a:off x="206390" y="4163523"/>
            <a:ext cx="6690940" cy="240719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503F9D5-BF3E-AE94-B54C-273008F9E9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390" y="982768"/>
            <a:ext cx="6881456" cy="2446232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4911C76-5CF6-6FB9-DF81-F1996C6D5CE3}"/>
              </a:ext>
            </a:extLst>
          </p:cNvPr>
          <p:cNvCxnSpPr/>
          <p:nvPr/>
        </p:nvCxnSpPr>
        <p:spPr>
          <a:xfrm>
            <a:off x="3551860" y="3549444"/>
            <a:ext cx="0" cy="481781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DCF2F0F-B51D-7DBD-8B15-23DCA05792AB}"/>
              </a:ext>
            </a:extLst>
          </p:cNvPr>
          <p:cNvCxnSpPr>
            <a:cxnSpLocks/>
          </p:cNvCxnSpPr>
          <p:nvPr/>
        </p:nvCxnSpPr>
        <p:spPr>
          <a:xfrm flipH="1">
            <a:off x="3795251" y="3790334"/>
            <a:ext cx="310207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410BCCB3-D983-94AB-8BA9-38C5272297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7212" y="2769165"/>
            <a:ext cx="4816257" cy="204233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6B89D7D-ECA2-0B7E-24E0-EC7EF5F10307}"/>
              </a:ext>
            </a:extLst>
          </p:cNvPr>
          <p:cNvSpPr txBox="1"/>
          <p:nvPr/>
        </p:nvSpPr>
        <p:spPr>
          <a:xfrm>
            <a:off x="7633972" y="5043954"/>
            <a:ext cx="3942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rgbClr val="FF0000"/>
                </a:solidFill>
              </a:rPr>
              <a:t>CEPCSW</a:t>
            </a:r>
            <a:r>
              <a:rPr lang="zh-CN" altLang="en-US">
                <a:solidFill>
                  <a:srgbClr val="FF0000"/>
                </a:solidFill>
              </a:rPr>
              <a:t>的读取自带洛伦兹变换</a:t>
            </a:r>
            <a:endParaRPr lang="en-US" altLang="zh-CN">
              <a:solidFill>
                <a:srgbClr val="FF0000"/>
              </a:solidFill>
            </a:endParaRPr>
          </a:p>
          <a:p>
            <a:pPr algn="ctr"/>
            <a:r>
              <a:rPr lang="zh-CN" altLang="en-US">
                <a:solidFill>
                  <a:srgbClr val="FF0000"/>
                </a:solidFill>
              </a:rPr>
              <a:t>输入应为上面图的数据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532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151FB16-8293-EDBE-9EFA-F2B7C6C0FFBA}"/>
              </a:ext>
            </a:extLst>
          </p:cNvPr>
          <p:cNvSpPr txBox="1"/>
          <p:nvPr/>
        </p:nvSpPr>
        <p:spPr>
          <a:xfrm>
            <a:off x="3097161" y="287283"/>
            <a:ext cx="5997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CEPCSW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D8E3E4F-32FE-61D0-2184-8977E1361E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840" y="1356852"/>
            <a:ext cx="3267950" cy="537333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66D4A92-A091-CD77-C012-112778811C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4486" y="3918160"/>
            <a:ext cx="3254022" cy="281202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40FE4CA-3EB9-E504-0227-747D7B3381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8928" y="1356851"/>
            <a:ext cx="4234420" cy="537333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D9F5A43-131D-40E5-64EA-F2AD1AFD435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81486"/>
          <a:stretch/>
        </p:blipFill>
        <p:spPr>
          <a:xfrm>
            <a:off x="6636774" y="1593332"/>
            <a:ext cx="5555226" cy="932461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B8C65F24-32F5-A5AA-A5D2-95B5BFC49CB1}"/>
              </a:ext>
            </a:extLst>
          </p:cNvPr>
          <p:cNvSpPr txBox="1"/>
          <p:nvPr/>
        </p:nvSpPr>
        <p:spPr>
          <a:xfrm>
            <a:off x="8426245" y="2674374"/>
            <a:ext cx="3077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/>
              <a:t>仅作比较，非输入数据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103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57</Words>
  <Application>Microsoft Office PowerPoint</Application>
  <PresentationFormat>Widescreen</PresentationFormat>
  <Paragraphs>11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consolas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CelestialDust 256</dc:creator>
  <cp:lastModifiedBy>CelestialDust 256</cp:lastModifiedBy>
  <cp:revision>2</cp:revision>
  <dcterms:created xsi:type="dcterms:W3CDTF">2024-03-05T02:16:16Z</dcterms:created>
  <dcterms:modified xsi:type="dcterms:W3CDTF">2024-03-05T03:15:27Z</dcterms:modified>
</cp:coreProperties>
</file>