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692E47-86E7-F59B-A5DA-383014B9B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CCBC4C-63A9-3736-F40F-0A8FD5C40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5D85B8-9A23-D2D0-A997-A856B205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B1D7A0-4DE0-AA18-C725-D959349F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269F16-6880-698A-ADD9-C7B750B2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75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B2303-F1F3-216E-F203-7638253E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B5D5BC-419B-8CF2-ED02-20BE32614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25FFAE-B310-F8DC-BC0D-0C23BBE2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781D60-A469-3760-71A0-6FB1AE54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0A4EA0-2027-ED21-7786-AD6724C3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7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51E659-7AF6-829A-49D9-8BD90CD98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8BD50F-8FB6-13F2-0DB7-EC232045F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58875A-114D-F22E-8955-CB657B18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E65F4-80F2-F481-9340-2D7F34FA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1132EE-4D25-B2F7-6AFA-C1D43CDA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A0C791-2054-486F-E625-357CFA3E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93C0CA-778B-A769-B42B-9A700ED3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45A3F1-0DBC-B672-A6AA-AB15EE4A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9D5F82-AFC2-51A1-EB92-94F98B94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1CC4AE-2056-104A-85A5-99CF6723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13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FC345F-BA16-A2F1-FD96-450FFC78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6EECD4-A885-70EA-4058-A73A054E3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8BF2A0-388A-1774-0BA1-4515C71A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DF1F6C-D542-47CC-92F8-BC206881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BC8D7A-AB8B-6279-78CA-B63C0A67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70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BD64A8-7D1D-86A5-5ADD-D0A7DFCE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2E131B-D246-2CAB-9E01-A94529F08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B0E65F-B162-2A48-DD99-49298506F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4A7255C-7E68-1AE8-1BEC-6F416627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C5EC18-DA87-3472-94CB-8A985ABD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DA3BC1-5D22-7A1E-9C2C-53E44EFE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5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1EBF8-8B97-A51F-8BAF-5D133842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934BC9-074F-B8D4-1563-1C5F327A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4F18C2-2522-8F31-B822-B080B882E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A88EB7-CEEA-4A09-7738-C112ED72D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28C9525-5CDE-4FD3-1C8C-4DC745542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B2C72F5-0D8B-8B17-414F-D9D8EFE7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40DACDA-DB6C-2A88-A312-1657FBE5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549663-B7E5-2862-F37B-DBA378D5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71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9CCBE-1FD5-3EAE-F561-9D678933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4EB1769-223F-533D-8EE5-808A6C25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4208C22-E81C-C2A1-3EA6-A8B685E3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5B4FA1C-C118-D86A-C84A-C451772F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16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B2997E-222E-6713-ED0B-BCC90062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A549E26-F788-76D4-C220-9036523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1D4662-E62E-0E1D-F12D-B21FDDB3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23CC8-11D3-9E21-C708-6BDF9E9C7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D0CAC5-3234-001D-09E8-54EB9094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0E28F48-F0C9-B899-AE85-75BA42591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0D8A15-7133-3C59-6877-86A5BA09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C36C31-1ABB-FC8D-7CC1-1EBDD437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169A4E-63A0-93E2-31CD-ED6C5630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76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53B64-0BA1-D957-1029-990BDB58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49DB834-814C-A2D9-41B7-5FFDB01C2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169AB0-BA0C-E5BC-D3CF-9E9620A20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BF8EC5-023C-4D2A-F296-266406A5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5187A3-4511-90A5-9D2E-617E61DC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1C37A4-200C-5D0E-0B6D-497236ED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6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A91B078-BD94-6728-5550-1B1CBEF50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D33E5B-F9CF-296F-ADA0-1882D89D0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12F030-FFE0-C920-E734-BC2860835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C4A2-4314-4105-923D-8EF839EDB9F8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B69586-A87C-DF91-FB03-4514423F1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176BC7-9ADC-FD70-84B8-BEEF14C4F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D81A-5A6F-4881-A6CE-43072B99D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91901-16F0-0C2A-9BC4-C0C709BB1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Geant4</a:t>
            </a:r>
            <a:r>
              <a:rPr lang="zh-CN" altLang="en-US" dirty="0"/>
              <a:t>几何构建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0516EE-EDE5-9D01-9490-7FB1A0B30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14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24809B-F974-EA77-3CEA-D9845AB6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</a:t>
            </a:r>
            <a:r>
              <a:rPr lang="en-US" altLang="zh-CN" dirty="0"/>
              <a:t>PPT</a:t>
            </a:r>
            <a:r>
              <a:rPr lang="zh-CN" altLang="en-US" dirty="0"/>
              <a:t>结构图与</a:t>
            </a:r>
            <a:r>
              <a:rPr lang="en-US" altLang="zh-CN" dirty="0"/>
              <a:t>G3</a:t>
            </a:r>
            <a:r>
              <a:rPr lang="zh-CN" altLang="en-US" dirty="0"/>
              <a:t>代码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76B001-E94C-A621-BE7C-FF0566134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83188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内层</a:t>
            </a:r>
            <a:r>
              <a:rPr lang="en-US" altLang="zh-CN" dirty="0"/>
              <a:t>beampipe</a:t>
            </a:r>
            <a:r>
              <a:rPr lang="zh-CN" altLang="en-US" dirty="0"/>
              <a:t>：直径</a:t>
            </a:r>
            <a:r>
              <a:rPr lang="en-US" altLang="zh-CN" dirty="0"/>
              <a:t>20mm,</a:t>
            </a:r>
            <a:r>
              <a:rPr lang="zh-CN" altLang="en-US" dirty="0"/>
              <a:t>厚度</a:t>
            </a:r>
            <a:r>
              <a:rPr lang="en-US" altLang="zh-CN" dirty="0"/>
              <a:t>0.5mm,</a:t>
            </a:r>
            <a:r>
              <a:rPr lang="zh-CN" altLang="en-US" dirty="0"/>
              <a:t>半长度：</a:t>
            </a:r>
            <a:r>
              <a:rPr lang="en-US" altLang="zh-CN" dirty="0"/>
              <a:t>8.5/2cm</a:t>
            </a:r>
            <a:r>
              <a:rPr lang="zh-CN" altLang="en-US" dirty="0"/>
              <a:t>，材料：</a:t>
            </a:r>
            <a:r>
              <a:rPr lang="en-US" altLang="zh-CN" dirty="0"/>
              <a:t>Be</a:t>
            </a:r>
            <a:r>
              <a:rPr lang="zh-CN" altLang="en-US" dirty="0"/>
              <a:t>， </a:t>
            </a:r>
            <a:r>
              <a:rPr lang="en-US" altLang="zh-CN" dirty="0"/>
              <a:t>z</a:t>
            </a:r>
            <a:r>
              <a:rPr lang="zh-CN" altLang="en-US" dirty="0"/>
              <a:t>轴正负方向各一个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外层</a:t>
            </a:r>
            <a:r>
              <a:rPr lang="en-US" altLang="zh-CN" dirty="0"/>
              <a:t>beampipe</a:t>
            </a:r>
            <a:r>
              <a:rPr lang="zh-CN" altLang="en-US" dirty="0"/>
              <a:t>：直径</a:t>
            </a:r>
            <a:r>
              <a:rPr lang="en-US" altLang="zh-CN" dirty="0"/>
              <a:t>22mm,</a:t>
            </a:r>
            <a:r>
              <a:rPr lang="zh-CN" altLang="en-US" dirty="0"/>
              <a:t>厚度</a:t>
            </a:r>
            <a:r>
              <a:rPr lang="en-US" altLang="zh-CN" dirty="0"/>
              <a:t>0.35mm,</a:t>
            </a:r>
            <a:r>
              <a:rPr lang="zh-CN" altLang="en-US" dirty="0"/>
              <a:t>半长度：</a:t>
            </a:r>
            <a:r>
              <a:rPr lang="en-US" altLang="zh-CN" dirty="0"/>
              <a:t>8.5/2cm</a:t>
            </a:r>
            <a:r>
              <a:rPr lang="zh-CN" altLang="en-US" dirty="0"/>
              <a:t>，材料：</a:t>
            </a:r>
            <a:r>
              <a:rPr lang="en-US" altLang="zh-CN" dirty="0"/>
              <a:t>Be</a:t>
            </a:r>
            <a:r>
              <a:rPr lang="zh-CN" altLang="en-US" dirty="0"/>
              <a:t>，</a:t>
            </a:r>
            <a:r>
              <a:rPr lang="en-US" altLang="zh-CN" dirty="0"/>
              <a:t>z</a:t>
            </a:r>
            <a:r>
              <a:rPr lang="zh-CN" altLang="en-US" dirty="0"/>
              <a:t>轴正负方向各一个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内层</a:t>
            </a:r>
            <a:r>
              <a:rPr lang="en-US" altLang="zh-CN" dirty="0"/>
              <a:t>al</a:t>
            </a:r>
            <a:r>
              <a:rPr lang="zh-CN" altLang="en-US" dirty="0"/>
              <a:t>束流管：直径：</a:t>
            </a:r>
            <a:r>
              <a:rPr lang="en-US" altLang="zh-CN" dirty="0"/>
              <a:t>20mm, </a:t>
            </a:r>
            <a:r>
              <a:rPr lang="zh-CN" altLang="en-US" dirty="0"/>
              <a:t>厚度</a:t>
            </a:r>
            <a:r>
              <a:rPr lang="en-US" altLang="zh-CN" dirty="0"/>
              <a:t>0.5mm,</a:t>
            </a:r>
            <a:r>
              <a:rPr lang="zh-CN" altLang="en-US" dirty="0"/>
              <a:t>半长度（</a:t>
            </a:r>
            <a:r>
              <a:rPr lang="en-US" altLang="zh-CN" dirty="0"/>
              <a:t>18.-8.5</a:t>
            </a:r>
            <a:r>
              <a:rPr lang="zh-CN" altLang="en-US" dirty="0"/>
              <a:t>）</a:t>
            </a:r>
            <a:r>
              <a:rPr lang="en-US" altLang="zh-CN" dirty="0"/>
              <a:t>/2</a:t>
            </a:r>
            <a:r>
              <a:rPr lang="zh-CN" altLang="en-US" dirty="0"/>
              <a:t>，材料：</a:t>
            </a:r>
            <a:r>
              <a:rPr lang="en-US" altLang="zh-CN" dirty="0"/>
              <a:t>Al</a:t>
            </a:r>
            <a:r>
              <a:rPr lang="zh-CN" altLang="en-US" dirty="0"/>
              <a:t>，</a:t>
            </a:r>
            <a:r>
              <a:rPr lang="en-US" altLang="zh-CN" dirty="0" err="1"/>
              <a:t>Zc</a:t>
            </a:r>
            <a:r>
              <a:rPr lang="en-US" altLang="zh-CN" dirty="0"/>
              <a:t>   = </a:t>
            </a:r>
            <a:r>
              <a:rPr lang="en-US" altLang="zh-CN" dirty="0" err="1"/>
              <a:t>Kz</a:t>
            </a:r>
            <a:r>
              <a:rPr lang="en-US" altLang="zh-CN" dirty="0"/>
              <a:t>* (8.5+(18.-8.5)/2)</a:t>
            </a:r>
            <a:r>
              <a:rPr lang="zh-CN" altLang="en-US" dirty="0"/>
              <a:t>，正负方向各一个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外层</a:t>
            </a:r>
            <a:r>
              <a:rPr lang="en-US" altLang="zh-CN" dirty="0"/>
              <a:t>al</a:t>
            </a:r>
            <a:r>
              <a:rPr lang="zh-CN" altLang="en-US" dirty="0"/>
              <a:t>束流管：直径：</a:t>
            </a:r>
            <a:r>
              <a:rPr lang="en-US" altLang="zh-CN" dirty="0"/>
              <a:t>22mm,</a:t>
            </a:r>
            <a:r>
              <a:rPr lang="zh-CN" altLang="en-US" dirty="0"/>
              <a:t>厚度</a:t>
            </a:r>
            <a:r>
              <a:rPr lang="en-US" altLang="zh-CN" dirty="0"/>
              <a:t>0.35mm,</a:t>
            </a:r>
            <a:r>
              <a:rPr lang="zh-CN" altLang="en-US" dirty="0"/>
              <a:t>半长度（</a:t>
            </a:r>
            <a:r>
              <a:rPr lang="en-US" altLang="zh-CN" dirty="0"/>
              <a:t>18.-8.5</a:t>
            </a:r>
            <a:r>
              <a:rPr lang="zh-CN" altLang="en-US" dirty="0"/>
              <a:t>）</a:t>
            </a:r>
            <a:r>
              <a:rPr lang="en-US" altLang="zh-CN" dirty="0"/>
              <a:t>/2</a:t>
            </a:r>
            <a:r>
              <a:rPr lang="zh-CN" altLang="en-US" dirty="0"/>
              <a:t>，  材料：</a:t>
            </a:r>
            <a:r>
              <a:rPr lang="en-US" altLang="zh-CN" dirty="0"/>
              <a:t>Al</a:t>
            </a:r>
            <a:r>
              <a:rPr lang="zh-CN" altLang="en-US" dirty="0"/>
              <a:t>，</a:t>
            </a:r>
            <a:r>
              <a:rPr lang="en-US" altLang="zh-CN" dirty="0" err="1"/>
              <a:t>Zc</a:t>
            </a:r>
            <a:r>
              <a:rPr lang="en-US" altLang="zh-CN" dirty="0"/>
              <a:t>   = </a:t>
            </a:r>
            <a:r>
              <a:rPr lang="en-US" altLang="zh-CN" dirty="0" err="1"/>
              <a:t>Kz</a:t>
            </a:r>
            <a:r>
              <a:rPr lang="en-US" altLang="zh-CN" dirty="0"/>
              <a:t>* (8.5+(18.-8.5)/2)</a:t>
            </a:r>
            <a:r>
              <a:rPr lang="zh-CN" altLang="en-US" dirty="0"/>
              <a:t>，正负方向各一个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左右铝半圆管： </a:t>
            </a:r>
            <a:r>
              <a:rPr lang="en-US" altLang="zh-CN" dirty="0" err="1"/>
              <a:t>Rmin</a:t>
            </a:r>
            <a:r>
              <a:rPr lang="en-US" altLang="zh-CN" dirty="0"/>
              <a:t> =10mm, </a:t>
            </a:r>
            <a:r>
              <a:rPr lang="en-US" altLang="zh-CN" dirty="0" err="1"/>
              <a:t>Rmax</a:t>
            </a:r>
            <a:r>
              <a:rPr lang="en-US" altLang="zh-CN" dirty="0"/>
              <a:t>=10mm +1.mm </a:t>
            </a:r>
            <a:r>
              <a:rPr lang="zh-CN" altLang="en-US" dirty="0"/>
              <a:t>半长</a:t>
            </a:r>
            <a:r>
              <a:rPr lang="en-US" altLang="zh-CN" dirty="0"/>
              <a:t>47.48/2</a:t>
            </a:r>
            <a:r>
              <a:rPr lang="zh-CN" altLang="en-US" dirty="0"/>
              <a:t>，材料：</a:t>
            </a:r>
            <a:r>
              <a:rPr lang="en-US" altLang="zh-CN" dirty="0"/>
              <a:t>Al</a:t>
            </a:r>
            <a:r>
              <a:rPr lang="zh-CN" altLang="en-US" dirty="0"/>
              <a:t>，</a:t>
            </a:r>
            <a:r>
              <a:rPr lang="en-US" altLang="zh-CN" dirty="0" err="1"/>
              <a:t>Xc</a:t>
            </a:r>
            <a:r>
              <a:rPr lang="en-US" altLang="zh-CN" dirty="0"/>
              <a:t> = Kx* 0.375, </a:t>
            </a:r>
            <a:r>
              <a:rPr lang="en-US" altLang="zh-CN" dirty="0" err="1"/>
              <a:t>Zc</a:t>
            </a:r>
            <a:r>
              <a:rPr lang="en-US" altLang="zh-CN" dirty="0"/>
              <a:t> = </a:t>
            </a:r>
            <a:r>
              <a:rPr lang="en-US" altLang="zh-CN" dirty="0" err="1"/>
              <a:t>Kz</a:t>
            </a:r>
            <a:r>
              <a:rPr lang="en-US" altLang="zh-CN" dirty="0"/>
              <a:t>* 41.758phi1 = 90.(Kx=-1) 270.(Kx=+1), phi2 = 270.(phi1) 450.(phi2) </a:t>
            </a:r>
            <a:r>
              <a:rPr lang="zh-CN" altLang="en-US" dirty="0"/>
              <a:t>，</a:t>
            </a:r>
            <a:r>
              <a:rPr lang="en-US" altLang="zh-CN" dirty="0" err="1"/>
              <a:t>kz</a:t>
            </a:r>
            <a:r>
              <a:rPr lang="en-US" altLang="zh-CN" dirty="0"/>
              <a:t>=-1</a:t>
            </a:r>
            <a:r>
              <a:rPr lang="zh-CN" altLang="en-US" dirty="0"/>
              <a:t>，</a:t>
            </a:r>
            <a:r>
              <a:rPr lang="en-US" altLang="zh-CN" dirty="0" err="1"/>
              <a:t>IROTL,kz</a:t>
            </a:r>
            <a:r>
              <a:rPr lang="en-US" altLang="zh-CN" dirty="0"/>
              <a:t>=+1,IROTR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57A46E4-959B-8C02-A0BF-BB4EE7325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222" y="685015"/>
            <a:ext cx="3665538" cy="258340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29C23C8-EE21-3800-71D1-F0143CC6C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611" y="3429000"/>
            <a:ext cx="3017746" cy="295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A6D9A1-D9D8-0404-86B8-18709664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G4</a:t>
            </a:r>
            <a:r>
              <a:rPr lang="zh-CN" altLang="en-US" dirty="0"/>
              <a:t>效果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DBF0A0-F7CD-839F-2B6F-C4F50176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0688"/>
            <a:ext cx="4827494" cy="435133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红色为第一段内层</a:t>
            </a:r>
            <a:r>
              <a:rPr lang="en-US" altLang="zh-CN" sz="2400" dirty="0"/>
              <a:t>Be</a:t>
            </a:r>
            <a:r>
              <a:rPr lang="zh-CN" altLang="en-US" sz="2400" dirty="0"/>
              <a:t>管</a:t>
            </a:r>
            <a:endParaRPr lang="en-US" altLang="zh-CN" sz="2400" dirty="0"/>
          </a:p>
          <a:p>
            <a:r>
              <a:rPr lang="zh-CN" altLang="en-US" sz="2400" dirty="0"/>
              <a:t>绿色为第二段内层</a:t>
            </a:r>
            <a:r>
              <a:rPr lang="en-US" altLang="zh-CN" sz="2400" dirty="0"/>
              <a:t>Al</a:t>
            </a:r>
            <a:r>
              <a:rPr lang="zh-CN" altLang="en-US" sz="2400" dirty="0"/>
              <a:t>管</a:t>
            </a:r>
            <a:endParaRPr lang="en-US" altLang="zh-CN" sz="2400" dirty="0"/>
          </a:p>
          <a:p>
            <a:r>
              <a:rPr lang="zh-CN" altLang="en-US" sz="2400" dirty="0"/>
              <a:t>蓝色为跑道形管</a:t>
            </a:r>
            <a:endParaRPr lang="en-US" altLang="zh-CN" sz="2400" dirty="0"/>
          </a:p>
          <a:p>
            <a:r>
              <a:rPr lang="zh-CN" altLang="en-US" sz="2400" dirty="0"/>
              <a:t>黄色为硅片</a:t>
            </a:r>
            <a:endParaRPr lang="en-US" altLang="zh-CN" sz="2400" dirty="0"/>
          </a:p>
          <a:p>
            <a:r>
              <a:rPr lang="zh-CN" altLang="en-US" sz="2400" dirty="0"/>
              <a:t>白色为</a:t>
            </a:r>
            <a:r>
              <a:rPr lang="en-US" altLang="zh-CN" sz="2400" dirty="0"/>
              <a:t>Be</a:t>
            </a:r>
            <a:r>
              <a:rPr lang="zh-CN" altLang="en-US" sz="2400" dirty="0"/>
              <a:t>管和</a:t>
            </a:r>
            <a:r>
              <a:rPr lang="en-US" altLang="zh-CN" sz="2400" dirty="0"/>
              <a:t>Al</a:t>
            </a:r>
            <a:r>
              <a:rPr lang="zh-CN" altLang="en-US" sz="2400" dirty="0"/>
              <a:t>管的外层管（图中左右各隐藏显示了一个外层管）</a:t>
            </a:r>
            <a:endParaRPr lang="en-US" altLang="zh-CN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F2EFF01-F070-9A54-326B-94897392C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681" y="1867320"/>
            <a:ext cx="6875319" cy="39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3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266</Words>
  <Application>Microsoft Office PowerPoint</Application>
  <PresentationFormat>宽屏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Geant4几何构建</vt:lpstr>
      <vt:lpstr>参考PPT结构图与G3代码</vt:lpstr>
      <vt:lpstr>G4效果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Geant4几何构建</dc:title>
  <dc:creator>行阳 孙</dc:creator>
  <cp:lastModifiedBy>行阳 孙</cp:lastModifiedBy>
  <cp:revision>3</cp:revision>
  <dcterms:created xsi:type="dcterms:W3CDTF">2024-03-05T07:15:04Z</dcterms:created>
  <dcterms:modified xsi:type="dcterms:W3CDTF">2024-03-05T07:27:48Z</dcterms:modified>
</cp:coreProperties>
</file>