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9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F692E47-86E7-F59B-A5DA-383014B9B8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3CCBC4C-63A9-3736-F40F-0A8FD5C40E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E5D85B8-9A23-D2D0-A997-A856B2054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C4A2-4314-4105-923D-8EF839EDB9F8}" type="datetimeFigureOut">
              <a:rPr lang="zh-CN" altLang="en-US" smtClean="0"/>
              <a:t>2024/3/5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2B1D7A0-4DE0-AA18-C725-D959349FC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2269F16-6880-698A-ADD9-C7B750B25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81A-5A6F-4881-A6CE-43072B99DA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6755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3B2303-F1F3-216E-F203-7638253E5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FB5D5BC-419B-8CF2-ED02-20BE326145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E25FFAE-B310-F8DC-BC0D-0C23BBE2E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C4A2-4314-4105-923D-8EF839EDB9F8}" type="datetimeFigureOut">
              <a:rPr lang="zh-CN" altLang="en-US" smtClean="0"/>
              <a:t>2024/3/5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7781D60-A469-3760-71A0-6FB1AE543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10A4EA0-2027-ED21-7786-AD6724C3F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81A-5A6F-4881-A6CE-43072B99DA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0738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A851E659-7AF6-829A-49D9-8BD90CD984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28BD50F-8FB6-13F2-0DB7-EC232045FC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358875A-114D-F22E-8955-CB657B18B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C4A2-4314-4105-923D-8EF839EDB9F8}" type="datetimeFigureOut">
              <a:rPr lang="zh-CN" altLang="en-US" smtClean="0"/>
              <a:t>2024/3/5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B4E65F4-80F2-F481-9340-2D7F34FA5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C1132EE-4D25-B2F7-6AFA-C1D43CDAF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81A-5A6F-4881-A6CE-43072B99DA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894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A0C791-2054-486F-E625-357CFA3E3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493C0CA-778B-A769-B42B-9A700ED321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545A3F1-0DBC-B672-A6AA-AB15EE4A6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C4A2-4314-4105-923D-8EF839EDB9F8}" type="datetimeFigureOut">
              <a:rPr lang="zh-CN" altLang="en-US" smtClean="0"/>
              <a:t>2024/3/5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99D5F82-AFC2-51A1-EB92-94F98B942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B1CC4AE-2056-104A-85A5-99CF67230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81A-5A6F-4881-A6CE-43072B99DA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8130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EFC345F-BA16-A2F1-FD96-450FFC783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A6EECD4-A885-70EA-4058-A73A054E35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28BF2A0-388A-1774-0BA1-4515C71A8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C4A2-4314-4105-923D-8EF839EDB9F8}" type="datetimeFigureOut">
              <a:rPr lang="zh-CN" altLang="en-US" smtClean="0"/>
              <a:t>2024/3/5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BDF1F6C-D542-47CC-92F8-BC206881B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4BC8D7A-AB8B-6279-78CA-B63C0A67C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81A-5A6F-4881-A6CE-43072B99DA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1703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BD64A8-7D1D-86A5-5ADD-D0A7DFCE0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E2E131B-D246-2CAB-9E01-A94529F08D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1B0E65F-B162-2A48-DD99-49298506F9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4A7255C-7E68-1AE8-1BEC-6F4166277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C4A2-4314-4105-923D-8EF839EDB9F8}" type="datetimeFigureOut">
              <a:rPr lang="zh-CN" altLang="en-US" smtClean="0"/>
              <a:t>2024/3/5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9C5EC18-DA87-3472-94CB-8A985ABDC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EDA3BC1-5D22-7A1E-9C2C-53E44EFE2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81A-5A6F-4881-A6CE-43072B99DA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4538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D31EBF8-8B97-A51F-8BAF-5D133842B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B934BC9-074F-B8D4-1563-1C5F327AC1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34F18C2-2522-8F31-B822-B080B882EC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55A88EB7-CEEA-4A09-7738-C112ED72D9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28C9525-5CDE-4FD3-1C8C-4DC7455420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B2C72F5-0D8B-8B17-414F-D9D8EFE75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C4A2-4314-4105-923D-8EF839EDB9F8}" type="datetimeFigureOut">
              <a:rPr lang="zh-CN" altLang="en-US" smtClean="0"/>
              <a:t>2024/3/5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440DACDA-DB6C-2A88-A312-1657FBE5E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CD549663-B7E5-2862-F37B-DBA378D5C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81A-5A6F-4881-A6CE-43072B99DA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5718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69CCBE-1FD5-3EAE-F561-9D6789330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4EB1769-223F-533D-8EE5-808A6C255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C4A2-4314-4105-923D-8EF839EDB9F8}" type="datetimeFigureOut">
              <a:rPr lang="zh-CN" altLang="en-US" smtClean="0"/>
              <a:t>2024/3/5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4208C22-E81C-C2A1-3EA6-A8B685E36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5B4FA1C-C118-D86A-C84A-C451772FC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81A-5A6F-4881-A6CE-43072B99DA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3167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4B2997E-222E-6713-ED0B-BCC900625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C4A2-4314-4105-923D-8EF839EDB9F8}" type="datetimeFigureOut">
              <a:rPr lang="zh-CN" altLang="en-US" smtClean="0"/>
              <a:t>2024/3/5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2A549E26-F788-76D4-C220-903652383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71D4662-E62E-0E1D-F12D-B21FDDB3D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81A-5A6F-4881-A6CE-43072B99DA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53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323CC8-11D3-9E21-C708-6BDF9E9C7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1D0CAC5-3234-001D-09E8-54EB90944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0E28F48-F0C9-B899-AE85-75BA42591D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B0D8A15-7133-3C59-6877-86A5BA095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C4A2-4314-4105-923D-8EF839EDB9F8}" type="datetimeFigureOut">
              <a:rPr lang="zh-CN" altLang="en-US" smtClean="0"/>
              <a:t>2024/3/5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FC36C31-1ABB-FC8D-7CC1-1EBDD4370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E169A4E-63A0-93E2-31CD-ED6C5630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81A-5A6F-4881-A6CE-43072B99DA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9764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853B64-0BA1-D957-1029-990BDB582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49DB834-814C-A2D9-41B7-5FFDB01C2E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0169AB0-BA0C-E5BC-D3CF-9E9620A20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7BF8EC5-023C-4D2A-F296-266406A59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C4A2-4314-4105-923D-8EF839EDB9F8}" type="datetimeFigureOut">
              <a:rPr lang="zh-CN" altLang="en-US" smtClean="0"/>
              <a:t>2024/3/5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C5187A3-4511-90A5-9D2E-617E61DC6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01C37A4-200C-5D0E-0B6D-497236ED2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81A-5A6F-4881-A6CE-43072B99DA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2683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AA91B078-BD94-6728-5550-1B1CBEF50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8D33E5B-F9CF-296F-ADA0-1882D89D01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412F030-FFE0-C920-E734-BC2860835F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BC4A2-4314-4105-923D-8EF839EDB9F8}" type="datetimeFigureOut">
              <a:rPr lang="zh-CN" altLang="en-US" smtClean="0"/>
              <a:t>2024/3/5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8B69586-A87C-DF91-FB03-4514423F17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6176BC7-9ADC-FD70-84B8-BEEF14C4F5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ED81A-5A6F-4881-A6CE-43072B99DA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4411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A91901-16F0-0C2A-9BC4-C0C709BB14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Geant4</a:t>
            </a:r>
            <a:r>
              <a:rPr lang="zh-CN" altLang="en-US" dirty="0"/>
              <a:t>几何构建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40516EE-EDE5-9D01-9490-7FB1A0B303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6141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B24809B-F974-EA77-3CEA-D9845AB65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参考</a:t>
            </a:r>
            <a:r>
              <a:rPr lang="en-US" altLang="zh-CN" dirty="0"/>
              <a:t>PPT</a:t>
            </a:r>
            <a:r>
              <a:rPr lang="zh-CN" altLang="en-US" dirty="0"/>
              <a:t>结构图与</a:t>
            </a:r>
            <a:r>
              <a:rPr lang="en-US" altLang="zh-CN" dirty="0"/>
              <a:t>G3</a:t>
            </a:r>
            <a:r>
              <a:rPr lang="zh-CN" altLang="en-US" dirty="0"/>
              <a:t>代码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D76B001-E94C-A621-BE7C-FF0566134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683188" cy="4351338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zh-CN" altLang="en-US" dirty="0"/>
              <a:t>内层</a:t>
            </a:r>
            <a:r>
              <a:rPr lang="en-US" altLang="zh-CN" dirty="0"/>
              <a:t>beampipe</a:t>
            </a:r>
            <a:r>
              <a:rPr lang="zh-CN" altLang="en-US" dirty="0"/>
              <a:t>：直径</a:t>
            </a:r>
            <a:r>
              <a:rPr lang="en-US" altLang="zh-CN" dirty="0"/>
              <a:t>20mm,</a:t>
            </a:r>
            <a:r>
              <a:rPr lang="zh-CN" altLang="en-US" dirty="0"/>
              <a:t>厚度</a:t>
            </a:r>
            <a:r>
              <a:rPr lang="en-US" altLang="zh-CN" dirty="0"/>
              <a:t>0.5mm,</a:t>
            </a:r>
            <a:r>
              <a:rPr lang="zh-CN" altLang="en-US" dirty="0"/>
              <a:t>半长度：</a:t>
            </a:r>
            <a:r>
              <a:rPr lang="en-US" altLang="zh-CN" dirty="0"/>
              <a:t>8.5/2cm</a:t>
            </a:r>
            <a:r>
              <a:rPr lang="zh-CN" altLang="en-US" dirty="0"/>
              <a:t>，材料：</a:t>
            </a:r>
            <a:r>
              <a:rPr lang="en-US" altLang="zh-CN" dirty="0"/>
              <a:t>Be</a:t>
            </a:r>
            <a:r>
              <a:rPr lang="zh-CN" altLang="en-US" dirty="0"/>
              <a:t>， </a:t>
            </a:r>
            <a:r>
              <a:rPr lang="en-US" altLang="zh-CN" dirty="0"/>
              <a:t>z</a:t>
            </a:r>
            <a:r>
              <a:rPr lang="zh-CN" altLang="en-US" dirty="0"/>
              <a:t>轴正负方向各一个</a:t>
            </a:r>
            <a:endParaRPr lang="en-US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外层</a:t>
            </a:r>
            <a:r>
              <a:rPr lang="en-US" altLang="zh-CN" dirty="0"/>
              <a:t>beampipe</a:t>
            </a:r>
            <a:r>
              <a:rPr lang="zh-CN" altLang="en-US" dirty="0"/>
              <a:t>：直径</a:t>
            </a:r>
            <a:r>
              <a:rPr lang="en-US" altLang="zh-CN" dirty="0"/>
              <a:t>22mm,</a:t>
            </a:r>
            <a:r>
              <a:rPr lang="zh-CN" altLang="en-US" dirty="0"/>
              <a:t>厚度</a:t>
            </a:r>
            <a:r>
              <a:rPr lang="en-US" altLang="zh-CN" dirty="0"/>
              <a:t>0.35mm,</a:t>
            </a:r>
            <a:r>
              <a:rPr lang="zh-CN" altLang="en-US" dirty="0"/>
              <a:t>半长度：</a:t>
            </a:r>
            <a:r>
              <a:rPr lang="en-US" altLang="zh-CN" dirty="0"/>
              <a:t>8.5/2cm</a:t>
            </a:r>
            <a:r>
              <a:rPr lang="zh-CN" altLang="en-US" dirty="0"/>
              <a:t>，材料：</a:t>
            </a:r>
            <a:r>
              <a:rPr lang="en-US" altLang="zh-CN" dirty="0"/>
              <a:t>Be</a:t>
            </a:r>
            <a:r>
              <a:rPr lang="zh-CN" altLang="en-US" dirty="0"/>
              <a:t>，</a:t>
            </a:r>
            <a:r>
              <a:rPr lang="en-US" altLang="zh-CN" dirty="0"/>
              <a:t>z</a:t>
            </a:r>
            <a:r>
              <a:rPr lang="zh-CN" altLang="en-US" dirty="0"/>
              <a:t>轴正负方向各一个</a:t>
            </a:r>
            <a:endParaRPr lang="en-US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内层</a:t>
            </a:r>
            <a:r>
              <a:rPr lang="en-US" altLang="zh-CN" dirty="0"/>
              <a:t>al</a:t>
            </a:r>
            <a:r>
              <a:rPr lang="zh-CN" altLang="en-US" dirty="0"/>
              <a:t>束流管：直径：</a:t>
            </a:r>
            <a:r>
              <a:rPr lang="en-US" altLang="zh-CN" dirty="0"/>
              <a:t>20mm, </a:t>
            </a:r>
            <a:r>
              <a:rPr lang="zh-CN" altLang="en-US" dirty="0"/>
              <a:t>厚度</a:t>
            </a:r>
            <a:r>
              <a:rPr lang="en-US" altLang="zh-CN" dirty="0"/>
              <a:t>0.5mm,</a:t>
            </a:r>
            <a:r>
              <a:rPr lang="zh-CN" altLang="en-US" dirty="0"/>
              <a:t>半长度（</a:t>
            </a:r>
            <a:r>
              <a:rPr lang="en-US" altLang="zh-CN" dirty="0"/>
              <a:t>18.-8.5</a:t>
            </a:r>
            <a:r>
              <a:rPr lang="zh-CN" altLang="en-US" dirty="0"/>
              <a:t>）</a:t>
            </a:r>
            <a:r>
              <a:rPr lang="en-US" altLang="zh-CN" dirty="0"/>
              <a:t>/2</a:t>
            </a:r>
            <a:r>
              <a:rPr lang="zh-CN" altLang="en-US" dirty="0"/>
              <a:t>，材料：</a:t>
            </a:r>
            <a:r>
              <a:rPr lang="en-US" altLang="zh-CN" dirty="0"/>
              <a:t>Al</a:t>
            </a:r>
            <a:r>
              <a:rPr lang="zh-CN" altLang="en-US" dirty="0"/>
              <a:t>，</a:t>
            </a:r>
            <a:r>
              <a:rPr lang="en-US" altLang="zh-CN" dirty="0" err="1"/>
              <a:t>Zc</a:t>
            </a:r>
            <a:r>
              <a:rPr lang="en-US" altLang="zh-CN" dirty="0"/>
              <a:t>   = </a:t>
            </a:r>
            <a:r>
              <a:rPr lang="en-US" altLang="zh-CN" dirty="0" err="1"/>
              <a:t>Kz</a:t>
            </a:r>
            <a:r>
              <a:rPr lang="en-US" altLang="zh-CN" dirty="0"/>
              <a:t>* (8.5+(18.-8.5)/2)</a:t>
            </a:r>
            <a:r>
              <a:rPr lang="zh-CN" altLang="en-US" dirty="0"/>
              <a:t>，正负方向各一个</a:t>
            </a:r>
            <a:endParaRPr lang="en-US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外层</a:t>
            </a:r>
            <a:r>
              <a:rPr lang="en-US" altLang="zh-CN" dirty="0"/>
              <a:t>al</a:t>
            </a:r>
            <a:r>
              <a:rPr lang="zh-CN" altLang="en-US" dirty="0"/>
              <a:t>束流管：直径：</a:t>
            </a:r>
            <a:r>
              <a:rPr lang="en-US" altLang="zh-CN" dirty="0"/>
              <a:t>22mm,</a:t>
            </a:r>
            <a:r>
              <a:rPr lang="zh-CN" altLang="en-US" dirty="0"/>
              <a:t>厚度</a:t>
            </a:r>
            <a:r>
              <a:rPr lang="en-US" altLang="zh-CN" dirty="0"/>
              <a:t>0.35mm,</a:t>
            </a:r>
            <a:r>
              <a:rPr lang="zh-CN" altLang="en-US" dirty="0"/>
              <a:t>半长度（</a:t>
            </a:r>
            <a:r>
              <a:rPr lang="en-US" altLang="zh-CN" dirty="0"/>
              <a:t>18.-8.5</a:t>
            </a:r>
            <a:r>
              <a:rPr lang="zh-CN" altLang="en-US" dirty="0"/>
              <a:t>）</a:t>
            </a:r>
            <a:r>
              <a:rPr lang="en-US" altLang="zh-CN" dirty="0"/>
              <a:t>/2</a:t>
            </a:r>
            <a:r>
              <a:rPr lang="zh-CN" altLang="en-US" dirty="0"/>
              <a:t>，  材料：</a:t>
            </a:r>
            <a:r>
              <a:rPr lang="en-US" altLang="zh-CN" dirty="0"/>
              <a:t>Al</a:t>
            </a:r>
            <a:r>
              <a:rPr lang="zh-CN" altLang="en-US" dirty="0"/>
              <a:t>，</a:t>
            </a:r>
            <a:r>
              <a:rPr lang="en-US" altLang="zh-CN" dirty="0" err="1"/>
              <a:t>Zc</a:t>
            </a:r>
            <a:r>
              <a:rPr lang="en-US" altLang="zh-CN" dirty="0"/>
              <a:t>   = </a:t>
            </a:r>
            <a:r>
              <a:rPr lang="en-US" altLang="zh-CN" dirty="0" err="1"/>
              <a:t>Kz</a:t>
            </a:r>
            <a:r>
              <a:rPr lang="en-US" altLang="zh-CN" dirty="0"/>
              <a:t>* (8.5+(18.-8.5)/2)</a:t>
            </a:r>
            <a:r>
              <a:rPr lang="zh-CN" altLang="en-US" dirty="0"/>
              <a:t>，正负方向各一个</a:t>
            </a:r>
            <a:endParaRPr lang="en-US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左右铝半圆管： </a:t>
            </a:r>
            <a:r>
              <a:rPr lang="en-US" altLang="zh-CN" dirty="0" err="1"/>
              <a:t>Rmin</a:t>
            </a:r>
            <a:r>
              <a:rPr lang="en-US" altLang="zh-CN" dirty="0"/>
              <a:t> =10mm, </a:t>
            </a:r>
            <a:r>
              <a:rPr lang="en-US" altLang="zh-CN" dirty="0" err="1"/>
              <a:t>Rmax</a:t>
            </a:r>
            <a:r>
              <a:rPr lang="en-US" altLang="zh-CN" dirty="0"/>
              <a:t>=10mm +1.mm </a:t>
            </a:r>
            <a:r>
              <a:rPr lang="zh-CN" altLang="en-US" dirty="0"/>
              <a:t>半长</a:t>
            </a:r>
            <a:r>
              <a:rPr lang="en-US" altLang="zh-CN" dirty="0"/>
              <a:t>47.48/2</a:t>
            </a:r>
            <a:r>
              <a:rPr lang="zh-CN" altLang="en-US" dirty="0"/>
              <a:t>，材料：</a:t>
            </a:r>
            <a:r>
              <a:rPr lang="en-US" altLang="zh-CN" dirty="0"/>
              <a:t>Al</a:t>
            </a:r>
            <a:r>
              <a:rPr lang="zh-CN" altLang="en-US" dirty="0"/>
              <a:t>，</a:t>
            </a:r>
            <a:r>
              <a:rPr lang="en-US" altLang="zh-CN" dirty="0" err="1"/>
              <a:t>Xc</a:t>
            </a:r>
            <a:r>
              <a:rPr lang="en-US" altLang="zh-CN" dirty="0"/>
              <a:t> = Kx* 0.375, </a:t>
            </a:r>
            <a:r>
              <a:rPr lang="en-US" altLang="zh-CN" dirty="0" err="1"/>
              <a:t>Zc</a:t>
            </a:r>
            <a:r>
              <a:rPr lang="en-US" altLang="zh-CN" dirty="0"/>
              <a:t> = </a:t>
            </a:r>
            <a:r>
              <a:rPr lang="en-US" altLang="zh-CN" dirty="0" err="1"/>
              <a:t>Kz</a:t>
            </a:r>
            <a:r>
              <a:rPr lang="en-US" altLang="zh-CN" dirty="0"/>
              <a:t>* 41.758phi1 = 90.(Kx=-1) 270.(Kx=+1), phi2 = 270.(phi1) 450.(phi2) </a:t>
            </a:r>
            <a:r>
              <a:rPr lang="zh-CN" altLang="en-US" dirty="0"/>
              <a:t>，</a:t>
            </a:r>
            <a:r>
              <a:rPr lang="en-US" altLang="zh-CN" dirty="0" err="1"/>
              <a:t>kz</a:t>
            </a:r>
            <a:r>
              <a:rPr lang="en-US" altLang="zh-CN" dirty="0"/>
              <a:t>=-1</a:t>
            </a:r>
            <a:r>
              <a:rPr lang="zh-CN" altLang="en-US" dirty="0"/>
              <a:t>，</a:t>
            </a:r>
            <a:r>
              <a:rPr lang="en-US" altLang="zh-CN" dirty="0" err="1"/>
              <a:t>IROTL,kz</a:t>
            </a:r>
            <a:r>
              <a:rPr lang="en-US" altLang="zh-CN" dirty="0"/>
              <a:t>=+1,IROTR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857A46E4-959B-8C02-A0BF-BB4EE7325C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2222" y="685015"/>
            <a:ext cx="3665538" cy="2583404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529C23C8-EE21-3800-71D1-F0143CC6C0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0611" y="3429000"/>
            <a:ext cx="3017746" cy="2954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952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A6D9A1-D9D8-0404-86B8-187096640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G4</a:t>
            </a:r>
            <a:r>
              <a:rPr lang="zh-CN" altLang="en-US" dirty="0"/>
              <a:t>效果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FDBF0A0-F7CD-839F-2B6F-C4F501769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90688"/>
            <a:ext cx="4827494" cy="4351338"/>
          </a:xfrm>
        </p:spPr>
        <p:txBody>
          <a:bodyPr>
            <a:normAutofit/>
          </a:bodyPr>
          <a:lstStyle/>
          <a:p>
            <a:r>
              <a:rPr lang="zh-CN" altLang="en-US" sz="2400" dirty="0"/>
              <a:t>红色为第一段内层</a:t>
            </a:r>
            <a:r>
              <a:rPr lang="en-US" altLang="zh-CN" sz="2400" dirty="0"/>
              <a:t>Be</a:t>
            </a:r>
            <a:r>
              <a:rPr lang="zh-CN" altLang="en-US" sz="2400" dirty="0"/>
              <a:t>管</a:t>
            </a:r>
            <a:endParaRPr lang="en-US" altLang="zh-CN" sz="2400" dirty="0"/>
          </a:p>
          <a:p>
            <a:r>
              <a:rPr lang="zh-CN" altLang="en-US" sz="2400" dirty="0"/>
              <a:t>绿色为第二段内层</a:t>
            </a:r>
            <a:r>
              <a:rPr lang="en-US" altLang="zh-CN" sz="2400" dirty="0"/>
              <a:t>Al</a:t>
            </a:r>
            <a:r>
              <a:rPr lang="zh-CN" altLang="en-US" sz="2400" dirty="0"/>
              <a:t>管</a:t>
            </a:r>
            <a:endParaRPr lang="en-US" altLang="zh-CN" sz="2400" dirty="0"/>
          </a:p>
          <a:p>
            <a:r>
              <a:rPr lang="zh-CN" altLang="en-US" sz="2400" dirty="0"/>
              <a:t>蓝色为跑道形管</a:t>
            </a:r>
            <a:endParaRPr lang="en-US" altLang="zh-CN" sz="2400" dirty="0"/>
          </a:p>
          <a:p>
            <a:r>
              <a:rPr lang="zh-CN" altLang="en-US" sz="2400" dirty="0"/>
              <a:t>黄色为硅片</a:t>
            </a:r>
            <a:endParaRPr lang="en-US" altLang="zh-CN" sz="2400" dirty="0"/>
          </a:p>
          <a:p>
            <a:r>
              <a:rPr lang="zh-CN" altLang="en-US" sz="2400" dirty="0"/>
              <a:t>白色为</a:t>
            </a:r>
            <a:r>
              <a:rPr lang="en-US" altLang="zh-CN" sz="2400" dirty="0"/>
              <a:t>Be</a:t>
            </a:r>
            <a:r>
              <a:rPr lang="zh-CN" altLang="en-US" sz="2400" dirty="0"/>
              <a:t>管和</a:t>
            </a:r>
            <a:r>
              <a:rPr lang="en-US" altLang="zh-CN" sz="2400" dirty="0"/>
              <a:t>Al</a:t>
            </a:r>
            <a:r>
              <a:rPr lang="zh-CN" altLang="en-US" sz="2400" dirty="0"/>
              <a:t>管的外层管（图中左右各隐藏显示了一个外层管）</a:t>
            </a:r>
            <a:endParaRPr lang="en-US" altLang="zh-CN" sz="2400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7F2EFF01-F070-9A54-326B-94897392CA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6681" y="1867320"/>
            <a:ext cx="6875319" cy="399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338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266</Words>
  <Application>Microsoft Office PowerPoint</Application>
  <PresentationFormat>宽屏</PresentationFormat>
  <Paragraphs>13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7" baseType="lpstr">
      <vt:lpstr>等线</vt:lpstr>
      <vt:lpstr>等线 Light</vt:lpstr>
      <vt:lpstr>Arial</vt:lpstr>
      <vt:lpstr>Office 主题​​</vt:lpstr>
      <vt:lpstr>Geant4几何构建</vt:lpstr>
      <vt:lpstr>参考PPT结构图与G3代码</vt:lpstr>
      <vt:lpstr>G4效果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Geant4几何构建</dc:title>
  <dc:creator>行阳 孙</dc:creator>
  <cp:lastModifiedBy>行阳 孙</cp:lastModifiedBy>
  <cp:revision>3</cp:revision>
  <dcterms:created xsi:type="dcterms:W3CDTF">2024-03-05T07:15:04Z</dcterms:created>
  <dcterms:modified xsi:type="dcterms:W3CDTF">2024-03-05T07:27:48Z</dcterms:modified>
</cp:coreProperties>
</file>