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1" r:id="rId7"/>
    <p:sldId id="259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EF5417-16E5-474D-E056-CF6350AFB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899E825-83FE-2A89-2D2B-D370FCB81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A38F6D-C5FF-1445-F269-730ABDE49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E21-FD63-4720-92F8-2C2D86E19F0F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FD270E-9CEC-78F4-DD10-7327617B9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F5D5BF-3E7B-A05D-B7ED-699F76F6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A59A-CA1F-44BF-B6DA-E604057865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16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7EE8DA-D7E3-7520-870E-79951F166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ACAB713-B50B-7879-7A4C-80782CFDC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71BB87-F4B8-5534-E872-4F37C81C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E21-FD63-4720-92F8-2C2D86E19F0F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EF9AB1-9E7E-F40B-0DA7-0CA7609F6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6D89F8-4F1E-EC8A-7062-54D4041A1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A59A-CA1F-44BF-B6DA-E604057865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31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63F77A3-48F1-C2D4-A0CB-8F42C37C4F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3C978D1-7731-AEF9-7245-DA56D96F9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88312C-FDDC-BF08-3EC1-230E9449F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E21-FD63-4720-92F8-2C2D86E19F0F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9E91F5-4F39-4A60-836F-2B5F221E6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11F9F9-C0E4-0BD6-8751-D0E78A58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A59A-CA1F-44BF-B6DA-E604057865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828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35A975-3E8B-C671-670E-FFE7E3D4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825D6B-6245-2A01-833E-DA59E65DB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87F437-D352-E237-C557-9E777DEC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E21-FD63-4720-92F8-2C2D86E19F0F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8A886A-F190-B3E0-F1BD-27BC53E65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55C60D-B87E-24E1-93A1-0E5DE819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A59A-CA1F-44BF-B6DA-E604057865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099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FF3931-E12D-000D-2FD3-D6ADBE10A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92EF59-1A73-3C5A-6D53-F11817A46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4566A20-F2E1-D5D7-5E16-CD30F957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E21-FD63-4720-92F8-2C2D86E19F0F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4A0B10-950F-8100-C11E-3D9743F72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FFE489-FC6B-86D4-A5FE-3E0652C77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A59A-CA1F-44BF-B6DA-E604057865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321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ACE4FF-E109-3E9A-00AD-58428A64A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3E55E6-9124-7B6A-DB8E-230D28BA3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EDA5290-270F-08C2-D8BC-0280C8F07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0158EAE-46AF-1239-89F1-634DF5607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E21-FD63-4720-92F8-2C2D86E19F0F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7AF619B-8BEB-03A8-E185-DDCBFA6F0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4033297-FFB5-5301-4C8B-1A49EDF0D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A59A-CA1F-44BF-B6DA-E604057865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764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705601-6B41-5D3E-5890-5DC1CB616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BED429D-2DEA-3E8D-5B66-41D00EBB7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99AC0DE-1B74-3C9C-50F3-CC90186F9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23AF776-BAA4-90EF-5888-6DDEAF3D7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D0BFBF0-B6D9-E938-EB6E-53413F3B1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D6BB184-D994-C359-3618-45CB0F770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E21-FD63-4720-92F8-2C2D86E19F0F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073E19B-6356-F314-7E55-99353708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89513D6-3D28-4DAE-6F43-FB62A93C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A59A-CA1F-44BF-B6DA-E604057865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81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163171-8435-1C47-FF80-A493FBDE7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CE0A002-A9BE-B9E7-269C-F0E2E65A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E21-FD63-4720-92F8-2C2D86E19F0F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DBEEC7D-ACCF-93BC-4449-918C42BC4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24D5E1F-7C42-C6FA-57CF-E50F4E96D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A59A-CA1F-44BF-B6DA-E604057865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9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9AAD4E1-1B0C-F1E5-FD2A-40CFDD98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E21-FD63-4720-92F8-2C2D86E19F0F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76601F-2B68-2F5E-76D4-A2F9B6ED7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481F5FF-CE38-049D-C97D-60ED03D1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A59A-CA1F-44BF-B6DA-E604057865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658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A6B7A4-E97F-92F5-AFC8-9DF35E744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3674B0-6F66-B41C-5B40-F52AAD10A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AA0CDF-7D17-2E46-2EA0-F485748DB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F2C6DA-F489-CEF4-8662-F2FDD0EEF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E21-FD63-4720-92F8-2C2D86E19F0F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9F707DB-4EF1-EAC9-E328-5D1BCE7A3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330E988-066B-DECA-7CD3-FC1009B0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A59A-CA1F-44BF-B6DA-E604057865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739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BE295F-CDF0-F055-953F-B15F55C20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2B94B8B-DDF4-0F5C-4D94-174F580AE4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68729A9-D0FF-7F08-C0BD-9285D787D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2380C5C-55EF-2947-E4F9-B17E3C6E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E21-FD63-4720-92F8-2C2D86E19F0F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9D2F10E-483B-CCD0-9D31-B09C13FDF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92B815-CC5D-44B9-C38D-89DA5C9E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A59A-CA1F-44BF-B6DA-E604057865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426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E34DC1C-A656-8222-730B-4D8E9F9CF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795718D-1DB3-B4D7-78FC-391D8A8EB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999B0E-83A5-9D7E-9CC5-8C8462639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38E21-FD63-4720-92F8-2C2D86E19F0F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D7A5AD-0438-10D6-2BF2-A4FEB5994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3A65D2-6F11-034D-DEEB-A609632CA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3A59A-CA1F-44BF-B6DA-E604057865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063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080B2B-358C-3399-4A77-2DD4786941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2024-3-11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E707CC3-2B37-6E38-801C-17DD1FA444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86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03F17DA-4844-030E-62B2-7FB7441593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91333"/>
                <a:ext cx="10515600" cy="4713721"/>
              </a:xfrm>
            </p:spPr>
            <p:txBody>
              <a:bodyPr>
                <a:normAutofit/>
              </a:bodyPr>
              <a:lstStyle/>
              <a:p>
                <a:r>
                  <a:rPr lang="zh-CN" altLang="en-US" dirty="0"/>
                  <a:t>对于一个单圈传输矩阵</a:t>
                </a:r>
                <a:r>
                  <a:rPr lang="en-US" altLang="zh-CN" dirty="0"/>
                  <a:t>W(s)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W(s)V(s)=V(s)</a:t>
                </a:r>
                <a:r>
                  <a:rPr lang="zh-CN" altLang="en-US" dirty="0"/>
                  <a:t>。其质心向量是特征值为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的特征向量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 err="1"/>
                  <a:t>Symplecticity</a:t>
                </a:r>
                <a:r>
                  <a:rPr lang="zh-CN" altLang="en-US" dirty="0"/>
                  <a:t>使得</a:t>
                </a:r>
                <a:r>
                  <a:rPr lang="en-US" altLang="zh-CN" dirty="0"/>
                  <a:t>6-D</a:t>
                </a:r>
                <a:r>
                  <a:rPr lang="zh-CN" altLang="en-US" dirty="0"/>
                  <a:t>矩阵特征值为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=±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,±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𝐼𝐼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,±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𝐼𝐼𝐼</m:t>
                    </m:r>
                    <m:r>
                      <a:rPr lang="zh-CN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dirty="0"/>
                  <a:t>给出了三个</a:t>
                </a:r>
                <a:r>
                  <a:rPr lang="en-US" altLang="zh-CN" dirty="0"/>
                  <a:t>eigenmodes</a:t>
                </a:r>
                <a:r>
                  <a:rPr lang="zh-CN" altLang="en-US" dirty="0"/>
                  <a:t>和</a:t>
                </a:r>
                <a:r>
                  <a:rPr lang="en-US" altLang="zh-CN" dirty="0" err="1"/>
                  <a:t>eigentunes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Radiation damping</a:t>
                </a:r>
                <a:r>
                  <a:rPr lang="zh-CN" altLang="en-US" dirty="0"/>
                  <a:t>使得对角元不为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，破坏了</a:t>
                </a:r>
                <a:r>
                  <a:rPr lang="en-US" altLang="zh-CN" dirty="0" err="1"/>
                  <a:t>symplecticity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=±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,±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𝐼𝐼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,±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𝐼𝐼𝐼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03F17DA-4844-030E-62B2-7FB7441593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91333"/>
                <a:ext cx="10515600" cy="4713721"/>
              </a:xfrm>
              <a:blipFill>
                <a:blip r:embed="rId2"/>
                <a:stretch>
                  <a:fillRect l="-1043" t="-23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8742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8F7564-2AC8-0602-3F19-CF4DC1C6A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相对于传统方法（横向</a:t>
            </a:r>
            <a:r>
              <a:rPr lang="en-US" altLang="zh-CN" dirty="0"/>
              <a:t>2-D+</a:t>
            </a:r>
            <a:r>
              <a:rPr lang="zh-CN" altLang="en-US" dirty="0"/>
              <a:t>纵向绝热近似）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6DDA960-F949-83DD-09BF-868B688E6B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dirty="0"/>
                  <a:t>考虑了</a:t>
                </a:r>
                <a:r>
                  <a:rPr lang="en-US" altLang="zh-CN" dirty="0"/>
                  <a:t>6-D</a:t>
                </a:r>
                <a:r>
                  <a:rPr lang="zh-CN" altLang="en-US" dirty="0"/>
                  <a:t>耦合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横向与纵向等价，可以计算</a:t>
                </a:r>
                <a:r>
                  <a:rPr lang="en-US" altLang="zh-CN" dirty="0"/>
                  <a:t>synchrotron tune</a:t>
                </a:r>
                <a:r>
                  <a:rPr lang="zh-CN" altLang="en-US" dirty="0"/>
                  <a:t>变化很快的纵向运动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书中没有讨论尾场存在</a:t>
                </a:r>
                <a:r>
                  <a:rPr lang="zh-CN" altLang="en-US"/>
                  <a:t>的情况。对于单圈传输矩阵，直接</a:t>
                </a:r>
                <a:r>
                  <a:rPr lang="zh-CN" altLang="en-US" dirty="0"/>
                  <a:t>将尾场单圈的作用加到列向量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</m:oMath>
                </a14:m>
                <a:r>
                  <a:rPr lang="zh-CN" altLang="en-US" dirty="0"/>
                  <a:t>？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6DDA960-F949-83DD-09BF-868B688E6B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 r="-6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982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CA3AE6-8C54-53A5-59F2-2BF6F922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非归一化坐标的小振幅近似哈密顿量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EABA285E-B28C-A96F-7EA0-EBA51AF1F0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822" y="1818779"/>
            <a:ext cx="8543089" cy="3432093"/>
          </a:xfrm>
        </p:spPr>
      </p:pic>
    </p:spTree>
    <p:extLst>
      <p:ext uri="{BB962C8B-B14F-4D97-AF65-F5344CB8AC3E}">
        <p14:creationId xmlns:p14="http://schemas.microsoft.com/office/powerpoint/2010/main" val="292784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4F6271-D126-8CBA-E835-CD0963598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归一化坐标的生成函数和作用量</a:t>
            </a:r>
            <a:r>
              <a:rPr lang="en-US" altLang="zh-CN" dirty="0"/>
              <a:t>-</a:t>
            </a:r>
            <a:r>
              <a:rPr lang="zh-CN" altLang="en-US" dirty="0"/>
              <a:t>角变量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96A72079-9714-CEAF-65F5-D12DB72140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735" y="1887251"/>
            <a:ext cx="5121804" cy="1589525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7229CC8-86DA-5C2A-D067-338A92D056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649" y="3813509"/>
            <a:ext cx="6201582" cy="104430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CF98112B-96F8-4F5D-0302-739110F76E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649" y="5432348"/>
            <a:ext cx="1725624" cy="792089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2F8DC29-9C58-6559-FACE-4D956D6C60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779" y="2319538"/>
            <a:ext cx="4434021" cy="724953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66B75C3F-D146-6004-A85A-B3B087439E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09" y="3381225"/>
            <a:ext cx="3263156" cy="107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95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>
            <a:extLst>
              <a:ext uri="{FF2B5EF4-FFF2-40B4-BE49-F238E27FC236}">
                <a16:creationId xmlns:a16="http://schemas.microsoft.com/office/drawing/2014/main" id="{B5D1422C-AFAC-2557-0AAE-BAC64EA13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非归一化坐标的生成函数和作用量</a:t>
            </a:r>
            <a:r>
              <a:rPr lang="en-US" altLang="zh-CN" dirty="0"/>
              <a:t>-</a:t>
            </a:r>
            <a:r>
              <a:rPr lang="zh-CN" altLang="en-US" dirty="0"/>
              <a:t>角变量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174F526-60F3-7B00-C373-3093929F2F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220" y="1983161"/>
            <a:ext cx="5983209" cy="348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76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79A1B2-A595-DEC1-D726-7DC03A4C8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解析推导只用关心第一行的表达式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第二行带根号的式子用</a:t>
            </a:r>
            <a:r>
              <a:rPr lang="en-US" altLang="zh-CN" dirty="0"/>
              <a:t>q</a:t>
            </a:r>
            <a:r>
              <a:rPr lang="zh-CN" altLang="en-US" dirty="0"/>
              <a:t>或</a:t>
            </a:r>
            <a:r>
              <a:rPr lang="en-US" altLang="zh-CN" dirty="0"/>
              <a:t>z</a:t>
            </a:r>
            <a:r>
              <a:rPr lang="zh-CN" altLang="en-US" dirty="0"/>
              <a:t>表达了给定</a:t>
            </a:r>
            <a:r>
              <a:rPr lang="en-US" altLang="zh-CN" dirty="0"/>
              <a:t>H</a:t>
            </a:r>
            <a:r>
              <a:rPr lang="zh-CN" altLang="en-US" dirty="0"/>
              <a:t>的</a:t>
            </a:r>
            <a:r>
              <a:rPr lang="en-US" altLang="zh-CN" dirty="0"/>
              <a:t>p</a:t>
            </a:r>
            <a:r>
              <a:rPr lang="zh-CN" altLang="en-US" dirty="0"/>
              <a:t>或</a:t>
            </a:r>
            <a:r>
              <a:rPr lang="en-US" altLang="zh-CN" dirty="0"/>
              <a:t>delta</a:t>
            </a:r>
            <a:r>
              <a:rPr lang="zh-CN" altLang="en-US" dirty="0"/>
              <a:t>，即</a:t>
            </a:r>
            <a:r>
              <a:rPr lang="en-US" altLang="zh-CN" dirty="0"/>
              <a:t>p(q)</a:t>
            </a:r>
            <a:r>
              <a:rPr lang="zh-CN" altLang="en-US" dirty="0"/>
              <a:t>，</a:t>
            </a:r>
            <a:r>
              <a:rPr lang="en-US" altLang="zh-CN" dirty="0"/>
              <a:t>delta(z)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78604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2995DD-77E4-E491-06FC-59E267B5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两者的角变量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3B3A137-3284-49F2-0990-47A62116587E}"/>
              </a:ext>
            </a:extLst>
          </p:cNvPr>
          <p:cNvSpPr txBox="1"/>
          <p:nvPr/>
        </p:nvSpPr>
        <p:spPr>
          <a:xfrm>
            <a:off x="6483927" y="1690688"/>
            <a:ext cx="50707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用</a:t>
            </a:r>
            <a:r>
              <a:rPr lang="en-US" altLang="zh-CN" sz="2800" dirty="0"/>
              <a:t>delta</a:t>
            </a:r>
            <a:r>
              <a:rPr lang="zh-CN" altLang="en-US" sz="2800" dirty="0"/>
              <a:t>和</a:t>
            </a:r>
            <a:r>
              <a:rPr lang="en-US" altLang="zh-CN" sz="2800" dirty="0"/>
              <a:t>z</a:t>
            </a:r>
            <a:r>
              <a:rPr lang="zh-CN" altLang="en-US" sz="2800" dirty="0"/>
              <a:t>的</a:t>
            </a:r>
            <a:r>
              <a:rPr lang="en-US" altLang="zh-CN" sz="2800" dirty="0"/>
              <a:t>rms</a:t>
            </a:r>
            <a:r>
              <a:rPr lang="zh-CN" altLang="en-US" sz="2800" dirty="0"/>
              <a:t>来做归一化，</a:t>
            </a:r>
            <a:r>
              <a:rPr lang="en-US" altLang="zh-CN" sz="2800" dirty="0"/>
              <a:t>phi-z-q</a:t>
            </a:r>
            <a:r>
              <a:rPr lang="zh-CN" altLang="en-US" sz="2800" dirty="0"/>
              <a:t>是完全对应的。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zh-CN" altLang="en-US" sz="2800" dirty="0"/>
              <a:t>使用作用量</a:t>
            </a:r>
            <a:r>
              <a:rPr lang="en-US" altLang="zh-CN" sz="2800" dirty="0"/>
              <a:t>-</a:t>
            </a:r>
            <a:r>
              <a:rPr lang="zh-CN" altLang="en-US" sz="2800" dirty="0"/>
              <a:t>角变量坐标，归一化只会在作用量上一个系数，不影响角变量。</a:t>
            </a:r>
          </a:p>
        </p:txBody>
      </p:sp>
      <p:pic>
        <p:nvPicPr>
          <p:cNvPr id="12" name="内容占位符 11">
            <a:extLst>
              <a:ext uri="{FF2B5EF4-FFF2-40B4-BE49-F238E27FC236}">
                <a16:creationId xmlns:a16="http://schemas.microsoft.com/office/drawing/2014/main" id="{CDA10A1C-B221-5E47-7CEF-B19E9E9956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22538"/>
            <a:ext cx="4689203" cy="2721623"/>
          </a:xfrm>
        </p:spPr>
      </p:pic>
    </p:spTree>
    <p:extLst>
      <p:ext uri="{BB962C8B-B14F-4D97-AF65-F5344CB8AC3E}">
        <p14:creationId xmlns:p14="http://schemas.microsoft.com/office/powerpoint/2010/main" val="3201757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19F1B2-D360-6F9F-D47F-6723421D1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归一化与非归一化的</a:t>
            </a:r>
            <a:r>
              <a:rPr lang="en-US" altLang="zh-CN" dirty="0"/>
              <a:t>synchrotron</a:t>
            </a:r>
            <a:r>
              <a:rPr lang="zh-CN" altLang="en-US" dirty="0"/>
              <a:t>频率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E7F631C-EAD9-AE6B-05DB-53DFCE254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63" y="1918102"/>
            <a:ext cx="4541610" cy="2287501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CFBCFB18-6F4E-6140-5CF4-AA65A0FB4954}"/>
              </a:ext>
            </a:extLst>
          </p:cNvPr>
          <p:cNvSpPr txBox="1"/>
          <p:nvPr/>
        </p:nvSpPr>
        <p:spPr>
          <a:xfrm>
            <a:off x="5922818" y="2105561"/>
            <a:ext cx="5430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/>
              <a:t>用</a:t>
            </a:r>
            <a:r>
              <a:rPr lang="en-US" altLang="zh-CN" sz="4000" dirty="0" err="1"/>
              <a:t>omega_s</a:t>
            </a:r>
            <a:r>
              <a:rPr lang="zh-CN" altLang="en-US" sz="4000" dirty="0"/>
              <a:t>作为频率的归一化单位</a:t>
            </a:r>
          </a:p>
        </p:txBody>
      </p:sp>
    </p:spTree>
    <p:extLst>
      <p:ext uri="{BB962C8B-B14F-4D97-AF65-F5344CB8AC3E}">
        <p14:creationId xmlns:p14="http://schemas.microsoft.com/office/powerpoint/2010/main" val="3542325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F3724F-F9C2-1BC6-653B-D8CDC48D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SLIM formalism 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209F870-02CD-0F13-7ADB-45F167D47C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给出</a:t>
                </a:r>
                <a:r>
                  <a:rPr lang="en-US" altLang="zh-CN" dirty="0"/>
                  <a:t>6D</a:t>
                </a:r>
                <a:r>
                  <a:rPr lang="zh-CN" altLang="en-US" dirty="0"/>
                  <a:t>传输矩阵：</a:t>
                </a:r>
                <a:r>
                  <a:rPr lang="en-US" altLang="zh-CN" dirty="0" err="1"/>
                  <a:t>x,x’,y,y’,z</a:t>
                </a:r>
                <a:r>
                  <a:rPr lang="en-US" altLang="zh-CN" dirty="0"/>
                  <a:t>,</a:t>
                </a:r>
                <a:r>
                  <a:rPr lang="el-GR" altLang="zh-CN" dirty="0"/>
                  <a:t> δ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通过求解特征值和特征向量，计算束流参数。不需要计算</a:t>
                </a:r>
                <a:r>
                  <a:rPr lang="en-US" altLang="zh-CN" dirty="0"/>
                  <a:t>auxiliary function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auxiliary function:</a:t>
                </a:r>
                <a:r>
                  <a:rPr lang="el-GR" altLang="zh-CN" dirty="0"/>
                  <a:t>α</a:t>
                </a:r>
                <a:r>
                  <a:rPr lang="zh-CN" altLang="en-US" dirty="0"/>
                  <a:t>，</a:t>
                </a:r>
                <a:r>
                  <a:rPr lang="el-GR" altLang="zh-CN" dirty="0"/>
                  <a:t>β</a:t>
                </a:r>
                <a:r>
                  <a:rPr lang="zh-CN" altLang="en-US" dirty="0"/>
                  <a:t>，</a:t>
                </a:r>
                <a:r>
                  <a:rPr lang="el-GR" altLang="zh-CN" dirty="0"/>
                  <a:t>γ</a:t>
                </a:r>
                <a:r>
                  <a:rPr lang="zh-CN" altLang="en-US" dirty="0"/>
                  <a:t>，</a:t>
                </a:r>
                <a:r>
                  <a:rPr lang="el-GR" altLang="zh-CN" dirty="0"/>
                  <a:t>ψ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D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D’</a:t>
                </a:r>
                <a:r>
                  <a:rPr lang="zh-CN" altLang="en-US" dirty="0"/>
                  <a:t>，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ℋ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209F870-02CD-0F13-7ADB-45F167D47C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5474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70BF4A-79D6-6077-EAB4-BB6FA3AE3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4243"/>
            <a:ext cx="10515600" cy="4351338"/>
          </a:xfrm>
        </p:spPr>
        <p:txBody>
          <a:bodyPr/>
          <a:lstStyle/>
          <a:p>
            <a:r>
              <a:rPr lang="zh-CN" altLang="en-US" dirty="0"/>
              <a:t>不同元件的给出各自的传输矩阵元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通过在坐标原点附近对元件于</a:t>
            </a:r>
            <a:r>
              <a:rPr lang="en-US" altLang="zh-CN" dirty="0"/>
              <a:t>6-D</a:t>
            </a:r>
            <a:r>
              <a:rPr lang="zh-CN" altLang="en-US" dirty="0"/>
              <a:t>坐标的作用作线性化得到矩阵元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7-D</a:t>
            </a:r>
            <a:r>
              <a:rPr lang="zh-CN" altLang="en-US" dirty="0"/>
              <a:t>矩阵运算，包括非线性项：</a:t>
            </a:r>
            <a:r>
              <a:rPr lang="en-US" altLang="zh-CN" dirty="0" err="1"/>
              <a:t>V_f</a:t>
            </a:r>
            <a:r>
              <a:rPr lang="en-US" altLang="zh-CN" dirty="0"/>
              <a:t>=</a:t>
            </a:r>
            <a:r>
              <a:rPr lang="en-US" altLang="zh-CN" dirty="0" err="1"/>
              <a:t>MV_i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9BC5548-1211-A268-7F52-18C798D3B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48"/>
          <a:stretch/>
        </p:blipFill>
        <p:spPr>
          <a:xfrm>
            <a:off x="1336175" y="4091839"/>
            <a:ext cx="2398412" cy="251007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ABBD6BC-BF2E-ACEE-89D6-49F0859F5F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793" y="4650001"/>
            <a:ext cx="4914826" cy="139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432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360</Words>
  <Application>Microsoft Office PowerPoint</Application>
  <PresentationFormat>宽屏</PresentationFormat>
  <Paragraphs>35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等线</vt:lpstr>
      <vt:lpstr>等线 Light</vt:lpstr>
      <vt:lpstr>Arial</vt:lpstr>
      <vt:lpstr>Cambria Math</vt:lpstr>
      <vt:lpstr>Office 主题​​</vt:lpstr>
      <vt:lpstr>2024-3-11</vt:lpstr>
      <vt:lpstr>非归一化坐标的小振幅近似哈密顿量</vt:lpstr>
      <vt:lpstr>归一化坐标的生成函数和作用量-角变量</vt:lpstr>
      <vt:lpstr>非归一化坐标的生成函数和作用量-角变量</vt:lpstr>
      <vt:lpstr>PowerPoint 演示文稿</vt:lpstr>
      <vt:lpstr>两者的角变量</vt:lpstr>
      <vt:lpstr>归一化与非归一化的synchrotron频率</vt:lpstr>
      <vt:lpstr>SLIM formalism </vt:lpstr>
      <vt:lpstr>PowerPoint 演示文稿</vt:lpstr>
      <vt:lpstr>PowerPoint 演示文稿</vt:lpstr>
      <vt:lpstr>相对于传统方法（横向2-D+纵向绝热近似）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2024-3-11</dc:title>
  <dc:creator>立言 覃</dc:creator>
  <cp:lastModifiedBy>立言 覃</cp:lastModifiedBy>
  <cp:revision>11</cp:revision>
  <dcterms:created xsi:type="dcterms:W3CDTF">2024-03-11T08:06:37Z</dcterms:created>
  <dcterms:modified xsi:type="dcterms:W3CDTF">2024-03-11T10:30:48Z</dcterms:modified>
</cp:coreProperties>
</file>