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6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5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22363"/>
            <a:ext cx="8001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30"/>
            <a:ext cx="5800725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5566"/>
            <a:ext cx="3886200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189737"/>
            <a:ext cx="4200525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89738"/>
            <a:ext cx="4200525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8"/>
            <a:ext cx="3868340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2505078"/>
            <a:ext cx="3887391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"/>
            <a:ext cx="851535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3391"/>
            <a:ext cx="78867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928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2024/3/12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928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565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2184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/>
              <a:t>Tracker for</a:t>
            </a:r>
            <a:br>
              <a:rPr kumimoji="1" lang="en-US" altLang="zh-CN" dirty="0"/>
            </a:br>
            <a:r>
              <a:rPr kumimoji="1" lang="en-US" altLang="zh-CN" dirty="0"/>
              <a:t>reference detector TDR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2024.3.12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1EE75-990F-7A4C-8736-7E22657E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CEPC tracking system, draft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CE0572-2719-D24E-A57A-BA9A7207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14BA62-7198-9D40-AE89-6866B7FB587C}"/>
              </a:ext>
            </a:extLst>
          </p:cNvPr>
          <p:cNvSpPr txBox="1"/>
          <p:nvPr/>
        </p:nvSpPr>
        <p:spPr>
          <a:xfrm>
            <a:off x="2822120" y="1153391"/>
            <a:ext cx="3432222" cy="1189605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FF0000"/>
                </a:solidFill>
                <a:latin typeface="+mn-lt"/>
              </a:rPr>
              <a:t>Three tracking regions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barrel</a:t>
            </a: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, full Main + Si trackers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endcap, partial Main tracker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forward, Si tracker only</a:t>
            </a:r>
            <a:endParaRPr kumimoji="1" lang="zh-CN" alt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EEC25F87-5245-7F48-A4E2-98F4946C0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325" y="1862016"/>
            <a:ext cx="8515350" cy="42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1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208F38-0667-D240-A6A3-01659008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status and plan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598607-EC16-BF46-B58F-3940085B0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TPC vs DC</a:t>
            </a:r>
          </a:p>
          <a:p>
            <a:pPr lvl="1"/>
            <a:r>
              <a:rPr kumimoji="1" lang="en" altLang="zh-CN" dirty="0"/>
              <a:t>comparison tables of performance almost ready</a:t>
            </a:r>
          </a:p>
          <a:p>
            <a:r>
              <a:rPr kumimoji="1" lang="en" altLang="zh-CN" dirty="0"/>
              <a:t>silicon pixel tracker</a:t>
            </a:r>
          </a:p>
          <a:p>
            <a:pPr lvl="1"/>
            <a:r>
              <a:rPr kumimoji="1" lang="en-US" altLang="zh-CN" dirty="0"/>
              <a:t>initial design of module, stave, readout, and barrel layout</a:t>
            </a:r>
          </a:p>
          <a:p>
            <a:pPr lvl="1"/>
            <a:r>
              <a:rPr kumimoji="1" lang="en-US" altLang="zh-CN" dirty="0"/>
              <a:t>discuss readout with electronics group</a:t>
            </a:r>
          </a:p>
          <a:p>
            <a:r>
              <a:rPr kumimoji="1" lang="en-US" altLang="zh-CN" dirty="0"/>
              <a:t>silicon microstrip tracker</a:t>
            </a:r>
          </a:p>
          <a:p>
            <a:pPr lvl="1"/>
            <a:r>
              <a:rPr kumimoji="1" lang="en" altLang="zh-CN" dirty="0"/>
              <a:t>The single-layer strip is sufficient.</a:t>
            </a:r>
          </a:p>
          <a:p>
            <a:pPr lvl="1"/>
            <a:r>
              <a:rPr kumimoji="1" lang="en" altLang="zh-CN" dirty="0"/>
              <a:t>Initial design of barrel module.</a:t>
            </a:r>
            <a:endParaRPr kumimoji="1" lang="en-US" altLang="zh-CN" dirty="0"/>
          </a:p>
          <a:p>
            <a:r>
              <a:rPr kumimoji="1" lang="en-US" altLang="zh-CN" dirty="0"/>
              <a:t>LGAD and TOF</a:t>
            </a:r>
          </a:p>
          <a:p>
            <a:pPr lvl="1"/>
            <a:r>
              <a:rPr kumimoji="1" lang="en" altLang="zh-CN" dirty="0"/>
              <a:t>update the design of LGAD based TOF, in particular the readout scheme. 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more details in minutes at: </a:t>
            </a:r>
            <a:r>
              <a:rPr kumimoji="1" lang="en-US" altLang="zh-CN" dirty="0">
                <a:hlinkClick r:id="rId2"/>
              </a:rPr>
              <a:t>https://indico.ihep.ac.cn/event/21849/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74374A3-5B5F-3647-B1F9-FE3807B0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994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2FA759-CB0A-4643-BEBB-D3563022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TPC vs DC</a:t>
            </a:r>
            <a:r>
              <a:rPr kumimoji="1" lang="en-US" altLang="zh-CN"/>
              <a:t>: performance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0D3D18F-AB66-2D44-97E8-E0A4EA39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B970FFB-1A6C-8240-B0D1-C81988127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50" y="1153391"/>
            <a:ext cx="8317900" cy="379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3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C00000">
            <a:alpha val="75000"/>
          </a:srgbClr>
        </a:solidFill>
      </a:spPr>
      <a:bodyPr wrap="none" bIns="35100" rtlCol="0" anchor="t" anchorCtr="0">
        <a:spAutoFit/>
      </a:bodyPr>
      <a:lstStyle>
        <a:defPPr algn="l">
          <a:defRPr b="1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5227</TotalTime>
  <Words>124</Words>
  <Application>Microsoft Macintosh PowerPoint</Application>
  <PresentationFormat>全屏显示(4:3)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Cambria</vt:lpstr>
      <vt:lpstr>Wingdings</vt:lpstr>
      <vt:lpstr>Office 主题​​</vt:lpstr>
      <vt:lpstr>Tracker for reference detector TDR</vt:lpstr>
      <vt:lpstr>CEPC tracking system, draft</vt:lpstr>
      <vt:lpstr>status and plan</vt:lpstr>
      <vt:lpstr>TPC vs DC: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68</cp:revision>
  <cp:lastPrinted>2023-12-01T09:26:13Z</cp:lastPrinted>
  <dcterms:created xsi:type="dcterms:W3CDTF">2024-01-30T01:54:24Z</dcterms:created>
  <dcterms:modified xsi:type="dcterms:W3CDTF">2024-03-12T02:14:46Z</dcterms:modified>
</cp:coreProperties>
</file>