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225915" cy="6858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629140" y="2900045"/>
            <a:ext cx="2493010" cy="3201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4800"/>
              <a:t>boost</a:t>
            </a:r>
            <a:r>
              <a:rPr lang="zh-CN" altLang="en-US" sz="4800"/>
              <a:t>前</a:t>
            </a:r>
            <a:endParaRPr lang="zh-CN" altLang="en-US" sz="4800"/>
          </a:p>
        </p:txBody>
      </p:sp>
      <p:sp>
        <p:nvSpPr>
          <p:cNvPr id="10" name="文本框 9"/>
          <p:cNvSpPr txBox="1"/>
          <p:nvPr/>
        </p:nvSpPr>
        <p:spPr>
          <a:xfrm>
            <a:off x="9335135" y="567055"/>
            <a:ext cx="2787015" cy="10172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CmsEnergy=4GeV</a:t>
            </a:r>
            <a:endParaRPr lang="en-US" altLang="zh-CN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226550" cy="68586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629140" y="3039110"/>
            <a:ext cx="2562225" cy="3201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4800"/>
              <a:t>boost</a:t>
            </a:r>
            <a:r>
              <a:rPr lang="zh-CN" altLang="en-US" sz="4800"/>
              <a:t>后</a:t>
            </a:r>
            <a:endParaRPr lang="zh-CN" altLang="en-US"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58595" y="4130675"/>
            <a:ext cx="3590925" cy="2647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95" y="427355"/>
            <a:ext cx="3590925" cy="2647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8275" y="1691005"/>
            <a:ext cx="1301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boost</a:t>
            </a:r>
            <a:r>
              <a:rPr lang="zh-CN" altLang="en-US"/>
              <a:t>前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76530" y="5039995"/>
            <a:ext cx="11182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boost</a:t>
            </a:r>
            <a:r>
              <a:rPr lang="zh-CN" altLang="en-US"/>
              <a:t>后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780915" y="354584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光子</a:t>
            </a:r>
            <a:r>
              <a:rPr lang="en-US" altLang="zh-CN"/>
              <a:t>px</a:t>
            </a:r>
            <a:r>
              <a:rPr lang="zh-CN" altLang="en-US"/>
              <a:t>分布</a:t>
            </a:r>
            <a:r>
              <a:rPr lang="en-US" altLang="zh-CN"/>
              <a:t> </a:t>
            </a:r>
            <a:r>
              <a:rPr lang="zh-CN" altLang="en-US"/>
              <a:t>和</a:t>
            </a:r>
            <a:r>
              <a:rPr lang="en-US" altLang="zh-CN"/>
              <a:t> pz</a:t>
            </a:r>
            <a:r>
              <a:rPr lang="zh-CN" altLang="en-US"/>
              <a:t>分布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865" y="4130675"/>
            <a:ext cx="3590925" cy="2647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865" y="427355"/>
            <a:ext cx="3590925" cy="2647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光子角分布（</a:t>
            </a:r>
            <a:r>
              <a:rPr lang="en-US" altLang="zh-CN"/>
              <a:t>cosθ&gt;0.999)</a:t>
            </a:r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197600" y="1691005"/>
            <a:ext cx="4858385" cy="35833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684145" y="55473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boost</a:t>
            </a:r>
            <a:r>
              <a:rPr lang="zh-CN" altLang="en-US"/>
              <a:t>前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55" y="1691005"/>
            <a:ext cx="4859020" cy="358330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135620" y="5547360"/>
            <a:ext cx="2009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boost</a:t>
            </a:r>
            <a:r>
              <a:rPr lang="zh-CN" altLang="en-US"/>
              <a:t>后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PowerPoint 演示文稿</vt:lpstr>
      <vt:lpstr>PowerPoint 演示文稿</vt:lpstr>
      <vt:lpstr>PowerPoint 演示文稿</vt:lpstr>
      <vt:lpstr>光子角分布（cosθ&gt;0.999)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Eagold</cp:lastModifiedBy>
  <cp:revision>4</cp:revision>
  <dcterms:created xsi:type="dcterms:W3CDTF">2023-08-09T12:44:00Z</dcterms:created>
  <dcterms:modified xsi:type="dcterms:W3CDTF">2024-03-12T04:24:45Z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2052-12.1.0.16399</vt:lpwstr>
  </property>
</Properties>
</file>