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80" r:id="rId2"/>
    <p:sldId id="282" r:id="rId3"/>
  </p:sldIdLst>
  <p:sldSz cx="12192000" cy="6858000"/>
  <p:notesSz cx="6858000" cy="9144000"/>
  <p:custDataLst>
    <p:tags r:id="rId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3" autoAdjust="0"/>
    <p:restoredTop sz="94660"/>
  </p:normalViewPr>
  <p:slideViewPr>
    <p:cSldViewPr snapToGrid="0" showGuides="1">
      <p:cViewPr>
        <p:scale>
          <a:sx n="166" d="100"/>
          <a:sy n="166" d="100"/>
        </p:scale>
        <p:origin x="-928" y="-33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2024/3/14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985" y="1010285"/>
            <a:ext cx="3861519" cy="399600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4305300" y="454660"/>
            <a:ext cx="2202815" cy="5354320"/>
            <a:chOff x="7549" y="716"/>
            <a:chExt cx="3469" cy="8432"/>
          </a:xfrm>
        </p:grpSpPr>
        <p:sp>
          <p:nvSpPr>
            <p:cNvPr id="4" name="文本框 3"/>
            <p:cNvSpPr txBox="1"/>
            <p:nvPr/>
          </p:nvSpPr>
          <p:spPr>
            <a:xfrm>
              <a:off x="7818" y="716"/>
              <a:ext cx="3200" cy="843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1000" dirty="0">
                  <a:solidFill>
                    <a:schemeClr val="accent5"/>
                  </a:solidFill>
                </a:rPr>
                <a:t>150um Si</a:t>
              </a:r>
              <a:endParaRPr lang="zh-CN" altLang="en-US" sz="1000" dirty="0"/>
            </a:p>
            <a:p>
              <a:r>
                <a:rPr lang="en-US" altLang="zh-CN" sz="1000" dirty="0">
                  <a:solidFill>
                    <a:srgbClr val="7030A0"/>
                  </a:solidFill>
                </a:rPr>
                <a:t>10</a:t>
              </a:r>
              <a:r>
                <a:rPr lang="zh-CN" altLang="en-US" sz="1000" dirty="0">
                  <a:solidFill>
                    <a:srgbClr val="7030A0"/>
                  </a:solidFill>
                </a:rPr>
                <a:t>0um </a:t>
              </a:r>
              <a:r>
                <a:rPr lang="en-US" altLang="zh-CN" sz="1000" dirty="0" err="1">
                  <a:solidFill>
                    <a:srgbClr val="7030A0"/>
                  </a:solidFill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</a:rPr>
                <a:t>lue</a:t>
              </a:r>
            </a:p>
            <a:p>
              <a:r>
                <a:rPr lang="zh-CN" altLang="en-US" sz="1000" dirty="0"/>
                <a:t>12.5um Kapton</a:t>
              </a:r>
            </a:p>
            <a:p>
              <a:r>
                <a:rPr lang="en-US" sz="1000" dirty="0">
                  <a:solidFill>
                    <a:srgbClr val="7030A0"/>
                  </a:solidFill>
                  <a:sym typeface="+mn-ea"/>
                </a:rPr>
                <a:t>20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16</a:t>
              </a:r>
              <a:r>
                <a:rPr lang="zh-CN" altLang="en-US" sz="10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um G4_Al</a:t>
              </a:r>
            </a:p>
            <a:p>
              <a:r>
                <a:rPr lang="zh-CN" altLang="en-US" sz="1000" dirty="0"/>
                <a:t>13um Kapton</a:t>
              </a:r>
            </a:p>
            <a:p>
              <a:r>
                <a:rPr lang="en-US" altLang="zh-CN" sz="1000" dirty="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12</a:t>
              </a:r>
              <a:r>
                <a:rPr lang="zh-CN" altLang="en-US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endParaRPr lang="zh-CN" alt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zh-CN" altLang="en-US" sz="1000" dirty="0"/>
                <a:t>25um Kapton</a:t>
              </a:r>
            </a:p>
            <a:p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12</a:t>
              </a:r>
              <a:r>
                <a:rPr lang="zh-CN" altLang="en-US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endParaRPr lang="zh-CN" alt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en-US" altLang="zh-CN" sz="1000" dirty="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zh-CN" altLang="en-US" sz="1000" dirty="0"/>
                <a:t>13um Kapton</a:t>
              </a:r>
            </a:p>
            <a:p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16</a:t>
              </a:r>
              <a:r>
                <a:rPr lang="zh-CN" altLang="en-US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endParaRPr lang="zh-CN" alt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en-US" sz="1000" dirty="0">
                  <a:solidFill>
                    <a:srgbClr val="7030A0"/>
                  </a:solidFill>
                  <a:sym typeface="+mn-ea"/>
                </a:rPr>
                <a:t>20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zh-CN" altLang="en-US" sz="1000" dirty="0"/>
                <a:t>12.5um Kapton</a:t>
              </a:r>
            </a:p>
            <a:p>
              <a:r>
                <a:rPr lang="en-US" sz="1000" dirty="0">
                  <a:solidFill>
                    <a:srgbClr val="7030A0"/>
                  </a:solidFill>
                  <a:sym typeface="+mn-ea"/>
                </a:rPr>
                <a:t>100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zh-CN" altLang="en-US" sz="1200" b="1" dirty="0">
                  <a:solidFill>
                    <a:srgbClr val="0070C0"/>
                  </a:solidFill>
                  <a:sym typeface="+mn-ea"/>
                </a:rPr>
                <a:t>250um CFPR</a:t>
              </a:r>
            </a:p>
            <a:p>
              <a:r>
                <a:rPr lang="en-US" sz="1000" dirty="0">
                  <a:solidFill>
                    <a:srgbClr val="7030A0"/>
                  </a:solidFill>
                  <a:sym typeface="+mn-ea"/>
                </a:rPr>
                <a:t>100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</a:p>
            <a:p>
              <a:r>
                <a:rPr lang="zh-CN" altLang="en-US" sz="1000" dirty="0">
                  <a:sym typeface="+mn-ea"/>
                </a:rPr>
                <a:t>12.5um Kapton</a:t>
              </a:r>
            </a:p>
            <a:p>
              <a:r>
                <a:rPr lang="en-US" sz="1000" dirty="0">
                  <a:solidFill>
                    <a:srgbClr val="7030A0"/>
                  </a:solidFill>
                  <a:sym typeface="+mn-ea"/>
                </a:rPr>
                <a:t>20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16</a:t>
              </a:r>
              <a:r>
                <a:rPr lang="zh-CN" altLang="en-US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endParaRPr lang="zh-CN" alt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zh-CN" altLang="en-US" sz="1000" dirty="0">
                  <a:sym typeface="+mn-ea"/>
                </a:rPr>
                <a:t>13um Kapton</a:t>
              </a:r>
            </a:p>
            <a:p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12.5um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</a:p>
            <a:p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12</a:t>
              </a:r>
              <a:r>
                <a:rPr lang="zh-CN" altLang="en-US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endParaRPr lang="zh-CN" alt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zh-CN" altLang="en-US" sz="1000" dirty="0">
                  <a:sym typeface="+mn-ea"/>
                </a:rPr>
                <a:t>25um Kapton</a:t>
              </a:r>
            </a:p>
            <a:p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12</a:t>
              </a:r>
              <a:r>
                <a:rPr lang="zh-CN" altLang="en-US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endParaRPr lang="zh-CN" alt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en-US" altLang="zh-CN" sz="1000" dirty="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</a:p>
            <a:p>
              <a:r>
                <a:rPr lang="zh-CN" altLang="en-US" sz="1000" dirty="0">
                  <a:sym typeface="+mn-ea"/>
                </a:rPr>
                <a:t>13um Kapton</a:t>
              </a:r>
            </a:p>
            <a:p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16</a:t>
              </a:r>
              <a:r>
                <a:rPr lang="zh-CN" altLang="en-US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endParaRPr lang="zh-CN" alt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en-US" sz="1000" dirty="0">
                  <a:solidFill>
                    <a:srgbClr val="7030A0"/>
                  </a:solidFill>
                  <a:sym typeface="+mn-ea"/>
                </a:rPr>
                <a:t>20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zh-CN" altLang="en-US" sz="1000" dirty="0">
                  <a:sym typeface="+mn-ea"/>
                </a:rPr>
                <a:t>12.5um Kapton</a:t>
              </a:r>
            </a:p>
            <a:p>
              <a:r>
                <a:rPr lang="en-US" altLang="zh-CN" sz="1000" dirty="0">
                  <a:solidFill>
                    <a:srgbClr val="7030A0"/>
                  </a:solidFill>
                  <a:sym typeface="+mn-ea"/>
                </a:rPr>
                <a:t>10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0um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zh-CN" altLang="en-US" sz="1000" dirty="0">
                  <a:solidFill>
                    <a:schemeClr val="accent5"/>
                  </a:solidFill>
                  <a:sym typeface="+mn-ea"/>
                </a:rPr>
                <a:t>150um Si</a:t>
              </a:r>
              <a:endParaRPr lang="zh-CN" altLang="en-US" sz="1000" dirty="0">
                <a:solidFill>
                  <a:schemeClr val="accent5"/>
                </a:solidFill>
              </a:endParaRPr>
            </a:p>
            <a:p>
              <a:endParaRPr lang="zh-CN" altLang="en-US" sz="1000" dirty="0">
                <a:solidFill>
                  <a:schemeClr val="accent5"/>
                </a:solidFill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7549" y="1122"/>
              <a:ext cx="273" cy="7315"/>
              <a:chOff x="7549" y="1122"/>
              <a:chExt cx="273" cy="7315"/>
            </a:xfrm>
          </p:grpSpPr>
          <p:sp>
            <p:nvSpPr>
              <p:cNvPr id="8" name="左大括号 7"/>
              <p:cNvSpPr/>
              <p:nvPr/>
            </p:nvSpPr>
            <p:spPr>
              <a:xfrm>
                <a:off x="7549" y="1122"/>
                <a:ext cx="268" cy="3380"/>
              </a:xfrm>
              <a:prstGeom prst="leftBrace">
                <a:avLst/>
              </a:prstGeom>
            </p:spPr>
            <p:style>
              <a:lnRef idx="2">
                <a:schemeClr val="accent1"/>
              </a:lnRef>
              <a:fillRef idx="0">
                <a:srgbClr val="FFFFFF"/>
              </a:fillRef>
              <a:effectRef idx="0">
                <a:srgbClr val="FFFFFF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左大括号 9"/>
              <p:cNvSpPr/>
              <p:nvPr/>
            </p:nvSpPr>
            <p:spPr>
              <a:xfrm>
                <a:off x="7554" y="5057"/>
                <a:ext cx="268" cy="3380"/>
              </a:xfrm>
              <a:prstGeom prst="leftBrace">
                <a:avLst/>
              </a:prstGeom>
            </p:spPr>
            <p:style>
              <a:lnRef idx="2">
                <a:schemeClr val="accent1"/>
              </a:lnRef>
              <a:fillRef idx="0">
                <a:srgbClr val="FFFFFF"/>
              </a:fillRef>
              <a:effectRef idx="0">
                <a:srgbClr val="FFFFFF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9" name="灯片编号占位符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E8CBA2-5412-66D1-B11F-C485A4CAA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884" y="-74612"/>
            <a:ext cx="11950116" cy="671193"/>
          </a:xfrm>
        </p:spPr>
        <p:txBody>
          <a:bodyPr>
            <a:normAutofit/>
          </a:bodyPr>
          <a:lstStyle/>
          <a:p>
            <a:r>
              <a:rPr lang="en-US" dirty="0"/>
              <a:t>Old</a:t>
            </a:r>
            <a:r>
              <a:rPr lang="zh-CN" altLang="en-US" dirty="0"/>
              <a:t> </a:t>
            </a:r>
            <a:r>
              <a:rPr lang="en-US" dirty="0"/>
              <a:t>Ladder</a:t>
            </a:r>
            <a:r>
              <a:rPr lang="zh-CN" altLang="en-US" dirty="0"/>
              <a:t> </a:t>
            </a:r>
            <a:r>
              <a:rPr lang="en-US" altLang="zh-CN" dirty="0"/>
              <a:t>material</a:t>
            </a:r>
            <a:endParaRPr lang="en-CN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985" y="1635928"/>
            <a:ext cx="3861519" cy="3996000"/>
          </a:xfrm>
          <a:prstGeom prst="rect">
            <a:avLst/>
          </a:prstGeom>
        </p:spPr>
      </p:pic>
      <p:grpSp>
        <p:nvGrpSpPr>
          <p:cNvPr id="12" name="组合 11"/>
          <p:cNvGrpSpPr/>
          <p:nvPr/>
        </p:nvGrpSpPr>
        <p:grpSpPr>
          <a:xfrm>
            <a:off x="4305300" y="1080303"/>
            <a:ext cx="2202815" cy="5354320"/>
            <a:chOff x="7549" y="716"/>
            <a:chExt cx="3469" cy="8432"/>
          </a:xfrm>
        </p:grpSpPr>
        <p:sp>
          <p:nvSpPr>
            <p:cNvPr id="4" name="文本框 3"/>
            <p:cNvSpPr txBox="1"/>
            <p:nvPr/>
          </p:nvSpPr>
          <p:spPr>
            <a:xfrm>
              <a:off x="7818" y="716"/>
              <a:ext cx="3200" cy="8432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zh-CN" altLang="en-US" sz="1000" dirty="0">
                  <a:solidFill>
                    <a:schemeClr val="accent5"/>
                  </a:solidFill>
                </a:rPr>
                <a:t> 50um Si</a:t>
              </a:r>
              <a:endParaRPr lang="zh-CN" altLang="en-US" sz="1000" dirty="0"/>
            </a:p>
            <a:p>
              <a:r>
                <a:rPr lang="en-US" altLang="zh-CN" sz="1000" dirty="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</a:rPr>
                <a:t>lue</a:t>
              </a:r>
            </a:p>
            <a:p>
              <a:r>
                <a:rPr lang="zh-CN" altLang="en-US" sz="1000" dirty="0"/>
                <a:t>12.5um Kapton</a:t>
              </a:r>
            </a:p>
            <a:p>
              <a:r>
                <a:rPr lang="en-US" altLang="zh-CN" sz="1000" dirty="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16</a:t>
              </a:r>
              <a:r>
                <a:rPr lang="zh-CN" altLang="en-US" sz="10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um G4_Al </a:t>
              </a:r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(50%)</a:t>
              </a:r>
              <a:endParaRPr lang="zh-CN" alt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zh-CN" altLang="en-US" sz="1000" dirty="0"/>
                <a:t>13um Kapton</a:t>
              </a:r>
            </a:p>
            <a:p>
              <a:r>
                <a:rPr lang="en-US" altLang="zh-CN" sz="1000" dirty="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12</a:t>
              </a:r>
              <a:r>
                <a:rPr lang="zh-CN" altLang="en-US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 (100%)</a:t>
              </a:r>
              <a:endParaRPr lang="zh-CN" alt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zh-CN" altLang="en-US" sz="1000" dirty="0"/>
                <a:t>25um Kapton</a:t>
              </a:r>
            </a:p>
            <a:p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12</a:t>
              </a:r>
              <a:r>
                <a:rPr lang="zh-CN" altLang="en-US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 (100%)</a:t>
              </a:r>
              <a:endParaRPr lang="zh-CN" alt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en-US" altLang="zh-CN" sz="1000" dirty="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zh-CN" altLang="en-US" sz="1000" dirty="0"/>
                <a:t>13um Kapton</a:t>
              </a:r>
            </a:p>
            <a:p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16</a:t>
              </a:r>
              <a:r>
                <a:rPr lang="zh-CN" altLang="en-US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 (50%)</a:t>
              </a:r>
              <a:endParaRPr lang="zh-CN" alt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en-US" altLang="zh-CN" sz="1000" dirty="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zh-CN" altLang="en-US" sz="1000" dirty="0"/>
                <a:t>12.5um Kapton</a:t>
              </a:r>
            </a:p>
            <a:p>
              <a:r>
                <a:rPr lang="en-US" altLang="zh-CN" sz="1000" dirty="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zh-CN" altLang="en-US" sz="1200" b="1" dirty="0">
                  <a:solidFill>
                    <a:srgbClr val="0070C0"/>
                  </a:solidFill>
                  <a:sym typeface="+mn-ea"/>
                </a:rPr>
                <a:t>250um CFPR</a:t>
              </a:r>
            </a:p>
            <a:p>
              <a:r>
                <a:rPr lang="en-US" altLang="zh-CN" sz="1000" dirty="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zh-CN" altLang="en-US" sz="1000" dirty="0">
                  <a:sym typeface="+mn-ea"/>
                </a:rPr>
                <a:t>12.5um Kapton</a:t>
              </a:r>
            </a:p>
            <a:p>
              <a:r>
                <a:rPr lang="en-US" altLang="zh-CN" sz="1000" dirty="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16</a:t>
              </a:r>
              <a:r>
                <a:rPr lang="zh-CN" altLang="en-US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 (50%)</a:t>
              </a:r>
              <a:endParaRPr lang="zh-CN" alt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zh-CN" altLang="en-US" sz="1000" dirty="0">
                  <a:sym typeface="+mn-ea"/>
                </a:rPr>
                <a:t>13um Kapton</a:t>
              </a:r>
            </a:p>
            <a:p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12.5um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</a:p>
            <a:p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12</a:t>
              </a:r>
              <a:r>
                <a:rPr lang="zh-CN" altLang="en-US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 (100%)</a:t>
              </a:r>
              <a:endParaRPr lang="zh-CN" alt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zh-CN" altLang="en-US" sz="1000" dirty="0">
                  <a:sym typeface="+mn-ea"/>
                </a:rPr>
                <a:t>25um Kapton</a:t>
              </a:r>
            </a:p>
            <a:p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12</a:t>
              </a:r>
              <a:r>
                <a:rPr lang="zh-CN" altLang="en-US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 (100%)</a:t>
              </a:r>
              <a:endParaRPr lang="zh-CN" alt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en-US" altLang="zh-CN" sz="1000" dirty="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</a:p>
            <a:p>
              <a:r>
                <a:rPr lang="zh-CN" altLang="en-US" sz="1000" dirty="0">
                  <a:sym typeface="+mn-ea"/>
                </a:rPr>
                <a:t>13um Kapton</a:t>
              </a:r>
            </a:p>
            <a:p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16</a:t>
              </a:r>
              <a:r>
                <a:rPr lang="zh-CN" altLang="en-US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um G4_Al</a:t>
              </a:r>
              <a:r>
                <a:rPr lang="en-US" altLang="zh-CN" sz="1000" dirty="0">
                  <a:solidFill>
                    <a:schemeClr val="accent6">
                      <a:lumMod val="60000"/>
                      <a:lumOff val="40000"/>
                    </a:schemeClr>
                  </a:solidFill>
                  <a:sym typeface="+mn-ea"/>
                </a:rPr>
                <a:t> (50%)</a:t>
              </a:r>
              <a:endParaRPr lang="zh-CN" altLang="en-US" sz="1000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  <a:p>
              <a:r>
                <a:rPr lang="en-US" altLang="zh-CN" sz="1000" dirty="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zh-CN" altLang="en-US" sz="1000" dirty="0">
                  <a:sym typeface="+mn-ea"/>
                </a:rPr>
                <a:t>12.5um Kapton</a:t>
              </a:r>
            </a:p>
            <a:p>
              <a:r>
                <a:rPr lang="en-US" altLang="zh-CN" sz="1000" dirty="0">
                  <a:solidFill>
                    <a:srgbClr val="7030A0"/>
                  </a:solidFill>
                  <a:sym typeface="+mn-ea"/>
                </a:rPr>
                <a:t>12.5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um </a:t>
              </a:r>
              <a:r>
                <a:rPr lang="en-US" altLang="zh-CN" sz="1000" dirty="0" err="1">
                  <a:solidFill>
                    <a:srgbClr val="7030A0"/>
                  </a:solidFill>
                  <a:sym typeface="+mn-ea"/>
                </a:rPr>
                <a:t>Acrylicg</a:t>
              </a:r>
              <a:r>
                <a:rPr lang="zh-CN" altLang="en-US" sz="1000" dirty="0">
                  <a:solidFill>
                    <a:srgbClr val="7030A0"/>
                  </a:solidFill>
                  <a:sym typeface="+mn-ea"/>
                </a:rPr>
                <a:t>lue</a:t>
              </a:r>
              <a:endParaRPr lang="zh-CN" altLang="en-US" sz="1000" dirty="0">
                <a:solidFill>
                  <a:srgbClr val="7030A0"/>
                </a:solidFill>
              </a:endParaRPr>
            </a:p>
            <a:p>
              <a:r>
                <a:rPr lang="en-US" altLang="zh-CN" sz="1000" dirty="0">
                  <a:solidFill>
                    <a:schemeClr val="accent5"/>
                  </a:solidFill>
                  <a:sym typeface="+mn-ea"/>
                </a:rPr>
                <a:t>5</a:t>
              </a:r>
              <a:r>
                <a:rPr lang="zh-CN" altLang="en-US" sz="1000" dirty="0">
                  <a:solidFill>
                    <a:schemeClr val="accent5"/>
                  </a:solidFill>
                  <a:sym typeface="+mn-ea"/>
                </a:rPr>
                <a:t>0um Si</a:t>
              </a:r>
              <a:endParaRPr lang="zh-CN" altLang="en-US" sz="1000" dirty="0">
                <a:solidFill>
                  <a:schemeClr val="accent5"/>
                </a:solidFill>
              </a:endParaRPr>
            </a:p>
            <a:p>
              <a:endParaRPr lang="zh-CN" altLang="en-US" sz="1000" dirty="0">
                <a:solidFill>
                  <a:schemeClr val="accent5"/>
                </a:solidFill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7549" y="1122"/>
              <a:ext cx="273" cy="7315"/>
              <a:chOff x="7549" y="1122"/>
              <a:chExt cx="273" cy="7315"/>
            </a:xfrm>
          </p:grpSpPr>
          <p:sp>
            <p:nvSpPr>
              <p:cNvPr id="8" name="左大括号 7"/>
              <p:cNvSpPr/>
              <p:nvPr/>
            </p:nvSpPr>
            <p:spPr>
              <a:xfrm>
                <a:off x="7549" y="1122"/>
                <a:ext cx="268" cy="3380"/>
              </a:xfrm>
              <a:prstGeom prst="leftBrace">
                <a:avLst/>
              </a:prstGeom>
            </p:spPr>
            <p:style>
              <a:lnRef idx="2">
                <a:schemeClr val="accent1"/>
              </a:lnRef>
              <a:fillRef idx="0">
                <a:srgbClr val="FFFFFF"/>
              </a:fillRef>
              <a:effectRef idx="0">
                <a:srgbClr val="FFFFFF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左大括号 9"/>
              <p:cNvSpPr/>
              <p:nvPr/>
            </p:nvSpPr>
            <p:spPr>
              <a:xfrm>
                <a:off x="7554" y="5057"/>
                <a:ext cx="268" cy="3380"/>
              </a:xfrm>
              <a:prstGeom prst="leftBrace">
                <a:avLst/>
              </a:prstGeom>
            </p:spPr>
            <p:style>
              <a:lnRef idx="2">
                <a:schemeClr val="accent1"/>
              </a:lnRef>
              <a:fillRef idx="0">
                <a:srgbClr val="FFFFFF"/>
              </a:fillRef>
              <a:effectRef idx="0">
                <a:srgbClr val="FFFFFF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9" name="灯片编号占位符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EFC09F-8A6A-74DE-DE1E-B56D382D1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884" y="-74612"/>
            <a:ext cx="11950116" cy="671193"/>
          </a:xfrm>
        </p:spPr>
        <p:txBody>
          <a:bodyPr>
            <a:normAutofit/>
          </a:bodyPr>
          <a:lstStyle/>
          <a:p>
            <a:r>
              <a:rPr lang="en-US" dirty="0"/>
              <a:t>New</a:t>
            </a:r>
            <a:r>
              <a:rPr lang="zh-CN" altLang="en-US" dirty="0"/>
              <a:t> </a:t>
            </a:r>
            <a:r>
              <a:rPr lang="en-US" dirty="0"/>
              <a:t>Ladder</a:t>
            </a:r>
            <a:r>
              <a:rPr lang="zh-CN" altLang="en-US" dirty="0"/>
              <a:t> </a:t>
            </a:r>
            <a:r>
              <a:rPr lang="en-US" altLang="zh-CN" dirty="0"/>
              <a:t>material</a:t>
            </a:r>
            <a:endParaRPr lang="en-CN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3979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zgwM2JhN2JkOTM0OTRmZTUzNDc0ZmZkYWJhMTRmMTI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228</Words>
  <Application>Microsoft Macintosh PowerPoint</Application>
  <PresentationFormat>Widescreen</PresentationFormat>
  <Paragraphs>70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WPS</vt:lpstr>
      <vt:lpstr>Old Ladder material</vt:lpstr>
      <vt:lpstr>New Ladder material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Microsoft Office User</cp:lastModifiedBy>
  <cp:revision>170</cp:revision>
  <dcterms:created xsi:type="dcterms:W3CDTF">2019-06-19T02:08:00Z</dcterms:created>
  <dcterms:modified xsi:type="dcterms:W3CDTF">2024-03-14T06:38:08Z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2052-12.1.0.16388</vt:lpwstr>
  </property>
  <property fmtid="{D5CDD505-2E9C-101B-9397-08002B2CF9AE}" pid="3" name="ICV">
    <vt:lpwstr>87D9AE03705044D9AC0325F484962466_11</vt:lpwstr>
  </property>
</Properties>
</file>