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5975" y="1790700"/>
            <a:ext cx="5480050" cy="45656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b="0"/>
              <a:t>1999</a:t>
            </a:r>
            <a:r>
              <a:rPr lang="zh-CN" altLang="en-US" b="0"/>
              <a:t>年</a:t>
            </a:r>
            <a:r>
              <a:rPr lang="en-US" altLang="zh-CN" b="0"/>
              <a:t>PSI</a:t>
            </a:r>
            <a:r>
              <a:rPr lang="zh-CN" altLang="en-US" b="0"/>
              <a:t>的实验的加速电压选择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424940"/>
            <a:ext cx="10515600" cy="4752340"/>
          </a:xfrm>
        </p:spPr>
        <p:txBody>
          <a:bodyPr/>
          <a:p>
            <a:r>
              <a:rPr lang="zh-CN" altLang="en-US"/>
              <a:t>选择的电压对应于碳箔</a:t>
            </a:r>
            <a:r>
              <a:rPr lang="en-US" altLang="zh-CN"/>
              <a:t>+MCP</a:t>
            </a:r>
            <a:r>
              <a:rPr lang="zh-CN" altLang="en-US"/>
              <a:t>组合体</a:t>
            </a:r>
            <a:r>
              <a:rPr lang="zh-CN" altLang="en-US">
                <a:sym typeface="+mn-ea"/>
              </a:rPr>
              <a:t>探测效率最大的电子能量。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Black</vt:lpstr>
      <vt:lpstr>微软雅黑</vt:lpstr>
      <vt:lpstr>Arial Unicode MS</vt:lpstr>
      <vt:lpstr>Office 主题​​</vt:lpstr>
      <vt:lpstr>1999年PSI的实验的加速电压选择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zhaoshihan</cp:lastModifiedBy>
  <cp:revision>3</cp:revision>
  <dcterms:created xsi:type="dcterms:W3CDTF">2024-03-15T01:42:32Z</dcterms:created>
  <dcterms:modified xsi:type="dcterms:W3CDTF">2024-03-15T01:42:32Z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2052-11.1.0.11719</vt:lpwstr>
  </property>
  <property fmtid="{D5CDD505-2E9C-101B-9397-08002B2CF9AE}" pid="3" name="ICV">
    <vt:lpwstr/>
  </property>
</Properties>
</file>