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3D68C-EA82-C22C-C227-B33BE861C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90C1CD-77A5-2101-C917-273A6A20B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E1F3F3-3D3E-51B8-B33C-9002F684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78E503-511F-03DF-1E28-3AFD8C93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2961BD-4163-948B-F3C9-C4C7A0BD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85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2A125-CCC8-E5D1-2DDB-9718B164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FA6877-E3AF-E01A-914A-0330698D8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1FD534-C0AA-303D-94A2-73FE5D41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1C46B1-3FA2-9568-3543-2C9E0FF1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907A-5D51-210C-26D7-B4546AE7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99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397857-1B4A-9CBD-6676-973E83818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EB821F-5747-EAB9-6F4E-DC3084391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31119D-038D-F29F-C428-7D8FA3D7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C452BB-864C-412A-123B-84BB9A71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B67F24-ECE9-93A2-DABD-D7E98669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7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27DA0-9893-C11F-04CC-325700E9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ACA1DD-C639-BB3B-16AD-1C838BB45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7864A8-4CF5-E151-E506-ACADE052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603714-7209-91A9-0B08-96B37CBE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865706-6009-45BE-8107-445991D3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6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44ACE-AB6C-4DCD-864C-3E739EFD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DBACB3-1938-DC24-6D36-6BEAA20B5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01005-377D-DB3D-9751-DD1A1FB2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3BB5F8-9723-4185-1ECE-FE950D17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07F09-C70C-1E7D-14A5-FDDCBD79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22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C04A2-7927-969E-EADB-BBC34A02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AC8140-5428-F9F3-0FD4-0D1C170D1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ABB4EF-3212-8DF9-6054-7AB5A9925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EF8B0-7822-777D-8660-AECAB783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54D8EA-3F5A-3C0C-625D-8C23DFF5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93E931-ECD5-B3E5-205E-66D467FE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85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6907BE-53C8-28F5-386E-C6AE62F3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ECD06-8AD7-4009-FA7B-A0AD68329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D91299-FF5E-D1CC-F44A-3DE54EF2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803042-C0BE-94C3-6484-AC2AB51D1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5DE46A-7BA6-18BD-8586-87FBF4639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B8C571-4952-A613-F1F0-72A2D1F0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2A1D58-FCE8-F001-C670-61FD2B5E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BE0588-E42F-D41D-2101-2DF2E653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04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AEE40-DE16-8E42-776F-1BD8FCC9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0667BF-FAB4-F0A2-FDAA-6EB1158E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5C4ED6-69E6-159A-EA30-A6ACA4B6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ACCEBA-3E9F-56D2-B1D2-6E4F92D6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49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CE7BF5-3A9E-8C0A-A3C8-AADC4E6B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6468C1-CB23-3F91-AF8B-AC4813E0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724CA9-62D9-0208-61EB-5C97100C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93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171C52-5DD0-4C42-89A9-D6A4912C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9D0C9A-765C-71FD-570F-EA2ABAB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889179-1686-4E54-847B-8B9FE6522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474EE9-77E6-1A5C-2217-C1C8F860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F4C4E5-E6E3-5E11-B720-F3A09437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A7D4CE-CB6D-0E05-319E-98005FC5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43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57625-F56E-933D-C635-C3DA5310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C79FFD-C483-6040-A3FE-0B6C37081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62CEEF-3C93-7F0E-AC66-CB15174D8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95999F-364D-6388-B17E-B2ABD591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6250D4-58C1-F699-0DC3-BADF8505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EFC679-E3AB-7FF3-69FC-41C45911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07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1AACDF-4BD1-7F98-EEBF-5EDB8E4A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A70A1A-722B-9094-6CAD-12DE180F8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2E8677-B3A0-F29B-97D4-809061EB6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6E97-F5D1-4F96-A9EF-0046976A6814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B33F4F-027A-27BE-DA27-A40D01B7A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496FC8-8C33-63F1-6BAC-46027C710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88FE-53D2-4BA9-8F5A-570AA0168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97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6184F41-3A95-0209-319B-5349C9648B32}"/>
              </a:ext>
            </a:extLst>
          </p:cNvPr>
          <p:cNvSpPr txBox="1"/>
          <p:nvPr/>
        </p:nvSpPr>
        <p:spPr>
          <a:xfrm>
            <a:off x="1387018" y="2598003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/>
              <a:t>束流管最外层顶点探测器散热分析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D73A0A-A6C7-3DC5-4962-2C44E5E705A6}"/>
              </a:ext>
            </a:extLst>
          </p:cNvPr>
          <p:cNvSpPr txBox="1"/>
          <p:nvPr/>
        </p:nvSpPr>
        <p:spPr>
          <a:xfrm>
            <a:off x="9056450" y="4941651"/>
            <a:ext cx="2241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      何龙岩</a:t>
            </a:r>
            <a:endParaRPr lang="en-US" altLang="zh-CN" sz="2400" dirty="0"/>
          </a:p>
          <a:p>
            <a:r>
              <a:rPr lang="en-US" altLang="zh-CN" sz="2400" dirty="0"/>
              <a:t>2024</a:t>
            </a:r>
            <a:r>
              <a:rPr lang="zh-CN" altLang="en-US" sz="2400" dirty="0"/>
              <a:t>年</a:t>
            </a:r>
            <a:r>
              <a:rPr lang="en-US" altLang="zh-CN" sz="2400" dirty="0"/>
              <a:t>3</a:t>
            </a:r>
            <a:r>
              <a:rPr lang="zh-CN" altLang="en-US" sz="2400" dirty="0"/>
              <a:t>月</a:t>
            </a:r>
            <a:r>
              <a:rPr lang="en-US" altLang="zh-CN" sz="2400" dirty="0"/>
              <a:t>15</a:t>
            </a:r>
            <a:r>
              <a:rPr lang="zh-CN" altLang="en-US" sz="2400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88373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4A93A20-410F-297F-9687-66EE38DE71B9}"/>
              </a:ext>
            </a:extLst>
          </p:cNvPr>
          <p:cNvSpPr txBox="1"/>
          <p:nvPr/>
        </p:nvSpPr>
        <p:spPr>
          <a:xfrm>
            <a:off x="804317" y="4365812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最外层顶点探测器简化模型（圆筒）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16A23E-823B-1878-8970-A8B5F022A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6009"/>
            <a:ext cx="6029616" cy="21557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6C8245-F656-F8B9-21A5-902DD2ADF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34" y="1206092"/>
            <a:ext cx="5921156" cy="31597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C07230-7637-36B4-F255-D5AB29DDBD62}"/>
              </a:ext>
            </a:extLst>
          </p:cNvPr>
          <p:cNvSpPr txBox="1"/>
          <p:nvPr/>
        </p:nvSpPr>
        <p:spPr>
          <a:xfrm>
            <a:off x="8658372" y="436581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流体域模型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9D319E-D387-CDCB-7D38-6D8D6A7C71A8}"/>
              </a:ext>
            </a:extLst>
          </p:cNvPr>
          <p:cNvSpPr txBox="1"/>
          <p:nvPr/>
        </p:nvSpPr>
        <p:spPr>
          <a:xfrm>
            <a:off x="394447" y="35858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一、计算模型</a:t>
            </a: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9B60E30E-5E4A-8278-062E-9C4A89340124}"/>
              </a:ext>
            </a:extLst>
          </p:cNvPr>
          <p:cNvSpPr/>
          <p:nvPr/>
        </p:nvSpPr>
        <p:spPr>
          <a:xfrm>
            <a:off x="6219809" y="2543396"/>
            <a:ext cx="553435" cy="24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142C53CF-5F67-DF5C-C801-E8D627577944}"/>
              </a:ext>
            </a:extLst>
          </p:cNvPr>
          <p:cNvSpPr/>
          <p:nvPr/>
        </p:nvSpPr>
        <p:spPr>
          <a:xfrm>
            <a:off x="11663082" y="2785951"/>
            <a:ext cx="528918" cy="242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3AC822-27B5-7F6C-5EDA-EB809BA70864}"/>
              </a:ext>
            </a:extLst>
          </p:cNvPr>
          <p:cNvSpPr txBox="1"/>
          <p:nvPr/>
        </p:nvSpPr>
        <p:spPr>
          <a:xfrm>
            <a:off x="5646740" y="30961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流体入口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6F15282-1265-531B-8C3C-2F5B3D393130}"/>
              </a:ext>
            </a:extLst>
          </p:cNvPr>
          <p:cNvSpPr txBox="1"/>
          <p:nvPr/>
        </p:nvSpPr>
        <p:spPr>
          <a:xfrm>
            <a:off x="11057788" y="367269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流体出口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3849190-1363-8CAC-C15A-1F6FA7706FAD}"/>
              </a:ext>
            </a:extLst>
          </p:cNvPr>
          <p:cNvSpPr txBox="1"/>
          <p:nvPr/>
        </p:nvSpPr>
        <p:spPr>
          <a:xfrm>
            <a:off x="7800765" y="4912189"/>
            <a:ext cx="2324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冷却介质：空气</a:t>
            </a:r>
            <a:endParaRPr lang="en-US" altLang="zh-CN" sz="2000" dirty="0"/>
          </a:p>
          <a:p>
            <a:r>
              <a:rPr lang="zh-CN" altLang="en-US" sz="2000" dirty="0"/>
              <a:t>入口流速：</a:t>
            </a:r>
            <a:r>
              <a:rPr lang="en-US" altLang="zh-CN" sz="2000" dirty="0"/>
              <a:t>1~3m/s</a:t>
            </a:r>
          </a:p>
          <a:p>
            <a:r>
              <a:rPr lang="zh-CN" altLang="en-US" sz="2000" dirty="0"/>
              <a:t>湍流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E02C7A3-E8B9-3A98-5096-855728C96E5A}"/>
              </a:ext>
            </a:extLst>
          </p:cNvPr>
          <p:cNvSpPr txBox="1"/>
          <p:nvPr/>
        </p:nvSpPr>
        <p:spPr>
          <a:xfrm>
            <a:off x="394447" y="5156050"/>
            <a:ext cx="5133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热量加载：</a:t>
            </a:r>
            <a:r>
              <a:rPr lang="zh-CN" altLang="en-US" sz="2000" dirty="0"/>
              <a:t>圆筒内外壁面皆加载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50mw/cm²</a:t>
            </a:r>
            <a:r>
              <a:rPr lang="zh-CN" altLang="en-US" sz="2000" dirty="0"/>
              <a:t>的</a:t>
            </a:r>
            <a:endParaRPr lang="en-US" altLang="zh-CN" sz="2000" dirty="0"/>
          </a:p>
          <a:p>
            <a:r>
              <a:rPr lang="en-US" altLang="zh-CN" sz="2000" dirty="0"/>
              <a:t>                  </a:t>
            </a:r>
            <a:r>
              <a:rPr lang="zh-CN" altLang="en-US" sz="2000" dirty="0"/>
              <a:t>热流密度</a:t>
            </a:r>
          </a:p>
        </p:txBody>
      </p:sp>
    </p:spTree>
    <p:extLst>
      <p:ext uri="{BB962C8B-B14F-4D97-AF65-F5344CB8AC3E}">
        <p14:creationId xmlns:p14="http://schemas.microsoft.com/office/powerpoint/2010/main" val="164562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EF389A-7C6F-3268-7A76-BFF707585FA5}"/>
              </a:ext>
            </a:extLst>
          </p:cNvPr>
          <p:cNvSpPr txBox="1"/>
          <p:nvPr/>
        </p:nvSpPr>
        <p:spPr>
          <a:xfrm>
            <a:off x="394447" y="35858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二、网格划分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934FC7-D86E-9E9E-3060-BA6EE8913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" y="1612395"/>
            <a:ext cx="8032377" cy="26010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9552834-9C78-155F-6C9E-131464416108}"/>
              </a:ext>
            </a:extLst>
          </p:cNvPr>
          <p:cNvSpPr txBox="1"/>
          <p:nvPr/>
        </p:nvSpPr>
        <p:spPr>
          <a:xfrm>
            <a:off x="3018453" y="44982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体网格轴向截面图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E3EF6B-AC17-FD85-4D37-3C909DF73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46" y="958185"/>
            <a:ext cx="4421225" cy="40658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8BC932-D629-6738-04E4-8F06E3A5F4B3}"/>
              </a:ext>
            </a:extLst>
          </p:cNvPr>
          <p:cNvSpPr txBox="1"/>
          <p:nvPr/>
        </p:nvSpPr>
        <p:spPr>
          <a:xfrm>
            <a:off x="8858148" y="519056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体网格径向截面图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278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372D4DC-F44F-3225-77F6-0FAEB834C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2011"/>
              </p:ext>
            </p:extLst>
          </p:nvPr>
        </p:nvGraphicFramePr>
        <p:xfrm>
          <a:off x="3690469" y="2786787"/>
          <a:ext cx="4341907" cy="185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91">
                  <a:extLst>
                    <a:ext uri="{9D8B030D-6E8A-4147-A177-3AD203B41FA5}">
                      <a16:colId xmlns:a16="http://schemas.microsoft.com/office/drawing/2014/main" val="1376378746"/>
                    </a:ext>
                  </a:extLst>
                </a:gridCol>
                <a:gridCol w="1557528">
                  <a:extLst>
                    <a:ext uri="{9D8B030D-6E8A-4147-A177-3AD203B41FA5}">
                      <a16:colId xmlns:a16="http://schemas.microsoft.com/office/drawing/2014/main" val="1387559250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1467679610"/>
                    </a:ext>
                  </a:extLst>
                </a:gridCol>
              </a:tblGrid>
              <a:tr h="40453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入口流速</a:t>
                      </a:r>
                      <a:r>
                        <a:rPr lang="en-US" altLang="zh-CN" dirty="0"/>
                        <a:t>/(m/s)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临界入口温度</a:t>
                      </a:r>
                      <a:r>
                        <a:rPr lang="en-US" altLang="zh-CN" dirty="0"/>
                        <a:t>/(</a:t>
                      </a:r>
                      <a:r>
                        <a:rPr lang="zh-CN" altLang="en-US" dirty="0"/>
                        <a:t>℃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圆筒最高温度</a:t>
                      </a:r>
                      <a:r>
                        <a:rPr lang="en-US" altLang="zh-CN" dirty="0"/>
                        <a:t>/(</a:t>
                      </a:r>
                      <a:r>
                        <a:rPr lang="zh-CN" altLang="en-US" dirty="0"/>
                        <a:t>℃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96065"/>
                  </a:ext>
                </a:extLst>
              </a:tr>
              <a:tr h="4045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1m/s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473498"/>
                  </a:ext>
                </a:extLst>
              </a:tr>
              <a:tr h="4045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2m/s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84073"/>
                  </a:ext>
                </a:extLst>
              </a:tr>
              <a:tr h="40453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3m/s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07571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84235182-8AFE-B081-2E17-5FCF17F4A326}"/>
              </a:ext>
            </a:extLst>
          </p:cNvPr>
          <p:cNvSpPr txBox="1"/>
          <p:nvPr/>
        </p:nvSpPr>
        <p:spPr>
          <a:xfrm>
            <a:off x="394447" y="35858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三、计算结果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46E7AD-4C91-A242-6A4F-05694B677FCF}"/>
              </a:ext>
            </a:extLst>
          </p:cNvPr>
          <p:cNvSpPr txBox="1"/>
          <p:nvPr/>
        </p:nvSpPr>
        <p:spPr>
          <a:xfrm>
            <a:off x="1204924" y="1399981"/>
            <a:ext cx="9005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     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Fluent</a:t>
            </a:r>
            <a:r>
              <a:rPr lang="zh-CN" altLang="en-US" sz="2000" dirty="0"/>
              <a:t>进行仿真计算，采用不同的入口温度，经过计算得出在不同风速下的临界入口温度（使得圆筒壁面</a:t>
            </a:r>
            <a:r>
              <a:rPr lang="en-US" altLang="zh-CN" sz="2000" dirty="0"/>
              <a:t>&lt;=20</a:t>
            </a:r>
            <a:r>
              <a:rPr lang="zh-CN" altLang="en-US" sz="2000" dirty="0"/>
              <a:t>℃的最高入口温度）及圆筒壁面最高温度如下表所示：</a:t>
            </a:r>
          </a:p>
        </p:txBody>
      </p:sp>
    </p:spTree>
    <p:extLst>
      <p:ext uri="{BB962C8B-B14F-4D97-AF65-F5344CB8AC3E}">
        <p14:creationId xmlns:p14="http://schemas.microsoft.com/office/powerpoint/2010/main" val="15119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C0294B1-4293-251C-8613-2042588D2927}"/>
              </a:ext>
            </a:extLst>
          </p:cNvPr>
          <p:cNvSpPr txBox="1"/>
          <p:nvPr/>
        </p:nvSpPr>
        <p:spPr>
          <a:xfrm>
            <a:off x="188260" y="338233"/>
            <a:ext cx="344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工况</a:t>
            </a:r>
            <a:r>
              <a:rPr lang="en-US" altLang="zh-CN" sz="2000" b="1" dirty="0"/>
              <a:t>1:</a:t>
            </a:r>
            <a:r>
              <a:rPr lang="zh-CN" altLang="en-US" sz="2000" b="1" dirty="0"/>
              <a:t>风速</a:t>
            </a:r>
            <a:r>
              <a:rPr lang="en-US" altLang="zh-CN" sz="2000" b="1" dirty="0"/>
              <a:t>1m/s</a:t>
            </a:r>
            <a:r>
              <a:rPr lang="zh-CN" altLang="en-US" sz="2000" b="1" dirty="0"/>
              <a:t>，温度</a:t>
            </a:r>
            <a:r>
              <a:rPr lang="en-US" altLang="zh-CN" sz="2000" b="1" dirty="0"/>
              <a:t>-37</a:t>
            </a:r>
            <a:r>
              <a:rPr lang="zh-CN" altLang="en-US" sz="2000" b="1" dirty="0"/>
              <a:t>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648E90-18E2-5FD6-7CAF-7E10BE414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476"/>
            <a:ext cx="6411166" cy="22548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47DD34-DD30-2B56-98FC-9347D593D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358"/>
            <a:ext cx="6140824" cy="23071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1A17CAD-8E63-7E31-5F89-151E52EE7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74" y="406370"/>
            <a:ext cx="5916126" cy="25311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FC60DE-009C-5582-C70D-62576E6BA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46" y="3353071"/>
            <a:ext cx="5838954" cy="26712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00054E2-B2CC-E75A-7136-B3AE54B7D555}"/>
              </a:ext>
            </a:extLst>
          </p:cNvPr>
          <p:cNvSpPr txBox="1"/>
          <p:nvPr/>
        </p:nvSpPr>
        <p:spPr>
          <a:xfrm>
            <a:off x="1658471" y="323625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圆筒内壁面温度云图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FCF12F-75D7-E263-4E5D-CA235EBF8346}"/>
              </a:ext>
            </a:extLst>
          </p:cNvPr>
          <p:cNvSpPr txBox="1"/>
          <p:nvPr/>
        </p:nvSpPr>
        <p:spPr>
          <a:xfrm>
            <a:off x="1658471" y="615198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圆筒外壁面温度云图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D30948-4F87-958C-A46C-DB1B8CBC13A6}"/>
              </a:ext>
            </a:extLst>
          </p:cNvPr>
          <p:cNvSpPr txBox="1"/>
          <p:nvPr/>
        </p:nvSpPr>
        <p:spPr>
          <a:xfrm>
            <a:off x="8470521" y="30775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轴向截面温度云图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F4F2BC-8553-571D-1C0A-1C3FAEE87A5B}"/>
              </a:ext>
            </a:extLst>
          </p:cNvPr>
          <p:cNvSpPr txBox="1"/>
          <p:nvPr/>
        </p:nvSpPr>
        <p:spPr>
          <a:xfrm>
            <a:off x="8355106" y="616433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轴向截面速度矢量图</a:t>
            </a:r>
          </a:p>
        </p:txBody>
      </p:sp>
    </p:spTree>
    <p:extLst>
      <p:ext uri="{BB962C8B-B14F-4D97-AF65-F5344CB8AC3E}">
        <p14:creationId xmlns:p14="http://schemas.microsoft.com/office/powerpoint/2010/main" val="426694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C0294B1-4293-251C-8613-2042588D2927}"/>
              </a:ext>
            </a:extLst>
          </p:cNvPr>
          <p:cNvSpPr txBox="1"/>
          <p:nvPr/>
        </p:nvSpPr>
        <p:spPr>
          <a:xfrm>
            <a:off x="251013" y="327124"/>
            <a:ext cx="344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工况</a:t>
            </a:r>
            <a:r>
              <a:rPr lang="en-US" altLang="zh-CN" sz="2000" b="1" dirty="0"/>
              <a:t>2:</a:t>
            </a:r>
            <a:r>
              <a:rPr lang="zh-CN" altLang="en-US" sz="2000" b="1" dirty="0"/>
              <a:t>风速</a:t>
            </a:r>
            <a:r>
              <a:rPr lang="en-US" altLang="zh-CN" sz="2000" b="1" dirty="0"/>
              <a:t>2m/s</a:t>
            </a:r>
            <a:r>
              <a:rPr lang="zh-CN" altLang="en-US" sz="2000" b="1" dirty="0"/>
              <a:t>，温度</a:t>
            </a:r>
            <a:r>
              <a:rPr lang="en-US" altLang="zh-CN" sz="2000" b="1" dirty="0"/>
              <a:t>-13</a:t>
            </a:r>
            <a:r>
              <a:rPr lang="zh-CN" altLang="en-US" sz="2000" b="1" dirty="0"/>
              <a:t>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0054E2-B2CC-E75A-7136-B3AE54B7D555}"/>
              </a:ext>
            </a:extLst>
          </p:cNvPr>
          <p:cNvSpPr txBox="1"/>
          <p:nvPr/>
        </p:nvSpPr>
        <p:spPr>
          <a:xfrm>
            <a:off x="1658471" y="323625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圆筒内壁面温度云图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FCF12F-75D7-E263-4E5D-CA235EBF8346}"/>
              </a:ext>
            </a:extLst>
          </p:cNvPr>
          <p:cNvSpPr txBox="1"/>
          <p:nvPr/>
        </p:nvSpPr>
        <p:spPr>
          <a:xfrm>
            <a:off x="1658471" y="616154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圆筒外壁面温度云图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D30948-4F87-958C-A46C-DB1B8CBC13A6}"/>
              </a:ext>
            </a:extLst>
          </p:cNvPr>
          <p:cNvSpPr txBox="1"/>
          <p:nvPr/>
        </p:nvSpPr>
        <p:spPr>
          <a:xfrm>
            <a:off x="8470521" y="30775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轴向截面温度云图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F4F2BC-8553-571D-1C0A-1C3FAEE87A5B}"/>
              </a:ext>
            </a:extLst>
          </p:cNvPr>
          <p:cNvSpPr txBox="1"/>
          <p:nvPr/>
        </p:nvSpPr>
        <p:spPr>
          <a:xfrm>
            <a:off x="8355106" y="616433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轴向截面速度矢量图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4D9F95-40FA-0BF8-C8AC-AE23E301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" y="811586"/>
            <a:ext cx="6143625" cy="21298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201A52-EEB6-7EF8-97B6-BD3359257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2634"/>
            <a:ext cx="6445624" cy="24153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76806C-346A-B8DA-478C-B5670C08A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28" y="355657"/>
            <a:ext cx="6072449" cy="25858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B83005E-0519-4F4F-73C0-5040D407E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29" y="3446913"/>
            <a:ext cx="5791670" cy="25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8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C0294B1-4293-251C-8613-2042588D2927}"/>
              </a:ext>
            </a:extLst>
          </p:cNvPr>
          <p:cNvSpPr txBox="1"/>
          <p:nvPr/>
        </p:nvSpPr>
        <p:spPr>
          <a:xfrm>
            <a:off x="251013" y="327124"/>
            <a:ext cx="329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工况</a:t>
            </a:r>
            <a:r>
              <a:rPr lang="en-US" altLang="zh-CN" sz="2000" b="1" dirty="0"/>
              <a:t>3:</a:t>
            </a:r>
            <a:r>
              <a:rPr lang="zh-CN" altLang="en-US" sz="2000" b="1" dirty="0"/>
              <a:t>风速</a:t>
            </a:r>
            <a:r>
              <a:rPr lang="en-US" altLang="zh-CN" sz="2000" b="1" dirty="0"/>
              <a:t>3m/s</a:t>
            </a:r>
            <a:r>
              <a:rPr lang="zh-CN" altLang="en-US" sz="2000" b="1" dirty="0"/>
              <a:t>，温度</a:t>
            </a:r>
            <a:r>
              <a:rPr lang="en-US" altLang="zh-CN" sz="2000" b="1" dirty="0"/>
              <a:t>-4</a:t>
            </a:r>
            <a:r>
              <a:rPr lang="zh-CN" altLang="en-US" sz="2000" b="1" dirty="0"/>
              <a:t>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0054E2-B2CC-E75A-7136-B3AE54B7D555}"/>
              </a:ext>
            </a:extLst>
          </p:cNvPr>
          <p:cNvSpPr txBox="1"/>
          <p:nvPr/>
        </p:nvSpPr>
        <p:spPr>
          <a:xfrm>
            <a:off x="1658471" y="323625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圆筒内壁面温度云图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FCF12F-75D7-E263-4E5D-CA235EBF8346}"/>
              </a:ext>
            </a:extLst>
          </p:cNvPr>
          <p:cNvSpPr txBox="1"/>
          <p:nvPr/>
        </p:nvSpPr>
        <p:spPr>
          <a:xfrm>
            <a:off x="1658471" y="616154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圆筒外壁面温度云图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D30948-4F87-958C-A46C-DB1B8CBC13A6}"/>
              </a:ext>
            </a:extLst>
          </p:cNvPr>
          <p:cNvSpPr txBox="1"/>
          <p:nvPr/>
        </p:nvSpPr>
        <p:spPr>
          <a:xfrm>
            <a:off x="8470521" y="30775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轴向截面温度云图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F4F2BC-8553-571D-1C0A-1C3FAEE87A5B}"/>
              </a:ext>
            </a:extLst>
          </p:cNvPr>
          <p:cNvSpPr txBox="1"/>
          <p:nvPr/>
        </p:nvSpPr>
        <p:spPr>
          <a:xfrm>
            <a:off x="8355106" y="616433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轴向截面速度矢量图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5CBD6C-A368-D12B-6631-D250A0BB7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651"/>
            <a:ext cx="5933235" cy="2195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EAFF10-111A-103D-03F7-AAC6A172C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5591"/>
            <a:ext cx="6096000" cy="25591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98B6D2-5B34-FAC9-F77F-2F0FBBFA4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22" y="324333"/>
            <a:ext cx="6329378" cy="275324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BC47651-6FF2-BEEE-E3A4-9387431A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60" y="3446913"/>
            <a:ext cx="6053240" cy="27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2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81EB48A-E9FE-AC9E-F9A9-F05DCFD6566B}"/>
              </a:ext>
            </a:extLst>
          </p:cNvPr>
          <p:cNvSpPr txBox="1"/>
          <p:nvPr/>
        </p:nvSpPr>
        <p:spPr>
          <a:xfrm>
            <a:off x="4802466" y="2202140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559462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263</Words>
  <Application>Microsoft Office PowerPoint</Application>
  <PresentationFormat>宽屏</PresentationFormat>
  <Paragraphs>46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longyan He</dc:creator>
  <cp:lastModifiedBy>longyan He</cp:lastModifiedBy>
  <cp:revision>9</cp:revision>
  <dcterms:created xsi:type="dcterms:W3CDTF">2024-03-14T12:22:34Z</dcterms:created>
  <dcterms:modified xsi:type="dcterms:W3CDTF">2024-03-15T02:57:05Z</dcterms:modified>
</cp:coreProperties>
</file>