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0BFB-8FB8-43CB-8554-2A7297F536EA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B78CB-667F-4433-8290-A0CC8C96C4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2683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0BFB-8FB8-43CB-8554-2A7297F536EA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B78CB-667F-4433-8290-A0CC8C96C4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3942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0BFB-8FB8-43CB-8554-2A7297F536EA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B78CB-667F-4433-8290-A0CC8C96C4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1990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0BFB-8FB8-43CB-8554-2A7297F536EA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B78CB-667F-4433-8290-A0CC8C96C4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6559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0BFB-8FB8-43CB-8554-2A7297F536EA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B78CB-667F-4433-8290-A0CC8C96C4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488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0BFB-8FB8-43CB-8554-2A7297F536EA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B78CB-667F-4433-8290-A0CC8C96C4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294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0BFB-8FB8-43CB-8554-2A7297F536EA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B78CB-667F-4433-8290-A0CC8C96C4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90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0BFB-8FB8-43CB-8554-2A7297F536EA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B78CB-667F-4433-8290-A0CC8C96C4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9251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0BFB-8FB8-43CB-8554-2A7297F536EA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B78CB-667F-4433-8290-A0CC8C96C4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0587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0BFB-8FB8-43CB-8554-2A7297F536EA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B78CB-667F-4433-8290-A0CC8C96C4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9387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0BFB-8FB8-43CB-8554-2A7297F536EA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B78CB-667F-4433-8290-A0CC8C96C4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5908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00BFB-8FB8-43CB-8554-2A7297F536EA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B78CB-667F-4433-8290-A0CC8C96C4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3420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工作进展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2024</a:t>
            </a:r>
            <a:r>
              <a:rPr lang="zh-CN" altLang="en-US" dirty="0"/>
              <a:t>年</a:t>
            </a:r>
            <a:r>
              <a:rPr lang="en-US" altLang="zh-CN" dirty="0"/>
              <a:t>3</a:t>
            </a:r>
            <a:r>
              <a:rPr lang="zh-CN" altLang="en-US" dirty="0"/>
              <a:t>月</a:t>
            </a:r>
            <a:r>
              <a:rPr lang="en-US" altLang="zh-CN" dirty="0"/>
              <a:t>18</a:t>
            </a:r>
            <a:r>
              <a:rPr lang="zh-CN" altLang="en-US" dirty="0"/>
              <a:t>日</a:t>
            </a:r>
            <a:endParaRPr lang="en-US" altLang="zh-CN" dirty="0"/>
          </a:p>
          <a:p>
            <a:r>
              <a:rPr lang="zh-CN" altLang="en-US" dirty="0"/>
              <a:t>夏商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97550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92847" y="256989"/>
            <a:ext cx="5437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1.</a:t>
            </a:r>
            <a:r>
              <a:rPr lang="zh-CN" altLang="en-US" dirty="0"/>
              <a:t>轭铁部分尺寸进行了修改，目前正在做磁场计算；</a:t>
            </a:r>
            <a:endParaRPr lang="en-US" altLang="zh-CN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0" r="4950"/>
          <a:stretch/>
        </p:blipFill>
        <p:spPr>
          <a:xfrm>
            <a:off x="617081" y="1411410"/>
            <a:ext cx="5278401" cy="445598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9" r="1729"/>
          <a:stretch/>
        </p:blipFill>
        <p:spPr>
          <a:xfrm>
            <a:off x="6520834" y="1750568"/>
            <a:ext cx="4589929" cy="3777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678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92847" y="256989"/>
            <a:ext cx="6227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2.</a:t>
            </a:r>
            <a:r>
              <a:rPr lang="zh-CN" altLang="en-US" dirty="0"/>
              <a:t>针对轭铁内部的探测器的</a:t>
            </a:r>
            <a:r>
              <a:rPr lang="en-US" altLang="zh-CN" dirty="0"/>
              <a:t>L</a:t>
            </a:r>
            <a:r>
              <a:rPr lang="zh-CN" altLang="en-US" dirty="0"/>
              <a:t>型悬挂结构做了初步模拟计算；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843"/>
          <a:stretch/>
        </p:blipFill>
        <p:spPr>
          <a:xfrm>
            <a:off x="980140" y="1750568"/>
            <a:ext cx="4542118" cy="383441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67" b="1480"/>
          <a:stretch/>
        </p:blipFill>
        <p:spPr>
          <a:xfrm>
            <a:off x="6520834" y="1750568"/>
            <a:ext cx="4589929" cy="3777666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8373035" y="578522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应力奇异</a:t>
            </a:r>
          </a:p>
        </p:txBody>
      </p:sp>
    </p:spTree>
    <p:extLst>
      <p:ext uri="{BB962C8B-B14F-4D97-AF65-F5344CB8AC3E}">
        <p14:creationId xmlns:p14="http://schemas.microsoft.com/office/powerpoint/2010/main" val="2838781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47</Words>
  <Application>Microsoft Office PowerPoint</Application>
  <PresentationFormat>宽屏</PresentationFormat>
  <Paragraphs>6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主题</vt:lpstr>
      <vt:lpstr>工作进展</vt:lpstr>
      <vt:lpstr>PowerPoint 演示文稿</vt:lpstr>
      <vt:lpstr>PowerPoint 演示文稿</vt:lpstr>
    </vt:vector>
  </TitlesOfParts>
  <Company>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轭铁加工制造调研</dc:title>
  <dc:creator>Administrator</dc:creator>
  <cp:lastModifiedBy>Luke 夏</cp:lastModifiedBy>
  <cp:revision>22</cp:revision>
  <dcterms:created xsi:type="dcterms:W3CDTF">2024-03-10T13:48:32Z</dcterms:created>
  <dcterms:modified xsi:type="dcterms:W3CDTF">2024-03-18T01:12:14Z</dcterms:modified>
</cp:coreProperties>
</file>