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85" r:id="rId2"/>
    <p:sldId id="499" r:id="rId3"/>
    <p:sldId id="508" r:id="rId4"/>
    <p:sldId id="509" r:id="rId5"/>
    <p:sldId id="507" r:id="rId6"/>
    <p:sldId id="49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13B69"/>
    <a:srgbClr val="B2B2B2"/>
    <a:srgbClr val="D3D3D3"/>
    <a:srgbClr val="D9D9D9"/>
    <a:srgbClr val="F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78026" autoAdjust="0"/>
  </p:normalViewPr>
  <p:slideViewPr>
    <p:cSldViewPr snapToGrid="0">
      <p:cViewPr varScale="1">
        <p:scale>
          <a:sx n="88" d="100"/>
          <a:sy n="88" d="100"/>
        </p:scale>
        <p:origin x="14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17E05-7D90-4B20-84A1-85AC9028FC7A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50511-FD4D-4D47-AEE3-B6FCF52C01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18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1" dirty="0">
              <a:solidFill>
                <a:srgbClr val="071F6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507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A724F-12B9-4281-8AC4-9796C3351ED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84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A724F-12B9-4281-8AC4-9796C3351E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44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A724F-12B9-4281-8AC4-9796C3351E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90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A724F-12B9-4281-8AC4-9796C3351E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39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388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679F1-15F9-40F1-9F06-AC322AB8A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9F799F-7C45-428C-81F8-97799A135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5DC9B7-A18A-4136-86DA-2A530946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A09D73-AAB0-4207-9596-49C52EA1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1F657E-67B2-4334-8342-E0B37604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68431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79E7B-98F0-4F10-86C1-236E6784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8207EAE-ECE5-4B26-9F48-01D0FF292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2258CC-01BF-41C1-98CE-C4893156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842CB1-6EA5-497B-BD7E-FE64EC16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C6B5FA-8434-483A-9131-63311520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08739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76AC32F-58FE-463A-A151-EE9099165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9A9A10-D531-43D7-BE5E-D4B48C724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32F2B9-A696-420E-A8DE-7D833151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9F9C68-0C37-41F5-9890-78D5C83B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4621B6-7307-494D-BBED-C0996A02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2062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A27021-EF28-4CFC-9EAE-B7F664C3C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0E1395-1752-4D98-9450-D2E3245B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8E27E-FB0E-40BF-87B0-82371E4F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084CD0-80B0-4F7E-83F6-C9A23DA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468855-B0C6-4DA2-86C3-1248E528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45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82DDD-7F40-4F8B-86A2-B5719DF0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C1431-47D5-4E36-9346-906A6B24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0259A8-EF0D-40CB-B313-AC680283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4F3B58-2699-42DF-A697-EFF64F04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CD4A9C-439B-449B-8F2D-5A426BC1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48417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24C27-C7EE-4B47-A07B-C9F62967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90A7-A051-453F-A405-E6CAF3F16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B2A696-CE89-469E-9367-EB0EBDD3C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849E80-3E12-443D-97F2-0177DD85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96E426-E8FD-447A-82AB-6C356461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B6754-E778-448F-B38B-AF62BBD0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527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8F9303-0827-464E-BEBB-D1478222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C77C1E-56BB-4AE6-8CE2-712B02C5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ABD3D3-D0A2-4D9D-8FE2-394F544C8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5DF405-8431-4840-AC88-B6B429C44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9D9528-788B-40F1-8976-ADC94EAB8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F98B9D-4125-4E77-9628-403D6C26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D41F63-B129-48B8-A651-D01627B8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EEAB00-1B72-4ED6-B729-04C5E016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043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05E868-8A67-4CD4-81F2-6D8AF031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848136-1EB6-4DF3-9502-DA932141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FC1759-BE75-4FC8-B0CE-FEA26A35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4F6903-9ADC-43A4-B528-790DCD39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02622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0D3BD6-BCED-42C2-8F67-702F1297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C9CA24A-DA75-4BF5-AFBC-91D27E9E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DD179F-3320-4D5B-8CCC-2130D81C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87253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ED4A49-1B4C-4946-AA7B-0BB0B0CD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D7E162-866C-47FB-A4E7-FB2C2EAAB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C75200-67B4-4461-9F80-D0B31FB1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42882B-4F4F-4594-A9C2-6A506F89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1FE162-5428-4B31-9013-71A41009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6487FB-9C1A-4BC1-9CCF-BBAEBCA4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49959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FDFEB-CC9B-48A9-8B3D-8E62997F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39A9371-6937-4405-A3C5-A40579DF4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6F9363-9D9E-470F-89DB-9B495EEF7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5EDC1F-9F36-4FEA-95E8-C98C8B9F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263AFF-3278-4085-A086-B3A7C809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ACA931-00DE-4984-95D9-2D707A31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430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4586A4E-5A60-4546-9DE6-C1C706D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666194-CF85-4394-AA28-06548E3BB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4BDD12-0FA2-44EF-A2AC-1CFE0F71B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D7E3-44C3-4FFE-8135-F620D8EF1C72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094114-2C8B-4B0E-ADB0-9558DD2F0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BCA076-D85C-4A6A-AC11-3DC30AE01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83C0-C808-4C83-87D6-16DAE3D43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56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590898" y="2211854"/>
            <a:ext cx="8918796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71F6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汇总</a:t>
            </a:r>
            <a:endParaRPr lang="en-US" altLang="zh-CN" sz="6000" b="1" dirty="0">
              <a:solidFill>
                <a:srgbClr val="071F6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4" name="直接连接符 23"/>
          <p:cNvCxnSpPr>
            <a:cxnSpLocks/>
          </p:cNvCxnSpPr>
          <p:nvPr/>
        </p:nvCxnSpPr>
        <p:spPr>
          <a:xfrm flipH="1">
            <a:off x="2626077" y="3748081"/>
            <a:ext cx="7007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" y="1552169"/>
            <a:ext cx="2387969" cy="3826419"/>
          </a:xfrm>
          <a:custGeom>
            <a:avLst/>
            <a:gdLst>
              <a:gd name="T0" fmla="*/ 0 w 7449"/>
              <a:gd name="T1" fmla="*/ 0 h 11906"/>
              <a:gd name="T2" fmla="*/ 7449 w 7449"/>
              <a:gd name="T3" fmla="*/ 4223 h 11906"/>
              <a:gd name="T4" fmla="*/ 0 w 7449"/>
              <a:gd name="T5" fmla="*/ 4223 h 11906"/>
              <a:gd name="T6" fmla="*/ 0 w 7449"/>
              <a:gd name="T7" fmla="*/ 0 h 11906"/>
              <a:gd name="T8" fmla="*/ 7449 w 7449"/>
              <a:gd name="T9" fmla="*/ 4302 h 11906"/>
              <a:gd name="T10" fmla="*/ 0 w 7449"/>
              <a:gd name="T11" fmla="*/ 8525 h 11906"/>
              <a:gd name="T12" fmla="*/ 0 w 7449"/>
              <a:gd name="T13" fmla="*/ 4302 h 11906"/>
              <a:gd name="T14" fmla="*/ 7449 w 7449"/>
              <a:gd name="T15" fmla="*/ 4302 h 11906"/>
              <a:gd name="T16" fmla="*/ 2857 w 7449"/>
              <a:gd name="T17" fmla="*/ 10038 h 11906"/>
              <a:gd name="T18" fmla="*/ 5 w 7449"/>
              <a:gd name="T19" fmla="*/ 11903 h 11906"/>
              <a:gd name="T20" fmla="*/ 0 w 7449"/>
              <a:gd name="T21" fmla="*/ 11906 h 11906"/>
              <a:gd name="T22" fmla="*/ 0 w 7449"/>
              <a:gd name="T23" fmla="*/ 8789 h 11906"/>
              <a:gd name="T24" fmla="*/ 2857 w 7449"/>
              <a:gd name="T25" fmla="*/ 7136 h 11906"/>
              <a:gd name="T26" fmla="*/ 2857 w 7449"/>
              <a:gd name="T27" fmla="*/ 10038 h 1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49" h="11906">
                <a:moveTo>
                  <a:pt x="0" y="0"/>
                </a:moveTo>
                <a:lnTo>
                  <a:pt x="7449" y="4223"/>
                </a:lnTo>
                <a:lnTo>
                  <a:pt x="0" y="4223"/>
                </a:lnTo>
                <a:lnTo>
                  <a:pt x="0" y="0"/>
                </a:lnTo>
                <a:close/>
                <a:moveTo>
                  <a:pt x="7449" y="4302"/>
                </a:moveTo>
                <a:lnTo>
                  <a:pt x="0" y="8525"/>
                </a:lnTo>
                <a:lnTo>
                  <a:pt x="0" y="4302"/>
                </a:lnTo>
                <a:lnTo>
                  <a:pt x="7449" y="4302"/>
                </a:lnTo>
                <a:close/>
                <a:moveTo>
                  <a:pt x="2857" y="10038"/>
                </a:moveTo>
                <a:cubicBezTo>
                  <a:pt x="2537" y="11326"/>
                  <a:pt x="721" y="11825"/>
                  <a:pt x="5" y="11903"/>
                </a:cubicBezTo>
                <a:lnTo>
                  <a:pt x="0" y="11906"/>
                </a:lnTo>
                <a:lnTo>
                  <a:pt x="0" y="8789"/>
                </a:lnTo>
                <a:lnTo>
                  <a:pt x="2857" y="7136"/>
                </a:lnTo>
                <a:lnTo>
                  <a:pt x="2857" y="10038"/>
                </a:lnTo>
                <a:close/>
              </a:path>
            </a:pathLst>
          </a:custGeom>
          <a:solidFill>
            <a:srgbClr val="213B69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/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2327207" y="2919635"/>
            <a:ext cx="182819" cy="2259004"/>
          </a:xfrm>
          <a:custGeom>
            <a:avLst/>
            <a:gdLst>
              <a:gd name="T0" fmla="*/ 246 w 571"/>
              <a:gd name="T1" fmla="*/ 0 h 7028"/>
              <a:gd name="T2" fmla="*/ 246 w 571"/>
              <a:gd name="T3" fmla="*/ 2716 h 7028"/>
              <a:gd name="T4" fmla="*/ 178 w 571"/>
              <a:gd name="T5" fmla="*/ 2816 h 7028"/>
              <a:gd name="T6" fmla="*/ 286 w 571"/>
              <a:gd name="T7" fmla="*/ 2924 h 7028"/>
              <a:gd name="T8" fmla="*/ 394 w 571"/>
              <a:gd name="T9" fmla="*/ 2816 h 7028"/>
              <a:gd name="T10" fmla="*/ 325 w 571"/>
              <a:gd name="T11" fmla="*/ 2716 h 7028"/>
              <a:gd name="T12" fmla="*/ 325 w 571"/>
              <a:gd name="T13" fmla="*/ 0 h 7028"/>
              <a:gd name="T14" fmla="*/ 246 w 571"/>
              <a:gd name="T15" fmla="*/ 0 h 7028"/>
              <a:gd name="T16" fmla="*/ 0 w 571"/>
              <a:gd name="T17" fmla="*/ 3749 h 7028"/>
              <a:gd name="T18" fmla="*/ 571 w 571"/>
              <a:gd name="T19" fmla="*/ 3749 h 7028"/>
              <a:gd name="T20" fmla="*/ 571 w 571"/>
              <a:gd name="T21" fmla="*/ 3790 h 7028"/>
              <a:gd name="T22" fmla="*/ 0 w 571"/>
              <a:gd name="T23" fmla="*/ 3790 h 7028"/>
              <a:gd name="T24" fmla="*/ 0 w 571"/>
              <a:gd name="T25" fmla="*/ 3749 h 7028"/>
              <a:gd name="T26" fmla="*/ 0 w 571"/>
              <a:gd name="T27" fmla="*/ 3323 h 7028"/>
              <a:gd name="T28" fmla="*/ 0 w 571"/>
              <a:gd name="T29" fmla="*/ 3323 h 7028"/>
              <a:gd name="T30" fmla="*/ 0 w 571"/>
              <a:gd name="T31" fmla="*/ 3323 h 7028"/>
              <a:gd name="T32" fmla="*/ 286 w 571"/>
              <a:gd name="T33" fmla="*/ 3037 h 7028"/>
              <a:gd name="T34" fmla="*/ 571 w 571"/>
              <a:gd name="T35" fmla="*/ 3323 h 7028"/>
              <a:gd name="T36" fmla="*/ 571 w 571"/>
              <a:gd name="T37" fmla="*/ 3323 h 7028"/>
              <a:gd name="T38" fmla="*/ 571 w 571"/>
              <a:gd name="T39" fmla="*/ 3323 h 7028"/>
              <a:gd name="T40" fmla="*/ 571 w 571"/>
              <a:gd name="T41" fmla="*/ 3683 h 7028"/>
              <a:gd name="T42" fmla="*/ 0 w 571"/>
              <a:gd name="T43" fmla="*/ 3683 h 7028"/>
              <a:gd name="T44" fmla="*/ 0 w 571"/>
              <a:gd name="T45" fmla="*/ 3323 h 7028"/>
              <a:gd name="T46" fmla="*/ 37 w 571"/>
              <a:gd name="T47" fmla="*/ 3885 h 7028"/>
              <a:gd name="T48" fmla="*/ 0 w 571"/>
              <a:gd name="T49" fmla="*/ 3885 h 7028"/>
              <a:gd name="T50" fmla="*/ 0 w 571"/>
              <a:gd name="T51" fmla="*/ 7028 h 7028"/>
              <a:gd name="T52" fmla="*/ 37 w 571"/>
              <a:gd name="T53" fmla="*/ 7028 h 7028"/>
              <a:gd name="T54" fmla="*/ 37 w 571"/>
              <a:gd name="T55" fmla="*/ 3885 h 7028"/>
              <a:gd name="T56" fmla="*/ 126 w 571"/>
              <a:gd name="T57" fmla="*/ 3885 h 7028"/>
              <a:gd name="T58" fmla="*/ 89 w 571"/>
              <a:gd name="T59" fmla="*/ 3885 h 7028"/>
              <a:gd name="T60" fmla="*/ 89 w 571"/>
              <a:gd name="T61" fmla="*/ 7028 h 7028"/>
              <a:gd name="T62" fmla="*/ 126 w 571"/>
              <a:gd name="T63" fmla="*/ 7028 h 7028"/>
              <a:gd name="T64" fmla="*/ 126 w 571"/>
              <a:gd name="T65" fmla="*/ 3885 h 7028"/>
              <a:gd name="T66" fmla="*/ 215 w 571"/>
              <a:gd name="T67" fmla="*/ 3885 h 7028"/>
              <a:gd name="T68" fmla="*/ 178 w 571"/>
              <a:gd name="T69" fmla="*/ 3885 h 7028"/>
              <a:gd name="T70" fmla="*/ 178 w 571"/>
              <a:gd name="T71" fmla="*/ 7028 h 7028"/>
              <a:gd name="T72" fmla="*/ 215 w 571"/>
              <a:gd name="T73" fmla="*/ 7028 h 7028"/>
              <a:gd name="T74" fmla="*/ 215 w 571"/>
              <a:gd name="T75" fmla="*/ 3885 h 7028"/>
              <a:gd name="T76" fmla="*/ 304 w 571"/>
              <a:gd name="T77" fmla="*/ 3885 h 7028"/>
              <a:gd name="T78" fmla="*/ 267 w 571"/>
              <a:gd name="T79" fmla="*/ 3885 h 7028"/>
              <a:gd name="T80" fmla="*/ 267 w 571"/>
              <a:gd name="T81" fmla="*/ 7028 h 7028"/>
              <a:gd name="T82" fmla="*/ 304 w 571"/>
              <a:gd name="T83" fmla="*/ 7028 h 7028"/>
              <a:gd name="T84" fmla="*/ 304 w 571"/>
              <a:gd name="T85" fmla="*/ 3885 h 7028"/>
              <a:gd name="T86" fmla="*/ 393 w 571"/>
              <a:gd name="T87" fmla="*/ 3885 h 7028"/>
              <a:gd name="T88" fmla="*/ 356 w 571"/>
              <a:gd name="T89" fmla="*/ 3885 h 7028"/>
              <a:gd name="T90" fmla="*/ 356 w 571"/>
              <a:gd name="T91" fmla="*/ 7028 h 7028"/>
              <a:gd name="T92" fmla="*/ 393 w 571"/>
              <a:gd name="T93" fmla="*/ 7028 h 7028"/>
              <a:gd name="T94" fmla="*/ 393 w 571"/>
              <a:gd name="T95" fmla="*/ 3885 h 7028"/>
              <a:gd name="T96" fmla="*/ 482 w 571"/>
              <a:gd name="T97" fmla="*/ 3885 h 7028"/>
              <a:gd name="T98" fmla="*/ 445 w 571"/>
              <a:gd name="T99" fmla="*/ 3885 h 7028"/>
              <a:gd name="T100" fmla="*/ 445 w 571"/>
              <a:gd name="T101" fmla="*/ 7028 h 7028"/>
              <a:gd name="T102" fmla="*/ 482 w 571"/>
              <a:gd name="T103" fmla="*/ 7028 h 7028"/>
              <a:gd name="T104" fmla="*/ 482 w 571"/>
              <a:gd name="T105" fmla="*/ 3885 h 7028"/>
              <a:gd name="T106" fmla="*/ 571 w 571"/>
              <a:gd name="T107" fmla="*/ 3885 h 7028"/>
              <a:gd name="T108" fmla="*/ 534 w 571"/>
              <a:gd name="T109" fmla="*/ 3885 h 7028"/>
              <a:gd name="T110" fmla="*/ 534 w 571"/>
              <a:gd name="T111" fmla="*/ 7028 h 7028"/>
              <a:gd name="T112" fmla="*/ 571 w 571"/>
              <a:gd name="T113" fmla="*/ 7028 h 7028"/>
              <a:gd name="T114" fmla="*/ 571 w 571"/>
              <a:gd name="T115" fmla="*/ 3885 h 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71" h="7028">
                <a:moveTo>
                  <a:pt x="246" y="0"/>
                </a:moveTo>
                <a:lnTo>
                  <a:pt x="246" y="2716"/>
                </a:lnTo>
                <a:cubicBezTo>
                  <a:pt x="206" y="2731"/>
                  <a:pt x="178" y="2770"/>
                  <a:pt x="178" y="2816"/>
                </a:cubicBezTo>
                <a:cubicBezTo>
                  <a:pt x="178" y="2876"/>
                  <a:pt x="226" y="2924"/>
                  <a:pt x="286" y="2924"/>
                </a:cubicBezTo>
                <a:cubicBezTo>
                  <a:pt x="345" y="2924"/>
                  <a:pt x="394" y="2876"/>
                  <a:pt x="394" y="2816"/>
                </a:cubicBezTo>
                <a:cubicBezTo>
                  <a:pt x="394" y="2770"/>
                  <a:pt x="365" y="2731"/>
                  <a:pt x="325" y="2716"/>
                </a:cubicBezTo>
                <a:lnTo>
                  <a:pt x="325" y="0"/>
                </a:lnTo>
                <a:lnTo>
                  <a:pt x="246" y="0"/>
                </a:lnTo>
                <a:close/>
                <a:moveTo>
                  <a:pt x="0" y="3749"/>
                </a:moveTo>
                <a:lnTo>
                  <a:pt x="571" y="3749"/>
                </a:lnTo>
                <a:lnTo>
                  <a:pt x="571" y="3790"/>
                </a:lnTo>
                <a:lnTo>
                  <a:pt x="0" y="3790"/>
                </a:lnTo>
                <a:lnTo>
                  <a:pt x="0" y="3749"/>
                </a:lnTo>
                <a:close/>
                <a:moveTo>
                  <a:pt x="0" y="3323"/>
                </a:moveTo>
                <a:lnTo>
                  <a:pt x="0" y="3323"/>
                </a:lnTo>
                <a:lnTo>
                  <a:pt x="0" y="3323"/>
                </a:lnTo>
                <a:cubicBezTo>
                  <a:pt x="0" y="3165"/>
                  <a:pt x="128" y="3037"/>
                  <a:pt x="286" y="3037"/>
                </a:cubicBezTo>
                <a:cubicBezTo>
                  <a:pt x="443" y="3037"/>
                  <a:pt x="571" y="3165"/>
                  <a:pt x="571" y="3323"/>
                </a:cubicBezTo>
                <a:lnTo>
                  <a:pt x="571" y="3323"/>
                </a:lnTo>
                <a:lnTo>
                  <a:pt x="571" y="3323"/>
                </a:lnTo>
                <a:lnTo>
                  <a:pt x="571" y="3683"/>
                </a:lnTo>
                <a:lnTo>
                  <a:pt x="0" y="3683"/>
                </a:lnTo>
                <a:lnTo>
                  <a:pt x="0" y="3323"/>
                </a:lnTo>
                <a:close/>
                <a:moveTo>
                  <a:pt x="37" y="3885"/>
                </a:moveTo>
                <a:lnTo>
                  <a:pt x="0" y="3885"/>
                </a:lnTo>
                <a:lnTo>
                  <a:pt x="0" y="7028"/>
                </a:lnTo>
                <a:lnTo>
                  <a:pt x="37" y="7028"/>
                </a:lnTo>
                <a:lnTo>
                  <a:pt x="37" y="3885"/>
                </a:lnTo>
                <a:close/>
                <a:moveTo>
                  <a:pt x="126" y="3885"/>
                </a:moveTo>
                <a:lnTo>
                  <a:pt x="89" y="3885"/>
                </a:lnTo>
                <a:lnTo>
                  <a:pt x="89" y="7028"/>
                </a:lnTo>
                <a:lnTo>
                  <a:pt x="126" y="7028"/>
                </a:lnTo>
                <a:lnTo>
                  <a:pt x="126" y="3885"/>
                </a:lnTo>
                <a:close/>
                <a:moveTo>
                  <a:pt x="215" y="3885"/>
                </a:moveTo>
                <a:lnTo>
                  <a:pt x="178" y="3885"/>
                </a:lnTo>
                <a:lnTo>
                  <a:pt x="178" y="7028"/>
                </a:lnTo>
                <a:lnTo>
                  <a:pt x="215" y="7028"/>
                </a:lnTo>
                <a:lnTo>
                  <a:pt x="215" y="3885"/>
                </a:lnTo>
                <a:close/>
                <a:moveTo>
                  <a:pt x="304" y="3885"/>
                </a:moveTo>
                <a:lnTo>
                  <a:pt x="267" y="3885"/>
                </a:lnTo>
                <a:lnTo>
                  <a:pt x="267" y="7028"/>
                </a:lnTo>
                <a:lnTo>
                  <a:pt x="304" y="7028"/>
                </a:lnTo>
                <a:lnTo>
                  <a:pt x="304" y="3885"/>
                </a:lnTo>
                <a:close/>
                <a:moveTo>
                  <a:pt x="393" y="3885"/>
                </a:moveTo>
                <a:lnTo>
                  <a:pt x="356" y="3885"/>
                </a:lnTo>
                <a:lnTo>
                  <a:pt x="356" y="7028"/>
                </a:lnTo>
                <a:lnTo>
                  <a:pt x="393" y="7028"/>
                </a:lnTo>
                <a:lnTo>
                  <a:pt x="393" y="3885"/>
                </a:lnTo>
                <a:close/>
                <a:moveTo>
                  <a:pt x="482" y="3885"/>
                </a:moveTo>
                <a:lnTo>
                  <a:pt x="445" y="3885"/>
                </a:lnTo>
                <a:lnTo>
                  <a:pt x="445" y="7028"/>
                </a:lnTo>
                <a:lnTo>
                  <a:pt x="482" y="7028"/>
                </a:lnTo>
                <a:lnTo>
                  <a:pt x="482" y="3885"/>
                </a:lnTo>
                <a:close/>
                <a:moveTo>
                  <a:pt x="571" y="3885"/>
                </a:moveTo>
                <a:lnTo>
                  <a:pt x="534" y="3885"/>
                </a:lnTo>
                <a:lnTo>
                  <a:pt x="534" y="7028"/>
                </a:lnTo>
                <a:lnTo>
                  <a:pt x="571" y="7028"/>
                </a:lnTo>
                <a:lnTo>
                  <a:pt x="571" y="3885"/>
                </a:lnTo>
                <a:close/>
              </a:path>
            </a:pathLst>
          </a:custGeom>
          <a:solidFill>
            <a:srgbClr val="213B6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A12FEFF-4112-4108-9F7E-C6AF7BD83DB1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815932" y="1552169"/>
            <a:ext cx="2387969" cy="3826419"/>
          </a:xfrm>
          <a:custGeom>
            <a:avLst/>
            <a:gdLst>
              <a:gd name="T0" fmla="*/ 0 w 7449"/>
              <a:gd name="T1" fmla="*/ 0 h 11906"/>
              <a:gd name="T2" fmla="*/ 7449 w 7449"/>
              <a:gd name="T3" fmla="*/ 4223 h 11906"/>
              <a:gd name="T4" fmla="*/ 0 w 7449"/>
              <a:gd name="T5" fmla="*/ 4223 h 11906"/>
              <a:gd name="T6" fmla="*/ 0 w 7449"/>
              <a:gd name="T7" fmla="*/ 0 h 11906"/>
              <a:gd name="T8" fmla="*/ 7449 w 7449"/>
              <a:gd name="T9" fmla="*/ 4302 h 11906"/>
              <a:gd name="T10" fmla="*/ 0 w 7449"/>
              <a:gd name="T11" fmla="*/ 8525 h 11906"/>
              <a:gd name="T12" fmla="*/ 0 w 7449"/>
              <a:gd name="T13" fmla="*/ 4302 h 11906"/>
              <a:gd name="T14" fmla="*/ 7449 w 7449"/>
              <a:gd name="T15" fmla="*/ 4302 h 11906"/>
              <a:gd name="T16" fmla="*/ 2857 w 7449"/>
              <a:gd name="T17" fmla="*/ 10038 h 11906"/>
              <a:gd name="T18" fmla="*/ 5 w 7449"/>
              <a:gd name="T19" fmla="*/ 11903 h 11906"/>
              <a:gd name="T20" fmla="*/ 0 w 7449"/>
              <a:gd name="T21" fmla="*/ 11906 h 11906"/>
              <a:gd name="T22" fmla="*/ 0 w 7449"/>
              <a:gd name="T23" fmla="*/ 8789 h 11906"/>
              <a:gd name="T24" fmla="*/ 2857 w 7449"/>
              <a:gd name="T25" fmla="*/ 7136 h 11906"/>
              <a:gd name="T26" fmla="*/ 2857 w 7449"/>
              <a:gd name="T27" fmla="*/ 10038 h 1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49" h="11906">
                <a:moveTo>
                  <a:pt x="0" y="0"/>
                </a:moveTo>
                <a:lnTo>
                  <a:pt x="7449" y="4223"/>
                </a:lnTo>
                <a:lnTo>
                  <a:pt x="0" y="4223"/>
                </a:lnTo>
                <a:lnTo>
                  <a:pt x="0" y="0"/>
                </a:lnTo>
                <a:close/>
                <a:moveTo>
                  <a:pt x="7449" y="4302"/>
                </a:moveTo>
                <a:lnTo>
                  <a:pt x="0" y="8525"/>
                </a:lnTo>
                <a:lnTo>
                  <a:pt x="0" y="4302"/>
                </a:lnTo>
                <a:lnTo>
                  <a:pt x="7449" y="4302"/>
                </a:lnTo>
                <a:close/>
                <a:moveTo>
                  <a:pt x="2857" y="10038"/>
                </a:moveTo>
                <a:cubicBezTo>
                  <a:pt x="2537" y="11326"/>
                  <a:pt x="721" y="11825"/>
                  <a:pt x="5" y="11903"/>
                </a:cubicBezTo>
                <a:lnTo>
                  <a:pt x="0" y="11906"/>
                </a:lnTo>
                <a:lnTo>
                  <a:pt x="0" y="8789"/>
                </a:lnTo>
                <a:lnTo>
                  <a:pt x="2857" y="7136"/>
                </a:lnTo>
                <a:lnTo>
                  <a:pt x="2857" y="10038"/>
                </a:lnTo>
                <a:close/>
              </a:path>
            </a:pathLst>
          </a:custGeom>
          <a:solidFill>
            <a:srgbClr val="213B69"/>
          </a:solidFill>
          <a:ln w="5" cap="flat">
            <a:solidFill>
              <a:srgbClr val="24211D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CB41B90-002E-43FB-8580-DBF4901892CD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712621" y="2919637"/>
            <a:ext cx="182819" cy="2259004"/>
          </a:xfrm>
          <a:custGeom>
            <a:avLst/>
            <a:gdLst>
              <a:gd name="T0" fmla="*/ 246 w 571"/>
              <a:gd name="T1" fmla="*/ 0 h 7028"/>
              <a:gd name="T2" fmla="*/ 246 w 571"/>
              <a:gd name="T3" fmla="*/ 2716 h 7028"/>
              <a:gd name="T4" fmla="*/ 178 w 571"/>
              <a:gd name="T5" fmla="*/ 2816 h 7028"/>
              <a:gd name="T6" fmla="*/ 286 w 571"/>
              <a:gd name="T7" fmla="*/ 2924 h 7028"/>
              <a:gd name="T8" fmla="*/ 394 w 571"/>
              <a:gd name="T9" fmla="*/ 2816 h 7028"/>
              <a:gd name="T10" fmla="*/ 325 w 571"/>
              <a:gd name="T11" fmla="*/ 2716 h 7028"/>
              <a:gd name="T12" fmla="*/ 325 w 571"/>
              <a:gd name="T13" fmla="*/ 0 h 7028"/>
              <a:gd name="T14" fmla="*/ 246 w 571"/>
              <a:gd name="T15" fmla="*/ 0 h 7028"/>
              <a:gd name="T16" fmla="*/ 0 w 571"/>
              <a:gd name="T17" fmla="*/ 3749 h 7028"/>
              <a:gd name="T18" fmla="*/ 571 w 571"/>
              <a:gd name="T19" fmla="*/ 3749 h 7028"/>
              <a:gd name="T20" fmla="*/ 571 w 571"/>
              <a:gd name="T21" fmla="*/ 3790 h 7028"/>
              <a:gd name="T22" fmla="*/ 0 w 571"/>
              <a:gd name="T23" fmla="*/ 3790 h 7028"/>
              <a:gd name="T24" fmla="*/ 0 w 571"/>
              <a:gd name="T25" fmla="*/ 3749 h 7028"/>
              <a:gd name="T26" fmla="*/ 0 w 571"/>
              <a:gd name="T27" fmla="*/ 3323 h 7028"/>
              <a:gd name="T28" fmla="*/ 0 w 571"/>
              <a:gd name="T29" fmla="*/ 3323 h 7028"/>
              <a:gd name="T30" fmla="*/ 0 w 571"/>
              <a:gd name="T31" fmla="*/ 3323 h 7028"/>
              <a:gd name="T32" fmla="*/ 286 w 571"/>
              <a:gd name="T33" fmla="*/ 3037 h 7028"/>
              <a:gd name="T34" fmla="*/ 571 w 571"/>
              <a:gd name="T35" fmla="*/ 3323 h 7028"/>
              <a:gd name="T36" fmla="*/ 571 w 571"/>
              <a:gd name="T37" fmla="*/ 3323 h 7028"/>
              <a:gd name="T38" fmla="*/ 571 w 571"/>
              <a:gd name="T39" fmla="*/ 3323 h 7028"/>
              <a:gd name="T40" fmla="*/ 571 w 571"/>
              <a:gd name="T41" fmla="*/ 3683 h 7028"/>
              <a:gd name="T42" fmla="*/ 0 w 571"/>
              <a:gd name="T43" fmla="*/ 3683 h 7028"/>
              <a:gd name="T44" fmla="*/ 0 w 571"/>
              <a:gd name="T45" fmla="*/ 3323 h 7028"/>
              <a:gd name="T46" fmla="*/ 37 w 571"/>
              <a:gd name="T47" fmla="*/ 3885 h 7028"/>
              <a:gd name="T48" fmla="*/ 0 w 571"/>
              <a:gd name="T49" fmla="*/ 3885 h 7028"/>
              <a:gd name="T50" fmla="*/ 0 w 571"/>
              <a:gd name="T51" fmla="*/ 7028 h 7028"/>
              <a:gd name="T52" fmla="*/ 37 w 571"/>
              <a:gd name="T53" fmla="*/ 7028 h 7028"/>
              <a:gd name="T54" fmla="*/ 37 w 571"/>
              <a:gd name="T55" fmla="*/ 3885 h 7028"/>
              <a:gd name="T56" fmla="*/ 126 w 571"/>
              <a:gd name="T57" fmla="*/ 3885 h 7028"/>
              <a:gd name="T58" fmla="*/ 89 w 571"/>
              <a:gd name="T59" fmla="*/ 3885 h 7028"/>
              <a:gd name="T60" fmla="*/ 89 w 571"/>
              <a:gd name="T61" fmla="*/ 7028 h 7028"/>
              <a:gd name="T62" fmla="*/ 126 w 571"/>
              <a:gd name="T63" fmla="*/ 7028 h 7028"/>
              <a:gd name="T64" fmla="*/ 126 w 571"/>
              <a:gd name="T65" fmla="*/ 3885 h 7028"/>
              <a:gd name="T66" fmla="*/ 215 w 571"/>
              <a:gd name="T67" fmla="*/ 3885 h 7028"/>
              <a:gd name="T68" fmla="*/ 178 w 571"/>
              <a:gd name="T69" fmla="*/ 3885 h 7028"/>
              <a:gd name="T70" fmla="*/ 178 w 571"/>
              <a:gd name="T71" fmla="*/ 7028 h 7028"/>
              <a:gd name="T72" fmla="*/ 215 w 571"/>
              <a:gd name="T73" fmla="*/ 7028 h 7028"/>
              <a:gd name="T74" fmla="*/ 215 w 571"/>
              <a:gd name="T75" fmla="*/ 3885 h 7028"/>
              <a:gd name="T76" fmla="*/ 304 w 571"/>
              <a:gd name="T77" fmla="*/ 3885 h 7028"/>
              <a:gd name="T78" fmla="*/ 267 w 571"/>
              <a:gd name="T79" fmla="*/ 3885 h 7028"/>
              <a:gd name="T80" fmla="*/ 267 w 571"/>
              <a:gd name="T81" fmla="*/ 7028 h 7028"/>
              <a:gd name="T82" fmla="*/ 304 w 571"/>
              <a:gd name="T83" fmla="*/ 7028 h 7028"/>
              <a:gd name="T84" fmla="*/ 304 w 571"/>
              <a:gd name="T85" fmla="*/ 3885 h 7028"/>
              <a:gd name="T86" fmla="*/ 393 w 571"/>
              <a:gd name="T87" fmla="*/ 3885 h 7028"/>
              <a:gd name="T88" fmla="*/ 356 w 571"/>
              <a:gd name="T89" fmla="*/ 3885 h 7028"/>
              <a:gd name="T90" fmla="*/ 356 w 571"/>
              <a:gd name="T91" fmla="*/ 7028 h 7028"/>
              <a:gd name="T92" fmla="*/ 393 w 571"/>
              <a:gd name="T93" fmla="*/ 7028 h 7028"/>
              <a:gd name="T94" fmla="*/ 393 w 571"/>
              <a:gd name="T95" fmla="*/ 3885 h 7028"/>
              <a:gd name="T96" fmla="*/ 482 w 571"/>
              <a:gd name="T97" fmla="*/ 3885 h 7028"/>
              <a:gd name="T98" fmla="*/ 445 w 571"/>
              <a:gd name="T99" fmla="*/ 3885 h 7028"/>
              <a:gd name="T100" fmla="*/ 445 w 571"/>
              <a:gd name="T101" fmla="*/ 7028 h 7028"/>
              <a:gd name="T102" fmla="*/ 482 w 571"/>
              <a:gd name="T103" fmla="*/ 7028 h 7028"/>
              <a:gd name="T104" fmla="*/ 482 w 571"/>
              <a:gd name="T105" fmla="*/ 3885 h 7028"/>
              <a:gd name="T106" fmla="*/ 571 w 571"/>
              <a:gd name="T107" fmla="*/ 3885 h 7028"/>
              <a:gd name="T108" fmla="*/ 534 w 571"/>
              <a:gd name="T109" fmla="*/ 3885 h 7028"/>
              <a:gd name="T110" fmla="*/ 534 w 571"/>
              <a:gd name="T111" fmla="*/ 7028 h 7028"/>
              <a:gd name="T112" fmla="*/ 571 w 571"/>
              <a:gd name="T113" fmla="*/ 7028 h 7028"/>
              <a:gd name="T114" fmla="*/ 571 w 571"/>
              <a:gd name="T115" fmla="*/ 3885 h 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71" h="7028">
                <a:moveTo>
                  <a:pt x="246" y="0"/>
                </a:moveTo>
                <a:lnTo>
                  <a:pt x="246" y="2716"/>
                </a:lnTo>
                <a:cubicBezTo>
                  <a:pt x="206" y="2731"/>
                  <a:pt x="178" y="2770"/>
                  <a:pt x="178" y="2816"/>
                </a:cubicBezTo>
                <a:cubicBezTo>
                  <a:pt x="178" y="2876"/>
                  <a:pt x="226" y="2924"/>
                  <a:pt x="286" y="2924"/>
                </a:cubicBezTo>
                <a:cubicBezTo>
                  <a:pt x="345" y="2924"/>
                  <a:pt x="394" y="2876"/>
                  <a:pt x="394" y="2816"/>
                </a:cubicBezTo>
                <a:cubicBezTo>
                  <a:pt x="394" y="2770"/>
                  <a:pt x="365" y="2731"/>
                  <a:pt x="325" y="2716"/>
                </a:cubicBezTo>
                <a:lnTo>
                  <a:pt x="325" y="0"/>
                </a:lnTo>
                <a:lnTo>
                  <a:pt x="246" y="0"/>
                </a:lnTo>
                <a:close/>
                <a:moveTo>
                  <a:pt x="0" y="3749"/>
                </a:moveTo>
                <a:lnTo>
                  <a:pt x="571" y="3749"/>
                </a:lnTo>
                <a:lnTo>
                  <a:pt x="571" y="3790"/>
                </a:lnTo>
                <a:lnTo>
                  <a:pt x="0" y="3790"/>
                </a:lnTo>
                <a:lnTo>
                  <a:pt x="0" y="3749"/>
                </a:lnTo>
                <a:close/>
                <a:moveTo>
                  <a:pt x="0" y="3323"/>
                </a:moveTo>
                <a:lnTo>
                  <a:pt x="0" y="3323"/>
                </a:lnTo>
                <a:lnTo>
                  <a:pt x="0" y="3323"/>
                </a:lnTo>
                <a:cubicBezTo>
                  <a:pt x="0" y="3165"/>
                  <a:pt x="128" y="3037"/>
                  <a:pt x="286" y="3037"/>
                </a:cubicBezTo>
                <a:cubicBezTo>
                  <a:pt x="443" y="3037"/>
                  <a:pt x="571" y="3165"/>
                  <a:pt x="571" y="3323"/>
                </a:cubicBezTo>
                <a:lnTo>
                  <a:pt x="571" y="3323"/>
                </a:lnTo>
                <a:lnTo>
                  <a:pt x="571" y="3323"/>
                </a:lnTo>
                <a:lnTo>
                  <a:pt x="571" y="3683"/>
                </a:lnTo>
                <a:lnTo>
                  <a:pt x="0" y="3683"/>
                </a:lnTo>
                <a:lnTo>
                  <a:pt x="0" y="3323"/>
                </a:lnTo>
                <a:close/>
                <a:moveTo>
                  <a:pt x="37" y="3885"/>
                </a:moveTo>
                <a:lnTo>
                  <a:pt x="0" y="3885"/>
                </a:lnTo>
                <a:lnTo>
                  <a:pt x="0" y="7028"/>
                </a:lnTo>
                <a:lnTo>
                  <a:pt x="37" y="7028"/>
                </a:lnTo>
                <a:lnTo>
                  <a:pt x="37" y="3885"/>
                </a:lnTo>
                <a:close/>
                <a:moveTo>
                  <a:pt x="126" y="3885"/>
                </a:moveTo>
                <a:lnTo>
                  <a:pt x="89" y="3885"/>
                </a:lnTo>
                <a:lnTo>
                  <a:pt x="89" y="7028"/>
                </a:lnTo>
                <a:lnTo>
                  <a:pt x="126" y="7028"/>
                </a:lnTo>
                <a:lnTo>
                  <a:pt x="126" y="3885"/>
                </a:lnTo>
                <a:close/>
                <a:moveTo>
                  <a:pt x="215" y="3885"/>
                </a:moveTo>
                <a:lnTo>
                  <a:pt x="178" y="3885"/>
                </a:lnTo>
                <a:lnTo>
                  <a:pt x="178" y="7028"/>
                </a:lnTo>
                <a:lnTo>
                  <a:pt x="215" y="7028"/>
                </a:lnTo>
                <a:lnTo>
                  <a:pt x="215" y="3885"/>
                </a:lnTo>
                <a:close/>
                <a:moveTo>
                  <a:pt x="304" y="3885"/>
                </a:moveTo>
                <a:lnTo>
                  <a:pt x="267" y="3885"/>
                </a:lnTo>
                <a:lnTo>
                  <a:pt x="267" y="7028"/>
                </a:lnTo>
                <a:lnTo>
                  <a:pt x="304" y="7028"/>
                </a:lnTo>
                <a:lnTo>
                  <a:pt x="304" y="3885"/>
                </a:lnTo>
                <a:close/>
                <a:moveTo>
                  <a:pt x="393" y="3885"/>
                </a:moveTo>
                <a:lnTo>
                  <a:pt x="356" y="3885"/>
                </a:lnTo>
                <a:lnTo>
                  <a:pt x="356" y="7028"/>
                </a:lnTo>
                <a:lnTo>
                  <a:pt x="393" y="7028"/>
                </a:lnTo>
                <a:lnTo>
                  <a:pt x="393" y="3885"/>
                </a:lnTo>
                <a:close/>
                <a:moveTo>
                  <a:pt x="482" y="3885"/>
                </a:moveTo>
                <a:lnTo>
                  <a:pt x="445" y="3885"/>
                </a:lnTo>
                <a:lnTo>
                  <a:pt x="445" y="7028"/>
                </a:lnTo>
                <a:lnTo>
                  <a:pt x="482" y="7028"/>
                </a:lnTo>
                <a:lnTo>
                  <a:pt x="482" y="3885"/>
                </a:lnTo>
                <a:close/>
                <a:moveTo>
                  <a:pt x="571" y="3885"/>
                </a:moveTo>
                <a:lnTo>
                  <a:pt x="534" y="3885"/>
                </a:lnTo>
                <a:lnTo>
                  <a:pt x="534" y="7028"/>
                </a:lnTo>
                <a:lnTo>
                  <a:pt x="571" y="7028"/>
                </a:lnTo>
                <a:lnTo>
                  <a:pt x="571" y="3885"/>
                </a:lnTo>
                <a:close/>
              </a:path>
            </a:pathLst>
          </a:custGeom>
          <a:solidFill>
            <a:srgbClr val="213B6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8C34021-5F95-474D-96D6-5A3D9506C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56" y="155986"/>
            <a:ext cx="4289733" cy="13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1877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4"/>
          <p:cNvSpPr/>
          <p:nvPr/>
        </p:nvSpPr>
        <p:spPr>
          <a:xfrm>
            <a:off x="0" y="271193"/>
            <a:ext cx="4699322" cy="676656"/>
          </a:xfrm>
          <a:custGeom>
            <a:avLst/>
            <a:gdLst>
              <a:gd name="connsiteX0" fmla="*/ 0 w 6014720"/>
              <a:gd name="connsiteY0" fmla="*/ 0 h 701040"/>
              <a:gd name="connsiteX1" fmla="*/ 5557520 w 6014720"/>
              <a:gd name="connsiteY1" fmla="*/ 0 h 701040"/>
              <a:gd name="connsiteX2" fmla="*/ 6014720 w 6014720"/>
              <a:gd name="connsiteY2" fmla="*/ 701040 h 701040"/>
              <a:gd name="connsiteX3" fmla="*/ 0 w 6014720"/>
              <a:gd name="connsiteY3" fmla="*/ 701040 h 701040"/>
              <a:gd name="connsiteX4" fmla="*/ 0 w 6014720"/>
              <a:gd name="connsiteY4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4720" h="701040">
                <a:moveTo>
                  <a:pt x="0" y="0"/>
                </a:moveTo>
                <a:lnTo>
                  <a:pt x="5557520" y="0"/>
                </a:lnTo>
                <a:lnTo>
                  <a:pt x="6014720" y="701040"/>
                </a:lnTo>
                <a:lnTo>
                  <a:pt x="0" y="70104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24" idx="3"/>
          </p:cNvCxnSpPr>
          <p:nvPr/>
        </p:nvCxnSpPr>
        <p:spPr>
          <a:xfrm>
            <a:off x="0" y="947849"/>
            <a:ext cx="12192000" cy="0"/>
          </a:xfrm>
          <a:prstGeom prst="line">
            <a:avLst/>
          </a:prstGeom>
          <a:ln w="28575">
            <a:solidFill>
              <a:srgbClr val="3043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328"/>
          <p:cNvSpPr>
            <a:spLocks noEditPoints="1"/>
          </p:cNvSpPr>
          <p:nvPr/>
        </p:nvSpPr>
        <p:spPr bwMode="auto">
          <a:xfrm flipH="1">
            <a:off x="0" y="447044"/>
            <a:ext cx="497209" cy="500806"/>
          </a:xfrm>
          <a:custGeom>
            <a:avLst/>
            <a:gdLst/>
            <a:ahLst/>
            <a:cxnLst>
              <a:cxn ang="0">
                <a:pos x="0" y="127"/>
              </a:cxn>
              <a:cxn ang="0">
                <a:pos x="2" y="129"/>
              </a:cxn>
              <a:cxn ang="0">
                <a:pos x="126" y="129"/>
              </a:cxn>
              <a:cxn ang="0">
                <a:pos x="127" y="129"/>
              </a:cxn>
              <a:cxn ang="0">
                <a:pos x="128" y="128"/>
              </a:cxn>
              <a:cxn ang="0">
                <a:pos x="128" y="128"/>
              </a:cxn>
              <a:cxn ang="0">
                <a:pos x="128" y="128"/>
              </a:cxn>
              <a:cxn ang="0">
                <a:pos x="128" y="127"/>
              </a:cxn>
              <a:cxn ang="0">
                <a:pos x="128" y="127"/>
              </a:cxn>
              <a:cxn ang="0">
                <a:pos x="128" y="127"/>
              </a:cxn>
              <a:cxn ang="0">
                <a:pos x="128" y="126"/>
              </a:cxn>
              <a:cxn ang="0">
                <a:pos x="128" y="126"/>
              </a:cxn>
              <a:cxn ang="0">
                <a:pos x="116" y="87"/>
              </a:cxn>
              <a:cxn ang="0">
                <a:pos x="115" y="87"/>
              </a:cxn>
              <a:cxn ang="0">
                <a:pos x="47" y="18"/>
              </a:cxn>
              <a:cxn ang="0">
                <a:pos x="47" y="18"/>
              </a:cxn>
              <a:cxn ang="0">
                <a:pos x="32" y="3"/>
              </a:cxn>
              <a:cxn ang="0">
                <a:pos x="23" y="3"/>
              </a:cxn>
              <a:cxn ang="0">
                <a:pos x="2" y="24"/>
              </a:cxn>
              <a:cxn ang="0">
                <a:pos x="0" y="28"/>
              </a:cxn>
              <a:cxn ang="0">
                <a:pos x="2" y="33"/>
              </a:cxn>
              <a:cxn ang="0">
                <a:pos x="16" y="47"/>
              </a:cxn>
              <a:cxn ang="0">
                <a:pos x="17" y="48"/>
              </a:cxn>
              <a:cxn ang="0">
                <a:pos x="85" y="116"/>
              </a:cxn>
              <a:cxn ang="0">
                <a:pos x="86" y="117"/>
              </a:cxn>
              <a:cxn ang="0">
                <a:pos x="113" y="125"/>
              </a:cxn>
              <a:cxn ang="0">
                <a:pos x="2" y="125"/>
              </a:cxn>
              <a:cxn ang="0">
                <a:pos x="0" y="127"/>
              </a:cxn>
              <a:cxn ang="0">
                <a:pos x="25" y="42"/>
              </a:cxn>
              <a:cxn ang="0">
                <a:pos x="88" y="104"/>
              </a:cxn>
              <a:cxn ang="0">
                <a:pos x="86" y="112"/>
              </a:cxn>
              <a:cxn ang="0">
                <a:pos x="21" y="46"/>
              </a:cxn>
              <a:cxn ang="0">
                <a:pos x="25" y="42"/>
              </a:cxn>
              <a:cxn ang="0">
                <a:pos x="91" y="101"/>
              </a:cxn>
              <a:cxn ang="0">
                <a:pos x="28" y="39"/>
              </a:cxn>
              <a:cxn ang="0">
                <a:pos x="38" y="29"/>
              </a:cxn>
              <a:cxn ang="0">
                <a:pos x="100" y="92"/>
              </a:cxn>
              <a:cxn ang="0">
                <a:pos x="100" y="101"/>
              </a:cxn>
              <a:cxn ang="0">
                <a:pos x="91" y="101"/>
              </a:cxn>
              <a:cxn ang="0">
                <a:pos x="103" y="89"/>
              </a:cxn>
              <a:cxn ang="0">
                <a:pos x="41" y="26"/>
              </a:cxn>
              <a:cxn ang="0">
                <a:pos x="45" y="22"/>
              </a:cxn>
              <a:cxn ang="0">
                <a:pos x="110" y="87"/>
              </a:cxn>
              <a:cxn ang="0">
                <a:pos x="103" y="89"/>
              </a:cxn>
              <a:cxn ang="0">
                <a:pos x="92" y="105"/>
              </a:cxn>
              <a:cxn ang="0">
                <a:pos x="102" y="105"/>
              </a:cxn>
              <a:cxn ang="0">
                <a:pos x="104" y="103"/>
              </a:cxn>
              <a:cxn ang="0">
                <a:pos x="104" y="92"/>
              </a:cxn>
              <a:cxn ang="0">
                <a:pos x="112" y="90"/>
              </a:cxn>
              <a:cxn ang="0">
                <a:pos x="123" y="124"/>
              </a:cxn>
              <a:cxn ang="0">
                <a:pos x="89" y="114"/>
              </a:cxn>
              <a:cxn ang="0">
                <a:pos x="92" y="105"/>
              </a:cxn>
              <a:cxn ang="0">
                <a:pos x="4" y="28"/>
              </a:cxn>
              <a:cxn ang="0">
                <a:pos x="5" y="27"/>
              </a:cxn>
              <a:cxn ang="0">
                <a:pos x="26" y="6"/>
              </a:cxn>
              <a:cxn ang="0">
                <a:pos x="29" y="6"/>
              </a:cxn>
              <a:cxn ang="0">
                <a:pos x="42" y="19"/>
              </a:cxn>
              <a:cxn ang="0">
                <a:pos x="18" y="43"/>
              </a:cxn>
              <a:cxn ang="0">
                <a:pos x="5" y="30"/>
              </a:cxn>
              <a:cxn ang="0">
                <a:pos x="4" y="28"/>
              </a:cxn>
            </a:cxnLst>
            <a:rect l="0" t="0" r="r" b="b"/>
            <a:pathLst>
              <a:path w="128" h="129">
                <a:moveTo>
                  <a:pt x="0" y="127"/>
                </a:moveTo>
                <a:cubicBezTo>
                  <a:pt x="0" y="128"/>
                  <a:pt x="1" y="129"/>
                  <a:pt x="2" y="129"/>
                </a:cubicBezTo>
                <a:cubicBezTo>
                  <a:pt x="126" y="129"/>
                  <a:pt x="126" y="129"/>
                  <a:pt x="126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7" y="129"/>
                  <a:pt x="128" y="129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8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8" y="127"/>
                  <a:pt x="128" y="127"/>
                  <a:pt x="128" y="126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16" y="87"/>
                  <a:pt x="116" y="87"/>
                  <a:pt x="116" y="87"/>
                </a:cubicBezTo>
                <a:cubicBezTo>
                  <a:pt x="116" y="87"/>
                  <a:pt x="115" y="87"/>
                  <a:pt x="115" y="87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32" y="3"/>
                  <a:pt x="32" y="3"/>
                  <a:pt x="32" y="3"/>
                </a:cubicBezTo>
                <a:cubicBezTo>
                  <a:pt x="29" y="0"/>
                  <a:pt x="25" y="0"/>
                  <a:pt x="23" y="3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5"/>
                  <a:pt x="0" y="27"/>
                  <a:pt x="0" y="28"/>
                </a:cubicBezTo>
                <a:cubicBezTo>
                  <a:pt x="0" y="30"/>
                  <a:pt x="1" y="31"/>
                  <a:pt x="2" y="33"/>
                </a:cubicBezTo>
                <a:cubicBezTo>
                  <a:pt x="16" y="47"/>
                  <a:pt x="16" y="47"/>
                  <a:pt x="16" y="47"/>
                </a:cubicBezTo>
                <a:cubicBezTo>
                  <a:pt x="17" y="47"/>
                  <a:pt x="17" y="47"/>
                  <a:pt x="17" y="48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5" y="117"/>
                  <a:pt x="86" y="117"/>
                  <a:pt x="86" y="117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2" y="125"/>
                  <a:pt x="2" y="125"/>
                  <a:pt x="2" y="125"/>
                </a:cubicBezTo>
                <a:cubicBezTo>
                  <a:pt x="1" y="125"/>
                  <a:pt x="0" y="126"/>
                  <a:pt x="0" y="127"/>
                </a:cubicBezTo>
                <a:close/>
                <a:moveTo>
                  <a:pt x="25" y="42"/>
                </a:moveTo>
                <a:cubicBezTo>
                  <a:pt x="88" y="104"/>
                  <a:pt x="88" y="104"/>
                  <a:pt x="88" y="104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21" y="46"/>
                  <a:pt x="21" y="46"/>
                  <a:pt x="21" y="46"/>
                </a:cubicBezTo>
                <a:lnTo>
                  <a:pt x="25" y="42"/>
                </a:lnTo>
                <a:close/>
                <a:moveTo>
                  <a:pt x="91" y="101"/>
                </a:moveTo>
                <a:cubicBezTo>
                  <a:pt x="28" y="39"/>
                  <a:pt x="28" y="39"/>
                  <a:pt x="28" y="39"/>
                </a:cubicBezTo>
                <a:cubicBezTo>
                  <a:pt x="38" y="29"/>
                  <a:pt x="38" y="29"/>
                  <a:pt x="38" y="29"/>
                </a:cubicBezTo>
                <a:cubicBezTo>
                  <a:pt x="100" y="92"/>
                  <a:pt x="100" y="92"/>
                  <a:pt x="100" y="92"/>
                </a:cubicBezTo>
                <a:cubicBezTo>
                  <a:pt x="100" y="101"/>
                  <a:pt x="100" y="101"/>
                  <a:pt x="100" y="101"/>
                </a:cubicBezTo>
                <a:lnTo>
                  <a:pt x="91" y="101"/>
                </a:lnTo>
                <a:close/>
                <a:moveTo>
                  <a:pt x="103" y="89"/>
                </a:moveTo>
                <a:cubicBezTo>
                  <a:pt x="41" y="26"/>
                  <a:pt x="41" y="26"/>
                  <a:pt x="41" y="26"/>
                </a:cubicBezTo>
                <a:cubicBezTo>
                  <a:pt x="45" y="22"/>
                  <a:pt x="45" y="22"/>
                  <a:pt x="45" y="22"/>
                </a:cubicBezTo>
                <a:cubicBezTo>
                  <a:pt x="110" y="87"/>
                  <a:pt x="110" y="87"/>
                  <a:pt x="110" y="87"/>
                </a:cubicBezTo>
                <a:lnTo>
                  <a:pt x="103" y="89"/>
                </a:lnTo>
                <a:close/>
                <a:moveTo>
                  <a:pt x="92" y="105"/>
                </a:moveTo>
                <a:cubicBezTo>
                  <a:pt x="102" y="105"/>
                  <a:pt x="102" y="105"/>
                  <a:pt x="102" y="105"/>
                </a:cubicBezTo>
                <a:cubicBezTo>
                  <a:pt x="104" y="105"/>
                  <a:pt x="104" y="104"/>
                  <a:pt x="104" y="103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89" y="114"/>
                  <a:pt x="89" y="114"/>
                  <a:pt x="89" y="114"/>
                </a:cubicBezTo>
                <a:lnTo>
                  <a:pt x="92" y="105"/>
                </a:lnTo>
                <a:close/>
                <a:moveTo>
                  <a:pt x="4" y="28"/>
                </a:moveTo>
                <a:cubicBezTo>
                  <a:pt x="4" y="28"/>
                  <a:pt x="4" y="27"/>
                  <a:pt x="5" y="2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5"/>
                  <a:pt x="28" y="5"/>
                  <a:pt x="29" y="6"/>
                </a:cubicBezTo>
                <a:cubicBezTo>
                  <a:pt x="42" y="19"/>
                  <a:pt x="42" y="19"/>
                  <a:pt x="42" y="19"/>
                </a:cubicBezTo>
                <a:cubicBezTo>
                  <a:pt x="18" y="43"/>
                  <a:pt x="18" y="43"/>
                  <a:pt x="18" y="43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29"/>
                  <a:pt x="4" y="29"/>
                  <a:pt x="4" y="28"/>
                </a:cubicBezTo>
                <a:close/>
              </a:path>
            </a:pathLst>
          </a:custGeom>
          <a:solidFill>
            <a:srgbClr val="324270"/>
          </a:solidFill>
          <a:ln w="12700">
            <a:noFill/>
            <a:rou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" name="TextBox 7"/>
          <p:cNvSpPr txBox="1"/>
          <p:nvPr/>
        </p:nvSpPr>
        <p:spPr>
          <a:xfrm>
            <a:off x="861966" y="358138"/>
            <a:ext cx="639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Muon</a:t>
            </a:r>
            <a:r>
              <a:rPr lang="zh-CN" altLang="en-US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探测器前端电子学</a:t>
            </a:r>
            <a:r>
              <a:rPr lang="en-US" altLang="zh-CN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—ADC</a:t>
            </a:r>
            <a:r>
              <a:rPr lang="zh-CN" altLang="en-US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采集</a:t>
            </a:r>
          </a:p>
        </p:txBody>
      </p:sp>
      <p:pic>
        <p:nvPicPr>
          <p:cNvPr id="7" name="图片 6" descr="白色的游戏机&#10;&#10;中度可信度描述已自动生成">
            <a:extLst>
              <a:ext uri="{FF2B5EF4-FFF2-40B4-BE49-F238E27FC236}">
                <a16:creationId xmlns:a16="http://schemas.microsoft.com/office/drawing/2014/main" id="{B5989F3F-503E-AAA2-DF36-2987CFB19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882"/>
            <a:ext cx="5136660" cy="38524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C91C1A5-2D17-6292-3213-1639480CDFC4}"/>
              </a:ext>
            </a:extLst>
          </p:cNvPr>
          <p:cNvSpPr txBox="1"/>
          <p:nvPr/>
        </p:nvSpPr>
        <p:spPr>
          <a:xfrm>
            <a:off x="433920" y="1123700"/>
            <a:ext cx="196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测试台搭建</a:t>
            </a:r>
          </a:p>
        </p:txBody>
      </p:sp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37489B35-FEE8-B54C-68B5-983E53BB9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908230"/>
              </p:ext>
            </p:extLst>
          </p:nvPr>
        </p:nvGraphicFramePr>
        <p:xfrm>
          <a:off x="7599735" y="1553356"/>
          <a:ext cx="4180115" cy="278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658">
                  <a:extLst>
                    <a:ext uri="{9D8B030D-6E8A-4147-A177-3AD203B41FA5}">
                      <a16:colId xmlns:a16="http://schemas.microsoft.com/office/drawing/2014/main" val="2222764406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711917163"/>
                    </a:ext>
                  </a:extLst>
                </a:gridCol>
              </a:tblGrid>
              <a:tr h="5526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Major Parameters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2752"/>
                  </a:ext>
                </a:extLst>
              </a:tr>
              <a:tr h="499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Sample Rate(</a:t>
                      </a: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MSPS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10-100MSPS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686975"/>
                  </a:ext>
                </a:extLst>
              </a:tr>
              <a:tr h="499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Resolution (Bits)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707946"/>
                  </a:ext>
                </a:extLst>
              </a:tr>
              <a:tr h="491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Number of input channels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598282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SNR(dB)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85.5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2610126"/>
                  </a:ext>
                </a:extLst>
              </a:tr>
            </a:tbl>
          </a:graphicData>
        </a:graphic>
      </p:graphicFrame>
      <p:sp>
        <p:nvSpPr>
          <p:cNvPr id="32" name="文本框 31">
            <a:extLst>
              <a:ext uri="{FF2B5EF4-FFF2-40B4-BE49-F238E27FC236}">
                <a16:creationId xmlns:a16="http://schemas.microsoft.com/office/drawing/2014/main" id="{5842CE0F-72E2-BA47-E8CB-E98CF6D55F41}"/>
              </a:ext>
            </a:extLst>
          </p:cNvPr>
          <p:cNvSpPr txBox="1"/>
          <p:nvPr/>
        </p:nvSpPr>
        <p:spPr>
          <a:xfrm>
            <a:off x="8860971" y="1123700"/>
            <a:ext cx="196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ADS5263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重要参数</a:t>
            </a:r>
          </a:p>
        </p:txBody>
      </p:sp>
      <p:pic>
        <p:nvPicPr>
          <p:cNvPr id="34" name="图片 33" descr="电子设备的屏幕&#10;&#10;中度可信度描述已自动生成">
            <a:extLst>
              <a:ext uri="{FF2B5EF4-FFF2-40B4-BE49-F238E27FC236}">
                <a16:creationId xmlns:a16="http://schemas.microsoft.com/office/drawing/2014/main" id="{198104AB-EF36-A812-06D0-9004AE001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35" y="4351974"/>
            <a:ext cx="3341368" cy="2506026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95E1A0CE-2EB0-E0D7-783F-7F98C63FE8FB}"/>
              </a:ext>
            </a:extLst>
          </p:cNvPr>
          <p:cNvSpPr/>
          <p:nvPr/>
        </p:nvSpPr>
        <p:spPr>
          <a:xfrm>
            <a:off x="7848600" y="4996543"/>
            <a:ext cx="2558143" cy="737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BB85BE5D-9EBD-848D-02D2-5740ABA9E24A}"/>
              </a:ext>
            </a:extLst>
          </p:cNvPr>
          <p:cNvCxnSpPr>
            <a:cxnSpLocks/>
          </p:cNvCxnSpPr>
          <p:nvPr/>
        </p:nvCxnSpPr>
        <p:spPr>
          <a:xfrm flipV="1">
            <a:off x="6520543" y="5734300"/>
            <a:ext cx="1328057" cy="3651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B600AF62-7398-6FA6-9862-187651509BA1}"/>
              </a:ext>
            </a:extLst>
          </p:cNvPr>
          <p:cNvSpPr txBox="1"/>
          <p:nvPr/>
        </p:nvSpPr>
        <p:spPr>
          <a:xfrm>
            <a:off x="4125431" y="6099406"/>
            <a:ext cx="34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双通道测试脉冲：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1us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上升沿高斯脉冲。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delay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1.2us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B308CA2-4F6C-4331-33DF-F6247031F939}"/>
              </a:ext>
            </a:extLst>
          </p:cNvPr>
          <p:cNvSpPr/>
          <p:nvPr/>
        </p:nvSpPr>
        <p:spPr>
          <a:xfrm>
            <a:off x="1442583" y="3595129"/>
            <a:ext cx="2558143" cy="737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F4E082B1-0A48-687E-511B-FF237B1948A7}"/>
              </a:ext>
            </a:extLst>
          </p:cNvPr>
          <p:cNvCxnSpPr>
            <a:cxnSpLocks/>
          </p:cNvCxnSpPr>
          <p:nvPr/>
        </p:nvCxnSpPr>
        <p:spPr>
          <a:xfrm flipV="1">
            <a:off x="1785257" y="4351974"/>
            <a:ext cx="283029" cy="13452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72DADB63-9019-A55F-4157-402D57A87D2E}"/>
              </a:ext>
            </a:extLst>
          </p:cNvPr>
          <p:cNvSpPr txBox="1"/>
          <p:nvPr/>
        </p:nvSpPr>
        <p:spPr>
          <a:xfrm>
            <a:off x="1090567" y="5746290"/>
            <a:ext cx="132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4*4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通道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ADC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04336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4"/>
          <p:cNvSpPr/>
          <p:nvPr/>
        </p:nvSpPr>
        <p:spPr>
          <a:xfrm>
            <a:off x="0" y="271193"/>
            <a:ext cx="4699322" cy="676656"/>
          </a:xfrm>
          <a:custGeom>
            <a:avLst/>
            <a:gdLst>
              <a:gd name="connsiteX0" fmla="*/ 0 w 6014720"/>
              <a:gd name="connsiteY0" fmla="*/ 0 h 701040"/>
              <a:gd name="connsiteX1" fmla="*/ 5557520 w 6014720"/>
              <a:gd name="connsiteY1" fmla="*/ 0 h 701040"/>
              <a:gd name="connsiteX2" fmla="*/ 6014720 w 6014720"/>
              <a:gd name="connsiteY2" fmla="*/ 701040 h 701040"/>
              <a:gd name="connsiteX3" fmla="*/ 0 w 6014720"/>
              <a:gd name="connsiteY3" fmla="*/ 701040 h 701040"/>
              <a:gd name="connsiteX4" fmla="*/ 0 w 6014720"/>
              <a:gd name="connsiteY4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4720" h="701040">
                <a:moveTo>
                  <a:pt x="0" y="0"/>
                </a:moveTo>
                <a:lnTo>
                  <a:pt x="5557520" y="0"/>
                </a:lnTo>
                <a:lnTo>
                  <a:pt x="6014720" y="701040"/>
                </a:lnTo>
                <a:lnTo>
                  <a:pt x="0" y="70104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24" idx="3"/>
          </p:cNvCxnSpPr>
          <p:nvPr/>
        </p:nvCxnSpPr>
        <p:spPr>
          <a:xfrm>
            <a:off x="0" y="947849"/>
            <a:ext cx="12192000" cy="0"/>
          </a:xfrm>
          <a:prstGeom prst="line">
            <a:avLst/>
          </a:prstGeom>
          <a:ln w="28575">
            <a:solidFill>
              <a:srgbClr val="3043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328"/>
          <p:cNvSpPr>
            <a:spLocks noEditPoints="1"/>
          </p:cNvSpPr>
          <p:nvPr/>
        </p:nvSpPr>
        <p:spPr bwMode="auto">
          <a:xfrm flipH="1">
            <a:off x="0" y="447044"/>
            <a:ext cx="497209" cy="500806"/>
          </a:xfrm>
          <a:custGeom>
            <a:avLst/>
            <a:gdLst/>
            <a:ahLst/>
            <a:cxnLst>
              <a:cxn ang="0">
                <a:pos x="0" y="127"/>
              </a:cxn>
              <a:cxn ang="0">
                <a:pos x="2" y="129"/>
              </a:cxn>
              <a:cxn ang="0">
                <a:pos x="126" y="129"/>
              </a:cxn>
              <a:cxn ang="0">
                <a:pos x="127" y="129"/>
              </a:cxn>
              <a:cxn ang="0">
                <a:pos x="128" y="128"/>
              </a:cxn>
              <a:cxn ang="0">
                <a:pos x="128" y="128"/>
              </a:cxn>
              <a:cxn ang="0">
                <a:pos x="128" y="128"/>
              </a:cxn>
              <a:cxn ang="0">
                <a:pos x="128" y="127"/>
              </a:cxn>
              <a:cxn ang="0">
                <a:pos x="128" y="127"/>
              </a:cxn>
              <a:cxn ang="0">
                <a:pos x="128" y="127"/>
              </a:cxn>
              <a:cxn ang="0">
                <a:pos x="128" y="126"/>
              </a:cxn>
              <a:cxn ang="0">
                <a:pos x="128" y="126"/>
              </a:cxn>
              <a:cxn ang="0">
                <a:pos x="116" y="87"/>
              </a:cxn>
              <a:cxn ang="0">
                <a:pos x="115" y="87"/>
              </a:cxn>
              <a:cxn ang="0">
                <a:pos x="47" y="18"/>
              </a:cxn>
              <a:cxn ang="0">
                <a:pos x="47" y="18"/>
              </a:cxn>
              <a:cxn ang="0">
                <a:pos x="32" y="3"/>
              </a:cxn>
              <a:cxn ang="0">
                <a:pos x="23" y="3"/>
              </a:cxn>
              <a:cxn ang="0">
                <a:pos x="2" y="24"/>
              </a:cxn>
              <a:cxn ang="0">
                <a:pos x="0" y="28"/>
              </a:cxn>
              <a:cxn ang="0">
                <a:pos x="2" y="33"/>
              </a:cxn>
              <a:cxn ang="0">
                <a:pos x="16" y="47"/>
              </a:cxn>
              <a:cxn ang="0">
                <a:pos x="17" y="48"/>
              </a:cxn>
              <a:cxn ang="0">
                <a:pos x="85" y="116"/>
              </a:cxn>
              <a:cxn ang="0">
                <a:pos x="86" y="117"/>
              </a:cxn>
              <a:cxn ang="0">
                <a:pos x="113" y="125"/>
              </a:cxn>
              <a:cxn ang="0">
                <a:pos x="2" y="125"/>
              </a:cxn>
              <a:cxn ang="0">
                <a:pos x="0" y="127"/>
              </a:cxn>
              <a:cxn ang="0">
                <a:pos x="25" y="42"/>
              </a:cxn>
              <a:cxn ang="0">
                <a:pos x="88" y="104"/>
              </a:cxn>
              <a:cxn ang="0">
                <a:pos x="86" y="112"/>
              </a:cxn>
              <a:cxn ang="0">
                <a:pos x="21" y="46"/>
              </a:cxn>
              <a:cxn ang="0">
                <a:pos x="25" y="42"/>
              </a:cxn>
              <a:cxn ang="0">
                <a:pos x="91" y="101"/>
              </a:cxn>
              <a:cxn ang="0">
                <a:pos x="28" y="39"/>
              </a:cxn>
              <a:cxn ang="0">
                <a:pos x="38" y="29"/>
              </a:cxn>
              <a:cxn ang="0">
                <a:pos x="100" y="92"/>
              </a:cxn>
              <a:cxn ang="0">
                <a:pos x="100" y="101"/>
              </a:cxn>
              <a:cxn ang="0">
                <a:pos x="91" y="101"/>
              </a:cxn>
              <a:cxn ang="0">
                <a:pos x="103" y="89"/>
              </a:cxn>
              <a:cxn ang="0">
                <a:pos x="41" y="26"/>
              </a:cxn>
              <a:cxn ang="0">
                <a:pos x="45" y="22"/>
              </a:cxn>
              <a:cxn ang="0">
                <a:pos x="110" y="87"/>
              </a:cxn>
              <a:cxn ang="0">
                <a:pos x="103" y="89"/>
              </a:cxn>
              <a:cxn ang="0">
                <a:pos x="92" y="105"/>
              </a:cxn>
              <a:cxn ang="0">
                <a:pos x="102" y="105"/>
              </a:cxn>
              <a:cxn ang="0">
                <a:pos x="104" y="103"/>
              </a:cxn>
              <a:cxn ang="0">
                <a:pos x="104" y="92"/>
              </a:cxn>
              <a:cxn ang="0">
                <a:pos x="112" y="90"/>
              </a:cxn>
              <a:cxn ang="0">
                <a:pos x="123" y="124"/>
              </a:cxn>
              <a:cxn ang="0">
                <a:pos x="89" y="114"/>
              </a:cxn>
              <a:cxn ang="0">
                <a:pos x="92" y="105"/>
              </a:cxn>
              <a:cxn ang="0">
                <a:pos x="4" y="28"/>
              </a:cxn>
              <a:cxn ang="0">
                <a:pos x="5" y="27"/>
              </a:cxn>
              <a:cxn ang="0">
                <a:pos x="26" y="6"/>
              </a:cxn>
              <a:cxn ang="0">
                <a:pos x="29" y="6"/>
              </a:cxn>
              <a:cxn ang="0">
                <a:pos x="42" y="19"/>
              </a:cxn>
              <a:cxn ang="0">
                <a:pos x="18" y="43"/>
              </a:cxn>
              <a:cxn ang="0">
                <a:pos x="5" y="30"/>
              </a:cxn>
              <a:cxn ang="0">
                <a:pos x="4" y="28"/>
              </a:cxn>
            </a:cxnLst>
            <a:rect l="0" t="0" r="r" b="b"/>
            <a:pathLst>
              <a:path w="128" h="129">
                <a:moveTo>
                  <a:pt x="0" y="127"/>
                </a:moveTo>
                <a:cubicBezTo>
                  <a:pt x="0" y="128"/>
                  <a:pt x="1" y="129"/>
                  <a:pt x="2" y="129"/>
                </a:cubicBezTo>
                <a:cubicBezTo>
                  <a:pt x="126" y="129"/>
                  <a:pt x="126" y="129"/>
                  <a:pt x="126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7" y="129"/>
                  <a:pt x="128" y="129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8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8" y="127"/>
                  <a:pt x="128" y="127"/>
                  <a:pt x="128" y="126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16" y="87"/>
                  <a:pt x="116" y="87"/>
                  <a:pt x="116" y="87"/>
                </a:cubicBezTo>
                <a:cubicBezTo>
                  <a:pt x="116" y="87"/>
                  <a:pt x="115" y="87"/>
                  <a:pt x="115" y="87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32" y="3"/>
                  <a:pt x="32" y="3"/>
                  <a:pt x="32" y="3"/>
                </a:cubicBezTo>
                <a:cubicBezTo>
                  <a:pt x="29" y="0"/>
                  <a:pt x="25" y="0"/>
                  <a:pt x="23" y="3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5"/>
                  <a:pt x="0" y="27"/>
                  <a:pt x="0" y="28"/>
                </a:cubicBezTo>
                <a:cubicBezTo>
                  <a:pt x="0" y="30"/>
                  <a:pt x="1" y="31"/>
                  <a:pt x="2" y="33"/>
                </a:cubicBezTo>
                <a:cubicBezTo>
                  <a:pt x="16" y="47"/>
                  <a:pt x="16" y="47"/>
                  <a:pt x="16" y="47"/>
                </a:cubicBezTo>
                <a:cubicBezTo>
                  <a:pt x="17" y="47"/>
                  <a:pt x="17" y="47"/>
                  <a:pt x="17" y="48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5" y="117"/>
                  <a:pt x="86" y="117"/>
                  <a:pt x="86" y="117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2" y="125"/>
                  <a:pt x="2" y="125"/>
                  <a:pt x="2" y="125"/>
                </a:cubicBezTo>
                <a:cubicBezTo>
                  <a:pt x="1" y="125"/>
                  <a:pt x="0" y="126"/>
                  <a:pt x="0" y="127"/>
                </a:cubicBezTo>
                <a:close/>
                <a:moveTo>
                  <a:pt x="25" y="42"/>
                </a:moveTo>
                <a:cubicBezTo>
                  <a:pt x="88" y="104"/>
                  <a:pt x="88" y="104"/>
                  <a:pt x="88" y="104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21" y="46"/>
                  <a:pt x="21" y="46"/>
                  <a:pt x="21" y="46"/>
                </a:cubicBezTo>
                <a:lnTo>
                  <a:pt x="25" y="42"/>
                </a:lnTo>
                <a:close/>
                <a:moveTo>
                  <a:pt x="91" y="101"/>
                </a:moveTo>
                <a:cubicBezTo>
                  <a:pt x="28" y="39"/>
                  <a:pt x="28" y="39"/>
                  <a:pt x="28" y="39"/>
                </a:cubicBezTo>
                <a:cubicBezTo>
                  <a:pt x="38" y="29"/>
                  <a:pt x="38" y="29"/>
                  <a:pt x="38" y="29"/>
                </a:cubicBezTo>
                <a:cubicBezTo>
                  <a:pt x="100" y="92"/>
                  <a:pt x="100" y="92"/>
                  <a:pt x="100" y="92"/>
                </a:cubicBezTo>
                <a:cubicBezTo>
                  <a:pt x="100" y="101"/>
                  <a:pt x="100" y="101"/>
                  <a:pt x="100" y="101"/>
                </a:cubicBezTo>
                <a:lnTo>
                  <a:pt x="91" y="101"/>
                </a:lnTo>
                <a:close/>
                <a:moveTo>
                  <a:pt x="103" y="89"/>
                </a:moveTo>
                <a:cubicBezTo>
                  <a:pt x="41" y="26"/>
                  <a:pt x="41" y="26"/>
                  <a:pt x="41" y="26"/>
                </a:cubicBezTo>
                <a:cubicBezTo>
                  <a:pt x="45" y="22"/>
                  <a:pt x="45" y="22"/>
                  <a:pt x="45" y="22"/>
                </a:cubicBezTo>
                <a:cubicBezTo>
                  <a:pt x="110" y="87"/>
                  <a:pt x="110" y="87"/>
                  <a:pt x="110" y="87"/>
                </a:cubicBezTo>
                <a:lnTo>
                  <a:pt x="103" y="89"/>
                </a:lnTo>
                <a:close/>
                <a:moveTo>
                  <a:pt x="92" y="105"/>
                </a:moveTo>
                <a:cubicBezTo>
                  <a:pt x="102" y="105"/>
                  <a:pt x="102" y="105"/>
                  <a:pt x="102" y="105"/>
                </a:cubicBezTo>
                <a:cubicBezTo>
                  <a:pt x="104" y="105"/>
                  <a:pt x="104" y="104"/>
                  <a:pt x="104" y="103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89" y="114"/>
                  <a:pt x="89" y="114"/>
                  <a:pt x="89" y="114"/>
                </a:cubicBezTo>
                <a:lnTo>
                  <a:pt x="92" y="105"/>
                </a:lnTo>
                <a:close/>
                <a:moveTo>
                  <a:pt x="4" y="28"/>
                </a:moveTo>
                <a:cubicBezTo>
                  <a:pt x="4" y="28"/>
                  <a:pt x="4" y="27"/>
                  <a:pt x="5" y="2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5"/>
                  <a:pt x="28" y="5"/>
                  <a:pt x="29" y="6"/>
                </a:cubicBezTo>
                <a:cubicBezTo>
                  <a:pt x="42" y="19"/>
                  <a:pt x="42" y="19"/>
                  <a:pt x="42" y="19"/>
                </a:cubicBezTo>
                <a:cubicBezTo>
                  <a:pt x="18" y="43"/>
                  <a:pt x="18" y="43"/>
                  <a:pt x="18" y="43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29"/>
                  <a:pt x="4" y="29"/>
                  <a:pt x="4" y="28"/>
                </a:cubicBezTo>
                <a:close/>
              </a:path>
            </a:pathLst>
          </a:custGeom>
          <a:solidFill>
            <a:srgbClr val="324270"/>
          </a:solidFill>
          <a:ln w="12700">
            <a:noFill/>
            <a:rou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" name="TextBox 7"/>
          <p:cNvSpPr txBox="1"/>
          <p:nvPr/>
        </p:nvSpPr>
        <p:spPr>
          <a:xfrm>
            <a:off x="861966" y="358138"/>
            <a:ext cx="639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Muon</a:t>
            </a:r>
            <a:r>
              <a:rPr lang="zh-CN" altLang="en-US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探测器前端电子学</a:t>
            </a:r>
            <a:r>
              <a:rPr lang="en-US" altLang="zh-CN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—ADC</a:t>
            </a:r>
            <a:r>
              <a:rPr lang="zh-CN" altLang="en-US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采集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91C1A5-2D17-6292-3213-1639480CDFC4}"/>
              </a:ext>
            </a:extLst>
          </p:cNvPr>
          <p:cNvSpPr txBox="1"/>
          <p:nvPr/>
        </p:nvSpPr>
        <p:spPr>
          <a:xfrm>
            <a:off x="433920" y="1123700"/>
            <a:ext cx="196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采样结果图</a:t>
            </a:r>
          </a:p>
        </p:txBody>
      </p:sp>
      <p:sp>
        <p:nvSpPr>
          <p:cNvPr id="10" name="AutoShape 2" descr="IMG_8096.HEIC">
            <a:extLst>
              <a:ext uri="{FF2B5EF4-FFF2-40B4-BE49-F238E27FC236}">
                <a16:creationId xmlns:a16="http://schemas.microsoft.com/office/drawing/2014/main" id="{92EFBF77-42EB-DC03-4DA6-621D337FB9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100943" cy="21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" name="图片 15" descr="电脑游戏截图&#10;&#10;描述已自动生成">
            <a:extLst>
              <a:ext uri="{FF2B5EF4-FFF2-40B4-BE49-F238E27FC236}">
                <a16:creationId xmlns:a16="http://schemas.microsoft.com/office/drawing/2014/main" id="{3504927A-21BA-A60D-39EA-52AB5CED5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4" y="1558014"/>
            <a:ext cx="3262550" cy="24489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93F261C-78CE-1CC8-D630-2879A2E56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8" y="4380320"/>
            <a:ext cx="3301116" cy="2448965"/>
          </a:xfrm>
          <a:prstGeom prst="rect">
            <a:avLst/>
          </a:prstGeom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B44DE8B6-5D21-75CD-C127-09E69709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83" y="1081951"/>
            <a:ext cx="3217427" cy="28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D027C8D-F3C0-0D87-9160-CF70A5F9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84" y="3986893"/>
            <a:ext cx="3217427" cy="28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B0C63DA3-A866-8149-6F2F-14AA2441E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2" y="2114210"/>
            <a:ext cx="3707284" cy="330823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8712403-7649-7A90-BB7F-8EDD7D72CDEC}"/>
              </a:ext>
            </a:extLst>
          </p:cNvPr>
          <p:cNvSpPr txBox="1"/>
          <p:nvPr/>
        </p:nvSpPr>
        <p:spPr>
          <a:xfrm>
            <a:off x="8817429" y="5572684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采样单个脉冲示意图</a:t>
            </a:r>
          </a:p>
        </p:txBody>
      </p:sp>
    </p:spTree>
    <p:extLst>
      <p:ext uri="{BB962C8B-B14F-4D97-AF65-F5344CB8AC3E}">
        <p14:creationId xmlns:p14="http://schemas.microsoft.com/office/powerpoint/2010/main" val="417611269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4"/>
          <p:cNvSpPr/>
          <p:nvPr/>
        </p:nvSpPr>
        <p:spPr>
          <a:xfrm>
            <a:off x="0" y="271193"/>
            <a:ext cx="4699322" cy="676656"/>
          </a:xfrm>
          <a:custGeom>
            <a:avLst/>
            <a:gdLst>
              <a:gd name="connsiteX0" fmla="*/ 0 w 6014720"/>
              <a:gd name="connsiteY0" fmla="*/ 0 h 701040"/>
              <a:gd name="connsiteX1" fmla="*/ 5557520 w 6014720"/>
              <a:gd name="connsiteY1" fmla="*/ 0 h 701040"/>
              <a:gd name="connsiteX2" fmla="*/ 6014720 w 6014720"/>
              <a:gd name="connsiteY2" fmla="*/ 701040 h 701040"/>
              <a:gd name="connsiteX3" fmla="*/ 0 w 6014720"/>
              <a:gd name="connsiteY3" fmla="*/ 701040 h 701040"/>
              <a:gd name="connsiteX4" fmla="*/ 0 w 6014720"/>
              <a:gd name="connsiteY4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4720" h="701040">
                <a:moveTo>
                  <a:pt x="0" y="0"/>
                </a:moveTo>
                <a:lnTo>
                  <a:pt x="5557520" y="0"/>
                </a:lnTo>
                <a:lnTo>
                  <a:pt x="6014720" y="701040"/>
                </a:lnTo>
                <a:lnTo>
                  <a:pt x="0" y="70104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24" idx="3"/>
          </p:cNvCxnSpPr>
          <p:nvPr/>
        </p:nvCxnSpPr>
        <p:spPr>
          <a:xfrm>
            <a:off x="0" y="947849"/>
            <a:ext cx="12192000" cy="0"/>
          </a:xfrm>
          <a:prstGeom prst="line">
            <a:avLst/>
          </a:prstGeom>
          <a:ln w="28575">
            <a:solidFill>
              <a:srgbClr val="3043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328"/>
          <p:cNvSpPr>
            <a:spLocks noEditPoints="1"/>
          </p:cNvSpPr>
          <p:nvPr/>
        </p:nvSpPr>
        <p:spPr bwMode="auto">
          <a:xfrm flipH="1">
            <a:off x="0" y="447044"/>
            <a:ext cx="497209" cy="500806"/>
          </a:xfrm>
          <a:custGeom>
            <a:avLst/>
            <a:gdLst/>
            <a:ahLst/>
            <a:cxnLst>
              <a:cxn ang="0">
                <a:pos x="0" y="127"/>
              </a:cxn>
              <a:cxn ang="0">
                <a:pos x="2" y="129"/>
              </a:cxn>
              <a:cxn ang="0">
                <a:pos x="126" y="129"/>
              </a:cxn>
              <a:cxn ang="0">
                <a:pos x="127" y="129"/>
              </a:cxn>
              <a:cxn ang="0">
                <a:pos x="128" y="128"/>
              </a:cxn>
              <a:cxn ang="0">
                <a:pos x="128" y="128"/>
              </a:cxn>
              <a:cxn ang="0">
                <a:pos x="128" y="128"/>
              </a:cxn>
              <a:cxn ang="0">
                <a:pos x="128" y="127"/>
              </a:cxn>
              <a:cxn ang="0">
                <a:pos x="128" y="127"/>
              </a:cxn>
              <a:cxn ang="0">
                <a:pos x="128" y="127"/>
              </a:cxn>
              <a:cxn ang="0">
                <a:pos x="128" y="126"/>
              </a:cxn>
              <a:cxn ang="0">
                <a:pos x="128" y="126"/>
              </a:cxn>
              <a:cxn ang="0">
                <a:pos x="116" y="87"/>
              </a:cxn>
              <a:cxn ang="0">
                <a:pos x="115" y="87"/>
              </a:cxn>
              <a:cxn ang="0">
                <a:pos x="47" y="18"/>
              </a:cxn>
              <a:cxn ang="0">
                <a:pos x="47" y="18"/>
              </a:cxn>
              <a:cxn ang="0">
                <a:pos x="32" y="3"/>
              </a:cxn>
              <a:cxn ang="0">
                <a:pos x="23" y="3"/>
              </a:cxn>
              <a:cxn ang="0">
                <a:pos x="2" y="24"/>
              </a:cxn>
              <a:cxn ang="0">
                <a:pos x="0" y="28"/>
              </a:cxn>
              <a:cxn ang="0">
                <a:pos x="2" y="33"/>
              </a:cxn>
              <a:cxn ang="0">
                <a:pos x="16" y="47"/>
              </a:cxn>
              <a:cxn ang="0">
                <a:pos x="17" y="48"/>
              </a:cxn>
              <a:cxn ang="0">
                <a:pos x="85" y="116"/>
              </a:cxn>
              <a:cxn ang="0">
                <a:pos x="86" y="117"/>
              </a:cxn>
              <a:cxn ang="0">
                <a:pos x="113" y="125"/>
              </a:cxn>
              <a:cxn ang="0">
                <a:pos x="2" y="125"/>
              </a:cxn>
              <a:cxn ang="0">
                <a:pos x="0" y="127"/>
              </a:cxn>
              <a:cxn ang="0">
                <a:pos x="25" y="42"/>
              </a:cxn>
              <a:cxn ang="0">
                <a:pos x="88" y="104"/>
              </a:cxn>
              <a:cxn ang="0">
                <a:pos x="86" y="112"/>
              </a:cxn>
              <a:cxn ang="0">
                <a:pos x="21" y="46"/>
              </a:cxn>
              <a:cxn ang="0">
                <a:pos x="25" y="42"/>
              </a:cxn>
              <a:cxn ang="0">
                <a:pos x="91" y="101"/>
              </a:cxn>
              <a:cxn ang="0">
                <a:pos x="28" y="39"/>
              </a:cxn>
              <a:cxn ang="0">
                <a:pos x="38" y="29"/>
              </a:cxn>
              <a:cxn ang="0">
                <a:pos x="100" y="92"/>
              </a:cxn>
              <a:cxn ang="0">
                <a:pos x="100" y="101"/>
              </a:cxn>
              <a:cxn ang="0">
                <a:pos x="91" y="101"/>
              </a:cxn>
              <a:cxn ang="0">
                <a:pos x="103" y="89"/>
              </a:cxn>
              <a:cxn ang="0">
                <a:pos x="41" y="26"/>
              </a:cxn>
              <a:cxn ang="0">
                <a:pos x="45" y="22"/>
              </a:cxn>
              <a:cxn ang="0">
                <a:pos x="110" y="87"/>
              </a:cxn>
              <a:cxn ang="0">
                <a:pos x="103" y="89"/>
              </a:cxn>
              <a:cxn ang="0">
                <a:pos x="92" y="105"/>
              </a:cxn>
              <a:cxn ang="0">
                <a:pos x="102" y="105"/>
              </a:cxn>
              <a:cxn ang="0">
                <a:pos x="104" y="103"/>
              </a:cxn>
              <a:cxn ang="0">
                <a:pos x="104" y="92"/>
              </a:cxn>
              <a:cxn ang="0">
                <a:pos x="112" y="90"/>
              </a:cxn>
              <a:cxn ang="0">
                <a:pos x="123" y="124"/>
              </a:cxn>
              <a:cxn ang="0">
                <a:pos x="89" y="114"/>
              </a:cxn>
              <a:cxn ang="0">
                <a:pos x="92" y="105"/>
              </a:cxn>
              <a:cxn ang="0">
                <a:pos x="4" y="28"/>
              </a:cxn>
              <a:cxn ang="0">
                <a:pos x="5" y="27"/>
              </a:cxn>
              <a:cxn ang="0">
                <a:pos x="26" y="6"/>
              </a:cxn>
              <a:cxn ang="0">
                <a:pos x="29" y="6"/>
              </a:cxn>
              <a:cxn ang="0">
                <a:pos x="42" y="19"/>
              </a:cxn>
              <a:cxn ang="0">
                <a:pos x="18" y="43"/>
              </a:cxn>
              <a:cxn ang="0">
                <a:pos x="5" y="30"/>
              </a:cxn>
              <a:cxn ang="0">
                <a:pos x="4" y="28"/>
              </a:cxn>
            </a:cxnLst>
            <a:rect l="0" t="0" r="r" b="b"/>
            <a:pathLst>
              <a:path w="128" h="129">
                <a:moveTo>
                  <a:pt x="0" y="127"/>
                </a:moveTo>
                <a:cubicBezTo>
                  <a:pt x="0" y="128"/>
                  <a:pt x="1" y="129"/>
                  <a:pt x="2" y="129"/>
                </a:cubicBezTo>
                <a:cubicBezTo>
                  <a:pt x="126" y="129"/>
                  <a:pt x="126" y="129"/>
                  <a:pt x="126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7" y="129"/>
                  <a:pt x="128" y="129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8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8" y="127"/>
                  <a:pt x="128" y="127"/>
                  <a:pt x="128" y="126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16" y="87"/>
                  <a:pt x="116" y="87"/>
                  <a:pt x="116" y="87"/>
                </a:cubicBezTo>
                <a:cubicBezTo>
                  <a:pt x="116" y="87"/>
                  <a:pt x="115" y="87"/>
                  <a:pt x="115" y="87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32" y="3"/>
                  <a:pt x="32" y="3"/>
                  <a:pt x="32" y="3"/>
                </a:cubicBezTo>
                <a:cubicBezTo>
                  <a:pt x="29" y="0"/>
                  <a:pt x="25" y="0"/>
                  <a:pt x="23" y="3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5"/>
                  <a:pt x="0" y="27"/>
                  <a:pt x="0" y="28"/>
                </a:cubicBezTo>
                <a:cubicBezTo>
                  <a:pt x="0" y="30"/>
                  <a:pt x="1" y="31"/>
                  <a:pt x="2" y="33"/>
                </a:cubicBezTo>
                <a:cubicBezTo>
                  <a:pt x="16" y="47"/>
                  <a:pt x="16" y="47"/>
                  <a:pt x="16" y="47"/>
                </a:cubicBezTo>
                <a:cubicBezTo>
                  <a:pt x="17" y="47"/>
                  <a:pt x="17" y="47"/>
                  <a:pt x="17" y="48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5" y="117"/>
                  <a:pt x="86" y="117"/>
                  <a:pt x="86" y="117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2" y="125"/>
                  <a:pt x="2" y="125"/>
                  <a:pt x="2" y="125"/>
                </a:cubicBezTo>
                <a:cubicBezTo>
                  <a:pt x="1" y="125"/>
                  <a:pt x="0" y="126"/>
                  <a:pt x="0" y="127"/>
                </a:cubicBezTo>
                <a:close/>
                <a:moveTo>
                  <a:pt x="25" y="42"/>
                </a:moveTo>
                <a:cubicBezTo>
                  <a:pt x="88" y="104"/>
                  <a:pt x="88" y="104"/>
                  <a:pt x="88" y="104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21" y="46"/>
                  <a:pt x="21" y="46"/>
                  <a:pt x="21" y="46"/>
                </a:cubicBezTo>
                <a:lnTo>
                  <a:pt x="25" y="42"/>
                </a:lnTo>
                <a:close/>
                <a:moveTo>
                  <a:pt x="91" y="101"/>
                </a:moveTo>
                <a:cubicBezTo>
                  <a:pt x="28" y="39"/>
                  <a:pt x="28" y="39"/>
                  <a:pt x="28" y="39"/>
                </a:cubicBezTo>
                <a:cubicBezTo>
                  <a:pt x="38" y="29"/>
                  <a:pt x="38" y="29"/>
                  <a:pt x="38" y="29"/>
                </a:cubicBezTo>
                <a:cubicBezTo>
                  <a:pt x="100" y="92"/>
                  <a:pt x="100" y="92"/>
                  <a:pt x="100" y="92"/>
                </a:cubicBezTo>
                <a:cubicBezTo>
                  <a:pt x="100" y="101"/>
                  <a:pt x="100" y="101"/>
                  <a:pt x="100" y="101"/>
                </a:cubicBezTo>
                <a:lnTo>
                  <a:pt x="91" y="101"/>
                </a:lnTo>
                <a:close/>
                <a:moveTo>
                  <a:pt x="103" y="89"/>
                </a:moveTo>
                <a:cubicBezTo>
                  <a:pt x="41" y="26"/>
                  <a:pt x="41" y="26"/>
                  <a:pt x="41" y="26"/>
                </a:cubicBezTo>
                <a:cubicBezTo>
                  <a:pt x="45" y="22"/>
                  <a:pt x="45" y="22"/>
                  <a:pt x="45" y="22"/>
                </a:cubicBezTo>
                <a:cubicBezTo>
                  <a:pt x="110" y="87"/>
                  <a:pt x="110" y="87"/>
                  <a:pt x="110" y="87"/>
                </a:cubicBezTo>
                <a:lnTo>
                  <a:pt x="103" y="89"/>
                </a:lnTo>
                <a:close/>
                <a:moveTo>
                  <a:pt x="92" y="105"/>
                </a:moveTo>
                <a:cubicBezTo>
                  <a:pt x="102" y="105"/>
                  <a:pt x="102" y="105"/>
                  <a:pt x="102" y="105"/>
                </a:cubicBezTo>
                <a:cubicBezTo>
                  <a:pt x="104" y="105"/>
                  <a:pt x="104" y="104"/>
                  <a:pt x="104" y="103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89" y="114"/>
                  <a:pt x="89" y="114"/>
                  <a:pt x="89" y="114"/>
                </a:cubicBezTo>
                <a:lnTo>
                  <a:pt x="92" y="105"/>
                </a:lnTo>
                <a:close/>
                <a:moveTo>
                  <a:pt x="4" y="28"/>
                </a:moveTo>
                <a:cubicBezTo>
                  <a:pt x="4" y="28"/>
                  <a:pt x="4" y="27"/>
                  <a:pt x="5" y="2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5"/>
                  <a:pt x="28" y="5"/>
                  <a:pt x="29" y="6"/>
                </a:cubicBezTo>
                <a:cubicBezTo>
                  <a:pt x="42" y="19"/>
                  <a:pt x="42" y="19"/>
                  <a:pt x="42" y="19"/>
                </a:cubicBezTo>
                <a:cubicBezTo>
                  <a:pt x="18" y="43"/>
                  <a:pt x="18" y="43"/>
                  <a:pt x="18" y="43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29"/>
                  <a:pt x="4" y="29"/>
                  <a:pt x="4" y="28"/>
                </a:cubicBezTo>
                <a:close/>
              </a:path>
            </a:pathLst>
          </a:custGeom>
          <a:solidFill>
            <a:srgbClr val="324270"/>
          </a:solidFill>
          <a:ln w="12700">
            <a:noFill/>
            <a:rou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" name="TextBox 7"/>
          <p:cNvSpPr txBox="1"/>
          <p:nvPr/>
        </p:nvSpPr>
        <p:spPr>
          <a:xfrm>
            <a:off x="861966" y="358138"/>
            <a:ext cx="639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Muon</a:t>
            </a:r>
            <a:r>
              <a:rPr lang="zh-CN" altLang="en-US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探测器前端电子学</a:t>
            </a:r>
            <a:r>
              <a:rPr lang="en-US" altLang="zh-CN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—ADC</a:t>
            </a:r>
            <a:r>
              <a:rPr lang="zh-CN" altLang="en-US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采集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91C1A5-2D17-6292-3213-1639480CDFC4}"/>
              </a:ext>
            </a:extLst>
          </p:cNvPr>
          <p:cNvSpPr txBox="1"/>
          <p:nvPr/>
        </p:nvSpPr>
        <p:spPr>
          <a:xfrm>
            <a:off x="433920" y="1123700"/>
            <a:ext cx="196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采样结果图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2655F92-84D6-A31E-BEDF-47A32D53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" y="4507250"/>
            <a:ext cx="3757846" cy="220112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18874B5-9A92-78D6-A37C-2DAF9D3F9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0605"/>
            <a:ext cx="3777129" cy="2339072"/>
          </a:xfrm>
          <a:prstGeom prst="rect">
            <a:avLst/>
          </a:prstGeom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3CBADBE-7938-1848-773A-FBAB7293A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86" y="2429208"/>
            <a:ext cx="4096842" cy="36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F5A23B3-9009-E527-926E-006677D54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00" y="2429208"/>
            <a:ext cx="4292864" cy="38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6825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表, 直方图&#10;&#10;描述已自动生成">
            <a:extLst>
              <a:ext uri="{FF2B5EF4-FFF2-40B4-BE49-F238E27FC236}">
                <a16:creationId xmlns:a16="http://schemas.microsoft.com/office/drawing/2014/main" id="{0D5CBC35-DCF7-D90F-8D08-A65392439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15" y="3631748"/>
            <a:ext cx="3668869" cy="3273956"/>
          </a:xfrm>
          <a:prstGeom prst="rect">
            <a:avLst/>
          </a:prstGeom>
        </p:spPr>
      </p:pic>
      <p:sp>
        <p:nvSpPr>
          <p:cNvPr id="24" name="矩形 4"/>
          <p:cNvSpPr/>
          <p:nvPr/>
        </p:nvSpPr>
        <p:spPr>
          <a:xfrm>
            <a:off x="0" y="271193"/>
            <a:ext cx="4699322" cy="676656"/>
          </a:xfrm>
          <a:custGeom>
            <a:avLst/>
            <a:gdLst>
              <a:gd name="connsiteX0" fmla="*/ 0 w 6014720"/>
              <a:gd name="connsiteY0" fmla="*/ 0 h 701040"/>
              <a:gd name="connsiteX1" fmla="*/ 5557520 w 6014720"/>
              <a:gd name="connsiteY1" fmla="*/ 0 h 701040"/>
              <a:gd name="connsiteX2" fmla="*/ 6014720 w 6014720"/>
              <a:gd name="connsiteY2" fmla="*/ 701040 h 701040"/>
              <a:gd name="connsiteX3" fmla="*/ 0 w 6014720"/>
              <a:gd name="connsiteY3" fmla="*/ 701040 h 701040"/>
              <a:gd name="connsiteX4" fmla="*/ 0 w 6014720"/>
              <a:gd name="connsiteY4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4720" h="701040">
                <a:moveTo>
                  <a:pt x="0" y="0"/>
                </a:moveTo>
                <a:lnTo>
                  <a:pt x="5557520" y="0"/>
                </a:lnTo>
                <a:lnTo>
                  <a:pt x="6014720" y="701040"/>
                </a:lnTo>
                <a:lnTo>
                  <a:pt x="0" y="70104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24" idx="3"/>
          </p:cNvCxnSpPr>
          <p:nvPr/>
        </p:nvCxnSpPr>
        <p:spPr>
          <a:xfrm>
            <a:off x="0" y="947849"/>
            <a:ext cx="12192000" cy="0"/>
          </a:xfrm>
          <a:prstGeom prst="line">
            <a:avLst/>
          </a:prstGeom>
          <a:ln w="28575">
            <a:solidFill>
              <a:srgbClr val="3043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328"/>
          <p:cNvSpPr>
            <a:spLocks noEditPoints="1"/>
          </p:cNvSpPr>
          <p:nvPr/>
        </p:nvSpPr>
        <p:spPr bwMode="auto">
          <a:xfrm flipH="1">
            <a:off x="0" y="447044"/>
            <a:ext cx="497209" cy="500806"/>
          </a:xfrm>
          <a:custGeom>
            <a:avLst/>
            <a:gdLst/>
            <a:ahLst/>
            <a:cxnLst>
              <a:cxn ang="0">
                <a:pos x="0" y="127"/>
              </a:cxn>
              <a:cxn ang="0">
                <a:pos x="2" y="129"/>
              </a:cxn>
              <a:cxn ang="0">
                <a:pos x="126" y="129"/>
              </a:cxn>
              <a:cxn ang="0">
                <a:pos x="127" y="129"/>
              </a:cxn>
              <a:cxn ang="0">
                <a:pos x="128" y="128"/>
              </a:cxn>
              <a:cxn ang="0">
                <a:pos x="128" y="128"/>
              </a:cxn>
              <a:cxn ang="0">
                <a:pos x="128" y="128"/>
              </a:cxn>
              <a:cxn ang="0">
                <a:pos x="128" y="127"/>
              </a:cxn>
              <a:cxn ang="0">
                <a:pos x="128" y="127"/>
              </a:cxn>
              <a:cxn ang="0">
                <a:pos x="128" y="127"/>
              </a:cxn>
              <a:cxn ang="0">
                <a:pos x="128" y="126"/>
              </a:cxn>
              <a:cxn ang="0">
                <a:pos x="128" y="126"/>
              </a:cxn>
              <a:cxn ang="0">
                <a:pos x="116" y="87"/>
              </a:cxn>
              <a:cxn ang="0">
                <a:pos x="115" y="87"/>
              </a:cxn>
              <a:cxn ang="0">
                <a:pos x="47" y="18"/>
              </a:cxn>
              <a:cxn ang="0">
                <a:pos x="47" y="18"/>
              </a:cxn>
              <a:cxn ang="0">
                <a:pos x="32" y="3"/>
              </a:cxn>
              <a:cxn ang="0">
                <a:pos x="23" y="3"/>
              </a:cxn>
              <a:cxn ang="0">
                <a:pos x="2" y="24"/>
              </a:cxn>
              <a:cxn ang="0">
                <a:pos x="0" y="28"/>
              </a:cxn>
              <a:cxn ang="0">
                <a:pos x="2" y="33"/>
              </a:cxn>
              <a:cxn ang="0">
                <a:pos x="16" y="47"/>
              </a:cxn>
              <a:cxn ang="0">
                <a:pos x="17" y="48"/>
              </a:cxn>
              <a:cxn ang="0">
                <a:pos x="85" y="116"/>
              </a:cxn>
              <a:cxn ang="0">
                <a:pos x="86" y="117"/>
              </a:cxn>
              <a:cxn ang="0">
                <a:pos x="113" y="125"/>
              </a:cxn>
              <a:cxn ang="0">
                <a:pos x="2" y="125"/>
              </a:cxn>
              <a:cxn ang="0">
                <a:pos x="0" y="127"/>
              </a:cxn>
              <a:cxn ang="0">
                <a:pos x="25" y="42"/>
              </a:cxn>
              <a:cxn ang="0">
                <a:pos x="88" y="104"/>
              </a:cxn>
              <a:cxn ang="0">
                <a:pos x="86" y="112"/>
              </a:cxn>
              <a:cxn ang="0">
                <a:pos x="21" y="46"/>
              </a:cxn>
              <a:cxn ang="0">
                <a:pos x="25" y="42"/>
              </a:cxn>
              <a:cxn ang="0">
                <a:pos x="91" y="101"/>
              </a:cxn>
              <a:cxn ang="0">
                <a:pos x="28" y="39"/>
              </a:cxn>
              <a:cxn ang="0">
                <a:pos x="38" y="29"/>
              </a:cxn>
              <a:cxn ang="0">
                <a:pos x="100" y="92"/>
              </a:cxn>
              <a:cxn ang="0">
                <a:pos x="100" y="101"/>
              </a:cxn>
              <a:cxn ang="0">
                <a:pos x="91" y="101"/>
              </a:cxn>
              <a:cxn ang="0">
                <a:pos x="103" y="89"/>
              </a:cxn>
              <a:cxn ang="0">
                <a:pos x="41" y="26"/>
              </a:cxn>
              <a:cxn ang="0">
                <a:pos x="45" y="22"/>
              </a:cxn>
              <a:cxn ang="0">
                <a:pos x="110" y="87"/>
              </a:cxn>
              <a:cxn ang="0">
                <a:pos x="103" y="89"/>
              </a:cxn>
              <a:cxn ang="0">
                <a:pos x="92" y="105"/>
              </a:cxn>
              <a:cxn ang="0">
                <a:pos x="102" y="105"/>
              </a:cxn>
              <a:cxn ang="0">
                <a:pos x="104" y="103"/>
              </a:cxn>
              <a:cxn ang="0">
                <a:pos x="104" y="92"/>
              </a:cxn>
              <a:cxn ang="0">
                <a:pos x="112" y="90"/>
              </a:cxn>
              <a:cxn ang="0">
                <a:pos x="123" y="124"/>
              </a:cxn>
              <a:cxn ang="0">
                <a:pos x="89" y="114"/>
              </a:cxn>
              <a:cxn ang="0">
                <a:pos x="92" y="105"/>
              </a:cxn>
              <a:cxn ang="0">
                <a:pos x="4" y="28"/>
              </a:cxn>
              <a:cxn ang="0">
                <a:pos x="5" y="27"/>
              </a:cxn>
              <a:cxn ang="0">
                <a:pos x="26" y="6"/>
              </a:cxn>
              <a:cxn ang="0">
                <a:pos x="29" y="6"/>
              </a:cxn>
              <a:cxn ang="0">
                <a:pos x="42" y="19"/>
              </a:cxn>
              <a:cxn ang="0">
                <a:pos x="18" y="43"/>
              </a:cxn>
              <a:cxn ang="0">
                <a:pos x="5" y="30"/>
              </a:cxn>
              <a:cxn ang="0">
                <a:pos x="4" y="28"/>
              </a:cxn>
            </a:cxnLst>
            <a:rect l="0" t="0" r="r" b="b"/>
            <a:pathLst>
              <a:path w="128" h="129">
                <a:moveTo>
                  <a:pt x="0" y="127"/>
                </a:moveTo>
                <a:cubicBezTo>
                  <a:pt x="0" y="128"/>
                  <a:pt x="1" y="129"/>
                  <a:pt x="2" y="129"/>
                </a:cubicBezTo>
                <a:cubicBezTo>
                  <a:pt x="126" y="129"/>
                  <a:pt x="126" y="129"/>
                  <a:pt x="126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7" y="129"/>
                  <a:pt x="128" y="129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8"/>
                  <a:pt x="128" y="128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8" y="127"/>
                  <a:pt x="128" y="127"/>
                  <a:pt x="128" y="126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16" y="87"/>
                  <a:pt x="116" y="87"/>
                  <a:pt x="116" y="87"/>
                </a:cubicBezTo>
                <a:cubicBezTo>
                  <a:pt x="116" y="87"/>
                  <a:pt x="115" y="87"/>
                  <a:pt x="115" y="87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32" y="3"/>
                  <a:pt x="32" y="3"/>
                  <a:pt x="32" y="3"/>
                </a:cubicBezTo>
                <a:cubicBezTo>
                  <a:pt x="29" y="0"/>
                  <a:pt x="25" y="0"/>
                  <a:pt x="23" y="3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5"/>
                  <a:pt x="0" y="27"/>
                  <a:pt x="0" y="28"/>
                </a:cubicBezTo>
                <a:cubicBezTo>
                  <a:pt x="0" y="30"/>
                  <a:pt x="1" y="31"/>
                  <a:pt x="2" y="33"/>
                </a:cubicBezTo>
                <a:cubicBezTo>
                  <a:pt x="16" y="47"/>
                  <a:pt x="16" y="47"/>
                  <a:pt x="16" y="47"/>
                </a:cubicBezTo>
                <a:cubicBezTo>
                  <a:pt x="17" y="47"/>
                  <a:pt x="17" y="47"/>
                  <a:pt x="17" y="48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85" y="117"/>
                  <a:pt x="86" y="117"/>
                  <a:pt x="86" y="117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2" y="125"/>
                  <a:pt x="2" y="125"/>
                  <a:pt x="2" y="125"/>
                </a:cubicBezTo>
                <a:cubicBezTo>
                  <a:pt x="1" y="125"/>
                  <a:pt x="0" y="126"/>
                  <a:pt x="0" y="127"/>
                </a:cubicBezTo>
                <a:close/>
                <a:moveTo>
                  <a:pt x="25" y="42"/>
                </a:moveTo>
                <a:cubicBezTo>
                  <a:pt x="88" y="104"/>
                  <a:pt x="88" y="104"/>
                  <a:pt x="88" y="104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21" y="46"/>
                  <a:pt x="21" y="46"/>
                  <a:pt x="21" y="46"/>
                </a:cubicBezTo>
                <a:lnTo>
                  <a:pt x="25" y="42"/>
                </a:lnTo>
                <a:close/>
                <a:moveTo>
                  <a:pt x="91" y="101"/>
                </a:moveTo>
                <a:cubicBezTo>
                  <a:pt x="28" y="39"/>
                  <a:pt x="28" y="39"/>
                  <a:pt x="28" y="39"/>
                </a:cubicBezTo>
                <a:cubicBezTo>
                  <a:pt x="38" y="29"/>
                  <a:pt x="38" y="29"/>
                  <a:pt x="38" y="29"/>
                </a:cubicBezTo>
                <a:cubicBezTo>
                  <a:pt x="100" y="92"/>
                  <a:pt x="100" y="92"/>
                  <a:pt x="100" y="92"/>
                </a:cubicBezTo>
                <a:cubicBezTo>
                  <a:pt x="100" y="101"/>
                  <a:pt x="100" y="101"/>
                  <a:pt x="100" y="101"/>
                </a:cubicBezTo>
                <a:lnTo>
                  <a:pt x="91" y="101"/>
                </a:lnTo>
                <a:close/>
                <a:moveTo>
                  <a:pt x="103" y="89"/>
                </a:moveTo>
                <a:cubicBezTo>
                  <a:pt x="41" y="26"/>
                  <a:pt x="41" y="26"/>
                  <a:pt x="41" y="26"/>
                </a:cubicBezTo>
                <a:cubicBezTo>
                  <a:pt x="45" y="22"/>
                  <a:pt x="45" y="22"/>
                  <a:pt x="45" y="22"/>
                </a:cubicBezTo>
                <a:cubicBezTo>
                  <a:pt x="110" y="87"/>
                  <a:pt x="110" y="87"/>
                  <a:pt x="110" y="87"/>
                </a:cubicBezTo>
                <a:lnTo>
                  <a:pt x="103" y="89"/>
                </a:lnTo>
                <a:close/>
                <a:moveTo>
                  <a:pt x="92" y="105"/>
                </a:moveTo>
                <a:cubicBezTo>
                  <a:pt x="102" y="105"/>
                  <a:pt x="102" y="105"/>
                  <a:pt x="102" y="105"/>
                </a:cubicBezTo>
                <a:cubicBezTo>
                  <a:pt x="104" y="105"/>
                  <a:pt x="104" y="104"/>
                  <a:pt x="104" y="103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89" y="114"/>
                  <a:pt x="89" y="114"/>
                  <a:pt x="89" y="114"/>
                </a:cubicBezTo>
                <a:lnTo>
                  <a:pt x="92" y="105"/>
                </a:lnTo>
                <a:close/>
                <a:moveTo>
                  <a:pt x="4" y="28"/>
                </a:moveTo>
                <a:cubicBezTo>
                  <a:pt x="4" y="28"/>
                  <a:pt x="4" y="27"/>
                  <a:pt x="5" y="2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5"/>
                  <a:pt x="28" y="5"/>
                  <a:pt x="29" y="6"/>
                </a:cubicBezTo>
                <a:cubicBezTo>
                  <a:pt x="42" y="19"/>
                  <a:pt x="42" y="19"/>
                  <a:pt x="42" y="19"/>
                </a:cubicBezTo>
                <a:cubicBezTo>
                  <a:pt x="18" y="43"/>
                  <a:pt x="18" y="43"/>
                  <a:pt x="18" y="43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29"/>
                  <a:pt x="4" y="29"/>
                  <a:pt x="4" y="28"/>
                </a:cubicBezTo>
                <a:close/>
              </a:path>
            </a:pathLst>
          </a:custGeom>
          <a:solidFill>
            <a:srgbClr val="324270"/>
          </a:solidFill>
          <a:ln w="12700">
            <a:noFill/>
            <a:rou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" name="TextBox 7"/>
          <p:cNvSpPr txBox="1"/>
          <p:nvPr/>
        </p:nvSpPr>
        <p:spPr>
          <a:xfrm>
            <a:off x="861966" y="358138"/>
            <a:ext cx="639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Muon</a:t>
            </a:r>
            <a:r>
              <a:rPr lang="zh-CN" altLang="en-US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探测器前端电子学</a:t>
            </a:r>
            <a:r>
              <a:rPr lang="en-US" altLang="zh-CN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—ADC</a:t>
            </a:r>
            <a:r>
              <a:rPr lang="zh-CN" altLang="en-US" sz="2800" b="1" spc="400" dirty="0">
                <a:solidFill>
                  <a:srgbClr val="2D4370"/>
                </a:solidFill>
                <a:latin typeface="楷体" panose="02010609060101010101" pitchFamily="49" charset="-122"/>
                <a:ea typeface="楷体" panose="02010609060101010101" pitchFamily="49" charset="-122"/>
                <a:cs typeface="Microsoft Himalaya" panose="01010100010101010101" pitchFamily="2" charset="0"/>
              </a:rPr>
              <a:t>采集</a:t>
            </a:r>
          </a:p>
        </p:txBody>
      </p:sp>
      <p:pic>
        <p:nvPicPr>
          <p:cNvPr id="6" name="图片 5" descr="图示&#10;&#10;低可信度描述已自动生成">
            <a:extLst>
              <a:ext uri="{FF2B5EF4-FFF2-40B4-BE49-F238E27FC236}">
                <a16:creationId xmlns:a16="http://schemas.microsoft.com/office/drawing/2014/main" id="{7F864884-ED55-BD87-9674-E64D7D86D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09" y="851102"/>
            <a:ext cx="7499357" cy="289824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B08EC25-8344-A6AD-2C0E-EEA86ED28E50}"/>
              </a:ext>
            </a:extLst>
          </p:cNvPr>
          <p:cNvSpPr/>
          <p:nvPr/>
        </p:nvSpPr>
        <p:spPr>
          <a:xfrm>
            <a:off x="2180932" y="4347642"/>
            <a:ext cx="337458" cy="2239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形用户界面, 图表, 折线图&#10;&#10;描述已自动生成">
            <a:extLst>
              <a:ext uri="{FF2B5EF4-FFF2-40B4-BE49-F238E27FC236}">
                <a16:creationId xmlns:a16="http://schemas.microsoft.com/office/drawing/2014/main" id="{A52101B0-AC38-B508-259F-A26CEBF1A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78" y="3429000"/>
            <a:ext cx="3843421" cy="3429719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9AD20AC-1985-983B-4E79-6F8327B48E91}"/>
              </a:ext>
            </a:extLst>
          </p:cNvPr>
          <p:cNvCxnSpPr>
            <a:cxnSpLocks/>
          </p:cNvCxnSpPr>
          <p:nvPr/>
        </p:nvCxnSpPr>
        <p:spPr>
          <a:xfrm flipH="1">
            <a:off x="3613649" y="3407949"/>
            <a:ext cx="619581" cy="8421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DEE5994-2D56-3C3E-0261-4F67F7A962E0}"/>
              </a:ext>
            </a:extLst>
          </p:cNvPr>
          <p:cNvCxnSpPr>
            <a:cxnSpLocks/>
          </p:cNvCxnSpPr>
          <p:nvPr/>
        </p:nvCxnSpPr>
        <p:spPr>
          <a:xfrm>
            <a:off x="5148943" y="5508965"/>
            <a:ext cx="54428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5BC8236-0445-29E6-9EC0-988809E0200D}"/>
              </a:ext>
            </a:extLst>
          </p:cNvPr>
          <p:cNvSpPr txBox="1"/>
          <p:nvPr/>
        </p:nvSpPr>
        <p:spPr>
          <a:xfrm>
            <a:off x="7791425" y="5725485"/>
            <a:ext cx="13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Tt=1.23us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4491776-7C84-6C69-7172-2C4D45827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269" y="3632468"/>
            <a:ext cx="1895740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817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590898" y="2391861"/>
            <a:ext cx="8918796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71F6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演示完毕 请多指点</a:t>
            </a:r>
          </a:p>
        </p:txBody>
      </p:sp>
      <p:cxnSp>
        <p:nvCxnSpPr>
          <p:cNvPr id="24" name="直接连接符 23"/>
          <p:cNvCxnSpPr>
            <a:cxnSpLocks/>
          </p:cNvCxnSpPr>
          <p:nvPr/>
        </p:nvCxnSpPr>
        <p:spPr>
          <a:xfrm flipH="1">
            <a:off x="2626077" y="3748081"/>
            <a:ext cx="7007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" y="1552169"/>
            <a:ext cx="2387969" cy="3826419"/>
          </a:xfrm>
          <a:custGeom>
            <a:avLst/>
            <a:gdLst>
              <a:gd name="T0" fmla="*/ 0 w 7449"/>
              <a:gd name="T1" fmla="*/ 0 h 11906"/>
              <a:gd name="T2" fmla="*/ 7449 w 7449"/>
              <a:gd name="T3" fmla="*/ 4223 h 11906"/>
              <a:gd name="T4" fmla="*/ 0 w 7449"/>
              <a:gd name="T5" fmla="*/ 4223 h 11906"/>
              <a:gd name="T6" fmla="*/ 0 w 7449"/>
              <a:gd name="T7" fmla="*/ 0 h 11906"/>
              <a:gd name="T8" fmla="*/ 7449 w 7449"/>
              <a:gd name="T9" fmla="*/ 4302 h 11906"/>
              <a:gd name="T10" fmla="*/ 0 w 7449"/>
              <a:gd name="T11" fmla="*/ 8525 h 11906"/>
              <a:gd name="T12" fmla="*/ 0 w 7449"/>
              <a:gd name="T13" fmla="*/ 4302 h 11906"/>
              <a:gd name="T14" fmla="*/ 7449 w 7449"/>
              <a:gd name="T15" fmla="*/ 4302 h 11906"/>
              <a:gd name="T16" fmla="*/ 2857 w 7449"/>
              <a:gd name="T17" fmla="*/ 10038 h 11906"/>
              <a:gd name="T18" fmla="*/ 5 w 7449"/>
              <a:gd name="T19" fmla="*/ 11903 h 11906"/>
              <a:gd name="T20" fmla="*/ 0 w 7449"/>
              <a:gd name="T21" fmla="*/ 11906 h 11906"/>
              <a:gd name="T22" fmla="*/ 0 w 7449"/>
              <a:gd name="T23" fmla="*/ 8789 h 11906"/>
              <a:gd name="T24" fmla="*/ 2857 w 7449"/>
              <a:gd name="T25" fmla="*/ 7136 h 11906"/>
              <a:gd name="T26" fmla="*/ 2857 w 7449"/>
              <a:gd name="T27" fmla="*/ 10038 h 1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49" h="11906">
                <a:moveTo>
                  <a:pt x="0" y="0"/>
                </a:moveTo>
                <a:lnTo>
                  <a:pt x="7449" y="4223"/>
                </a:lnTo>
                <a:lnTo>
                  <a:pt x="0" y="4223"/>
                </a:lnTo>
                <a:lnTo>
                  <a:pt x="0" y="0"/>
                </a:lnTo>
                <a:close/>
                <a:moveTo>
                  <a:pt x="7449" y="4302"/>
                </a:moveTo>
                <a:lnTo>
                  <a:pt x="0" y="8525"/>
                </a:lnTo>
                <a:lnTo>
                  <a:pt x="0" y="4302"/>
                </a:lnTo>
                <a:lnTo>
                  <a:pt x="7449" y="4302"/>
                </a:lnTo>
                <a:close/>
                <a:moveTo>
                  <a:pt x="2857" y="10038"/>
                </a:moveTo>
                <a:cubicBezTo>
                  <a:pt x="2537" y="11326"/>
                  <a:pt x="721" y="11825"/>
                  <a:pt x="5" y="11903"/>
                </a:cubicBezTo>
                <a:lnTo>
                  <a:pt x="0" y="11906"/>
                </a:lnTo>
                <a:lnTo>
                  <a:pt x="0" y="8789"/>
                </a:lnTo>
                <a:lnTo>
                  <a:pt x="2857" y="7136"/>
                </a:lnTo>
                <a:lnTo>
                  <a:pt x="2857" y="10038"/>
                </a:lnTo>
                <a:close/>
              </a:path>
            </a:pathLst>
          </a:custGeom>
          <a:solidFill>
            <a:srgbClr val="213B69"/>
          </a:solidFill>
          <a:ln w="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/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2327207" y="2919635"/>
            <a:ext cx="182819" cy="2259004"/>
          </a:xfrm>
          <a:custGeom>
            <a:avLst/>
            <a:gdLst>
              <a:gd name="T0" fmla="*/ 246 w 571"/>
              <a:gd name="T1" fmla="*/ 0 h 7028"/>
              <a:gd name="T2" fmla="*/ 246 w 571"/>
              <a:gd name="T3" fmla="*/ 2716 h 7028"/>
              <a:gd name="T4" fmla="*/ 178 w 571"/>
              <a:gd name="T5" fmla="*/ 2816 h 7028"/>
              <a:gd name="T6" fmla="*/ 286 w 571"/>
              <a:gd name="T7" fmla="*/ 2924 h 7028"/>
              <a:gd name="T8" fmla="*/ 394 w 571"/>
              <a:gd name="T9" fmla="*/ 2816 h 7028"/>
              <a:gd name="T10" fmla="*/ 325 w 571"/>
              <a:gd name="T11" fmla="*/ 2716 h 7028"/>
              <a:gd name="T12" fmla="*/ 325 w 571"/>
              <a:gd name="T13" fmla="*/ 0 h 7028"/>
              <a:gd name="T14" fmla="*/ 246 w 571"/>
              <a:gd name="T15" fmla="*/ 0 h 7028"/>
              <a:gd name="T16" fmla="*/ 0 w 571"/>
              <a:gd name="T17" fmla="*/ 3749 h 7028"/>
              <a:gd name="T18" fmla="*/ 571 w 571"/>
              <a:gd name="T19" fmla="*/ 3749 h 7028"/>
              <a:gd name="T20" fmla="*/ 571 w 571"/>
              <a:gd name="T21" fmla="*/ 3790 h 7028"/>
              <a:gd name="T22" fmla="*/ 0 w 571"/>
              <a:gd name="T23" fmla="*/ 3790 h 7028"/>
              <a:gd name="T24" fmla="*/ 0 w 571"/>
              <a:gd name="T25" fmla="*/ 3749 h 7028"/>
              <a:gd name="T26" fmla="*/ 0 w 571"/>
              <a:gd name="T27" fmla="*/ 3323 h 7028"/>
              <a:gd name="T28" fmla="*/ 0 w 571"/>
              <a:gd name="T29" fmla="*/ 3323 h 7028"/>
              <a:gd name="T30" fmla="*/ 0 w 571"/>
              <a:gd name="T31" fmla="*/ 3323 h 7028"/>
              <a:gd name="T32" fmla="*/ 286 w 571"/>
              <a:gd name="T33" fmla="*/ 3037 h 7028"/>
              <a:gd name="T34" fmla="*/ 571 w 571"/>
              <a:gd name="T35" fmla="*/ 3323 h 7028"/>
              <a:gd name="T36" fmla="*/ 571 w 571"/>
              <a:gd name="T37" fmla="*/ 3323 h 7028"/>
              <a:gd name="T38" fmla="*/ 571 w 571"/>
              <a:gd name="T39" fmla="*/ 3323 h 7028"/>
              <a:gd name="T40" fmla="*/ 571 w 571"/>
              <a:gd name="T41" fmla="*/ 3683 h 7028"/>
              <a:gd name="T42" fmla="*/ 0 w 571"/>
              <a:gd name="T43" fmla="*/ 3683 h 7028"/>
              <a:gd name="T44" fmla="*/ 0 w 571"/>
              <a:gd name="T45" fmla="*/ 3323 h 7028"/>
              <a:gd name="T46" fmla="*/ 37 w 571"/>
              <a:gd name="T47" fmla="*/ 3885 h 7028"/>
              <a:gd name="T48" fmla="*/ 0 w 571"/>
              <a:gd name="T49" fmla="*/ 3885 h 7028"/>
              <a:gd name="T50" fmla="*/ 0 w 571"/>
              <a:gd name="T51" fmla="*/ 7028 h 7028"/>
              <a:gd name="T52" fmla="*/ 37 w 571"/>
              <a:gd name="T53" fmla="*/ 7028 h 7028"/>
              <a:gd name="T54" fmla="*/ 37 w 571"/>
              <a:gd name="T55" fmla="*/ 3885 h 7028"/>
              <a:gd name="T56" fmla="*/ 126 w 571"/>
              <a:gd name="T57" fmla="*/ 3885 h 7028"/>
              <a:gd name="T58" fmla="*/ 89 w 571"/>
              <a:gd name="T59" fmla="*/ 3885 h 7028"/>
              <a:gd name="T60" fmla="*/ 89 w 571"/>
              <a:gd name="T61" fmla="*/ 7028 h 7028"/>
              <a:gd name="T62" fmla="*/ 126 w 571"/>
              <a:gd name="T63" fmla="*/ 7028 h 7028"/>
              <a:gd name="T64" fmla="*/ 126 w 571"/>
              <a:gd name="T65" fmla="*/ 3885 h 7028"/>
              <a:gd name="T66" fmla="*/ 215 w 571"/>
              <a:gd name="T67" fmla="*/ 3885 h 7028"/>
              <a:gd name="T68" fmla="*/ 178 w 571"/>
              <a:gd name="T69" fmla="*/ 3885 h 7028"/>
              <a:gd name="T70" fmla="*/ 178 w 571"/>
              <a:gd name="T71" fmla="*/ 7028 h 7028"/>
              <a:gd name="T72" fmla="*/ 215 w 571"/>
              <a:gd name="T73" fmla="*/ 7028 h 7028"/>
              <a:gd name="T74" fmla="*/ 215 w 571"/>
              <a:gd name="T75" fmla="*/ 3885 h 7028"/>
              <a:gd name="T76" fmla="*/ 304 w 571"/>
              <a:gd name="T77" fmla="*/ 3885 h 7028"/>
              <a:gd name="T78" fmla="*/ 267 w 571"/>
              <a:gd name="T79" fmla="*/ 3885 h 7028"/>
              <a:gd name="T80" fmla="*/ 267 w 571"/>
              <a:gd name="T81" fmla="*/ 7028 h 7028"/>
              <a:gd name="T82" fmla="*/ 304 w 571"/>
              <a:gd name="T83" fmla="*/ 7028 h 7028"/>
              <a:gd name="T84" fmla="*/ 304 w 571"/>
              <a:gd name="T85" fmla="*/ 3885 h 7028"/>
              <a:gd name="T86" fmla="*/ 393 w 571"/>
              <a:gd name="T87" fmla="*/ 3885 h 7028"/>
              <a:gd name="T88" fmla="*/ 356 w 571"/>
              <a:gd name="T89" fmla="*/ 3885 h 7028"/>
              <a:gd name="T90" fmla="*/ 356 w 571"/>
              <a:gd name="T91" fmla="*/ 7028 h 7028"/>
              <a:gd name="T92" fmla="*/ 393 w 571"/>
              <a:gd name="T93" fmla="*/ 7028 h 7028"/>
              <a:gd name="T94" fmla="*/ 393 w 571"/>
              <a:gd name="T95" fmla="*/ 3885 h 7028"/>
              <a:gd name="T96" fmla="*/ 482 w 571"/>
              <a:gd name="T97" fmla="*/ 3885 h 7028"/>
              <a:gd name="T98" fmla="*/ 445 w 571"/>
              <a:gd name="T99" fmla="*/ 3885 h 7028"/>
              <a:gd name="T100" fmla="*/ 445 w 571"/>
              <a:gd name="T101" fmla="*/ 7028 h 7028"/>
              <a:gd name="T102" fmla="*/ 482 w 571"/>
              <a:gd name="T103" fmla="*/ 7028 h 7028"/>
              <a:gd name="T104" fmla="*/ 482 w 571"/>
              <a:gd name="T105" fmla="*/ 3885 h 7028"/>
              <a:gd name="T106" fmla="*/ 571 w 571"/>
              <a:gd name="T107" fmla="*/ 3885 h 7028"/>
              <a:gd name="T108" fmla="*/ 534 w 571"/>
              <a:gd name="T109" fmla="*/ 3885 h 7028"/>
              <a:gd name="T110" fmla="*/ 534 w 571"/>
              <a:gd name="T111" fmla="*/ 7028 h 7028"/>
              <a:gd name="T112" fmla="*/ 571 w 571"/>
              <a:gd name="T113" fmla="*/ 7028 h 7028"/>
              <a:gd name="T114" fmla="*/ 571 w 571"/>
              <a:gd name="T115" fmla="*/ 3885 h 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71" h="7028">
                <a:moveTo>
                  <a:pt x="246" y="0"/>
                </a:moveTo>
                <a:lnTo>
                  <a:pt x="246" y="2716"/>
                </a:lnTo>
                <a:cubicBezTo>
                  <a:pt x="206" y="2731"/>
                  <a:pt x="178" y="2770"/>
                  <a:pt x="178" y="2816"/>
                </a:cubicBezTo>
                <a:cubicBezTo>
                  <a:pt x="178" y="2876"/>
                  <a:pt x="226" y="2924"/>
                  <a:pt x="286" y="2924"/>
                </a:cubicBezTo>
                <a:cubicBezTo>
                  <a:pt x="345" y="2924"/>
                  <a:pt x="394" y="2876"/>
                  <a:pt x="394" y="2816"/>
                </a:cubicBezTo>
                <a:cubicBezTo>
                  <a:pt x="394" y="2770"/>
                  <a:pt x="365" y="2731"/>
                  <a:pt x="325" y="2716"/>
                </a:cubicBezTo>
                <a:lnTo>
                  <a:pt x="325" y="0"/>
                </a:lnTo>
                <a:lnTo>
                  <a:pt x="246" y="0"/>
                </a:lnTo>
                <a:close/>
                <a:moveTo>
                  <a:pt x="0" y="3749"/>
                </a:moveTo>
                <a:lnTo>
                  <a:pt x="571" y="3749"/>
                </a:lnTo>
                <a:lnTo>
                  <a:pt x="571" y="3790"/>
                </a:lnTo>
                <a:lnTo>
                  <a:pt x="0" y="3790"/>
                </a:lnTo>
                <a:lnTo>
                  <a:pt x="0" y="3749"/>
                </a:lnTo>
                <a:close/>
                <a:moveTo>
                  <a:pt x="0" y="3323"/>
                </a:moveTo>
                <a:lnTo>
                  <a:pt x="0" y="3323"/>
                </a:lnTo>
                <a:lnTo>
                  <a:pt x="0" y="3323"/>
                </a:lnTo>
                <a:cubicBezTo>
                  <a:pt x="0" y="3165"/>
                  <a:pt x="128" y="3037"/>
                  <a:pt x="286" y="3037"/>
                </a:cubicBezTo>
                <a:cubicBezTo>
                  <a:pt x="443" y="3037"/>
                  <a:pt x="571" y="3165"/>
                  <a:pt x="571" y="3323"/>
                </a:cubicBezTo>
                <a:lnTo>
                  <a:pt x="571" y="3323"/>
                </a:lnTo>
                <a:lnTo>
                  <a:pt x="571" y="3323"/>
                </a:lnTo>
                <a:lnTo>
                  <a:pt x="571" y="3683"/>
                </a:lnTo>
                <a:lnTo>
                  <a:pt x="0" y="3683"/>
                </a:lnTo>
                <a:lnTo>
                  <a:pt x="0" y="3323"/>
                </a:lnTo>
                <a:close/>
                <a:moveTo>
                  <a:pt x="37" y="3885"/>
                </a:moveTo>
                <a:lnTo>
                  <a:pt x="0" y="3885"/>
                </a:lnTo>
                <a:lnTo>
                  <a:pt x="0" y="7028"/>
                </a:lnTo>
                <a:lnTo>
                  <a:pt x="37" y="7028"/>
                </a:lnTo>
                <a:lnTo>
                  <a:pt x="37" y="3885"/>
                </a:lnTo>
                <a:close/>
                <a:moveTo>
                  <a:pt x="126" y="3885"/>
                </a:moveTo>
                <a:lnTo>
                  <a:pt x="89" y="3885"/>
                </a:lnTo>
                <a:lnTo>
                  <a:pt x="89" y="7028"/>
                </a:lnTo>
                <a:lnTo>
                  <a:pt x="126" y="7028"/>
                </a:lnTo>
                <a:lnTo>
                  <a:pt x="126" y="3885"/>
                </a:lnTo>
                <a:close/>
                <a:moveTo>
                  <a:pt x="215" y="3885"/>
                </a:moveTo>
                <a:lnTo>
                  <a:pt x="178" y="3885"/>
                </a:lnTo>
                <a:lnTo>
                  <a:pt x="178" y="7028"/>
                </a:lnTo>
                <a:lnTo>
                  <a:pt x="215" y="7028"/>
                </a:lnTo>
                <a:lnTo>
                  <a:pt x="215" y="3885"/>
                </a:lnTo>
                <a:close/>
                <a:moveTo>
                  <a:pt x="304" y="3885"/>
                </a:moveTo>
                <a:lnTo>
                  <a:pt x="267" y="3885"/>
                </a:lnTo>
                <a:lnTo>
                  <a:pt x="267" y="7028"/>
                </a:lnTo>
                <a:lnTo>
                  <a:pt x="304" y="7028"/>
                </a:lnTo>
                <a:lnTo>
                  <a:pt x="304" y="3885"/>
                </a:lnTo>
                <a:close/>
                <a:moveTo>
                  <a:pt x="393" y="3885"/>
                </a:moveTo>
                <a:lnTo>
                  <a:pt x="356" y="3885"/>
                </a:lnTo>
                <a:lnTo>
                  <a:pt x="356" y="7028"/>
                </a:lnTo>
                <a:lnTo>
                  <a:pt x="393" y="7028"/>
                </a:lnTo>
                <a:lnTo>
                  <a:pt x="393" y="3885"/>
                </a:lnTo>
                <a:close/>
                <a:moveTo>
                  <a:pt x="482" y="3885"/>
                </a:moveTo>
                <a:lnTo>
                  <a:pt x="445" y="3885"/>
                </a:lnTo>
                <a:lnTo>
                  <a:pt x="445" y="7028"/>
                </a:lnTo>
                <a:lnTo>
                  <a:pt x="482" y="7028"/>
                </a:lnTo>
                <a:lnTo>
                  <a:pt x="482" y="3885"/>
                </a:lnTo>
                <a:close/>
                <a:moveTo>
                  <a:pt x="571" y="3885"/>
                </a:moveTo>
                <a:lnTo>
                  <a:pt x="534" y="3885"/>
                </a:lnTo>
                <a:lnTo>
                  <a:pt x="534" y="7028"/>
                </a:lnTo>
                <a:lnTo>
                  <a:pt x="571" y="7028"/>
                </a:lnTo>
                <a:lnTo>
                  <a:pt x="571" y="3885"/>
                </a:lnTo>
                <a:close/>
              </a:path>
            </a:pathLst>
          </a:custGeom>
          <a:solidFill>
            <a:srgbClr val="213B6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A12FEFF-4112-4108-9F7E-C6AF7BD83DB1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815932" y="1552169"/>
            <a:ext cx="2387969" cy="3826419"/>
          </a:xfrm>
          <a:custGeom>
            <a:avLst/>
            <a:gdLst>
              <a:gd name="T0" fmla="*/ 0 w 7449"/>
              <a:gd name="T1" fmla="*/ 0 h 11906"/>
              <a:gd name="T2" fmla="*/ 7449 w 7449"/>
              <a:gd name="T3" fmla="*/ 4223 h 11906"/>
              <a:gd name="T4" fmla="*/ 0 w 7449"/>
              <a:gd name="T5" fmla="*/ 4223 h 11906"/>
              <a:gd name="T6" fmla="*/ 0 w 7449"/>
              <a:gd name="T7" fmla="*/ 0 h 11906"/>
              <a:gd name="T8" fmla="*/ 7449 w 7449"/>
              <a:gd name="T9" fmla="*/ 4302 h 11906"/>
              <a:gd name="T10" fmla="*/ 0 w 7449"/>
              <a:gd name="T11" fmla="*/ 8525 h 11906"/>
              <a:gd name="T12" fmla="*/ 0 w 7449"/>
              <a:gd name="T13" fmla="*/ 4302 h 11906"/>
              <a:gd name="T14" fmla="*/ 7449 w 7449"/>
              <a:gd name="T15" fmla="*/ 4302 h 11906"/>
              <a:gd name="T16" fmla="*/ 2857 w 7449"/>
              <a:gd name="T17" fmla="*/ 10038 h 11906"/>
              <a:gd name="T18" fmla="*/ 5 w 7449"/>
              <a:gd name="T19" fmla="*/ 11903 h 11906"/>
              <a:gd name="T20" fmla="*/ 0 w 7449"/>
              <a:gd name="T21" fmla="*/ 11906 h 11906"/>
              <a:gd name="T22" fmla="*/ 0 w 7449"/>
              <a:gd name="T23" fmla="*/ 8789 h 11906"/>
              <a:gd name="T24" fmla="*/ 2857 w 7449"/>
              <a:gd name="T25" fmla="*/ 7136 h 11906"/>
              <a:gd name="T26" fmla="*/ 2857 w 7449"/>
              <a:gd name="T27" fmla="*/ 10038 h 1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49" h="11906">
                <a:moveTo>
                  <a:pt x="0" y="0"/>
                </a:moveTo>
                <a:lnTo>
                  <a:pt x="7449" y="4223"/>
                </a:lnTo>
                <a:lnTo>
                  <a:pt x="0" y="4223"/>
                </a:lnTo>
                <a:lnTo>
                  <a:pt x="0" y="0"/>
                </a:lnTo>
                <a:close/>
                <a:moveTo>
                  <a:pt x="7449" y="4302"/>
                </a:moveTo>
                <a:lnTo>
                  <a:pt x="0" y="8525"/>
                </a:lnTo>
                <a:lnTo>
                  <a:pt x="0" y="4302"/>
                </a:lnTo>
                <a:lnTo>
                  <a:pt x="7449" y="4302"/>
                </a:lnTo>
                <a:close/>
                <a:moveTo>
                  <a:pt x="2857" y="10038"/>
                </a:moveTo>
                <a:cubicBezTo>
                  <a:pt x="2537" y="11326"/>
                  <a:pt x="721" y="11825"/>
                  <a:pt x="5" y="11903"/>
                </a:cubicBezTo>
                <a:lnTo>
                  <a:pt x="0" y="11906"/>
                </a:lnTo>
                <a:lnTo>
                  <a:pt x="0" y="8789"/>
                </a:lnTo>
                <a:lnTo>
                  <a:pt x="2857" y="7136"/>
                </a:lnTo>
                <a:lnTo>
                  <a:pt x="2857" y="10038"/>
                </a:lnTo>
                <a:close/>
              </a:path>
            </a:pathLst>
          </a:custGeom>
          <a:solidFill>
            <a:srgbClr val="213B69"/>
          </a:solidFill>
          <a:ln w="5" cap="flat">
            <a:solidFill>
              <a:srgbClr val="24211D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CB41B90-002E-43FB-8580-DBF4901892CD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712621" y="2919637"/>
            <a:ext cx="182819" cy="2259004"/>
          </a:xfrm>
          <a:custGeom>
            <a:avLst/>
            <a:gdLst>
              <a:gd name="T0" fmla="*/ 246 w 571"/>
              <a:gd name="T1" fmla="*/ 0 h 7028"/>
              <a:gd name="T2" fmla="*/ 246 w 571"/>
              <a:gd name="T3" fmla="*/ 2716 h 7028"/>
              <a:gd name="T4" fmla="*/ 178 w 571"/>
              <a:gd name="T5" fmla="*/ 2816 h 7028"/>
              <a:gd name="T6" fmla="*/ 286 w 571"/>
              <a:gd name="T7" fmla="*/ 2924 h 7028"/>
              <a:gd name="T8" fmla="*/ 394 w 571"/>
              <a:gd name="T9" fmla="*/ 2816 h 7028"/>
              <a:gd name="T10" fmla="*/ 325 w 571"/>
              <a:gd name="T11" fmla="*/ 2716 h 7028"/>
              <a:gd name="T12" fmla="*/ 325 w 571"/>
              <a:gd name="T13" fmla="*/ 0 h 7028"/>
              <a:gd name="T14" fmla="*/ 246 w 571"/>
              <a:gd name="T15" fmla="*/ 0 h 7028"/>
              <a:gd name="T16" fmla="*/ 0 w 571"/>
              <a:gd name="T17" fmla="*/ 3749 h 7028"/>
              <a:gd name="T18" fmla="*/ 571 w 571"/>
              <a:gd name="T19" fmla="*/ 3749 h 7028"/>
              <a:gd name="T20" fmla="*/ 571 w 571"/>
              <a:gd name="T21" fmla="*/ 3790 h 7028"/>
              <a:gd name="T22" fmla="*/ 0 w 571"/>
              <a:gd name="T23" fmla="*/ 3790 h 7028"/>
              <a:gd name="T24" fmla="*/ 0 w 571"/>
              <a:gd name="T25" fmla="*/ 3749 h 7028"/>
              <a:gd name="T26" fmla="*/ 0 w 571"/>
              <a:gd name="T27" fmla="*/ 3323 h 7028"/>
              <a:gd name="T28" fmla="*/ 0 w 571"/>
              <a:gd name="T29" fmla="*/ 3323 h 7028"/>
              <a:gd name="T30" fmla="*/ 0 w 571"/>
              <a:gd name="T31" fmla="*/ 3323 h 7028"/>
              <a:gd name="T32" fmla="*/ 286 w 571"/>
              <a:gd name="T33" fmla="*/ 3037 h 7028"/>
              <a:gd name="T34" fmla="*/ 571 w 571"/>
              <a:gd name="T35" fmla="*/ 3323 h 7028"/>
              <a:gd name="T36" fmla="*/ 571 w 571"/>
              <a:gd name="T37" fmla="*/ 3323 h 7028"/>
              <a:gd name="T38" fmla="*/ 571 w 571"/>
              <a:gd name="T39" fmla="*/ 3323 h 7028"/>
              <a:gd name="T40" fmla="*/ 571 w 571"/>
              <a:gd name="T41" fmla="*/ 3683 h 7028"/>
              <a:gd name="T42" fmla="*/ 0 w 571"/>
              <a:gd name="T43" fmla="*/ 3683 h 7028"/>
              <a:gd name="T44" fmla="*/ 0 w 571"/>
              <a:gd name="T45" fmla="*/ 3323 h 7028"/>
              <a:gd name="T46" fmla="*/ 37 w 571"/>
              <a:gd name="T47" fmla="*/ 3885 h 7028"/>
              <a:gd name="T48" fmla="*/ 0 w 571"/>
              <a:gd name="T49" fmla="*/ 3885 h 7028"/>
              <a:gd name="T50" fmla="*/ 0 w 571"/>
              <a:gd name="T51" fmla="*/ 7028 h 7028"/>
              <a:gd name="T52" fmla="*/ 37 w 571"/>
              <a:gd name="T53" fmla="*/ 7028 h 7028"/>
              <a:gd name="T54" fmla="*/ 37 w 571"/>
              <a:gd name="T55" fmla="*/ 3885 h 7028"/>
              <a:gd name="T56" fmla="*/ 126 w 571"/>
              <a:gd name="T57" fmla="*/ 3885 h 7028"/>
              <a:gd name="T58" fmla="*/ 89 w 571"/>
              <a:gd name="T59" fmla="*/ 3885 h 7028"/>
              <a:gd name="T60" fmla="*/ 89 w 571"/>
              <a:gd name="T61" fmla="*/ 7028 h 7028"/>
              <a:gd name="T62" fmla="*/ 126 w 571"/>
              <a:gd name="T63" fmla="*/ 7028 h 7028"/>
              <a:gd name="T64" fmla="*/ 126 w 571"/>
              <a:gd name="T65" fmla="*/ 3885 h 7028"/>
              <a:gd name="T66" fmla="*/ 215 w 571"/>
              <a:gd name="T67" fmla="*/ 3885 h 7028"/>
              <a:gd name="T68" fmla="*/ 178 w 571"/>
              <a:gd name="T69" fmla="*/ 3885 h 7028"/>
              <a:gd name="T70" fmla="*/ 178 w 571"/>
              <a:gd name="T71" fmla="*/ 7028 h 7028"/>
              <a:gd name="T72" fmla="*/ 215 w 571"/>
              <a:gd name="T73" fmla="*/ 7028 h 7028"/>
              <a:gd name="T74" fmla="*/ 215 w 571"/>
              <a:gd name="T75" fmla="*/ 3885 h 7028"/>
              <a:gd name="T76" fmla="*/ 304 w 571"/>
              <a:gd name="T77" fmla="*/ 3885 h 7028"/>
              <a:gd name="T78" fmla="*/ 267 w 571"/>
              <a:gd name="T79" fmla="*/ 3885 h 7028"/>
              <a:gd name="T80" fmla="*/ 267 w 571"/>
              <a:gd name="T81" fmla="*/ 7028 h 7028"/>
              <a:gd name="T82" fmla="*/ 304 w 571"/>
              <a:gd name="T83" fmla="*/ 7028 h 7028"/>
              <a:gd name="T84" fmla="*/ 304 w 571"/>
              <a:gd name="T85" fmla="*/ 3885 h 7028"/>
              <a:gd name="T86" fmla="*/ 393 w 571"/>
              <a:gd name="T87" fmla="*/ 3885 h 7028"/>
              <a:gd name="T88" fmla="*/ 356 w 571"/>
              <a:gd name="T89" fmla="*/ 3885 h 7028"/>
              <a:gd name="T90" fmla="*/ 356 w 571"/>
              <a:gd name="T91" fmla="*/ 7028 h 7028"/>
              <a:gd name="T92" fmla="*/ 393 w 571"/>
              <a:gd name="T93" fmla="*/ 7028 h 7028"/>
              <a:gd name="T94" fmla="*/ 393 w 571"/>
              <a:gd name="T95" fmla="*/ 3885 h 7028"/>
              <a:gd name="T96" fmla="*/ 482 w 571"/>
              <a:gd name="T97" fmla="*/ 3885 h 7028"/>
              <a:gd name="T98" fmla="*/ 445 w 571"/>
              <a:gd name="T99" fmla="*/ 3885 h 7028"/>
              <a:gd name="T100" fmla="*/ 445 w 571"/>
              <a:gd name="T101" fmla="*/ 7028 h 7028"/>
              <a:gd name="T102" fmla="*/ 482 w 571"/>
              <a:gd name="T103" fmla="*/ 7028 h 7028"/>
              <a:gd name="T104" fmla="*/ 482 w 571"/>
              <a:gd name="T105" fmla="*/ 3885 h 7028"/>
              <a:gd name="T106" fmla="*/ 571 w 571"/>
              <a:gd name="T107" fmla="*/ 3885 h 7028"/>
              <a:gd name="T108" fmla="*/ 534 w 571"/>
              <a:gd name="T109" fmla="*/ 3885 h 7028"/>
              <a:gd name="T110" fmla="*/ 534 w 571"/>
              <a:gd name="T111" fmla="*/ 7028 h 7028"/>
              <a:gd name="T112" fmla="*/ 571 w 571"/>
              <a:gd name="T113" fmla="*/ 7028 h 7028"/>
              <a:gd name="T114" fmla="*/ 571 w 571"/>
              <a:gd name="T115" fmla="*/ 3885 h 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71" h="7028">
                <a:moveTo>
                  <a:pt x="246" y="0"/>
                </a:moveTo>
                <a:lnTo>
                  <a:pt x="246" y="2716"/>
                </a:lnTo>
                <a:cubicBezTo>
                  <a:pt x="206" y="2731"/>
                  <a:pt x="178" y="2770"/>
                  <a:pt x="178" y="2816"/>
                </a:cubicBezTo>
                <a:cubicBezTo>
                  <a:pt x="178" y="2876"/>
                  <a:pt x="226" y="2924"/>
                  <a:pt x="286" y="2924"/>
                </a:cubicBezTo>
                <a:cubicBezTo>
                  <a:pt x="345" y="2924"/>
                  <a:pt x="394" y="2876"/>
                  <a:pt x="394" y="2816"/>
                </a:cubicBezTo>
                <a:cubicBezTo>
                  <a:pt x="394" y="2770"/>
                  <a:pt x="365" y="2731"/>
                  <a:pt x="325" y="2716"/>
                </a:cubicBezTo>
                <a:lnTo>
                  <a:pt x="325" y="0"/>
                </a:lnTo>
                <a:lnTo>
                  <a:pt x="246" y="0"/>
                </a:lnTo>
                <a:close/>
                <a:moveTo>
                  <a:pt x="0" y="3749"/>
                </a:moveTo>
                <a:lnTo>
                  <a:pt x="571" y="3749"/>
                </a:lnTo>
                <a:lnTo>
                  <a:pt x="571" y="3790"/>
                </a:lnTo>
                <a:lnTo>
                  <a:pt x="0" y="3790"/>
                </a:lnTo>
                <a:lnTo>
                  <a:pt x="0" y="3749"/>
                </a:lnTo>
                <a:close/>
                <a:moveTo>
                  <a:pt x="0" y="3323"/>
                </a:moveTo>
                <a:lnTo>
                  <a:pt x="0" y="3323"/>
                </a:lnTo>
                <a:lnTo>
                  <a:pt x="0" y="3323"/>
                </a:lnTo>
                <a:cubicBezTo>
                  <a:pt x="0" y="3165"/>
                  <a:pt x="128" y="3037"/>
                  <a:pt x="286" y="3037"/>
                </a:cubicBezTo>
                <a:cubicBezTo>
                  <a:pt x="443" y="3037"/>
                  <a:pt x="571" y="3165"/>
                  <a:pt x="571" y="3323"/>
                </a:cubicBezTo>
                <a:lnTo>
                  <a:pt x="571" y="3323"/>
                </a:lnTo>
                <a:lnTo>
                  <a:pt x="571" y="3323"/>
                </a:lnTo>
                <a:lnTo>
                  <a:pt x="571" y="3683"/>
                </a:lnTo>
                <a:lnTo>
                  <a:pt x="0" y="3683"/>
                </a:lnTo>
                <a:lnTo>
                  <a:pt x="0" y="3323"/>
                </a:lnTo>
                <a:close/>
                <a:moveTo>
                  <a:pt x="37" y="3885"/>
                </a:moveTo>
                <a:lnTo>
                  <a:pt x="0" y="3885"/>
                </a:lnTo>
                <a:lnTo>
                  <a:pt x="0" y="7028"/>
                </a:lnTo>
                <a:lnTo>
                  <a:pt x="37" y="7028"/>
                </a:lnTo>
                <a:lnTo>
                  <a:pt x="37" y="3885"/>
                </a:lnTo>
                <a:close/>
                <a:moveTo>
                  <a:pt x="126" y="3885"/>
                </a:moveTo>
                <a:lnTo>
                  <a:pt x="89" y="3885"/>
                </a:lnTo>
                <a:lnTo>
                  <a:pt x="89" y="7028"/>
                </a:lnTo>
                <a:lnTo>
                  <a:pt x="126" y="7028"/>
                </a:lnTo>
                <a:lnTo>
                  <a:pt x="126" y="3885"/>
                </a:lnTo>
                <a:close/>
                <a:moveTo>
                  <a:pt x="215" y="3885"/>
                </a:moveTo>
                <a:lnTo>
                  <a:pt x="178" y="3885"/>
                </a:lnTo>
                <a:lnTo>
                  <a:pt x="178" y="7028"/>
                </a:lnTo>
                <a:lnTo>
                  <a:pt x="215" y="7028"/>
                </a:lnTo>
                <a:lnTo>
                  <a:pt x="215" y="3885"/>
                </a:lnTo>
                <a:close/>
                <a:moveTo>
                  <a:pt x="304" y="3885"/>
                </a:moveTo>
                <a:lnTo>
                  <a:pt x="267" y="3885"/>
                </a:lnTo>
                <a:lnTo>
                  <a:pt x="267" y="7028"/>
                </a:lnTo>
                <a:lnTo>
                  <a:pt x="304" y="7028"/>
                </a:lnTo>
                <a:lnTo>
                  <a:pt x="304" y="3885"/>
                </a:lnTo>
                <a:close/>
                <a:moveTo>
                  <a:pt x="393" y="3885"/>
                </a:moveTo>
                <a:lnTo>
                  <a:pt x="356" y="3885"/>
                </a:lnTo>
                <a:lnTo>
                  <a:pt x="356" y="7028"/>
                </a:lnTo>
                <a:lnTo>
                  <a:pt x="393" y="7028"/>
                </a:lnTo>
                <a:lnTo>
                  <a:pt x="393" y="3885"/>
                </a:lnTo>
                <a:close/>
                <a:moveTo>
                  <a:pt x="482" y="3885"/>
                </a:moveTo>
                <a:lnTo>
                  <a:pt x="445" y="3885"/>
                </a:lnTo>
                <a:lnTo>
                  <a:pt x="445" y="7028"/>
                </a:lnTo>
                <a:lnTo>
                  <a:pt x="482" y="7028"/>
                </a:lnTo>
                <a:lnTo>
                  <a:pt x="482" y="3885"/>
                </a:lnTo>
                <a:close/>
                <a:moveTo>
                  <a:pt x="571" y="3885"/>
                </a:moveTo>
                <a:lnTo>
                  <a:pt x="534" y="3885"/>
                </a:lnTo>
                <a:lnTo>
                  <a:pt x="534" y="7028"/>
                </a:lnTo>
                <a:lnTo>
                  <a:pt x="571" y="7028"/>
                </a:lnTo>
                <a:lnTo>
                  <a:pt x="571" y="3885"/>
                </a:lnTo>
                <a:close/>
              </a:path>
            </a:pathLst>
          </a:custGeom>
          <a:solidFill>
            <a:srgbClr val="213B6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8C34021-5F95-474D-96D6-5A3D9506C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29" y="620744"/>
            <a:ext cx="4289733" cy="13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225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11321</TotalTime>
  <Words>98</Words>
  <Application>Microsoft Office PowerPoint</Application>
  <PresentationFormat>宽屏</PresentationFormat>
  <Paragraphs>30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楷体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bubu</dc:creator>
  <cp:lastModifiedBy>健钧 王</cp:lastModifiedBy>
  <cp:revision>175</cp:revision>
  <dcterms:created xsi:type="dcterms:W3CDTF">2023-12-14T08:45:52Z</dcterms:created>
  <dcterms:modified xsi:type="dcterms:W3CDTF">2024-03-18T01:55:47Z</dcterms:modified>
</cp:coreProperties>
</file>