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5" autoAdjust="0"/>
    <p:restoredTop sz="94660"/>
  </p:normalViewPr>
  <p:slideViewPr>
    <p:cSldViewPr snapToGrid="0">
      <p:cViewPr varScale="1">
        <p:scale>
          <a:sx n="77" d="100"/>
          <a:sy n="77" d="100"/>
        </p:scale>
        <p:origin x="7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484784-DC9E-3DFE-C55A-87ADF68071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73772EF1-1E73-5A1E-A0FD-32CAB8F690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F30F00A-D93E-57C0-4A80-C8B6C73FD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0F566E4F-422B-7284-58D5-F7384CFB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CCF71F7C-6F00-B82B-2587-C2A1C0B82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32156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75EFCD2-8C9D-9D51-9F02-A1100D7CC7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E8F7016B-F6C1-7821-4698-FFE1469997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7C6F4FA-088E-92B2-6FAA-015EF58616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69DBC87-D4DE-8DC3-D37F-586D79DE8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7437260-EF2F-448B-A2CC-8AC6BBC6F8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16538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11BF44FF-4F48-81DB-EBA4-8E3CBAEC81F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1C41A99-71FD-E65F-328C-8E8250562A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C0375B0-6887-4A33-231E-F7B4539BF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18C524A-3822-CD15-8AF5-23CF4DC28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21E52A8-EC9C-7F69-CEE9-414B49138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531003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1890EA-6660-DA10-3A9E-98C6479F0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E5A77664-59BF-FF7B-4305-8F2FECC871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C6CDB3-6A65-88CA-64AA-B93E7FD7E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8FD448-3F06-6F85-998E-8C14C4000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4A22670-3856-F9B9-3770-551F32EED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55522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64860BA-BFF6-6D57-744D-E10CF14220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1FEBED4-70D2-3724-977C-87B901BB5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D7C4071-3FA8-9B0E-1144-D74BE1E024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7E7E584-3E76-EC02-B55F-3597FD105F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10F86325-06EF-1AEA-6D7C-C0100D052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94948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D49A43-0386-9FC6-981F-C68379CC4E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9DC6A1C4-FC7D-C5A3-0A3C-76D2571D9F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D88F2B1-3E63-2077-17CA-4FB34DF9B7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C09697DD-B4F5-3BBC-FDF7-F81A781A72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B0933AB-AEDC-AC6A-2075-2095D51679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34E412E-C287-44D9-712A-884FB7B03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4162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74CF06-C0A9-DFD5-5432-D3A7DD8BEA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BCB7C927-8B15-BCCC-9348-A7B93F5E2C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8AD6A0C-16B0-51B2-EDC5-F9BDA1FB76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C87E935-048C-A8B4-E177-3CF58D9A21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F880BA9-DF86-DD41-CB97-EA6DF212636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A42542DC-8F34-6306-A216-ABA1E9EF9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82656058-B20E-1D6A-9443-512610FD00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F0D9CB87-6D01-5F7E-A0B0-896ED6B4E1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120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B98921D-625F-FAFF-299F-FF9039743F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3B2CD647-6F2A-C4F8-A8B1-C8168EA85B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9233B86-4C90-7F31-E1CE-7234DE630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3C29236-2760-D235-911C-27B095632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98661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08F9B8F2-4400-4CB2-2AC9-20CE3D895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EDC3DE9-881F-2EBD-0F9A-78CB265981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269EC501-3919-90CD-FC6D-9258EF40C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621353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EFFDADB2-0C94-EAA5-F5CA-DB662C3A9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2A15DC3C-CF9F-C9D1-62D0-AC50CB2F31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7ECD8B84-284A-84EC-24F8-06CD957FD1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03FF943-6B93-5263-3B18-A55DA87D55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8A8310E0-F697-9DE3-A0F6-315019309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EF17BCAD-BC68-4AD2-3459-34DADC47D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3162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D837720-CDFE-A52F-8E22-FD6DADDEF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B62B534-1DDE-7292-46E3-CDC9DD03E2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BB345B5F-529B-BD36-39B6-2ADD4A843B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895006C7-5E42-14F3-7AFB-FBE11AE8F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30DD58A1-05BA-652C-8FCF-4C29BE6624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7C4F6875-13A5-19A2-818F-0B4C63A368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574893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0CB44E20-299A-E887-0BD1-BF5CB0A9E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1F779EC6-3C75-49E4-4F5F-0F0ED48A8F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70F2DCA3-FDC9-6E02-8C6F-F9AD6E81D13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185104-1888-4C14-8F01-C7A4CA6908D2}" type="datetimeFigureOut">
              <a:rPr lang="zh-CN" altLang="en-US" smtClean="0"/>
              <a:t>2024/3/19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E6309EB-FA4A-B7E8-F0AD-4DDC62E5C09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4A11E0A-5CBE-2CAC-41DF-5A5FF0C802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3D7B9-C89A-40B8-9733-D500EA1474CE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34947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C6826F2-E05E-224A-A778-70197521D5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LYSO</a:t>
            </a:r>
            <a:r>
              <a:rPr lang="zh-CN" altLang="en-US" dirty="0"/>
              <a:t>搭建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A2A5D31A-E8AA-F6F5-B2BF-12B461AE98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/>
              <a:t>先尝试利用</a:t>
            </a:r>
            <a:r>
              <a:rPr lang="en-US" altLang="zh-CN" dirty="0"/>
              <a:t>Geant4</a:t>
            </a:r>
            <a:r>
              <a:rPr lang="zh-CN" altLang="en-US" dirty="0"/>
              <a:t>中的阵列方法搭建</a:t>
            </a:r>
            <a:r>
              <a:rPr lang="en-US" altLang="zh-CN" dirty="0"/>
              <a:t>LYSO</a:t>
            </a:r>
            <a:r>
              <a:rPr lang="zh-CN" altLang="en-US" dirty="0"/>
              <a:t>晶条阵列（白色部分）</a:t>
            </a:r>
            <a:endParaRPr lang="en-US" altLang="zh-CN" dirty="0"/>
          </a:p>
          <a:p>
            <a:endParaRPr lang="en-US" altLang="zh-CN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6A742D61-94F5-29FA-2BA2-894FB83B97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6310" y="2519046"/>
            <a:ext cx="5082980" cy="3657917"/>
          </a:xfrm>
          <a:prstGeom prst="rect">
            <a:avLst/>
          </a:prstGeom>
        </p:spPr>
      </p:pic>
      <p:pic>
        <p:nvPicPr>
          <p:cNvPr id="7" name="图片 6">
            <a:extLst>
              <a:ext uri="{FF2B5EF4-FFF2-40B4-BE49-F238E27FC236}">
                <a16:creationId xmlns:a16="http://schemas.microsoft.com/office/drawing/2014/main" id="{66F41E58-E316-980E-E2FD-5AF82B0930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7301" y="2653201"/>
            <a:ext cx="6010044" cy="352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5742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5C0DFAA-8ADC-9EF8-F8C0-5A23B2B4D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CEPCSW</a:t>
            </a:r>
            <a:endParaRPr lang="zh-CN" altLang="en-US" dirty="0"/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CACE2C-DE48-E0C5-96C1-294CFE228D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9478" y="1690688"/>
            <a:ext cx="4799499" cy="4351338"/>
          </a:xfrm>
        </p:spPr>
        <p:txBody>
          <a:bodyPr/>
          <a:lstStyle/>
          <a:p>
            <a:pPr marL="0" indent="0">
              <a:buNone/>
            </a:pPr>
            <a:r>
              <a:rPr lang="zh-CN" altLang="en-US" dirty="0"/>
              <a:t>搭建</a:t>
            </a:r>
            <a:r>
              <a:rPr lang="en-US" altLang="zh-CN" dirty="0"/>
              <a:t>LYSO</a:t>
            </a:r>
            <a:r>
              <a:rPr lang="zh-CN" altLang="en-US" dirty="0"/>
              <a:t>晶条存在一些问题：</a:t>
            </a:r>
            <a:endParaRPr lang="en-US" altLang="zh-CN" dirty="0"/>
          </a:p>
          <a:p>
            <a:r>
              <a:rPr lang="en-US" altLang="zh-CN" dirty="0"/>
              <a:t>.xml</a:t>
            </a:r>
            <a:r>
              <a:rPr lang="zh-CN" altLang="en-US" dirty="0"/>
              <a:t>文件中对于阵列的重复几何体没法直接处理，似乎需要</a:t>
            </a:r>
            <a:r>
              <a:rPr lang="en-US" altLang="zh-CN" dirty="0"/>
              <a:t>.</a:t>
            </a:r>
            <a:r>
              <a:rPr lang="en-US" altLang="zh-CN" dirty="0" err="1"/>
              <a:t>cpp</a:t>
            </a:r>
            <a:r>
              <a:rPr lang="zh-CN" altLang="en-US" dirty="0"/>
              <a:t>文件进行编译构建</a:t>
            </a:r>
            <a:endParaRPr lang="en-US" altLang="zh-CN" dirty="0"/>
          </a:p>
          <a:p>
            <a:r>
              <a:rPr lang="en-US" altLang="zh-CN" dirty="0"/>
              <a:t>.</a:t>
            </a:r>
            <a:r>
              <a:rPr lang="en-US" altLang="zh-CN" dirty="0" err="1"/>
              <a:t>cpp</a:t>
            </a:r>
            <a:r>
              <a:rPr lang="zh-CN" altLang="en-US" dirty="0"/>
              <a:t>文件解读有些困难，在看手册和相关内容</a:t>
            </a:r>
            <a:endParaRPr lang="en-US" altLang="zh-CN" dirty="0"/>
          </a:p>
          <a:p>
            <a:r>
              <a:rPr lang="zh-CN" altLang="en-US" dirty="0"/>
              <a:t>尝试写了一个简单的</a:t>
            </a:r>
            <a:r>
              <a:rPr lang="en-US" altLang="zh-CN" dirty="0"/>
              <a:t>.xml</a:t>
            </a:r>
            <a:r>
              <a:rPr lang="zh-CN" altLang="en-US" dirty="0"/>
              <a:t>，放入</a:t>
            </a:r>
            <a:r>
              <a:rPr lang="en-US" altLang="zh-CN" dirty="0"/>
              <a:t>CRD</a:t>
            </a:r>
            <a:r>
              <a:rPr lang="zh-CN" altLang="en-US" dirty="0"/>
              <a:t>中运行存在错误，对</a:t>
            </a:r>
            <a:r>
              <a:rPr lang="en-US" altLang="zh-CN" dirty="0"/>
              <a:t>CEPCSW</a:t>
            </a:r>
            <a:r>
              <a:rPr lang="zh-CN" altLang="en-US" dirty="0"/>
              <a:t>软件的时候还是生疏，软件结构没有搞明白</a:t>
            </a:r>
            <a:endParaRPr lang="en-US" altLang="zh-CN" dirty="0"/>
          </a:p>
          <a:p>
            <a:endParaRPr lang="zh-CN" altLang="en-US" dirty="0"/>
          </a:p>
        </p:txBody>
      </p:sp>
      <p:pic>
        <p:nvPicPr>
          <p:cNvPr id="5" name="图片 4">
            <a:extLst>
              <a:ext uri="{FF2B5EF4-FFF2-40B4-BE49-F238E27FC236}">
                <a16:creationId xmlns:a16="http://schemas.microsoft.com/office/drawing/2014/main" id="{7AD2A642-CC34-ABCC-23CD-36849DD2ACE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37699" y="1810319"/>
            <a:ext cx="6478102" cy="4112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6505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93</Words>
  <Application>Microsoft Office PowerPoint</Application>
  <PresentationFormat>宽屏</PresentationFormat>
  <Paragraphs>7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6" baseType="lpstr">
      <vt:lpstr>等线</vt:lpstr>
      <vt:lpstr>等线 Light</vt:lpstr>
      <vt:lpstr>Arial</vt:lpstr>
      <vt:lpstr>Office 主题​​</vt:lpstr>
      <vt:lpstr>LYSO搭建</vt:lpstr>
      <vt:lpstr>CEPCSW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LYSO搭建</dc:title>
  <dc:creator>行阳 孙</dc:creator>
  <cp:lastModifiedBy>行阳 孙</cp:lastModifiedBy>
  <cp:revision>3</cp:revision>
  <dcterms:created xsi:type="dcterms:W3CDTF">2024-03-19T05:04:18Z</dcterms:created>
  <dcterms:modified xsi:type="dcterms:W3CDTF">2024-03-19T05:14:06Z</dcterms:modified>
</cp:coreProperties>
</file>