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954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AC4C40B-1B52-4044-BB54-6AF83DE70B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DE2C06C8-5982-43A8-8CBE-EDD1D01743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BC5D281-57BA-4E41-8FCD-45EFBC610C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AB76D-8F7C-4274-9487-694C9C4257D3}" type="datetimeFigureOut">
              <a:rPr lang="zh-CN" altLang="en-US" smtClean="0"/>
              <a:t>2024/3/24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922BF83-86EF-4A7C-BA06-408DF57B84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645A8BE-1261-45D5-9C6D-F76E1A15F2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A1F11-58EA-4FD3-ABBB-E06FD590F81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5938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93D018D-3CEB-499D-907E-CC0CD22BEE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7C7962F-6384-45BA-8B7F-8A6B416108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66AFDAA-44A9-48FD-98C0-644C37E071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AB76D-8F7C-4274-9487-694C9C4257D3}" type="datetimeFigureOut">
              <a:rPr lang="zh-CN" altLang="en-US" smtClean="0"/>
              <a:t>2024/3/24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857640D-6B2E-4F3F-BEE6-C6C67045F2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926B24E-50EA-4B77-B8E1-8DBC7C216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A1F11-58EA-4FD3-ABBB-E06FD590F81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72718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9D5249F4-4ADF-4698-9855-A1710B29D4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D4C7E6ED-F863-431A-B21D-EDCCA7C60E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79F896E-2338-453C-9191-604CAD62B9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AB76D-8F7C-4274-9487-694C9C4257D3}" type="datetimeFigureOut">
              <a:rPr lang="zh-CN" altLang="en-US" smtClean="0"/>
              <a:t>2024/3/24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FE55C24-0117-4483-BAA3-37AF993178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2DB69B7-40A4-4997-A58F-BE96AC940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A1F11-58EA-4FD3-ABBB-E06FD590F81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72996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6422C0A-047C-43FD-9479-51B3023A75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F830870-1A41-4CB2-A3CF-32F06D2DC9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EA5E3E3-BB00-4514-B84F-2E32DAA94C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AB76D-8F7C-4274-9487-694C9C4257D3}" type="datetimeFigureOut">
              <a:rPr lang="zh-CN" altLang="en-US" smtClean="0"/>
              <a:t>2024/3/24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A4D3F53-6A9C-4215-90E1-12CF0328A0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3C97A70-B416-418B-8CBE-E4DD6E6E52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A1F11-58EA-4FD3-ABBB-E06FD590F81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3110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D18D00C-3FDB-4B89-B117-CE89992809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FBC3003-E2D2-4572-BF56-69E5464060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9E6AF3E-5AA1-4856-BCA0-230EF7C9DB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AB76D-8F7C-4274-9487-694C9C4257D3}" type="datetimeFigureOut">
              <a:rPr lang="zh-CN" altLang="en-US" smtClean="0"/>
              <a:t>2024/3/24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3B09373-2816-4174-8D4D-224D24D192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C1BCA81-E610-4DFA-914F-6D080AD8FB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A1F11-58EA-4FD3-ABBB-E06FD590F81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97144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0450E05-0C15-4098-A0A4-219650B33E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26F2EA1-1270-4118-960D-62D81FDB83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A5309153-2700-4C7E-BD29-D9E236A5FE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DE9C2AF-1F85-4E77-AFCF-18AFD1F4D8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AB76D-8F7C-4274-9487-694C9C4257D3}" type="datetimeFigureOut">
              <a:rPr lang="zh-CN" altLang="en-US" smtClean="0"/>
              <a:t>2024/3/24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53CE1B8-2488-42E9-85A1-6F64ACD04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664DF48-CA5D-463F-9D2E-6853133ACB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A1F11-58EA-4FD3-ABBB-E06FD590F81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7198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A2C0B9D-0DC3-4DD4-83C9-1890ECF7BB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7F0884F-F635-4076-BAC0-3413FBEAC3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CF1AAB2-1F3B-45DA-B4B9-1C69A5233C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A0E97445-4B10-42B0-B57C-D0672FD28F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8B375853-476B-4D0B-9D91-AE0E0E3350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B8E4B0DC-6761-45CD-BE76-C2F5BE1965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AB76D-8F7C-4274-9487-694C9C4257D3}" type="datetimeFigureOut">
              <a:rPr lang="zh-CN" altLang="en-US" smtClean="0"/>
              <a:t>2024/3/24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5CAE9416-32A1-4083-9D63-DCBA5012CB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9F7B1E07-5C74-446F-9537-9C5768BAF9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A1F11-58EA-4FD3-ABBB-E06FD590F81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08633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00271A8-0414-4B25-B3A1-36897D69ED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4F3E3738-D67C-4961-966C-6ABD471B43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AB76D-8F7C-4274-9487-694C9C4257D3}" type="datetimeFigureOut">
              <a:rPr lang="zh-CN" altLang="en-US" smtClean="0"/>
              <a:t>2024/3/24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220CBB24-B63D-46A7-8DD2-281C2145F2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CB776F5A-0E38-49A6-B6AA-435557508C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A1F11-58EA-4FD3-ABBB-E06FD590F81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31568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B06D2F2A-17C9-4769-81D5-6A83A7B18B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AB76D-8F7C-4274-9487-694C9C4257D3}" type="datetimeFigureOut">
              <a:rPr lang="zh-CN" altLang="en-US" smtClean="0"/>
              <a:t>2024/3/24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8165B5BF-C5E9-4DE9-9656-0FF127EC95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D5BE064-2BB8-44EA-99AD-C925B59B57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A1F11-58EA-4FD3-ABBB-E06FD590F81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94565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22549B2-BAEE-4717-9D9A-7AD01FC763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2A4070E-AFD2-4725-8D45-15FA47F51B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83D708FA-73A2-463A-A851-5E2E2EE787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014B743-EC91-4CC3-818A-C5B9049248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AB76D-8F7C-4274-9487-694C9C4257D3}" type="datetimeFigureOut">
              <a:rPr lang="zh-CN" altLang="en-US" smtClean="0"/>
              <a:t>2024/3/24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0F5A9CF-1CC6-416C-A6D3-8B5494BA1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CE1138F-689C-46E2-A460-54E91E6F0A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A1F11-58EA-4FD3-ABBB-E06FD590F81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55593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00711E3-D013-48CF-BF1E-B364C5EEA4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07256DA2-78BB-4473-AB3F-D4572C2CA9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AA43EE3-91FB-4236-819C-C907EC04A0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E835074-2FDC-4FF3-86F9-B9C53B2962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AB76D-8F7C-4274-9487-694C9C4257D3}" type="datetimeFigureOut">
              <a:rPr lang="zh-CN" altLang="en-US" smtClean="0"/>
              <a:t>2024/3/24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D420326-0A01-4785-8257-CD2FA75F72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694B9AD-D7F7-490C-BE79-E3288F541E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A1F11-58EA-4FD3-ABBB-E06FD590F81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8502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E5580E9A-8E3E-4198-AA83-B695185D6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5997FEC-1D11-4339-92AB-3B0ABDB7BD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00664D2-D463-472A-B3D4-FC4BB5A4B8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CAB76D-8F7C-4274-9487-694C9C4257D3}" type="datetimeFigureOut">
              <a:rPr lang="zh-CN" altLang="en-US" smtClean="0"/>
              <a:t>2024/3/24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FCC54F3-647B-406A-8A0C-169AAC0F42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BC7979A-867A-458E-A9CD-99B33E6B67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1A1F11-58EA-4FD3-ABBB-E06FD590F81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7658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5860814C-38E9-45B1-89F2-16C3E4F1B95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118" t="5078" r="26765"/>
          <a:stretch/>
        </p:blipFill>
        <p:spPr>
          <a:xfrm>
            <a:off x="7814014" y="2807563"/>
            <a:ext cx="4295720" cy="3725626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9FBF8C06-3007-4984-A40D-F2162375F6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3494" y="0"/>
            <a:ext cx="3781888" cy="3136915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A9F076C1-FBF6-41BE-B0A8-08ADD720AABA}"/>
              </a:ext>
            </a:extLst>
          </p:cNvPr>
          <p:cNvSpPr txBox="1"/>
          <p:nvPr/>
        </p:nvSpPr>
        <p:spPr>
          <a:xfrm>
            <a:off x="976544" y="266330"/>
            <a:ext cx="29029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ECAL-Endcap</a:t>
            </a:r>
            <a:endParaRPr lang="zh-CN" altLang="en-US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2049F9CF-4C46-4688-B3E6-E2FA3BDAB9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5283" y="1038224"/>
            <a:ext cx="6657951" cy="5000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1574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B0157235-6CDC-46CD-AFF4-58A86FF2ED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991" t="11547" r="28422" b="6895"/>
          <a:stretch/>
        </p:blipFill>
        <p:spPr>
          <a:xfrm>
            <a:off x="5513032" y="493204"/>
            <a:ext cx="6045694" cy="5370991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C2258E66-2C1C-496E-87FD-9234F1BFF86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243" t="7985" r="15317"/>
          <a:stretch/>
        </p:blipFill>
        <p:spPr>
          <a:xfrm rot="21311036">
            <a:off x="993511" y="2013338"/>
            <a:ext cx="4811090" cy="3655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4682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84BB43B6-C6AC-45C3-89EA-92214825B4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2570" y="1086639"/>
            <a:ext cx="2479680" cy="3994150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37FA22BC-99C0-4C81-90D5-97FB92F93DA9}"/>
              </a:ext>
            </a:extLst>
          </p:cNvPr>
          <p:cNvSpPr txBox="1"/>
          <p:nvPr/>
        </p:nvSpPr>
        <p:spPr>
          <a:xfrm>
            <a:off x="976544" y="266330"/>
            <a:ext cx="29029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HCAL-Endcap</a:t>
            </a:r>
            <a:endParaRPr lang="zh-CN" altLang="en-US" dirty="0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7953193C-5CEA-4424-98BF-E85D2C129E7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606" t="1909" r="10862" b="2043"/>
          <a:stretch/>
        </p:blipFill>
        <p:spPr>
          <a:xfrm rot="791081">
            <a:off x="9362576" y="1497088"/>
            <a:ext cx="2140762" cy="386382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EB619F8D-DD08-40A9-A355-2FEAD30C5A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998" y="1086639"/>
            <a:ext cx="5495749" cy="4135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1303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</TotalTime>
  <Words>2</Words>
  <Application>Microsoft Office PowerPoint</Application>
  <PresentationFormat>宽屏</PresentationFormat>
  <Paragraphs>2</Paragraphs>
  <Slides>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7" baseType="lpstr">
      <vt:lpstr>等线</vt:lpstr>
      <vt:lpstr>等线 Light</vt:lpstr>
      <vt:lpstr>Arial</vt:lpstr>
      <vt:lpstr>Office 主题​​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Shaojing Hou</dc:creator>
  <cp:lastModifiedBy>Shaojing Hou</cp:lastModifiedBy>
  <cp:revision>11</cp:revision>
  <dcterms:created xsi:type="dcterms:W3CDTF">2024-03-24T06:52:53Z</dcterms:created>
  <dcterms:modified xsi:type="dcterms:W3CDTF">2024-03-24T10:48:16Z</dcterms:modified>
</cp:coreProperties>
</file>