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87" r:id="rId1"/>
  </p:sldMasterIdLst>
  <p:notesMasterIdLst>
    <p:notesMasterId r:id="rId17"/>
  </p:notesMasterIdLst>
  <p:handoutMasterIdLst>
    <p:handoutMasterId r:id="rId18"/>
  </p:handoutMasterIdLst>
  <p:sldIdLst>
    <p:sldId id="729" r:id="rId2"/>
    <p:sldId id="899" r:id="rId3"/>
    <p:sldId id="900" r:id="rId4"/>
    <p:sldId id="901" r:id="rId5"/>
    <p:sldId id="902" r:id="rId6"/>
    <p:sldId id="903" r:id="rId7"/>
    <p:sldId id="905" r:id="rId8"/>
    <p:sldId id="904" r:id="rId9"/>
    <p:sldId id="906" r:id="rId10"/>
    <p:sldId id="898" r:id="rId11"/>
    <p:sldId id="907" r:id="rId12"/>
    <p:sldId id="908" r:id="rId13"/>
    <p:sldId id="909" r:id="rId14"/>
    <p:sldId id="910" r:id="rId15"/>
    <p:sldId id="896" r:id="rId16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 autoAdjust="0"/>
    <p:restoredTop sz="90244" autoAdjust="0"/>
  </p:normalViewPr>
  <p:slideViewPr>
    <p:cSldViewPr>
      <p:cViewPr varScale="1">
        <p:scale>
          <a:sx n="69" d="100"/>
          <a:sy n="69" d="100"/>
        </p:scale>
        <p:origin x="114" y="246"/>
      </p:cViewPr>
      <p:guideLst>
        <p:guide orient="horz" pos="21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0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gYunlong" userId="3f07a773-7a19-420d-9c29-e64f190c10f1" providerId="ADAL" clId="{27887B4F-9605-4447-8AEC-A268A1825C59}"/>
    <pc:docChg chg="undo custSel addSld modSld">
      <pc:chgData name="zhangYunlong" userId="3f07a773-7a19-420d-9c29-e64f190c10f1" providerId="ADAL" clId="{27887B4F-9605-4447-8AEC-A268A1825C59}" dt="2022-10-27T20:56:19.989" v="365" actId="1038"/>
      <pc:docMkLst>
        <pc:docMk/>
      </pc:docMkLst>
      <pc:sldChg chg="modSp mod">
        <pc:chgData name="zhangYunlong" userId="3f07a773-7a19-420d-9c29-e64f190c10f1" providerId="ADAL" clId="{27887B4F-9605-4447-8AEC-A268A1825C59}" dt="2022-10-21T08:36:29.899" v="21" actId="20577"/>
        <pc:sldMkLst>
          <pc:docMk/>
          <pc:sldMk cId="0" sldId="729"/>
        </pc:sldMkLst>
        <pc:spChg chg="mod">
          <ac:chgData name="zhangYunlong" userId="3f07a773-7a19-420d-9c29-e64f190c10f1" providerId="ADAL" clId="{27887B4F-9605-4447-8AEC-A268A1825C59}" dt="2022-10-21T08:36:29.899" v="21" actId="20577"/>
          <ac:spMkLst>
            <pc:docMk/>
            <pc:sldMk cId="0" sldId="729"/>
            <ac:spMk id="22" creationId="{CDA53ED1-3480-D91F-5917-00149A634C8D}"/>
          </ac:spMkLst>
        </pc:spChg>
      </pc:sldChg>
      <pc:sldChg chg="addSp delSp modSp mod">
        <pc:chgData name="zhangYunlong" userId="3f07a773-7a19-420d-9c29-e64f190c10f1" providerId="ADAL" clId="{27887B4F-9605-4447-8AEC-A268A1825C59}" dt="2022-10-21T08:42:51.041" v="58" actId="1035"/>
        <pc:sldMkLst>
          <pc:docMk/>
          <pc:sldMk cId="0" sldId="896"/>
        </pc:sldMkLst>
        <pc:spChg chg="mod">
          <ac:chgData name="zhangYunlong" userId="3f07a773-7a19-420d-9c29-e64f190c10f1" providerId="ADAL" clId="{27887B4F-9605-4447-8AEC-A268A1825C59}" dt="2022-10-21T08:37:09.283" v="39" actId="20577"/>
          <ac:spMkLst>
            <pc:docMk/>
            <pc:sldMk cId="0" sldId="896"/>
            <ac:spMk id="18436" creationId="{4559CA2A-518E-4D73-D6B0-9A278A7E1A6A}"/>
          </ac:spMkLst>
        </pc:spChg>
        <pc:spChg chg="del">
          <ac:chgData name="zhangYunlong" userId="3f07a773-7a19-420d-9c29-e64f190c10f1" providerId="ADAL" clId="{27887B4F-9605-4447-8AEC-A268A1825C59}" dt="2022-10-21T08:37:16.021" v="40" actId="478"/>
          <ac:spMkLst>
            <pc:docMk/>
            <pc:sldMk cId="0" sldId="896"/>
            <ac:spMk id="18437" creationId="{6AA040A4-6964-E473-61FC-C295E249741C}"/>
          </ac:spMkLst>
        </pc:spChg>
        <pc:spChg chg="del">
          <ac:chgData name="zhangYunlong" userId="3f07a773-7a19-420d-9c29-e64f190c10f1" providerId="ADAL" clId="{27887B4F-9605-4447-8AEC-A268A1825C59}" dt="2022-10-21T08:37:16.021" v="40" actId="478"/>
          <ac:spMkLst>
            <pc:docMk/>
            <pc:sldMk cId="0" sldId="896"/>
            <ac:spMk id="18440" creationId="{99C8E7CD-4D50-747D-5FEC-2914A328831A}"/>
          </ac:spMkLst>
        </pc:spChg>
        <pc:spChg chg="del">
          <ac:chgData name="zhangYunlong" userId="3f07a773-7a19-420d-9c29-e64f190c10f1" providerId="ADAL" clId="{27887B4F-9605-4447-8AEC-A268A1825C59}" dt="2022-10-21T08:37:16.021" v="40" actId="478"/>
          <ac:spMkLst>
            <pc:docMk/>
            <pc:sldMk cId="0" sldId="896"/>
            <ac:spMk id="18479" creationId="{C1D03208-5A8E-F658-81F9-5E6B68B0EC0F}"/>
          </ac:spMkLst>
        </pc:spChg>
        <pc:grpChg chg="del">
          <ac:chgData name="zhangYunlong" userId="3f07a773-7a19-420d-9c29-e64f190c10f1" providerId="ADAL" clId="{27887B4F-9605-4447-8AEC-A268A1825C59}" dt="2022-10-21T08:37:16.021" v="40" actId="478"/>
          <ac:grpSpMkLst>
            <pc:docMk/>
            <pc:sldMk cId="0" sldId="896"/>
            <ac:grpSpMk id="18438" creationId="{570AF947-5CB7-FF39-212E-38AFC353D42E}"/>
          </ac:grpSpMkLst>
        </pc:grpChg>
        <pc:grpChg chg="del">
          <ac:chgData name="zhangYunlong" userId="3f07a773-7a19-420d-9c29-e64f190c10f1" providerId="ADAL" clId="{27887B4F-9605-4447-8AEC-A268A1825C59}" dt="2022-10-21T08:37:16.021" v="40" actId="478"/>
          <ac:grpSpMkLst>
            <pc:docMk/>
            <pc:sldMk cId="0" sldId="896"/>
            <ac:grpSpMk id="18480" creationId="{1C6EC761-2BD3-7EEF-8A54-2A89C4BF6285}"/>
          </ac:grpSpMkLst>
        </pc:grpChg>
        <pc:graphicFrameChg chg="del">
          <ac:chgData name="zhangYunlong" userId="3f07a773-7a19-420d-9c29-e64f190c10f1" providerId="ADAL" clId="{27887B4F-9605-4447-8AEC-A268A1825C59}" dt="2022-10-21T08:37:16.021" v="40" actId="478"/>
          <ac:graphicFrameMkLst>
            <pc:docMk/>
            <pc:sldMk cId="0" sldId="896"/>
            <ac:graphicFrameMk id="2" creationId="{E7E94917-A203-B853-2D61-A668DA22E4FB}"/>
          </ac:graphicFrameMkLst>
        </pc:graphicFrameChg>
        <pc:picChg chg="add mod">
          <ac:chgData name="zhangYunlong" userId="3f07a773-7a19-420d-9c29-e64f190c10f1" providerId="ADAL" clId="{27887B4F-9605-4447-8AEC-A268A1825C59}" dt="2022-10-21T08:42:51.041" v="58" actId="1035"/>
          <ac:picMkLst>
            <pc:docMk/>
            <pc:sldMk cId="0" sldId="896"/>
            <ac:picMk id="3" creationId="{AB72C9E0-209D-DCCA-35C4-4850D10125F9}"/>
          </ac:picMkLst>
        </pc:picChg>
        <pc:picChg chg="del">
          <ac:chgData name="zhangYunlong" userId="3f07a773-7a19-420d-9c29-e64f190c10f1" providerId="ADAL" clId="{27887B4F-9605-4447-8AEC-A268A1825C59}" dt="2022-10-21T08:37:16.021" v="40" actId="478"/>
          <ac:picMkLst>
            <pc:docMk/>
            <pc:sldMk cId="0" sldId="896"/>
            <ac:picMk id="18439" creationId="{4B187EE1-641C-329C-A3EB-F8A899CC50E4}"/>
          </ac:picMkLst>
        </pc:picChg>
      </pc:sldChg>
      <pc:sldChg chg="delSp modSp mod">
        <pc:chgData name="zhangYunlong" userId="3f07a773-7a19-420d-9c29-e64f190c10f1" providerId="ADAL" clId="{27887B4F-9605-4447-8AEC-A268A1825C59}" dt="2022-10-21T08:44:07.424" v="130" actId="20577"/>
        <pc:sldMkLst>
          <pc:docMk/>
          <pc:sldMk cId="0" sldId="967"/>
        </pc:sldMkLst>
        <pc:spChg chg="mod">
          <ac:chgData name="zhangYunlong" userId="3f07a773-7a19-420d-9c29-e64f190c10f1" providerId="ADAL" clId="{27887B4F-9605-4447-8AEC-A268A1825C59}" dt="2022-10-21T08:44:07.424" v="130" actId="20577"/>
          <ac:spMkLst>
            <pc:docMk/>
            <pc:sldMk cId="0" sldId="967"/>
            <ac:spMk id="3" creationId="{B5089FDA-8313-19D5-B4C7-0E4D57FE3FB2}"/>
          </ac:spMkLst>
        </pc:spChg>
        <pc:spChg chg="del">
          <ac:chgData name="zhangYunlong" userId="3f07a773-7a19-420d-9c29-e64f190c10f1" providerId="ADAL" clId="{27887B4F-9605-4447-8AEC-A268A1825C59}" dt="2022-10-21T08:43:02.308" v="62" actId="478"/>
          <ac:spMkLst>
            <pc:docMk/>
            <pc:sldMk cId="0" sldId="967"/>
            <ac:spMk id="8" creationId="{6F6CF11D-6EBF-D7EB-13F8-63E5CE159BE9}"/>
          </ac:spMkLst>
        </pc:spChg>
        <pc:spChg chg="del">
          <ac:chgData name="zhangYunlong" userId="3f07a773-7a19-420d-9c29-e64f190c10f1" providerId="ADAL" clId="{27887B4F-9605-4447-8AEC-A268A1825C59}" dt="2022-10-21T08:43:00.700" v="60" actId="478"/>
          <ac:spMkLst>
            <pc:docMk/>
            <pc:sldMk cId="0" sldId="967"/>
            <ac:spMk id="10" creationId="{96EDCD2A-8B9D-D8E2-DC52-4FAB24FD1F79}"/>
          </ac:spMkLst>
        </pc:spChg>
        <pc:spChg chg="mod">
          <ac:chgData name="zhangYunlong" userId="3f07a773-7a19-420d-9c29-e64f190c10f1" providerId="ADAL" clId="{27887B4F-9605-4447-8AEC-A268A1825C59}" dt="2022-10-21T08:38:26.043" v="56" actId="20577"/>
          <ac:spMkLst>
            <pc:docMk/>
            <pc:sldMk cId="0" sldId="967"/>
            <ac:spMk id="53251" creationId="{C9BC9A75-D915-30A5-3EDB-786C555F8880}"/>
          </ac:spMkLst>
        </pc:spChg>
        <pc:grpChg chg="del">
          <ac:chgData name="zhangYunlong" userId="3f07a773-7a19-420d-9c29-e64f190c10f1" providerId="ADAL" clId="{27887B4F-9605-4447-8AEC-A268A1825C59}" dt="2022-10-21T08:43:03.523" v="63" actId="478"/>
          <ac:grpSpMkLst>
            <pc:docMk/>
            <pc:sldMk cId="0" sldId="967"/>
            <ac:grpSpMk id="6" creationId="{09782C82-E7A2-5EF9-FB93-D5D1908D636A}"/>
          </ac:grpSpMkLst>
        </pc:grpChg>
        <pc:picChg chg="del">
          <ac:chgData name="zhangYunlong" userId="3f07a773-7a19-420d-9c29-e64f190c10f1" providerId="ADAL" clId="{27887B4F-9605-4447-8AEC-A268A1825C59}" dt="2022-10-21T08:43:01.456" v="61" actId="478"/>
          <ac:picMkLst>
            <pc:docMk/>
            <pc:sldMk cId="0" sldId="967"/>
            <ac:picMk id="7" creationId="{6F368B4E-C4F5-5D00-F218-2A11F4D0C2B9}"/>
          </ac:picMkLst>
        </pc:picChg>
        <pc:picChg chg="del">
          <ac:chgData name="zhangYunlong" userId="3f07a773-7a19-420d-9c29-e64f190c10f1" providerId="ADAL" clId="{27887B4F-9605-4447-8AEC-A268A1825C59}" dt="2022-10-21T08:42:58.889" v="59" actId="478"/>
          <ac:picMkLst>
            <pc:docMk/>
            <pc:sldMk cId="0" sldId="967"/>
            <ac:picMk id="9" creationId="{5A2F614F-4833-0521-0C47-12795B0EB4BF}"/>
          </ac:picMkLst>
        </pc:picChg>
      </pc:sldChg>
      <pc:sldChg chg="addSp delSp modSp add mod">
        <pc:chgData name="zhangYunlong" userId="3f07a773-7a19-420d-9c29-e64f190c10f1" providerId="ADAL" clId="{27887B4F-9605-4447-8AEC-A268A1825C59}" dt="2022-10-27T20:56:19.989" v="365" actId="1038"/>
        <pc:sldMkLst>
          <pc:docMk/>
          <pc:sldMk cId="57305178" sldId="977"/>
        </pc:sldMkLst>
        <pc:spChg chg="add mod">
          <ac:chgData name="zhangYunlong" userId="3f07a773-7a19-420d-9c29-e64f190c10f1" providerId="ADAL" clId="{27887B4F-9605-4447-8AEC-A268A1825C59}" dt="2022-10-27T19:24:22.852" v="230" actId="20577"/>
          <ac:spMkLst>
            <pc:docMk/>
            <pc:sldMk cId="57305178" sldId="977"/>
            <ac:spMk id="2" creationId="{962FE840-75B5-B1B3-5FF7-0ECDB33163CC}"/>
          </ac:spMkLst>
        </pc:spChg>
        <pc:spChg chg="mod">
          <ac:chgData name="zhangYunlong" userId="3f07a773-7a19-420d-9c29-e64f190c10f1" providerId="ADAL" clId="{27887B4F-9605-4447-8AEC-A268A1825C59}" dt="2022-10-27T19:21:22.366" v="142" actId="20577"/>
          <ac:spMkLst>
            <pc:docMk/>
            <pc:sldMk cId="57305178" sldId="977"/>
            <ac:spMk id="10" creationId="{123CF19D-BDCC-5892-E4BD-8F7561FB53D3}"/>
          </ac:spMkLst>
        </pc:spChg>
        <pc:spChg chg="add mod">
          <ac:chgData name="zhangYunlong" userId="3f07a773-7a19-420d-9c29-e64f190c10f1" providerId="ADAL" clId="{27887B4F-9605-4447-8AEC-A268A1825C59}" dt="2022-10-27T19:56:28.336" v="247" actId="14100"/>
          <ac:spMkLst>
            <pc:docMk/>
            <pc:sldMk cId="57305178" sldId="977"/>
            <ac:spMk id="11" creationId="{D284C4E3-4B05-8AEA-32F9-48DC6A73D23C}"/>
          </ac:spMkLst>
        </pc:spChg>
        <pc:spChg chg="add mod">
          <ac:chgData name="zhangYunlong" userId="3f07a773-7a19-420d-9c29-e64f190c10f1" providerId="ADAL" clId="{27887B4F-9605-4447-8AEC-A268A1825C59}" dt="2022-10-27T19:56:33.967" v="251" actId="20577"/>
          <ac:spMkLst>
            <pc:docMk/>
            <pc:sldMk cId="57305178" sldId="977"/>
            <ac:spMk id="12" creationId="{ED6EB672-A9F7-F64A-FC76-4990C5C52E7E}"/>
          </ac:spMkLst>
        </pc:spChg>
        <pc:spChg chg="add mod">
          <ac:chgData name="zhangYunlong" userId="3f07a773-7a19-420d-9c29-e64f190c10f1" providerId="ADAL" clId="{27887B4F-9605-4447-8AEC-A268A1825C59}" dt="2022-10-27T19:58:41.826" v="260" actId="20577"/>
          <ac:spMkLst>
            <pc:docMk/>
            <pc:sldMk cId="57305178" sldId="977"/>
            <ac:spMk id="14" creationId="{98F8BA10-E178-5E7F-D37B-DAB673198C1E}"/>
          </ac:spMkLst>
        </pc:spChg>
        <pc:spChg chg="add mod">
          <ac:chgData name="zhangYunlong" userId="3f07a773-7a19-420d-9c29-e64f190c10f1" providerId="ADAL" clId="{27887B4F-9605-4447-8AEC-A268A1825C59}" dt="2022-10-27T20:12:56.822" v="272" actId="20577"/>
          <ac:spMkLst>
            <pc:docMk/>
            <pc:sldMk cId="57305178" sldId="977"/>
            <ac:spMk id="16" creationId="{D87A71C9-1893-EE3C-FD6A-ECF2178403C4}"/>
          </ac:spMkLst>
        </pc:spChg>
        <pc:picChg chg="add del mod">
          <ac:chgData name="zhangYunlong" userId="3f07a773-7a19-420d-9c29-e64f190c10f1" providerId="ADAL" clId="{27887B4F-9605-4447-8AEC-A268A1825C59}" dt="2022-10-27T19:43:30.178" v="239" actId="478"/>
          <ac:picMkLst>
            <pc:docMk/>
            <pc:sldMk cId="57305178" sldId="977"/>
            <ac:picMk id="3" creationId="{42060CA5-E0D5-9653-9ACF-1D56D596DC48}"/>
          </ac:picMkLst>
        </pc:picChg>
        <pc:picChg chg="add mod">
          <ac:chgData name="zhangYunlong" userId="3f07a773-7a19-420d-9c29-e64f190c10f1" providerId="ADAL" clId="{27887B4F-9605-4447-8AEC-A268A1825C59}" dt="2022-10-27T20:12:29.778" v="265" actId="14100"/>
          <ac:picMkLst>
            <pc:docMk/>
            <pc:sldMk cId="57305178" sldId="977"/>
            <ac:picMk id="6" creationId="{6703A16C-A4E3-4A01-8BDC-38099EF68FE6}"/>
          </ac:picMkLst>
        </pc:picChg>
        <pc:picChg chg="del">
          <ac:chgData name="zhangYunlong" userId="3f07a773-7a19-420d-9c29-e64f190c10f1" providerId="ADAL" clId="{27887B4F-9605-4447-8AEC-A268A1825C59}" dt="2022-10-27T19:21:12.759" v="132" actId="478"/>
          <ac:picMkLst>
            <pc:docMk/>
            <pc:sldMk cId="57305178" sldId="977"/>
            <ac:picMk id="7" creationId="{21006CED-5BE5-DC90-0A0C-20E162DDB8F8}"/>
          </ac:picMkLst>
        </pc:picChg>
        <pc:picChg chg="add mod">
          <ac:chgData name="zhangYunlong" userId="3f07a773-7a19-420d-9c29-e64f190c10f1" providerId="ADAL" clId="{27887B4F-9605-4447-8AEC-A268A1825C59}" dt="2022-10-27T20:56:19.989" v="365" actId="1038"/>
          <ac:picMkLst>
            <pc:docMk/>
            <pc:sldMk cId="57305178" sldId="977"/>
            <ac:picMk id="8" creationId="{241E4DEC-2A8B-7EB9-DC52-F16A98D889B4}"/>
          </ac:picMkLst>
        </pc:picChg>
        <pc:picChg chg="add mod">
          <ac:chgData name="zhangYunlong" userId="3f07a773-7a19-420d-9c29-e64f190c10f1" providerId="ADAL" clId="{27887B4F-9605-4447-8AEC-A268A1825C59}" dt="2022-10-27T20:56:17.695" v="363" actId="1037"/>
          <ac:picMkLst>
            <pc:docMk/>
            <pc:sldMk cId="57305178" sldId="977"/>
            <ac:picMk id="13" creationId="{7B8D0220-D40D-218F-E909-938CF1AE7475}"/>
          </ac:picMkLst>
        </pc:picChg>
        <pc:picChg chg="add mod">
          <ac:chgData name="zhangYunlong" userId="3f07a773-7a19-420d-9c29-e64f190c10f1" providerId="ADAL" clId="{27887B4F-9605-4447-8AEC-A268A1825C59}" dt="2022-10-27T20:12:26.862" v="264" actId="14100"/>
          <ac:picMkLst>
            <pc:docMk/>
            <pc:sldMk cId="57305178" sldId="977"/>
            <ac:picMk id="15" creationId="{3617FE5B-6903-8D3B-4D9C-CE3165FA0ED3}"/>
          </ac:picMkLst>
        </pc:picChg>
        <pc:picChg chg="add mod">
          <ac:chgData name="zhangYunlong" userId="3f07a773-7a19-420d-9c29-e64f190c10f1" providerId="ADAL" clId="{27887B4F-9605-4447-8AEC-A268A1825C59}" dt="2022-10-27T20:21:18.289" v="275" actId="1076"/>
          <ac:picMkLst>
            <pc:docMk/>
            <pc:sldMk cId="57305178" sldId="977"/>
            <ac:picMk id="17" creationId="{952318FC-5660-C0A6-E049-93A804336878}"/>
          </ac:picMkLst>
        </pc:picChg>
      </pc:sldChg>
      <pc:sldChg chg="addSp delSp modSp new mod">
        <pc:chgData name="zhangYunlong" userId="3f07a773-7a19-420d-9c29-e64f190c10f1" providerId="ADAL" clId="{27887B4F-9605-4447-8AEC-A268A1825C59}" dt="2022-10-27T20:33:40.882" v="359" actId="1037"/>
        <pc:sldMkLst>
          <pc:docMk/>
          <pc:sldMk cId="3879631045" sldId="978"/>
        </pc:sldMkLst>
        <pc:spChg chg="del">
          <ac:chgData name="zhangYunlong" userId="3f07a773-7a19-420d-9c29-e64f190c10f1" providerId="ADAL" clId="{27887B4F-9605-4447-8AEC-A268A1825C59}" dt="2022-10-27T20:22:27.324" v="277" actId="478"/>
          <ac:spMkLst>
            <pc:docMk/>
            <pc:sldMk cId="3879631045" sldId="978"/>
            <ac:spMk id="3" creationId="{02CF8DA3-A3AA-E774-D51E-48845AD6B4B2}"/>
          </ac:spMkLst>
        </pc:spChg>
        <pc:spChg chg="mod">
          <ac:chgData name="zhangYunlong" userId="3f07a773-7a19-420d-9c29-e64f190c10f1" providerId="ADAL" clId="{27887B4F-9605-4447-8AEC-A268A1825C59}" dt="2022-10-27T20:33:40.882" v="359" actId="1037"/>
          <ac:spMkLst>
            <pc:docMk/>
            <pc:sldMk cId="3879631045" sldId="978"/>
            <ac:spMk id="4" creationId="{93AFE6DA-6F7C-0C16-5751-13E4DF3B0036}"/>
          </ac:spMkLst>
        </pc:spChg>
        <pc:spChg chg="mod">
          <ac:chgData name="zhangYunlong" userId="3f07a773-7a19-420d-9c29-e64f190c10f1" providerId="ADAL" clId="{27887B4F-9605-4447-8AEC-A268A1825C59}" dt="2022-10-27T20:33:40.882" v="359" actId="1037"/>
          <ac:spMkLst>
            <pc:docMk/>
            <pc:sldMk cId="3879631045" sldId="978"/>
            <ac:spMk id="5" creationId="{9417F63B-8D6C-2CE3-4116-5216E36AEEDE}"/>
          </ac:spMkLst>
        </pc:spChg>
        <pc:spChg chg="add mod">
          <ac:chgData name="zhangYunlong" userId="3f07a773-7a19-420d-9c29-e64f190c10f1" providerId="ADAL" clId="{27887B4F-9605-4447-8AEC-A268A1825C59}" dt="2022-10-27T20:33:40.882" v="359" actId="1037"/>
          <ac:spMkLst>
            <pc:docMk/>
            <pc:sldMk cId="3879631045" sldId="978"/>
            <ac:spMk id="12" creationId="{853AD29F-5624-DDF0-6365-5E9063B56857}"/>
          </ac:spMkLst>
        </pc:spChg>
        <pc:spChg chg="add del mod">
          <ac:chgData name="zhangYunlong" userId="3f07a773-7a19-420d-9c29-e64f190c10f1" providerId="ADAL" clId="{27887B4F-9605-4447-8AEC-A268A1825C59}" dt="2022-10-27T20:33:30.128" v="324" actId="478"/>
          <ac:spMkLst>
            <pc:docMk/>
            <pc:sldMk cId="3879631045" sldId="978"/>
            <ac:spMk id="13" creationId="{E0DF7375-0806-A626-7FF9-AAF167A8A35E}"/>
          </ac:spMkLst>
        </pc:spChg>
        <pc:spChg chg="add mod">
          <ac:chgData name="zhangYunlong" userId="3f07a773-7a19-420d-9c29-e64f190c10f1" providerId="ADAL" clId="{27887B4F-9605-4447-8AEC-A268A1825C59}" dt="2022-10-27T20:33:35.058" v="339" actId="1038"/>
          <ac:spMkLst>
            <pc:docMk/>
            <pc:sldMk cId="3879631045" sldId="978"/>
            <ac:spMk id="14" creationId="{66D51C9B-A42B-2BB7-3DC1-1DDC692461C4}"/>
          </ac:spMkLst>
        </pc:spChg>
        <pc:picChg chg="add del mod">
          <ac:chgData name="zhangYunlong" userId="3f07a773-7a19-420d-9c29-e64f190c10f1" providerId="ADAL" clId="{27887B4F-9605-4447-8AEC-A268A1825C59}" dt="2022-10-27T20:33:12.950" v="318" actId="478"/>
          <ac:picMkLst>
            <pc:docMk/>
            <pc:sldMk cId="3879631045" sldId="978"/>
            <ac:picMk id="6" creationId="{52062AD5-29C6-3715-93B7-96F64C504497}"/>
          </ac:picMkLst>
        </pc:picChg>
        <pc:picChg chg="add del mod">
          <ac:chgData name="zhangYunlong" userId="3f07a773-7a19-420d-9c29-e64f190c10f1" providerId="ADAL" clId="{27887B4F-9605-4447-8AEC-A268A1825C59}" dt="2022-10-27T20:33:13.594" v="319" actId="478"/>
          <ac:picMkLst>
            <pc:docMk/>
            <pc:sldMk cId="3879631045" sldId="978"/>
            <ac:picMk id="7" creationId="{780BB0E7-1757-E265-BD53-28BE6E32C8B4}"/>
          </ac:picMkLst>
        </pc:picChg>
        <pc:picChg chg="add del mod">
          <ac:chgData name="zhangYunlong" userId="3f07a773-7a19-420d-9c29-e64f190c10f1" providerId="ADAL" clId="{27887B4F-9605-4447-8AEC-A268A1825C59}" dt="2022-10-27T20:33:14.326" v="320" actId="478"/>
          <ac:picMkLst>
            <pc:docMk/>
            <pc:sldMk cId="3879631045" sldId="978"/>
            <ac:picMk id="8" creationId="{95BB5FB6-5550-4C22-1856-DE75BFFDCF84}"/>
          </ac:picMkLst>
        </pc:picChg>
        <pc:picChg chg="add del mod">
          <ac:chgData name="zhangYunlong" userId="3f07a773-7a19-420d-9c29-e64f190c10f1" providerId="ADAL" clId="{27887B4F-9605-4447-8AEC-A268A1825C59}" dt="2022-10-27T20:33:35.058" v="339" actId="1038"/>
          <ac:picMkLst>
            <pc:docMk/>
            <pc:sldMk cId="3879631045" sldId="978"/>
            <ac:picMk id="9" creationId="{5E68CF57-709B-1E52-CD4D-2F9A57031E3A}"/>
          </ac:picMkLst>
        </pc:picChg>
        <pc:picChg chg="add del mod">
          <ac:chgData name="zhangYunlong" userId="3f07a773-7a19-420d-9c29-e64f190c10f1" providerId="ADAL" clId="{27887B4F-9605-4447-8AEC-A268A1825C59}" dt="2022-10-27T20:33:27.005" v="323" actId="478"/>
          <ac:picMkLst>
            <pc:docMk/>
            <pc:sldMk cId="3879631045" sldId="978"/>
            <ac:picMk id="10" creationId="{BDDB3EE6-253C-B4D2-138D-6D0417F0C316}"/>
          </ac:picMkLst>
        </pc:picChg>
        <pc:picChg chg="add mod">
          <ac:chgData name="zhangYunlong" userId="3f07a773-7a19-420d-9c29-e64f190c10f1" providerId="ADAL" clId="{27887B4F-9605-4447-8AEC-A268A1825C59}" dt="2022-10-27T20:33:40.882" v="359" actId="1037"/>
          <ac:picMkLst>
            <pc:docMk/>
            <pc:sldMk cId="3879631045" sldId="978"/>
            <ac:picMk id="11" creationId="{AB68F2AD-C064-F025-35D0-0D674F654DFB}"/>
          </ac:picMkLst>
        </pc:picChg>
      </pc:sldChg>
    </pc:docChg>
  </pc:docChgLst>
  <pc:docChgLst>
    <pc:chgData name="zhangYunlong" userId="3f07a773-7a19-420d-9c29-e64f190c10f1" providerId="ADAL" clId="{7453B0A3-7F61-FE40-8629-8A2A94D7234C}"/>
    <pc:docChg chg="addSld modSld">
      <pc:chgData name="zhangYunlong" userId="3f07a773-7a19-420d-9c29-e64f190c10f1" providerId="ADAL" clId="{7453B0A3-7F61-FE40-8629-8A2A94D7234C}" dt="2022-10-13T10:15:04.436" v="0"/>
      <pc:docMkLst>
        <pc:docMk/>
      </pc:docMkLst>
      <pc:sldChg chg="add">
        <pc:chgData name="zhangYunlong" userId="3f07a773-7a19-420d-9c29-e64f190c10f1" providerId="ADAL" clId="{7453B0A3-7F61-FE40-8629-8A2A94D7234C}" dt="2022-10-13T10:15:04.436" v="0"/>
        <pc:sldMkLst>
          <pc:docMk/>
          <pc:sldMk cId="0" sldId="967"/>
        </pc:sldMkLst>
      </pc:sldChg>
    </pc:docChg>
  </pc:docChgLst>
  <pc:docChgLst>
    <pc:chgData name="zhangYunlong" userId="3f07a773-7a19-420d-9c29-e64f190c10f1" providerId="ADAL" clId="{2DE15F7D-268C-4085-8D2D-873F9CB03535}"/>
    <pc:docChg chg="undo custSel modSld">
      <pc:chgData name="zhangYunlong" userId="3f07a773-7a19-420d-9c29-e64f190c10f1" providerId="ADAL" clId="{2DE15F7D-268C-4085-8D2D-873F9CB03535}" dt="2024-03-14T17:23:21.942" v="347" actId="20577"/>
      <pc:docMkLst>
        <pc:docMk/>
      </pc:docMkLst>
      <pc:sldChg chg="modSp mod">
        <pc:chgData name="zhangYunlong" userId="3f07a773-7a19-420d-9c29-e64f190c10f1" providerId="ADAL" clId="{2DE15F7D-268C-4085-8D2D-873F9CB03535}" dt="2024-03-14T16:26:42.919" v="28" actId="20577"/>
        <pc:sldMkLst>
          <pc:docMk/>
          <pc:sldMk cId="3050386157" sldId="898"/>
        </pc:sldMkLst>
        <pc:spChg chg="mod">
          <ac:chgData name="zhangYunlong" userId="3f07a773-7a19-420d-9c29-e64f190c10f1" providerId="ADAL" clId="{2DE15F7D-268C-4085-8D2D-873F9CB03535}" dt="2024-03-14T16:25:50.510" v="20" actId="20577"/>
          <ac:spMkLst>
            <pc:docMk/>
            <pc:sldMk cId="3050386157" sldId="898"/>
            <ac:spMk id="9" creationId="{1BB3485A-9B6A-4B3F-B1DF-9F0D6C3F846D}"/>
          </ac:spMkLst>
        </pc:spChg>
        <pc:spChg chg="mod">
          <ac:chgData name="zhangYunlong" userId="3f07a773-7a19-420d-9c29-e64f190c10f1" providerId="ADAL" clId="{2DE15F7D-268C-4085-8D2D-873F9CB03535}" dt="2024-03-14T16:26:42.919" v="28" actId="20577"/>
          <ac:spMkLst>
            <pc:docMk/>
            <pc:sldMk cId="3050386157" sldId="898"/>
            <ac:spMk id="14" creationId="{C896BB42-6B09-4D95-8783-167181F6A06A}"/>
          </ac:spMkLst>
        </pc:spChg>
      </pc:sldChg>
      <pc:sldChg chg="modSp mod">
        <pc:chgData name="zhangYunlong" userId="3f07a773-7a19-420d-9c29-e64f190c10f1" providerId="ADAL" clId="{2DE15F7D-268C-4085-8D2D-873F9CB03535}" dt="2024-03-14T17:12:42.006" v="225" actId="20577"/>
        <pc:sldMkLst>
          <pc:docMk/>
          <pc:sldMk cId="583247405" sldId="908"/>
        </pc:sldMkLst>
        <pc:spChg chg="mod">
          <ac:chgData name="zhangYunlong" userId="3f07a773-7a19-420d-9c29-e64f190c10f1" providerId="ADAL" clId="{2DE15F7D-268C-4085-8D2D-873F9CB03535}" dt="2024-03-14T16:55:49.406" v="110" actId="20577"/>
          <ac:spMkLst>
            <pc:docMk/>
            <pc:sldMk cId="583247405" sldId="908"/>
            <ac:spMk id="2" creationId="{493FA9FF-8276-4B5D-93C6-7948BBC571AC}"/>
          </ac:spMkLst>
        </pc:spChg>
        <pc:graphicFrameChg chg="mod modGraphic">
          <ac:chgData name="zhangYunlong" userId="3f07a773-7a19-420d-9c29-e64f190c10f1" providerId="ADAL" clId="{2DE15F7D-268C-4085-8D2D-873F9CB03535}" dt="2024-03-14T17:12:42.006" v="225" actId="20577"/>
          <ac:graphicFrameMkLst>
            <pc:docMk/>
            <pc:sldMk cId="583247405" sldId="908"/>
            <ac:graphicFrameMk id="8" creationId="{ADE77CD4-8FE7-495B-8690-AC55717092C2}"/>
          </ac:graphicFrameMkLst>
        </pc:graphicFrameChg>
      </pc:sldChg>
      <pc:sldChg chg="modSp mod">
        <pc:chgData name="zhangYunlong" userId="3f07a773-7a19-420d-9c29-e64f190c10f1" providerId="ADAL" clId="{2DE15F7D-268C-4085-8D2D-873F9CB03535}" dt="2024-03-14T17:23:21.942" v="347" actId="20577"/>
        <pc:sldMkLst>
          <pc:docMk/>
          <pc:sldMk cId="2094305336" sldId="909"/>
        </pc:sldMkLst>
        <pc:spChg chg="mod">
          <ac:chgData name="zhangYunlong" userId="3f07a773-7a19-420d-9c29-e64f190c10f1" providerId="ADAL" clId="{2DE15F7D-268C-4085-8D2D-873F9CB03535}" dt="2024-03-14T17:21:07.272" v="339"/>
          <ac:spMkLst>
            <pc:docMk/>
            <pc:sldMk cId="2094305336" sldId="909"/>
            <ac:spMk id="15" creationId="{20234925-3B33-4FF4-8CCD-133E140BFEDF}"/>
          </ac:spMkLst>
        </pc:spChg>
        <pc:graphicFrameChg chg="mod modGraphic">
          <ac:chgData name="zhangYunlong" userId="3f07a773-7a19-420d-9c29-e64f190c10f1" providerId="ADAL" clId="{2DE15F7D-268C-4085-8D2D-873F9CB03535}" dt="2024-03-14T17:23:21.942" v="347" actId="20577"/>
          <ac:graphicFrameMkLst>
            <pc:docMk/>
            <pc:sldMk cId="2094305336" sldId="909"/>
            <ac:graphicFrameMk id="11" creationId="{0E26731E-E0D6-4E34-8767-07BC60D9DB0C}"/>
          </ac:graphicFrameMkLst>
        </pc:graphicFrameChg>
      </pc:sldChg>
    </pc:docChg>
  </pc:docChgLst>
  <pc:docChgLst>
    <pc:chgData name="zhangYunlong" userId="3f07a773-7a19-420d-9c29-e64f190c10f1" providerId="ADAL" clId="{87DC24A1-8976-4BBC-8637-8E2C18103781}"/>
    <pc:docChg chg="undo custSel addSld delSld modSld sldOrd modMainMaster modNotesMaster">
      <pc:chgData name="zhangYunlong" userId="3f07a773-7a19-420d-9c29-e64f190c10f1" providerId="ADAL" clId="{87DC24A1-8976-4BBC-8637-8E2C18103781}" dt="2024-03-11T07:50:13.423" v="1658" actId="47"/>
      <pc:docMkLst>
        <pc:docMk/>
      </pc:docMkLst>
      <pc:sldChg chg="addSp delSp modSp mod modNotes">
        <pc:chgData name="zhangYunlong" userId="3f07a773-7a19-420d-9c29-e64f190c10f1" providerId="ADAL" clId="{87DC24A1-8976-4BBC-8637-8E2C18103781}" dt="2024-02-23T04:17:45.499" v="25" actId="478"/>
        <pc:sldMkLst>
          <pc:docMk/>
          <pc:sldMk cId="0" sldId="729"/>
        </pc:sldMkLst>
        <pc:spChg chg="add del mod">
          <ac:chgData name="zhangYunlong" userId="3f07a773-7a19-420d-9c29-e64f190c10f1" providerId="ADAL" clId="{87DC24A1-8976-4BBC-8637-8E2C18103781}" dt="2024-02-23T04:17:45.108" v="24" actId="767"/>
          <ac:spMkLst>
            <pc:docMk/>
            <pc:sldMk cId="0" sldId="729"/>
            <ac:spMk id="2" creationId="{787E4A75-963B-4918-BD7A-744BF157FA72}"/>
          </ac:spMkLst>
        </pc:spChg>
        <pc:spChg chg="mod topLvl">
          <ac:chgData name="zhangYunlong" userId="3f07a773-7a19-420d-9c29-e64f190c10f1" providerId="ADAL" clId="{87DC24A1-8976-4BBC-8637-8E2C18103781}" dt="2024-02-23T04:16:30.453" v="11" actId="1076"/>
          <ac:spMkLst>
            <pc:docMk/>
            <pc:sldMk cId="0" sldId="729"/>
            <ac:spMk id="9" creationId="{7168F009-1AD3-29E7-3357-CCF3C91773A1}"/>
          </ac:spMkLst>
        </pc:spChg>
        <pc:spChg chg="del topLvl">
          <ac:chgData name="zhangYunlong" userId="3f07a773-7a19-420d-9c29-e64f190c10f1" providerId="ADAL" clId="{87DC24A1-8976-4BBC-8637-8E2C18103781}" dt="2024-02-23T04:15:46.826" v="3" actId="478"/>
          <ac:spMkLst>
            <pc:docMk/>
            <pc:sldMk cId="0" sldId="729"/>
            <ac:spMk id="10" creationId="{F4FF3641-3115-CC09-31E5-42DB8713BA45}"/>
          </ac:spMkLst>
        </pc:spChg>
        <pc:spChg chg="add del mod">
          <ac:chgData name="zhangYunlong" userId="3f07a773-7a19-420d-9c29-e64f190c10f1" providerId="ADAL" clId="{87DC24A1-8976-4BBC-8637-8E2C18103781}" dt="2024-02-23T04:17:45.499" v="25" actId="478"/>
          <ac:spMkLst>
            <pc:docMk/>
            <pc:sldMk cId="0" sldId="729"/>
            <ac:spMk id="22" creationId="{CDA53ED1-3480-D91F-5917-00149A634C8D}"/>
          </ac:spMkLst>
        </pc:spChg>
        <pc:spChg chg="mod">
          <ac:chgData name="zhangYunlong" userId="3f07a773-7a19-420d-9c29-e64f190c10f1" providerId="ADAL" clId="{87DC24A1-8976-4BBC-8637-8E2C18103781}" dt="2024-02-23T04:16:28.312" v="10" actId="1076"/>
          <ac:spMkLst>
            <pc:docMk/>
            <pc:sldMk cId="0" sldId="729"/>
            <ac:spMk id="14341" creationId="{5E071A4E-EC77-74D1-3B93-9C43B2353CD5}"/>
          </ac:spMkLst>
        </pc:spChg>
        <pc:grpChg chg="del">
          <ac:chgData name="zhangYunlong" userId="3f07a773-7a19-420d-9c29-e64f190c10f1" providerId="ADAL" clId="{87DC24A1-8976-4BBC-8637-8E2C18103781}" dt="2024-02-23T04:15:46.826" v="3" actId="478"/>
          <ac:grpSpMkLst>
            <pc:docMk/>
            <pc:sldMk cId="0" sldId="729"/>
            <ac:grpSpMk id="14340" creationId="{27E2548B-4153-D34B-8866-E2B925FA1955}"/>
          </ac:grpSpMkLst>
        </pc:grpChg>
        <pc:picChg chg="del mod">
          <ac:chgData name="zhangYunlong" userId="3f07a773-7a19-420d-9c29-e64f190c10f1" providerId="ADAL" clId="{87DC24A1-8976-4BBC-8637-8E2C18103781}" dt="2024-02-23T04:16:07.581" v="7" actId="478"/>
          <ac:picMkLst>
            <pc:docMk/>
            <pc:sldMk cId="0" sldId="729"/>
            <ac:picMk id="14339" creationId="{0F027645-70C7-70B1-3D29-7648AC8923B9}"/>
          </ac:picMkLst>
        </pc:picChg>
      </pc:sldChg>
      <pc:sldChg chg="addSp delSp modSp mod">
        <pc:chgData name="zhangYunlong" userId="3f07a773-7a19-420d-9c29-e64f190c10f1" providerId="ADAL" clId="{87DC24A1-8976-4BBC-8637-8E2C18103781}" dt="2024-02-29T16:20:51.466" v="209" actId="21"/>
        <pc:sldMkLst>
          <pc:docMk/>
          <pc:sldMk cId="0" sldId="896"/>
        </pc:sldMkLst>
        <pc:spChg chg="add mod">
          <ac:chgData name="zhangYunlong" userId="3f07a773-7a19-420d-9c29-e64f190c10f1" providerId="ADAL" clId="{87DC24A1-8976-4BBC-8637-8E2C18103781}" dt="2024-02-29T16:19:09.609" v="187" actId="20577"/>
          <ac:spMkLst>
            <pc:docMk/>
            <pc:sldMk cId="0" sldId="896"/>
            <ac:spMk id="7" creationId="{C2A8F300-75CC-4E69-B4A2-36016EDDA80E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0" sldId="896"/>
            <ac:spMk id="18433" creationId="{364D7D70-F399-B926-7F95-E810A45EEB60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0" sldId="896"/>
            <ac:spMk id="18434" creationId="{9859860F-7B3F-1288-B538-E3D3FB536152}"/>
          </ac:spMkLst>
        </pc:spChg>
        <pc:spChg chg="mod">
          <ac:chgData name="zhangYunlong" userId="3f07a773-7a19-420d-9c29-e64f190c10f1" providerId="ADAL" clId="{87DC24A1-8976-4BBC-8637-8E2C18103781}" dt="2024-02-23T04:24:51.603" v="113" actId="20577"/>
          <ac:spMkLst>
            <pc:docMk/>
            <pc:sldMk cId="0" sldId="896"/>
            <ac:spMk id="18436" creationId="{4559CA2A-518E-4D73-D6B0-9A278A7E1A6A}"/>
          </ac:spMkLst>
        </pc:spChg>
        <pc:graphicFrameChg chg="add del mod">
          <ac:chgData name="zhangYunlong" userId="3f07a773-7a19-420d-9c29-e64f190c10f1" providerId="ADAL" clId="{87DC24A1-8976-4BBC-8637-8E2C18103781}" dt="2024-02-23T04:19:43.894" v="42"/>
          <ac:graphicFrameMkLst>
            <pc:docMk/>
            <pc:sldMk cId="0" sldId="896"/>
            <ac:graphicFrameMk id="2" creationId="{76B0223F-7AD1-47BC-A349-9881894D5C8A}"/>
          </ac:graphicFrameMkLst>
        </pc:graphicFrameChg>
        <pc:graphicFrameChg chg="add del mod">
          <ac:chgData name="zhangYunlong" userId="3f07a773-7a19-420d-9c29-e64f190c10f1" providerId="ADAL" clId="{87DC24A1-8976-4BBC-8637-8E2C18103781}" dt="2024-02-29T16:19:06.804" v="183"/>
          <ac:graphicFrameMkLst>
            <pc:docMk/>
            <pc:sldMk cId="0" sldId="896"/>
            <ac:graphicFrameMk id="2" creationId="{C363AFD3-BACE-46FF-B748-0BA8276BD728}"/>
          </ac:graphicFrameMkLst>
        </pc:graphicFrameChg>
        <pc:graphicFrameChg chg="add del mod">
          <ac:chgData name="zhangYunlong" userId="3f07a773-7a19-420d-9c29-e64f190c10f1" providerId="ADAL" clId="{87DC24A1-8976-4BBC-8637-8E2C18103781}" dt="2024-02-23T04:20:34.752" v="54"/>
          <ac:graphicFrameMkLst>
            <pc:docMk/>
            <pc:sldMk cId="0" sldId="896"/>
            <ac:graphicFrameMk id="4" creationId="{93A167D6-6897-4599-9030-EA91531C5F6C}"/>
          </ac:graphicFrameMkLst>
        </pc:graphicFrameChg>
        <pc:graphicFrameChg chg="add del mod">
          <ac:chgData name="zhangYunlong" userId="3f07a773-7a19-420d-9c29-e64f190c10f1" providerId="ADAL" clId="{87DC24A1-8976-4BBC-8637-8E2C18103781}" dt="2024-02-23T04:25:09.011" v="117"/>
          <ac:graphicFrameMkLst>
            <pc:docMk/>
            <pc:sldMk cId="0" sldId="896"/>
            <ac:graphicFrameMk id="5" creationId="{892E11FA-7B76-4C09-8DCF-F42158310858}"/>
          </ac:graphicFrameMkLst>
        </pc:graphicFrameChg>
        <pc:graphicFrameChg chg="add del mod">
          <ac:chgData name="zhangYunlong" userId="3f07a773-7a19-420d-9c29-e64f190c10f1" providerId="ADAL" clId="{87DC24A1-8976-4BBC-8637-8E2C18103781}" dt="2024-02-23T04:25:52.119" v="137"/>
          <ac:graphicFrameMkLst>
            <pc:docMk/>
            <pc:sldMk cId="0" sldId="896"/>
            <ac:graphicFrameMk id="6" creationId="{4C159CB6-7227-4E29-B35E-80FAE9FF28DE}"/>
          </ac:graphicFrameMkLst>
        </pc:graphicFrameChg>
        <pc:picChg chg="del mod">
          <ac:chgData name="zhangYunlong" userId="3f07a773-7a19-420d-9c29-e64f190c10f1" providerId="ADAL" clId="{87DC24A1-8976-4BBC-8637-8E2C18103781}" dt="2024-02-23T04:17:55.133" v="28" actId="478"/>
          <ac:picMkLst>
            <pc:docMk/>
            <pc:sldMk cId="0" sldId="896"/>
            <ac:picMk id="3" creationId="{AB72C9E0-209D-DCCA-35C4-4850D10125F9}"/>
          </ac:picMkLst>
        </pc:picChg>
        <pc:picChg chg="add del mod">
          <ac:chgData name="zhangYunlong" userId="3f07a773-7a19-420d-9c29-e64f190c10f1" providerId="ADAL" clId="{87DC24A1-8976-4BBC-8637-8E2C18103781}" dt="2024-02-29T16:20:51.466" v="209" actId="21"/>
          <ac:picMkLst>
            <pc:docMk/>
            <pc:sldMk cId="0" sldId="896"/>
            <ac:picMk id="8" creationId="{21532B39-0843-430D-BC05-088452974081}"/>
          </ac:picMkLst>
        </pc:picChg>
        <pc:picChg chg="add del mod">
          <ac:chgData name="zhangYunlong" userId="3f07a773-7a19-420d-9c29-e64f190c10f1" providerId="ADAL" clId="{87DC24A1-8976-4BBC-8637-8E2C18103781}" dt="2024-02-29T16:20:41.657" v="205" actId="21"/>
          <ac:picMkLst>
            <pc:docMk/>
            <pc:sldMk cId="0" sldId="896"/>
            <ac:picMk id="9" creationId="{BD45E8DE-BE3C-4C01-9D0F-D0A6A1E51323}"/>
          </ac:picMkLst>
        </pc:picChg>
        <pc:picChg chg="mod">
          <ac:chgData name="zhangYunlong" userId="3f07a773-7a19-420d-9c29-e64f190c10f1" providerId="ADAL" clId="{87DC24A1-8976-4BBC-8637-8E2C18103781}" dt="2024-02-23T04:17:53.781" v="27" actId="14100"/>
          <ac:picMkLst>
            <pc:docMk/>
            <pc:sldMk cId="0" sldId="896"/>
            <ac:picMk id="18435" creationId="{34B6B3DE-700A-B060-59E1-E8EEA4FE2D16}"/>
          </ac:picMkLst>
        </pc:picChg>
      </pc:sldChg>
      <pc:sldChg chg="modSp new del mod">
        <pc:chgData name="zhangYunlong" userId="3f07a773-7a19-420d-9c29-e64f190c10f1" providerId="ADAL" clId="{87DC24A1-8976-4BBC-8637-8E2C18103781}" dt="2024-02-23T05:48:27.041" v="166" actId="47"/>
        <pc:sldMkLst>
          <pc:docMk/>
          <pc:sldMk cId="2799009194" sldId="897"/>
        </pc:sldMkLst>
        <pc:spChg chg="mod">
          <ac:chgData name="zhangYunlong" userId="3f07a773-7a19-420d-9c29-e64f190c10f1" providerId="ADAL" clId="{87DC24A1-8976-4BBC-8637-8E2C18103781}" dt="2024-02-23T04:19:27.295" v="36" actId="20577"/>
          <ac:spMkLst>
            <pc:docMk/>
            <pc:sldMk cId="2799009194" sldId="897"/>
            <ac:spMk id="3" creationId="{C3BF1934-E4DB-427C-98B4-5426ED27898B}"/>
          </ac:spMkLst>
        </pc:spChg>
      </pc:sldChg>
      <pc:sldChg chg="addSp delSp modSp add mod ord">
        <pc:chgData name="zhangYunlong" userId="3f07a773-7a19-420d-9c29-e64f190c10f1" providerId="ADAL" clId="{87DC24A1-8976-4BBC-8637-8E2C18103781}" dt="2024-03-08T07:19:34.715" v="1608" actId="20577"/>
        <pc:sldMkLst>
          <pc:docMk/>
          <pc:sldMk cId="3050386157" sldId="898"/>
        </pc:sldMkLst>
        <pc:spChg chg="del">
          <ac:chgData name="zhangYunlong" userId="3f07a773-7a19-420d-9c29-e64f190c10f1" providerId="ADAL" clId="{87DC24A1-8976-4BBC-8637-8E2C18103781}" dt="2024-02-23T05:48:36.014" v="170" actId="478"/>
          <ac:spMkLst>
            <pc:docMk/>
            <pc:sldMk cId="3050386157" sldId="898"/>
            <ac:spMk id="7" creationId="{C2A8F300-75CC-4E69-B4A2-36016EDDA80E}"/>
          </ac:spMkLst>
        </pc:spChg>
        <pc:spChg chg="add mod">
          <ac:chgData name="zhangYunlong" userId="3f07a773-7a19-420d-9c29-e64f190c10f1" providerId="ADAL" clId="{87DC24A1-8976-4BBC-8637-8E2C18103781}" dt="2024-03-08T07:19:34.715" v="1608" actId="20577"/>
          <ac:spMkLst>
            <pc:docMk/>
            <pc:sldMk cId="3050386157" sldId="898"/>
            <ac:spMk id="9" creationId="{1BB3485A-9B6A-4B3F-B1DF-9F0D6C3F846D}"/>
          </ac:spMkLst>
        </pc:spChg>
        <pc:spChg chg="add mod">
          <ac:chgData name="zhangYunlong" userId="3f07a773-7a19-420d-9c29-e64f190c10f1" providerId="ADAL" clId="{87DC24A1-8976-4BBC-8637-8E2C18103781}" dt="2024-03-01T00:54:43.858" v="340" actId="20577"/>
          <ac:spMkLst>
            <pc:docMk/>
            <pc:sldMk cId="3050386157" sldId="898"/>
            <ac:spMk id="14" creationId="{C896BB42-6B09-4D95-8783-167181F6A06A}"/>
          </ac:spMkLst>
        </pc:spChg>
        <pc:spChg chg="mod">
          <ac:chgData name="zhangYunlong" userId="3f07a773-7a19-420d-9c29-e64f190c10f1" providerId="ADAL" clId="{87DC24A1-8976-4BBC-8637-8E2C18103781}" dt="2024-02-23T05:48:38.874" v="172"/>
          <ac:spMkLst>
            <pc:docMk/>
            <pc:sldMk cId="3050386157" sldId="898"/>
            <ac:spMk id="18436" creationId="{4559CA2A-518E-4D73-D6B0-9A278A7E1A6A}"/>
          </ac:spMkLst>
        </pc:spChg>
        <pc:graphicFrameChg chg="add del mod">
          <ac:chgData name="zhangYunlong" userId="3f07a773-7a19-420d-9c29-e64f190c10f1" providerId="ADAL" clId="{87DC24A1-8976-4BBC-8637-8E2C18103781}" dt="2024-02-29T16:21:03.398" v="213"/>
          <ac:graphicFrameMkLst>
            <pc:docMk/>
            <pc:sldMk cId="3050386157" sldId="898"/>
            <ac:graphicFrameMk id="5" creationId="{34E0BDB8-C148-480D-A78D-E0E8B4C817F7}"/>
          </ac:graphicFrameMkLst>
        </pc:graphicFrameChg>
        <pc:picChg chg="add del mod">
          <ac:chgData name="zhangYunlong" userId="3f07a773-7a19-420d-9c29-e64f190c10f1" providerId="ADAL" clId="{87DC24A1-8976-4BBC-8637-8E2C18103781}" dt="2024-02-29T16:19:48.591" v="197" actId="478"/>
          <ac:picMkLst>
            <pc:docMk/>
            <pc:sldMk cId="3050386157" sldId="898"/>
            <ac:picMk id="2" creationId="{47E2D086-2901-4CFB-ACBE-64A2A76EDB9A}"/>
          </ac:picMkLst>
        </pc:picChg>
        <pc:picChg chg="add del mod">
          <ac:chgData name="zhangYunlong" userId="3f07a773-7a19-420d-9c29-e64f190c10f1" providerId="ADAL" clId="{87DC24A1-8976-4BBC-8637-8E2C18103781}" dt="2024-02-29T16:19:49.263" v="198" actId="478"/>
          <ac:picMkLst>
            <pc:docMk/>
            <pc:sldMk cId="3050386157" sldId="898"/>
            <ac:picMk id="3" creationId="{54E27DC0-1EA6-40B8-A27F-8D02949CFF3E}"/>
          </ac:picMkLst>
        </pc:picChg>
        <pc:picChg chg="add mod">
          <ac:chgData name="zhangYunlong" userId="3f07a773-7a19-420d-9c29-e64f190c10f1" providerId="ADAL" clId="{87DC24A1-8976-4BBC-8637-8E2C18103781}" dt="2024-02-29T16:20:44.857" v="207" actId="1076"/>
          <ac:picMkLst>
            <pc:docMk/>
            <pc:sldMk cId="3050386157" sldId="898"/>
            <ac:picMk id="10" creationId="{527BEE71-E6F5-4CB2-8A57-3429AA781E8D}"/>
          </ac:picMkLst>
        </pc:picChg>
        <pc:picChg chg="add mod">
          <ac:chgData name="zhangYunlong" userId="3f07a773-7a19-420d-9c29-e64f190c10f1" providerId="ADAL" clId="{87DC24A1-8976-4BBC-8637-8E2C18103781}" dt="2024-03-07T15:44:21.524" v="1215" actId="14100"/>
          <ac:picMkLst>
            <pc:docMk/>
            <pc:sldMk cId="3050386157" sldId="898"/>
            <ac:picMk id="11" creationId="{497C00D2-C734-4460-AE7E-992A29C9AA1C}"/>
          </ac:picMkLst>
        </pc:picChg>
      </pc:sldChg>
      <pc:sldChg chg="addSp delSp modSp add mod ord">
        <pc:chgData name="zhangYunlong" userId="3f07a773-7a19-420d-9c29-e64f190c10f1" providerId="ADAL" clId="{87DC24A1-8976-4BBC-8637-8E2C18103781}" dt="2024-02-29T16:25:59.388" v="233"/>
        <pc:sldMkLst>
          <pc:docMk/>
          <pc:sldMk cId="2777019186" sldId="899"/>
        </pc:sldMkLst>
        <pc:spChg chg="add mod">
          <ac:chgData name="zhangYunlong" userId="3f07a773-7a19-420d-9c29-e64f190c10f1" providerId="ADAL" clId="{87DC24A1-8976-4BBC-8637-8E2C18103781}" dt="2024-02-29T16:25:46.577" v="229" actId="1076"/>
          <ac:spMkLst>
            <pc:docMk/>
            <pc:sldMk cId="2777019186" sldId="899"/>
            <ac:spMk id="6" creationId="{072894F7-205F-492D-8F3C-E9B48FD9856E}"/>
          </ac:spMkLst>
        </pc:spChg>
        <pc:spChg chg="add mod">
          <ac:chgData name="zhangYunlong" userId="3f07a773-7a19-420d-9c29-e64f190c10f1" providerId="ADAL" clId="{87DC24A1-8976-4BBC-8637-8E2C18103781}" dt="2024-02-29T16:25:49.198" v="230" actId="1076"/>
          <ac:spMkLst>
            <pc:docMk/>
            <pc:sldMk cId="2777019186" sldId="899"/>
            <ac:spMk id="9" creationId="{E975B05E-9F63-47BA-AB39-3356A8692C44}"/>
          </ac:spMkLst>
        </pc:spChg>
        <pc:spChg chg="mod">
          <ac:chgData name="zhangYunlong" userId="3f07a773-7a19-420d-9c29-e64f190c10f1" providerId="ADAL" clId="{87DC24A1-8976-4BBC-8637-8E2C18103781}" dt="2024-02-29T16:25:59.388" v="233"/>
          <ac:spMkLst>
            <pc:docMk/>
            <pc:sldMk cId="2777019186" sldId="899"/>
            <ac:spMk id="18436" creationId="{4559CA2A-518E-4D73-D6B0-9A278A7E1A6A}"/>
          </ac:spMkLst>
        </pc:spChg>
        <pc:picChg chg="del">
          <ac:chgData name="zhangYunlong" userId="3f07a773-7a19-420d-9c29-e64f190c10f1" providerId="ADAL" clId="{87DC24A1-8976-4BBC-8637-8E2C18103781}" dt="2024-02-23T05:49:19.994" v="176" actId="478"/>
          <ac:picMkLst>
            <pc:docMk/>
            <pc:sldMk cId="2777019186" sldId="899"/>
            <ac:picMk id="2" creationId="{47E2D086-2901-4CFB-ACBE-64A2A76EDB9A}"/>
          </ac:picMkLst>
        </pc:picChg>
        <pc:picChg chg="add mod">
          <ac:chgData name="zhangYunlong" userId="3f07a773-7a19-420d-9c29-e64f190c10f1" providerId="ADAL" clId="{87DC24A1-8976-4BBC-8637-8E2C18103781}" dt="2024-02-29T16:25:50.751" v="231" actId="1076"/>
          <ac:picMkLst>
            <pc:docMk/>
            <pc:sldMk cId="2777019186" sldId="899"/>
            <ac:picMk id="7" creationId="{E1669ECD-4F37-4723-8372-42474A55FB54}"/>
          </ac:picMkLst>
        </pc:picChg>
        <pc:picChg chg="add mod">
          <ac:chgData name="zhangYunlong" userId="3f07a773-7a19-420d-9c29-e64f190c10f1" providerId="ADAL" clId="{87DC24A1-8976-4BBC-8637-8E2C18103781}" dt="2024-02-29T16:25:46.577" v="229" actId="1076"/>
          <ac:picMkLst>
            <pc:docMk/>
            <pc:sldMk cId="2777019186" sldId="899"/>
            <ac:picMk id="8" creationId="{235217A2-1FBF-4D8A-93DC-EB71576FE3E3}"/>
          </ac:picMkLst>
        </pc:picChg>
        <pc:picChg chg="add mod">
          <ac:chgData name="zhangYunlong" userId="3f07a773-7a19-420d-9c29-e64f190c10f1" providerId="ADAL" clId="{87DC24A1-8976-4BBC-8637-8E2C18103781}" dt="2024-02-29T16:25:46.577" v="229" actId="1076"/>
          <ac:picMkLst>
            <pc:docMk/>
            <pc:sldMk cId="2777019186" sldId="899"/>
            <ac:picMk id="10" creationId="{3BDFB179-FEE0-4F61-AB65-1559DDEB7190}"/>
          </ac:picMkLst>
        </pc:picChg>
      </pc:sldChg>
      <pc:sldChg chg="addSp delSp modSp add mod">
        <pc:chgData name="zhangYunlong" userId="3f07a773-7a19-420d-9c29-e64f190c10f1" providerId="ADAL" clId="{87DC24A1-8976-4BBC-8637-8E2C18103781}" dt="2024-03-07T07:28:03.480" v="389" actId="1076"/>
        <pc:sldMkLst>
          <pc:docMk/>
          <pc:sldMk cId="4248316713" sldId="900"/>
        </pc:sldMkLst>
        <pc:spChg chg="del">
          <ac:chgData name="zhangYunlong" userId="3f07a773-7a19-420d-9c29-e64f190c10f1" providerId="ADAL" clId="{87DC24A1-8976-4BBC-8637-8E2C18103781}" dt="2024-02-29T16:26:15.254" v="239" actId="478"/>
          <ac:spMkLst>
            <pc:docMk/>
            <pc:sldMk cId="4248316713" sldId="900"/>
            <ac:spMk id="6" creationId="{072894F7-205F-492D-8F3C-E9B48FD9856E}"/>
          </ac:spMkLst>
        </pc:spChg>
        <pc:spChg chg="del">
          <ac:chgData name="zhangYunlong" userId="3f07a773-7a19-420d-9c29-e64f190c10f1" providerId="ADAL" clId="{87DC24A1-8976-4BBC-8637-8E2C18103781}" dt="2024-02-29T16:26:12.295" v="236" actId="478"/>
          <ac:spMkLst>
            <pc:docMk/>
            <pc:sldMk cId="4248316713" sldId="900"/>
            <ac:spMk id="9" creationId="{E975B05E-9F63-47BA-AB39-3356A8692C44}"/>
          </ac:spMkLst>
        </pc:spChg>
        <pc:spChg chg="add mod">
          <ac:chgData name="zhangYunlong" userId="3f07a773-7a19-420d-9c29-e64f190c10f1" providerId="ADAL" clId="{87DC24A1-8976-4BBC-8637-8E2C18103781}" dt="2024-03-07T07:28:03.480" v="389" actId="1076"/>
          <ac:spMkLst>
            <pc:docMk/>
            <pc:sldMk cId="4248316713" sldId="900"/>
            <ac:spMk id="12" creationId="{02C03CA3-89D0-4538-AD36-E0CA883D7829}"/>
          </ac:spMkLst>
        </pc:spChg>
        <pc:spChg chg="add mod">
          <ac:chgData name="zhangYunlong" userId="3f07a773-7a19-420d-9c29-e64f190c10f1" providerId="ADAL" clId="{87DC24A1-8976-4BBC-8637-8E2C18103781}" dt="2024-02-29T16:26:42.661" v="244" actId="1076"/>
          <ac:spMkLst>
            <pc:docMk/>
            <pc:sldMk cId="4248316713" sldId="900"/>
            <ac:spMk id="13" creationId="{9F65C09C-43F6-475B-91D9-8AD57A7A2612}"/>
          </ac:spMkLst>
        </pc:spChg>
        <pc:spChg chg="mod">
          <ac:chgData name="zhangYunlong" userId="3f07a773-7a19-420d-9c29-e64f190c10f1" providerId="ADAL" clId="{87DC24A1-8976-4BBC-8637-8E2C18103781}" dt="2024-02-29T16:26:42.661" v="244" actId="1076"/>
          <ac:spMkLst>
            <pc:docMk/>
            <pc:sldMk cId="4248316713" sldId="900"/>
            <ac:spMk id="17" creationId="{97E70AE1-C58B-443D-85F8-45437AFE94ED}"/>
          </ac:spMkLst>
        </pc:spChg>
        <pc:spChg chg="add mod">
          <ac:chgData name="zhangYunlong" userId="3f07a773-7a19-420d-9c29-e64f190c10f1" providerId="ADAL" clId="{87DC24A1-8976-4BBC-8637-8E2C18103781}" dt="2024-02-29T16:26:42.661" v="244" actId="1076"/>
          <ac:spMkLst>
            <pc:docMk/>
            <pc:sldMk cId="4248316713" sldId="900"/>
            <ac:spMk id="24" creationId="{EE154C3E-BC1D-4CD7-99CB-2C4E2D3CD929}"/>
          </ac:spMkLst>
        </pc:spChg>
        <pc:spChg chg="add mod">
          <ac:chgData name="zhangYunlong" userId="3f07a773-7a19-420d-9c29-e64f190c10f1" providerId="ADAL" clId="{87DC24A1-8976-4BBC-8637-8E2C18103781}" dt="2024-02-29T16:26:54.269" v="246"/>
          <ac:spMkLst>
            <pc:docMk/>
            <pc:sldMk cId="4248316713" sldId="900"/>
            <ac:spMk id="25" creationId="{2FAE78AA-4FE4-4F96-9184-249C8D5FFDC5}"/>
          </ac:spMkLst>
        </pc:spChg>
        <pc:spChg chg="del">
          <ac:chgData name="zhangYunlong" userId="3f07a773-7a19-420d-9c29-e64f190c10f1" providerId="ADAL" clId="{87DC24A1-8976-4BBC-8637-8E2C18103781}" dt="2024-02-29T16:26:53.921" v="245" actId="478"/>
          <ac:spMkLst>
            <pc:docMk/>
            <pc:sldMk cId="4248316713" sldId="900"/>
            <ac:spMk id="18436" creationId="{4559CA2A-518E-4D73-D6B0-9A278A7E1A6A}"/>
          </ac:spMkLst>
        </pc:spChg>
        <pc:grpChg chg="add mod">
          <ac:chgData name="zhangYunlong" userId="3f07a773-7a19-420d-9c29-e64f190c10f1" providerId="ADAL" clId="{87DC24A1-8976-4BBC-8637-8E2C18103781}" dt="2024-02-29T16:26:42.661" v="244" actId="1076"/>
          <ac:grpSpMkLst>
            <pc:docMk/>
            <pc:sldMk cId="4248316713" sldId="900"/>
            <ac:grpSpMk id="14" creationId="{01C93713-9157-4E72-BA59-530F67C09397}"/>
          </ac:grpSpMkLst>
        </pc:grpChg>
        <pc:grpChg chg="mod">
          <ac:chgData name="zhangYunlong" userId="3f07a773-7a19-420d-9c29-e64f190c10f1" providerId="ADAL" clId="{87DC24A1-8976-4BBC-8637-8E2C18103781}" dt="2024-02-29T16:26:42.661" v="244" actId="1076"/>
          <ac:grpSpMkLst>
            <pc:docMk/>
            <pc:sldMk cId="4248316713" sldId="900"/>
            <ac:grpSpMk id="16" creationId="{1414F02D-BD07-4B4D-B2DB-572C834A7CAA}"/>
          </ac:grpSpMkLst>
        </pc:grpChg>
        <pc:graphicFrameChg chg="add mod modGraphic">
          <ac:chgData name="zhangYunlong" userId="3f07a773-7a19-420d-9c29-e64f190c10f1" providerId="ADAL" clId="{87DC24A1-8976-4BBC-8637-8E2C18103781}" dt="2024-03-07T07:28:01.499" v="388" actId="14100"/>
          <ac:graphicFrameMkLst>
            <pc:docMk/>
            <pc:sldMk cId="4248316713" sldId="900"/>
            <ac:graphicFrameMk id="11" creationId="{CFA2CA3B-EF22-4487-A919-876A54D6589A}"/>
          </ac:graphicFrameMkLst>
        </pc:graphicFrameChg>
        <pc:picChg chg="del">
          <ac:chgData name="zhangYunlong" userId="3f07a773-7a19-420d-9c29-e64f190c10f1" providerId="ADAL" clId="{87DC24A1-8976-4BBC-8637-8E2C18103781}" dt="2024-02-29T16:26:11.479" v="235" actId="478"/>
          <ac:picMkLst>
            <pc:docMk/>
            <pc:sldMk cId="4248316713" sldId="900"/>
            <ac:picMk id="7" creationId="{E1669ECD-4F37-4723-8372-42474A55FB54}"/>
          </ac:picMkLst>
        </pc:picChg>
        <pc:picChg chg="del">
          <ac:chgData name="zhangYunlong" userId="3f07a773-7a19-420d-9c29-e64f190c10f1" providerId="ADAL" clId="{87DC24A1-8976-4BBC-8637-8E2C18103781}" dt="2024-02-29T16:26:12.950" v="237" actId="478"/>
          <ac:picMkLst>
            <pc:docMk/>
            <pc:sldMk cId="4248316713" sldId="900"/>
            <ac:picMk id="8" creationId="{235217A2-1FBF-4D8A-93DC-EB71576FE3E3}"/>
          </ac:picMkLst>
        </pc:picChg>
        <pc:picChg chg="del">
          <ac:chgData name="zhangYunlong" userId="3f07a773-7a19-420d-9c29-e64f190c10f1" providerId="ADAL" clId="{87DC24A1-8976-4BBC-8637-8E2C18103781}" dt="2024-02-29T16:26:13.922" v="238" actId="478"/>
          <ac:picMkLst>
            <pc:docMk/>
            <pc:sldMk cId="4248316713" sldId="900"/>
            <ac:picMk id="10" creationId="{3BDFB179-FEE0-4F61-AB65-1559DDEB7190}"/>
          </ac:picMkLst>
        </pc:picChg>
        <pc:picChg chg="mod">
          <ac:chgData name="zhangYunlong" userId="3f07a773-7a19-420d-9c29-e64f190c10f1" providerId="ADAL" clId="{87DC24A1-8976-4BBC-8637-8E2C18103781}" dt="2024-02-29T16:26:42.661" v="244" actId="1076"/>
          <ac:picMkLst>
            <pc:docMk/>
            <pc:sldMk cId="4248316713" sldId="900"/>
            <ac:picMk id="15" creationId="{2A3B7FAC-99CA-417D-88D9-EE018F6DEE44}"/>
          </ac:picMkLst>
        </pc:picChg>
        <pc:picChg chg="add mod">
          <ac:chgData name="zhangYunlong" userId="3f07a773-7a19-420d-9c29-e64f190c10f1" providerId="ADAL" clId="{87DC24A1-8976-4BBC-8637-8E2C18103781}" dt="2024-02-29T16:26:42.661" v="244" actId="1076"/>
          <ac:picMkLst>
            <pc:docMk/>
            <pc:sldMk cId="4248316713" sldId="900"/>
            <ac:picMk id="23" creationId="{1D98CBF9-00BF-4A37-ABDB-FBA18AED1971}"/>
          </ac:picMkLst>
        </pc:picChg>
        <pc:cxnChg chg="mod">
          <ac:chgData name="zhangYunlong" userId="3f07a773-7a19-420d-9c29-e64f190c10f1" providerId="ADAL" clId="{87DC24A1-8976-4BBC-8637-8E2C18103781}" dt="2024-02-29T16:26:42.661" v="244" actId="1076"/>
          <ac:cxnSpMkLst>
            <pc:docMk/>
            <pc:sldMk cId="4248316713" sldId="900"/>
            <ac:cxnSpMk id="18" creationId="{9D992026-7EC3-4D4A-800D-43017F712CCB}"/>
          </ac:cxnSpMkLst>
        </pc:cxnChg>
        <pc:cxnChg chg="mod">
          <ac:chgData name="zhangYunlong" userId="3f07a773-7a19-420d-9c29-e64f190c10f1" providerId="ADAL" clId="{87DC24A1-8976-4BBC-8637-8E2C18103781}" dt="2024-02-29T16:26:42.661" v="244" actId="1076"/>
          <ac:cxnSpMkLst>
            <pc:docMk/>
            <pc:sldMk cId="4248316713" sldId="900"/>
            <ac:cxnSpMk id="19" creationId="{9E552F68-2EC8-4BCC-A08F-1C75F28C9B5F}"/>
          </ac:cxnSpMkLst>
        </pc:cxnChg>
        <pc:cxnChg chg="mod">
          <ac:chgData name="zhangYunlong" userId="3f07a773-7a19-420d-9c29-e64f190c10f1" providerId="ADAL" clId="{87DC24A1-8976-4BBC-8637-8E2C18103781}" dt="2024-02-29T16:26:42.661" v="244" actId="1076"/>
          <ac:cxnSpMkLst>
            <pc:docMk/>
            <pc:sldMk cId="4248316713" sldId="900"/>
            <ac:cxnSpMk id="20" creationId="{38CBBE90-5382-4FE1-8D64-8CE18E0DE37C}"/>
          </ac:cxnSpMkLst>
        </pc:cxnChg>
        <pc:cxnChg chg="mod">
          <ac:chgData name="zhangYunlong" userId="3f07a773-7a19-420d-9c29-e64f190c10f1" providerId="ADAL" clId="{87DC24A1-8976-4BBC-8637-8E2C18103781}" dt="2024-02-29T16:26:42.661" v="244" actId="1076"/>
          <ac:cxnSpMkLst>
            <pc:docMk/>
            <pc:sldMk cId="4248316713" sldId="900"/>
            <ac:cxnSpMk id="21" creationId="{0DED30A2-17E7-4797-A09A-3F5BA9E3E8DE}"/>
          </ac:cxnSpMkLst>
        </pc:cxnChg>
        <pc:cxnChg chg="mod">
          <ac:chgData name="zhangYunlong" userId="3f07a773-7a19-420d-9c29-e64f190c10f1" providerId="ADAL" clId="{87DC24A1-8976-4BBC-8637-8E2C18103781}" dt="2024-02-29T16:26:42.661" v="244" actId="1076"/>
          <ac:cxnSpMkLst>
            <pc:docMk/>
            <pc:sldMk cId="4248316713" sldId="900"/>
            <ac:cxnSpMk id="22" creationId="{4925AD42-F1FC-49B5-A79D-8D85122A96B2}"/>
          </ac:cxnSpMkLst>
        </pc:cxnChg>
      </pc:sldChg>
      <pc:sldChg chg="addSp delSp modSp add mod">
        <pc:chgData name="zhangYunlong" userId="3f07a773-7a19-420d-9c29-e64f190c10f1" providerId="ADAL" clId="{87DC24A1-8976-4BBC-8637-8E2C18103781}" dt="2024-02-29T16:42:02.907" v="304" actId="20577"/>
        <pc:sldMkLst>
          <pc:docMk/>
          <pc:sldMk cId="1033981767" sldId="901"/>
        </pc:sldMkLst>
        <pc:spChg chg="del">
          <ac:chgData name="zhangYunlong" userId="3f07a773-7a19-420d-9c29-e64f190c10f1" providerId="ADAL" clId="{87DC24A1-8976-4BBC-8637-8E2C18103781}" dt="2024-02-29T16:39:15.844" v="253" actId="478"/>
          <ac:spMkLst>
            <pc:docMk/>
            <pc:sldMk cId="1033981767" sldId="901"/>
            <ac:spMk id="12" creationId="{02C03CA3-89D0-4538-AD36-E0CA883D7829}"/>
          </ac:spMkLst>
        </pc:spChg>
        <pc:spChg chg="del">
          <ac:chgData name="zhangYunlong" userId="3f07a773-7a19-420d-9c29-e64f190c10f1" providerId="ADAL" clId="{87DC24A1-8976-4BBC-8637-8E2C18103781}" dt="2024-02-29T16:39:14.136" v="252" actId="478"/>
          <ac:spMkLst>
            <pc:docMk/>
            <pc:sldMk cId="1033981767" sldId="901"/>
            <ac:spMk id="13" creationId="{9F65C09C-43F6-475B-91D9-8AD57A7A2612}"/>
          </ac:spMkLst>
        </pc:spChg>
        <pc:spChg chg="del">
          <ac:chgData name="zhangYunlong" userId="3f07a773-7a19-420d-9c29-e64f190c10f1" providerId="ADAL" clId="{87DC24A1-8976-4BBC-8637-8E2C18103781}" dt="2024-02-29T16:39:12.867" v="251" actId="478"/>
          <ac:spMkLst>
            <pc:docMk/>
            <pc:sldMk cId="1033981767" sldId="901"/>
            <ac:spMk id="24" creationId="{EE154C3E-BC1D-4CD7-99CB-2C4E2D3CD929}"/>
          </ac:spMkLst>
        </pc:spChg>
        <pc:spChg chg="mod">
          <ac:chgData name="zhangYunlong" userId="3f07a773-7a19-420d-9c29-e64f190c10f1" providerId="ADAL" clId="{87DC24A1-8976-4BBC-8637-8E2C18103781}" dt="2024-02-29T16:42:02.907" v="304" actId="20577"/>
          <ac:spMkLst>
            <pc:docMk/>
            <pc:sldMk cId="1033981767" sldId="901"/>
            <ac:spMk id="25" creationId="{2FAE78AA-4FE4-4F96-9184-249C8D5FFDC5}"/>
          </ac:spMkLst>
        </pc:spChg>
        <pc:spChg chg="add mod">
          <ac:chgData name="zhangYunlong" userId="3f07a773-7a19-420d-9c29-e64f190c10f1" providerId="ADAL" clId="{87DC24A1-8976-4BBC-8637-8E2C18103781}" dt="2024-02-29T16:40:24.819" v="268" actId="1076"/>
          <ac:spMkLst>
            <pc:docMk/>
            <pc:sldMk cId="1033981767" sldId="901"/>
            <ac:spMk id="29" creationId="{D063EE09-506B-42FE-947F-EC61E5BA8F73}"/>
          </ac:spMkLst>
        </pc:spChg>
        <pc:grpChg chg="del">
          <ac:chgData name="zhangYunlong" userId="3f07a773-7a19-420d-9c29-e64f190c10f1" providerId="ADAL" clId="{87DC24A1-8976-4BBC-8637-8E2C18103781}" dt="2024-02-29T16:39:11.372" v="250" actId="478"/>
          <ac:grpSpMkLst>
            <pc:docMk/>
            <pc:sldMk cId="1033981767" sldId="901"/>
            <ac:grpSpMk id="14" creationId="{01C93713-9157-4E72-BA59-530F67C09397}"/>
          </ac:grpSpMkLst>
        </pc:grpChg>
        <pc:graphicFrameChg chg="del">
          <ac:chgData name="zhangYunlong" userId="3f07a773-7a19-420d-9c29-e64f190c10f1" providerId="ADAL" clId="{87DC24A1-8976-4BBC-8637-8E2C18103781}" dt="2024-02-29T16:39:09.945" v="248" actId="478"/>
          <ac:graphicFrameMkLst>
            <pc:docMk/>
            <pc:sldMk cId="1033981767" sldId="901"/>
            <ac:graphicFrameMk id="11" creationId="{CFA2CA3B-EF22-4487-A919-876A54D6589A}"/>
          </ac:graphicFrameMkLst>
        </pc:graphicFrameChg>
        <pc:picChg chg="del">
          <ac:chgData name="zhangYunlong" userId="3f07a773-7a19-420d-9c29-e64f190c10f1" providerId="ADAL" clId="{87DC24A1-8976-4BBC-8637-8E2C18103781}" dt="2024-02-29T16:39:10.944" v="249" actId="478"/>
          <ac:picMkLst>
            <pc:docMk/>
            <pc:sldMk cId="1033981767" sldId="901"/>
            <ac:picMk id="23" creationId="{1D98CBF9-00BF-4A37-ABDB-FBA18AED1971}"/>
          </ac:picMkLst>
        </pc:picChg>
        <pc:picChg chg="add mod">
          <ac:chgData name="zhangYunlong" userId="3f07a773-7a19-420d-9c29-e64f190c10f1" providerId="ADAL" clId="{87DC24A1-8976-4BBC-8637-8E2C18103781}" dt="2024-02-29T16:40:20.556" v="266" actId="1076"/>
          <ac:picMkLst>
            <pc:docMk/>
            <pc:sldMk cId="1033981767" sldId="901"/>
            <ac:picMk id="26" creationId="{06DA8FBC-382E-4022-8F21-66F28535FEA6}"/>
          </ac:picMkLst>
        </pc:picChg>
        <pc:picChg chg="add mod">
          <ac:chgData name="zhangYunlong" userId="3f07a773-7a19-420d-9c29-e64f190c10f1" providerId="ADAL" clId="{87DC24A1-8976-4BBC-8637-8E2C18103781}" dt="2024-02-29T16:40:19.652" v="265" actId="1076"/>
          <ac:picMkLst>
            <pc:docMk/>
            <pc:sldMk cId="1033981767" sldId="901"/>
            <ac:picMk id="27" creationId="{CDD8EDFC-503D-44DB-84E8-F2C6387D5D17}"/>
          </ac:picMkLst>
        </pc:picChg>
        <pc:picChg chg="add mod">
          <ac:chgData name="zhangYunlong" userId="3f07a773-7a19-420d-9c29-e64f190c10f1" providerId="ADAL" clId="{87DC24A1-8976-4BBC-8637-8E2C18103781}" dt="2024-02-29T16:39:42.340" v="255" actId="1076"/>
          <ac:picMkLst>
            <pc:docMk/>
            <pc:sldMk cId="1033981767" sldId="901"/>
            <ac:picMk id="28" creationId="{D02C5466-17BC-4776-B6EC-9E244A0D01CE}"/>
          </ac:picMkLst>
        </pc:picChg>
        <pc:picChg chg="add mod">
          <ac:chgData name="zhangYunlong" userId="3f07a773-7a19-420d-9c29-e64f190c10f1" providerId="ADAL" clId="{87DC24A1-8976-4BBC-8637-8E2C18103781}" dt="2024-02-29T16:40:22.354" v="267" actId="1076"/>
          <ac:picMkLst>
            <pc:docMk/>
            <pc:sldMk cId="1033981767" sldId="901"/>
            <ac:picMk id="30" creationId="{9A0F1213-EA59-4648-917A-9F60279C618D}"/>
          </ac:picMkLst>
        </pc:picChg>
      </pc:sldChg>
      <pc:sldChg chg="addSp delSp modSp add mod">
        <pc:chgData name="zhangYunlong" userId="3f07a773-7a19-420d-9c29-e64f190c10f1" providerId="ADAL" clId="{87DC24A1-8976-4BBC-8637-8E2C18103781}" dt="2024-03-07T13:02:49.222" v="665" actId="1076"/>
        <pc:sldMkLst>
          <pc:docMk/>
          <pc:sldMk cId="352764586" sldId="902"/>
        </pc:sldMkLst>
        <pc:spChg chg="add mod">
          <ac:chgData name="zhangYunlong" userId="3f07a773-7a19-420d-9c29-e64f190c10f1" providerId="ADAL" clId="{87DC24A1-8976-4BBC-8637-8E2C18103781}" dt="2024-03-07T13:01:11.731" v="577" actId="1076"/>
          <ac:spMkLst>
            <pc:docMk/>
            <pc:sldMk cId="352764586" sldId="902"/>
            <ac:spMk id="7" creationId="{527DA1B1-33FF-4AF2-A19D-C85F5F7AABC1}"/>
          </ac:spMkLst>
        </pc:spChg>
        <pc:spChg chg="add mod">
          <ac:chgData name="zhangYunlong" userId="3f07a773-7a19-420d-9c29-e64f190c10f1" providerId="ADAL" clId="{87DC24A1-8976-4BBC-8637-8E2C18103781}" dt="2024-03-07T13:02:49.222" v="665" actId="1076"/>
          <ac:spMkLst>
            <pc:docMk/>
            <pc:sldMk cId="352764586" sldId="902"/>
            <ac:spMk id="17" creationId="{F0A565D1-3A32-4371-BEE2-F5651BE7651A}"/>
          </ac:spMkLst>
        </pc:spChg>
        <pc:spChg chg="del">
          <ac:chgData name="zhangYunlong" userId="3f07a773-7a19-420d-9c29-e64f190c10f1" providerId="ADAL" clId="{87DC24A1-8976-4BBC-8637-8E2C18103781}" dt="2024-02-29T16:40:43.906" v="277" actId="478"/>
          <ac:spMkLst>
            <pc:docMk/>
            <pc:sldMk cId="352764586" sldId="902"/>
            <ac:spMk id="29" creationId="{D063EE09-506B-42FE-947F-EC61E5BA8F73}"/>
          </ac:spMkLst>
        </pc:spChg>
        <pc:picChg chg="add mod">
          <ac:chgData name="zhangYunlong" userId="3f07a773-7a19-420d-9c29-e64f190c10f1" providerId="ADAL" clId="{87DC24A1-8976-4BBC-8637-8E2C18103781}" dt="2024-02-29T17:03:41.288" v="339" actId="1076"/>
          <ac:picMkLst>
            <pc:docMk/>
            <pc:sldMk cId="352764586" sldId="902"/>
            <ac:picMk id="2" creationId="{01DC5D1B-C633-4DF9-BD7C-74B5A9E67835}"/>
          </ac:picMkLst>
        </pc:picChg>
        <pc:picChg chg="add mod">
          <ac:chgData name="zhangYunlong" userId="3f07a773-7a19-420d-9c29-e64f190c10f1" providerId="ADAL" clId="{87DC24A1-8976-4BBC-8637-8E2C18103781}" dt="2024-02-29T16:58:01.794" v="328" actId="14100"/>
          <ac:picMkLst>
            <pc:docMk/>
            <pc:sldMk cId="352764586" sldId="902"/>
            <ac:picMk id="3" creationId="{7C0A9E4C-0FFB-4810-BC77-4EC61083ADB0}"/>
          </ac:picMkLst>
        </pc:picChg>
        <pc:picChg chg="add del mod">
          <ac:chgData name="zhangYunlong" userId="3f07a773-7a19-420d-9c29-e64f190c10f1" providerId="ADAL" clId="{87DC24A1-8976-4BBC-8637-8E2C18103781}" dt="2024-03-07T13:01:18.548" v="578" actId="478"/>
          <ac:picMkLst>
            <pc:docMk/>
            <pc:sldMk cId="352764586" sldId="902"/>
            <ac:picMk id="4" creationId="{CD845E7B-3079-431E-847C-1A2F26EE346A}"/>
          </ac:picMkLst>
        </pc:picChg>
        <pc:picChg chg="add del mod">
          <ac:chgData name="zhangYunlong" userId="3f07a773-7a19-420d-9c29-e64f190c10f1" providerId="ADAL" clId="{87DC24A1-8976-4BBC-8637-8E2C18103781}" dt="2024-02-29T17:03:09.386" v="333" actId="478"/>
          <ac:picMkLst>
            <pc:docMk/>
            <pc:sldMk cId="352764586" sldId="902"/>
            <ac:picMk id="5" creationId="{FC6B37FE-E054-428A-9788-F42FCB2FE93F}"/>
          </ac:picMkLst>
        </pc:picChg>
        <pc:picChg chg="add mod">
          <ac:chgData name="zhangYunlong" userId="3f07a773-7a19-420d-9c29-e64f190c10f1" providerId="ADAL" clId="{87DC24A1-8976-4BBC-8637-8E2C18103781}" dt="2024-02-29T17:03:39.287" v="338" actId="1076"/>
          <ac:picMkLst>
            <pc:docMk/>
            <pc:sldMk cId="352764586" sldId="902"/>
            <ac:picMk id="6" creationId="{2917E90A-4EC5-430F-85A9-E24E625A52D1}"/>
          </ac:picMkLst>
        </pc:picChg>
        <pc:picChg chg="del">
          <ac:chgData name="zhangYunlong" userId="3f07a773-7a19-420d-9c29-e64f190c10f1" providerId="ADAL" clId="{87DC24A1-8976-4BBC-8637-8E2C18103781}" dt="2024-02-29T16:40:37.200" v="275" actId="478"/>
          <ac:picMkLst>
            <pc:docMk/>
            <pc:sldMk cId="352764586" sldId="902"/>
            <ac:picMk id="26" creationId="{06DA8FBC-382E-4022-8F21-66F28535FEA6}"/>
          </ac:picMkLst>
        </pc:picChg>
        <pc:picChg chg="del">
          <ac:chgData name="zhangYunlong" userId="3f07a773-7a19-420d-9c29-e64f190c10f1" providerId="ADAL" clId="{87DC24A1-8976-4BBC-8637-8E2C18103781}" dt="2024-02-29T16:40:36.234" v="274" actId="478"/>
          <ac:picMkLst>
            <pc:docMk/>
            <pc:sldMk cId="352764586" sldId="902"/>
            <ac:picMk id="27" creationId="{CDD8EDFC-503D-44DB-84E8-F2C6387D5D17}"/>
          </ac:picMkLst>
        </pc:picChg>
        <pc:picChg chg="del">
          <ac:chgData name="zhangYunlong" userId="3f07a773-7a19-420d-9c29-e64f190c10f1" providerId="ADAL" clId="{87DC24A1-8976-4BBC-8637-8E2C18103781}" dt="2024-02-29T16:40:38.618" v="276" actId="478"/>
          <ac:picMkLst>
            <pc:docMk/>
            <pc:sldMk cId="352764586" sldId="902"/>
            <ac:picMk id="28" creationId="{D02C5466-17BC-4776-B6EC-9E244A0D01CE}"/>
          </ac:picMkLst>
        </pc:picChg>
        <pc:picChg chg="del">
          <ac:chgData name="zhangYunlong" userId="3f07a773-7a19-420d-9c29-e64f190c10f1" providerId="ADAL" clId="{87DC24A1-8976-4BBC-8637-8E2C18103781}" dt="2024-02-29T16:40:35.421" v="273" actId="478"/>
          <ac:picMkLst>
            <pc:docMk/>
            <pc:sldMk cId="352764586" sldId="902"/>
            <ac:picMk id="30" creationId="{9A0F1213-EA59-4648-917A-9F60279C618D}"/>
          </ac:picMkLst>
        </pc:picChg>
      </pc:sldChg>
      <pc:sldChg chg="addSp modSp add mod">
        <pc:chgData name="zhangYunlong" userId="3f07a773-7a19-420d-9c29-e64f190c10f1" providerId="ADAL" clId="{87DC24A1-8976-4BBC-8637-8E2C18103781}" dt="2024-03-07T07:33:01.317" v="394" actId="14100"/>
        <pc:sldMkLst>
          <pc:docMk/>
          <pc:sldMk cId="1757153044" sldId="903"/>
        </pc:sldMkLst>
        <pc:spChg chg="add mod">
          <ac:chgData name="zhangYunlong" userId="3f07a773-7a19-420d-9c29-e64f190c10f1" providerId="ADAL" clId="{87DC24A1-8976-4BBC-8637-8E2C18103781}" dt="2024-03-07T07:33:01.317" v="394" actId="14100"/>
          <ac:spMkLst>
            <pc:docMk/>
            <pc:sldMk cId="1757153044" sldId="903"/>
            <ac:spMk id="10" creationId="{040EFBE1-2B76-43AD-8D8C-1B772EADBD35}"/>
          </ac:spMkLst>
        </pc:spChg>
        <pc:spChg chg="mod">
          <ac:chgData name="zhangYunlong" userId="3f07a773-7a19-420d-9c29-e64f190c10f1" providerId="ADAL" clId="{87DC24A1-8976-4BBC-8637-8E2C18103781}" dt="2024-02-29T16:58:17.196" v="332"/>
          <ac:spMkLst>
            <pc:docMk/>
            <pc:sldMk cId="1757153044" sldId="903"/>
            <ac:spMk id="25" creationId="{2FAE78AA-4FE4-4F96-9184-249C8D5FFDC5}"/>
          </ac:spMkLst>
        </pc:spChg>
        <pc:picChg chg="add mod">
          <ac:chgData name="zhangYunlong" userId="3f07a773-7a19-420d-9c29-e64f190c10f1" providerId="ADAL" clId="{87DC24A1-8976-4BBC-8637-8E2C18103781}" dt="2024-03-07T07:30:06.571" v="391" actId="1076"/>
          <ac:picMkLst>
            <pc:docMk/>
            <pc:sldMk cId="1757153044" sldId="903"/>
            <ac:picMk id="6" creationId="{CB943378-AE15-4AEB-A304-F9754C749B1A}"/>
          </ac:picMkLst>
        </pc:picChg>
        <pc:picChg chg="add mod">
          <ac:chgData name="zhangYunlong" userId="3f07a773-7a19-420d-9c29-e64f190c10f1" providerId="ADAL" clId="{87DC24A1-8976-4BBC-8637-8E2C18103781}" dt="2024-03-07T07:30:06.571" v="391" actId="1076"/>
          <ac:picMkLst>
            <pc:docMk/>
            <pc:sldMk cId="1757153044" sldId="903"/>
            <ac:picMk id="7" creationId="{922FCF4B-853A-490B-92E0-FC1B5C914332}"/>
          </ac:picMkLst>
        </pc:picChg>
        <pc:picChg chg="add mod">
          <ac:chgData name="zhangYunlong" userId="3f07a773-7a19-420d-9c29-e64f190c10f1" providerId="ADAL" clId="{87DC24A1-8976-4BBC-8637-8E2C18103781}" dt="2024-03-07T07:30:07.969" v="392" actId="1076"/>
          <ac:picMkLst>
            <pc:docMk/>
            <pc:sldMk cId="1757153044" sldId="903"/>
            <ac:picMk id="8" creationId="{9322E57B-716D-4963-8FF6-B40FDCD812B2}"/>
          </ac:picMkLst>
        </pc:picChg>
        <pc:picChg chg="add mod">
          <ac:chgData name="zhangYunlong" userId="3f07a773-7a19-420d-9c29-e64f190c10f1" providerId="ADAL" clId="{87DC24A1-8976-4BBC-8637-8E2C18103781}" dt="2024-03-07T07:30:06.571" v="391" actId="1076"/>
          <ac:picMkLst>
            <pc:docMk/>
            <pc:sldMk cId="1757153044" sldId="903"/>
            <ac:picMk id="9" creationId="{4A6E36E5-A8B5-4674-96EE-02CE3F57D0E1}"/>
          </ac:picMkLst>
        </pc:picChg>
      </pc:sldChg>
      <pc:sldChg chg="addSp delSp modSp add mod ord">
        <pc:chgData name="zhangYunlong" userId="3f07a773-7a19-420d-9c29-e64f190c10f1" providerId="ADAL" clId="{87DC24A1-8976-4BBC-8637-8E2C18103781}" dt="2024-03-11T07:44:00.911" v="1648" actId="478"/>
        <pc:sldMkLst>
          <pc:docMk/>
          <pc:sldMk cId="2229513338" sldId="904"/>
        </pc:sldMkLst>
        <pc:spChg chg="add mod">
          <ac:chgData name="zhangYunlong" userId="3f07a773-7a19-420d-9c29-e64f190c10f1" providerId="ADAL" clId="{87DC24A1-8976-4BBC-8637-8E2C18103781}" dt="2024-03-11T07:41:53.344" v="1636" actId="1076"/>
          <ac:spMkLst>
            <pc:docMk/>
            <pc:sldMk cId="2229513338" sldId="904"/>
            <ac:spMk id="2" creationId="{39385C5D-ACE6-48DB-947C-62D2F39FFC2B}"/>
          </ac:spMkLst>
        </pc:spChg>
        <pc:spChg chg="add mod">
          <ac:chgData name="zhangYunlong" userId="3f07a773-7a19-420d-9c29-e64f190c10f1" providerId="ADAL" clId="{87DC24A1-8976-4BBC-8637-8E2C18103781}" dt="2024-03-11T07:42:07.763" v="1644" actId="1076"/>
          <ac:spMkLst>
            <pc:docMk/>
            <pc:sldMk cId="2229513338" sldId="904"/>
            <ac:spMk id="8" creationId="{9F6EFEBC-EA68-4420-8D39-7E5356F870E6}"/>
          </ac:spMkLst>
        </pc:spChg>
        <pc:spChg chg="mod">
          <ac:chgData name="zhangYunlong" userId="3f07a773-7a19-420d-9c29-e64f190c10f1" providerId="ADAL" clId="{87DC24A1-8976-4BBC-8637-8E2C18103781}" dt="2024-03-07T07:44:37.556" v="417" actId="20577"/>
          <ac:spMkLst>
            <pc:docMk/>
            <pc:sldMk cId="2229513338" sldId="904"/>
            <ac:spMk id="25" creationId="{2FAE78AA-4FE4-4F96-9184-249C8D5FFDC5}"/>
          </ac:spMkLst>
        </pc:spChg>
        <pc:picChg chg="add del mod">
          <ac:chgData name="zhangYunlong" userId="3f07a773-7a19-420d-9c29-e64f190c10f1" providerId="ADAL" clId="{87DC24A1-8976-4BBC-8637-8E2C18103781}" dt="2024-03-11T07:44:00.911" v="1648" actId="478"/>
          <ac:picMkLst>
            <pc:docMk/>
            <pc:sldMk cId="2229513338" sldId="904"/>
            <ac:picMk id="6" creationId="{A984F47A-24A3-460A-B07F-C6CF250ABA38}"/>
          </ac:picMkLst>
        </pc:picChg>
        <pc:picChg chg="add del mod">
          <ac:chgData name="zhangYunlong" userId="3f07a773-7a19-420d-9c29-e64f190c10f1" providerId="ADAL" clId="{87DC24A1-8976-4BBC-8637-8E2C18103781}" dt="2024-03-11T07:44:00.485" v="1647"/>
          <ac:picMkLst>
            <pc:docMk/>
            <pc:sldMk cId="2229513338" sldId="904"/>
            <ac:picMk id="9" creationId="{42FE68FC-2C3E-4B3E-AF1A-65717DA84D2A}"/>
          </ac:picMkLst>
        </pc:picChg>
      </pc:sldChg>
      <pc:sldChg chg="addSp delSp modSp add mod">
        <pc:chgData name="zhangYunlong" userId="3f07a773-7a19-420d-9c29-e64f190c10f1" providerId="ADAL" clId="{87DC24A1-8976-4BBC-8637-8E2C18103781}" dt="2024-03-07T12:54:55.935" v="572" actId="1076"/>
        <pc:sldMkLst>
          <pc:docMk/>
          <pc:sldMk cId="2981522076" sldId="905"/>
        </pc:sldMkLst>
        <pc:spChg chg="add mod">
          <ac:chgData name="zhangYunlong" userId="3f07a773-7a19-420d-9c29-e64f190c10f1" providerId="ADAL" clId="{87DC24A1-8976-4BBC-8637-8E2C18103781}" dt="2024-03-07T12:48:20.548" v="568" actId="14100"/>
          <ac:spMkLst>
            <pc:docMk/>
            <pc:sldMk cId="2981522076" sldId="905"/>
            <ac:spMk id="11" creationId="{E4597F1D-B249-4ADF-825E-14C5F73FA20B}"/>
          </ac:spMkLst>
        </pc:spChg>
        <pc:spChg chg="mod">
          <ac:chgData name="zhangYunlong" userId="3f07a773-7a19-420d-9c29-e64f190c10f1" providerId="ADAL" clId="{87DC24A1-8976-4BBC-8637-8E2C18103781}" dt="2024-03-07T07:46:33.259" v="424" actId="20577"/>
          <ac:spMkLst>
            <pc:docMk/>
            <pc:sldMk cId="2981522076" sldId="905"/>
            <ac:spMk id="25" creationId="{2FAE78AA-4FE4-4F96-9184-249C8D5FFDC5}"/>
          </ac:spMkLst>
        </pc:spChg>
        <pc:picChg chg="add del mod">
          <ac:chgData name="zhangYunlong" userId="3f07a773-7a19-420d-9c29-e64f190c10f1" providerId="ADAL" clId="{87DC24A1-8976-4BBC-8637-8E2C18103781}" dt="2024-03-07T12:46:13.798" v="451" actId="478"/>
          <ac:picMkLst>
            <pc:docMk/>
            <pc:sldMk cId="2981522076" sldId="905"/>
            <ac:picMk id="2" creationId="{E90F8795-9BA6-4B6C-BCCB-A7E90246CA65}"/>
          </ac:picMkLst>
        </pc:picChg>
        <pc:picChg chg="add mod">
          <ac:chgData name="zhangYunlong" userId="3f07a773-7a19-420d-9c29-e64f190c10f1" providerId="ADAL" clId="{87DC24A1-8976-4BBC-8637-8E2C18103781}" dt="2024-03-07T12:46:39.218" v="464" actId="1076"/>
          <ac:picMkLst>
            <pc:docMk/>
            <pc:sldMk cId="2981522076" sldId="905"/>
            <ac:picMk id="3" creationId="{DC9B295F-F0BE-476C-AEA1-61BA5BE13832}"/>
          </ac:picMkLst>
        </pc:picChg>
        <pc:picChg chg="add mod">
          <ac:chgData name="zhangYunlong" userId="3f07a773-7a19-420d-9c29-e64f190c10f1" providerId="ADAL" clId="{87DC24A1-8976-4BBC-8637-8E2C18103781}" dt="2024-03-07T12:46:40.547" v="465" actId="1076"/>
          <ac:picMkLst>
            <pc:docMk/>
            <pc:sldMk cId="2981522076" sldId="905"/>
            <ac:picMk id="4" creationId="{E1B0F749-AF5B-4D17-911C-025B78D46AE9}"/>
          </ac:picMkLst>
        </pc:picChg>
        <pc:picChg chg="add mod">
          <ac:chgData name="zhangYunlong" userId="3f07a773-7a19-420d-9c29-e64f190c10f1" providerId="ADAL" clId="{87DC24A1-8976-4BBC-8637-8E2C18103781}" dt="2024-03-07T12:46:43.760" v="467" actId="1076"/>
          <ac:picMkLst>
            <pc:docMk/>
            <pc:sldMk cId="2981522076" sldId="905"/>
            <ac:picMk id="5" creationId="{F3A09C3D-F6AD-458F-A411-DF9B8B5ED57F}"/>
          </ac:picMkLst>
        </pc:picChg>
        <pc:picChg chg="add mod">
          <ac:chgData name="zhangYunlong" userId="3f07a773-7a19-420d-9c29-e64f190c10f1" providerId="ADAL" clId="{87DC24A1-8976-4BBC-8637-8E2C18103781}" dt="2024-03-07T12:54:55.935" v="572" actId="1076"/>
          <ac:picMkLst>
            <pc:docMk/>
            <pc:sldMk cId="2981522076" sldId="905"/>
            <ac:picMk id="6" creationId="{E477E9B7-2EB1-4481-A7C6-09E2C64B1BF1}"/>
          </ac:picMkLst>
        </pc:picChg>
      </pc:sldChg>
      <pc:sldChg chg="addSp delSp modSp add mod">
        <pc:chgData name="zhangYunlong" userId="3f07a773-7a19-420d-9c29-e64f190c10f1" providerId="ADAL" clId="{87DC24A1-8976-4BBC-8637-8E2C18103781}" dt="2024-03-07T13:12:24.726" v="690" actId="1076"/>
        <pc:sldMkLst>
          <pc:docMk/>
          <pc:sldMk cId="264987626" sldId="906"/>
        </pc:sldMkLst>
        <pc:spChg chg="add mod">
          <ac:chgData name="zhangYunlong" userId="3f07a773-7a19-420d-9c29-e64f190c10f1" providerId="ADAL" clId="{87DC24A1-8976-4BBC-8637-8E2C18103781}" dt="2024-03-07T13:12:05.394" v="686"/>
          <ac:spMkLst>
            <pc:docMk/>
            <pc:sldMk cId="264987626" sldId="906"/>
            <ac:spMk id="11" creationId="{3FA7A3AE-0E1B-4F94-8BB4-0F5EB89AD623}"/>
          </ac:spMkLst>
        </pc:spChg>
        <pc:spChg chg="add mod">
          <ac:chgData name="zhangYunlong" userId="3f07a773-7a19-420d-9c29-e64f190c10f1" providerId="ADAL" clId="{87DC24A1-8976-4BBC-8637-8E2C18103781}" dt="2024-03-07T13:12:22.044" v="688" actId="1076"/>
          <ac:spMkLst>
            <pc:docMk/>
            <pc:sldMk cId="264987626" sldId="906"/>
            <ac:spMk id="12" creationId="{F368E46B-7074-42CA-9F32-8F028235BEBA}"/>
          </ac:spMkLst>
        </pc:spChg>
        <pc:picChg chg="add del mod">
          <ac:chgData name="zhangYunlong" userId="3f07a773-7a19-420d-9c29-e64f190c10f1" providerId="ADAL" clId="{87DC24A1-8976-4BBC-8637-8E2C18103781}" dt="2024-03-07T13:11:43.610" v="675" actId="478"/>
          <ac:picMkLst>
            <pc:docMk/>
            <pc:sldMk cId="264987626" sldId="906"/>
            <ac:picMk id="2" creationId="{2C2AEB68-0226-47A6-9D11-D329747090D2}"/>
          </ac:picMkLst>
        </pc:picChg>
        <pc:picChg chg="add del mod">
          <ac:chgData name="zhangYunlong" userId="3f07a773-7a19-420d-9c29-e64f190c10f1" providerId="ADAL" clId="{87DC24A1-8976-4BBC-8637-8E2C18103781}" dt="2024-03-07T13:11:45.366" v="676" actId="478"/>
          <ac:picMkLst>
            <pc:docMk/>
            <pc:sldMk cId="264987626" sldId="906"/>
            <ac:picMk id="3" creationId="{2FD99941-5051-463C-B4C1-0811FF187A19}"/>
          </ac:picMkLst>
        </pc:picChg>
        <pc:picChg chg="del">
          <ac:chgData name="zhangYunlong" userId="3f07a773-7a19-420d-9c29-e64f190c10f1" providerId="ADAL" clId="{87DC24A1-8976-4BBC-8637-8E2C18103781}" dt="2024-03-07T12:48:34.200" v="571" actId="478"/>
          <ac:picMkLst>
            <pc:docMk/>
            <pc:sldMk cId="264987626" sldId="906"/>
            <ac:picMk id="6" creationId="{A984F47A-24A3-460A-B07F-C6CF250ABA38}"/>
          </ac:picMkLst>
        </pc:picChg>
        <pc:picChg chg="add mod">
          <ac:chgData name="zhangYunlong" userId="3f07a773-7a19-420d-9c29-e64f190c10f1" providerId="ADAL" clId="{87DC24A1-8976-4BBC-8637-8E2C18103781}" dt="2024-03-07T13:12:23.523" v="689" actId="1076"/>
          <ac:picMkLst>
            <pc:docMk/>
            <pc:sldMk cId="264987626" sldId="906"/>
            <ac:picMk id="9" creationId="{A22718DA-1CF7-4723-AFF3-D8E27207FDF6}"/>
          </ac:picMkLst>
        </pc:picChg>
        <pc:picChg chg="add mod">
          <ac:chgData name="zhangYunlong" userId="3f07a773-7a19-420d-9c29-e64f190c10f1" providerId="ADAL" clId="{87DC24A1-8976-4BBC-8637-8E2C18103781}" dt="2024-03-07T13:12:24.726" v="690" actId="1076"/>
          <ac:picMkLst>
            <pc:docMk/>
            <pc:sldMk cId="264987626" sldId="906"/>
            <ac:picMk id="10" creationId="{3BE57865-AE1E-4F2E-91B7-924158961023}"/>
          </ac:picMkLst>
        </pc:picChg>
      </pc:sldChg>
      <pc:sldChg chg="addSp modSp add del mod">
        <pc:chgData name="zhangYunlong" userId="3f07a773-7a19-420d-9c29-e64f190c10f1" providerId="ADAL" clId="{87DC24A1-8976-4BBC-8637-8E2C18103781}" dt="2024-03-07T07:04:38.338" v="344" actId="47"/>
        <pc:sldMkLst>
          <pc:docMk/>
          <pc:sldMk cId="949029960" sldId="906"/>
        </pc:sldMkLst>
        <pc:picChg chg="add">
          <ac:chgData name="zhangYunlong" userId="3f07a773-7a19-420d-9c29-e64f190c10f1" providerId="ADAL" clId="{87DC24A1-8976-4BBC-8637-8E2C18103781}" dt="2024-03-01T06:34:13.139" v="341"/>
          <ac:picMkLst>
            <pc:docMk/>
            <pc:sldMk cId="949029960" sldId="906"/>
            <ac:picMk id="2" creationId="{58A5F4C2-DB09-45AF-AD7F-51C04152EEFF}"/>
          </ac:picMkLst>
        </pc:picChg>
        <pc:picChg chg="add mod">
          <ac:chgData name="zhangYunlong" userId="3f07a773-7a19-420d-9c29-e64f190c10f1" providerId="ADAL" clId="{87DC24A1-8976-4BBC-8637-8E2C18103781}" dt="2024-03-01T06:34:27.094" v="343" actId="1076"/>
          <ac:picMkLst>
            <pc:docMk/>
            <pc:sldMk cId="949029960" sldId="906"/>
            <ac:picMk id="3" creationId="{6F769FB5-29E1-4215-A6EB-27D18B04EEBA}"/>
          </ac:picMkLst>
        </pc:picChg>
      </pc:sldChg>
      <pc:sldChg chg="addSp modSp add del mod ord">
        <pc:chgData name="zhangYunlong" userId="3f07a773-7a19-420d-9c29-e64f190c10f1" providerId="ADAL" clId="{87DC24A1-8976-4BBC-8637-8E2C18103781}" dt="2024-03-07T07:26:43.355" v="372" actId="47"/>
        <pc:sldMkLst>
          <pc:docMk/>
          <pc:sldMk cId="656589385" sldId="907"/>
        </pc:sldMkLst>
        <pc:spChg chg="add mod">
          <ac:chgData name="zhangYunlong" userId="3f07a773-7a19-420d-9c29-e64f190c10f1" providerId="ADAL" clId="{87DC24A1-8976-4BBC-8637-8E2C18103781}" dt="2024-02-29T16:41:42.091" v="296" actId="1076"/>
          <ac:spMkLst>
            <pc:docMk/>
            <pc:sldMk cId="656589385" sldId="907"/>
            <ac:spMk id="7" creationId="{274C74CF-904C-4629-B70E-1A34E7B74E80}"/>
          </ac:spMkLst>
        </pc:spChg>
        <pc:spChg chg="mod">
          <ac:chgData name="zhangYunlong" userId="3f07a773-7a19-420d-9c29-e64f190c10f1" providerId="ADAL" clId="{87DC24A1-8976-4BBC-8637-8E2C18103781}" dt="2024-02-29T16:41:56.110" v="301"/>
          <ac:spMkLst>
            <pc:docMk/>
            <pc:sldMk cId="656589385" sldId="907"/>
            <ac:spMk id="25" creationId="{2FAE78AA-4FE4-4F96-9184-249C8D5FFDC5}"/>
          </ac:spMkLst>
        </pc:spChg>
        <pc:picChg chg="add mod">
          <ac:chgData name="zhangYunlong" userId="3f07a773-7a19-420d-9c29-e64f190c10f1" providerId="ADAL" clId="{87DC24A1-8976-4BBC-8637-8E2C18103781}" dt="2024-02-29T16:41:07.328" v="285" actId="14100"/>
          <ac:picMkLst>
            <pc:docMk/>
            <pc:sldMk cId="656589385" sldId="907"/>
            <ac:picMk id="6" creationId="{A9EDAAD3-6E09-4C20-B389-56997B3499E4}"/>
          </ac:picMkLst>
        </pc:picChg>
        <pc:picChg chg="add mod">
          <ac:chgData name="zhangYunlong" userId="3f07a773-7a19-420d-9c29-e64f190c10f1" providerId="ADAL" clId="{87DC24A1-8976-4BBC-8637-8E2C18103781}" dt="2024-02-29T16:41:16.869" v="293" actId="1076"/>
          <ac:picMkLst>
            <pc:docMk/>
            <pc:sldMk cId="656589385" sldId="907"/>
            <ac:picMk id="8" creationId="{693012EA-3A34-41EB-8BF7-B29B9349FAFE}"/>
          </ac:picMkLst>
        </pc:picChg>
        <pc:picChg chg="add mod">
          <ac:chgData name="zhangYunlong" userId="3f07a773-7a19-420d-9c29-e64f190c10f1" providerId="ADAL" clId="{87DC24A1-8976-4BBC-8637-8E2C18103781}" dt="2024-02-29T16:41:17.636" v="294" actId="1076"/>
          <ac:picMkLst>
            <pc:docMk/>
            <pc:sldMk cId="656589385" sldId="907"/>
            <ac:picMk id="9" creationId="{588A31A1-33CC-4FF0-B0AF-229EF9DC2AFF}"/>
          </ac:picMkLst>
        </pc:picChg>
        <pc:picChg chg="add mod">
          <ac:chgData name="zhangYunlong" userId="3f07a773-7a19-420d-9c29-e64f190c10f1" providerId="ADAL" clId="{87DC24A1-8976-4BBC-8637-8E2C18103781}" dt="2024-02-29T16:41:18.531" v="295" actId="1076"/>
          <ac:picMkLst>
            <pc:docMk/>
            <pc:sldMk cId="656589385" sldId="907"/>
            <ac:picMk id="10" creationId="{F925091C-26C4-496B-828A-4BD301E5F87C}"/>
          </ac:picMkLst>
        </pc:picChg>
      </pc:sldChg>
      <pc:sldChg chg="addSp delSp modSp add mod">
        <pc:chgData name="zhangYunlong" userId="3f07a773-7a19-420d-9c29-e64f190c10f1" providerId="ADAL" clId="{87DC24A1-8976-4BBC-8637-8E2C18103781}" dt="2024-03-08T04:04:00.592" v="1597" actId="1076"/>
        <pc:sldMkLst>
          <pc:docMk/>
          <pc:sldMk cId="1270516959" sldId="907"/>
        </pc:sldMkLst>
        <pc:spChg chg="del">
          <ac:chgData name="zhangYunlong" userId="3f07a773-7a19-420d-9c29-e64f190c10f1" providerId="ADAL" clId="{87DC24A1-8976-4BBC-8637-8E2C18103781}" dt="2024-03-07T13:14:05.532" v="695" actId="478"/>
          <ac:spMkLst>
            <pc:docMk/>
            <pc:sldMk cId="1270516959" sldId="907"/>
            <ac:spMk id="11" creationId="{3FA7A3AE-0E1B-4F94-8BB4-0F5EB89AD623}"/>
          </ac:spMkLst>
        </pc:spChg>
        <pc:spChg chg="del">
          <ac:chgData name="zhangYunlong" userId="3f07a773-7a19-420d-9c29-e64f190c10f1" providerId="ADAL" clId="{87DC24A1-8976-4BBC-8637-8E2C18103781}" dt="2024-03-07T13:14:04.516" v="694" actId="478"/>
          <ac:spMkLst>
            <pc:docMk/>
            <pc:sldMk cId="1270516959" sldId="907"/>
            <ac:spMk id="12" creationId="{F368E46B-7074-42CA-9F32-8F028235BEBA}"/>
          </ac:spMkLst>
        </pc:spChg>
        <pc:spChg chg="add mod">
          <ac:chgData name="zhangYunlong" userId="3f07a773-7a19-420d-9c29-e64f190c10f1" providerId="ADAL" clId="{87DC24A1-8976-4BBC-8637-8E2C18103781}" dt="2024-03-08T04:04:00.592" v="1597" actId="1076"/>
          <ac:spMkLst>
            <pc:docMk/>
            <pc:sldMk cId="1270516959" sldId="907"/>
            <ac:spMk id="14" creationId="{DCFCFC97-0ACD-4179-AB5D-D6B869E9F8E0}"/>
          </ac:spMkLst>
        </pc:spChg>
        <pc:spChg chg="mod">
          <ac:chgData name="zhangYunlong" userId="3f07a773-7a19-420d-9c29-e64f190c10f1" providerId="ADAL" clId="{87DC24A1-8976-4BBC-8637-8E2C18103781}" dt="2024-03-07T13:15:00.327" v="702" actId="20577"/>
          <ac:spMkLst>
            <pc:docMk/>
            <pc:sldMk cId="1270516959" sldId="907"/>
            <ac:spMk id="25" creationId="{2FAE78AA-4FE4-4F96-9184-249C8D5FFDC5}"/>
          </ac:spMkLst>
        </pc:spChg>
        <pc:graphicFrameChg chg="add mod modGraphic">
          <ac:chgData name="zhangYunlong" userId="3f07a773-7a19-420d-9c29-e64f190c10f1" providerId="ADAL" clId="{87DC24A1-8976-4BBC-8637-8E2C18103781}" dt="2024-03-08T04:03:56.064" v="1596" actId="14734"/>
          <ac:graphicFrameMkLst>
            <pc:docMk/>
            <pc:sldMk cId="1270516959" sldId="907"/>
            <ac:graphicFrameMk id="13" creationId="{6EA5DD83-F9A6-4C64-85C8-53C68CD3FC70}"/>
          </ac:graphicFrameMkLst>
        </pc:graphicFrameChg>
        <pc:picChg chg="del">
          <ac:chgData name="zhangYunlong" userId="3f07a773-7a19-420d-9c29-e64f190c10f1" providerId="ADAL" clId="{87DC24A1-8976-4BBC-8637-8E2C18103781}" dt="2024-03-07T13:14:02.427" v="692" actId="478"/>
          <ac:picMkLst>
            <pc:docMk/>
            <pc:sldMk cId="1270516959" sldId="907"/>
            <ac:picMk id="9" creationId="{A22718DA-1CF7-4723-AFF3-D8E27207FDF6}"/>
          </ac:picMkLst>
        </pc:picChg>
        <pc:picChg chg="del">
          <ac:chgData name="zhangYunlong" userId="3f07a773-7a19-420d-9c29-e64f190c10f1" providerId="ADAL" clId="{87DC24A1-8976-4BBC-8637-8E2C18103781}" dt="2024-03-07T13:14:03.032" v="693" actId="478"/>
          <ac:picMkLst>
            <pc:docMk/>
            <pc:sldMk cId="1270516959" sldId="907"/>
            <ac:picMk id="10" creationId="{3BE57865-AE1E-4F2E-91B7-924158961023}"/>
          </ac:picMkLst>
        </pc:picChg>
      </pc:sldChg>
      <pc:sldChg chg="addSp delSp modSp add mod">
        <pc:chgData name="zhangYunlong" userId="3f07a773-7a19-420d-9c29-e64f190c10f1" providerId="ADAL" clId="{87DC24A1-8976-4BBC-8637-8E2C18103781}" dt="2024-03-08T04:00:01.840" v="1514" actId="20577"/>
        <pc:sldMkLst>
          <pc:docMk/>
          <pc:sldMk cId="583247405" sldId="908"/>
        </pc:sldMkLst>
        <pc:spChg chg="add mod">
          <ac:chgData name="zhangYunlong" userId="3f07a773-7a19-420d-9c29-e64f190c10f1" providerId="ADAL" clId="{87DC24A1-8976-4BBC-8637-8E2C18103781}" dt="2024-03-08T03:44:14.653" v="1419" actId="1076"/>
          <ac:spMkLst>
            <pc:docMk/>
            <pc:sldMk cId="583247405" sldId="908"/>
            <ac:spMk id="2" creationId="{493FA9FF-8276-4B5D-93C6-7948BBC571AC}"/>
          </ac:spMkLst>
        </pc:spChg>
        <pc:spChg chg="add del mod">
          <ac:chgData name="zhangYunlong" userId="3f07a773-7a19-420d-9c29-e64f190c10f1" providerId="ADAL" clId="{87DC24A1-8976-4BBC-8637-8E2C18103781}" dt="2024-03-08T03:43:52.672" v="1413" actId="478"/>
          <ac:spMkLst>
            <pc:docMk/>
            <pc:sldMk cId="583247405" sldId="908"/>
            <ac:spMk id="3" creationId="{C1465AA4-3EEE-44A0-AFD6-1846E6B24E56}"/>
          </ac:spMkLst>
        </pc:spChg>
        <pc:spChg chg="add mod">
          <ac:chgData name="zhangYunlong" userId="3f07a773-7a19-420d-9c29-e64f190c10f1" providerId="ADAL" clId="{87DC24A1-8976-4BBC-8637-8E2C18103781}" dt="2024-03-08T03:44:12.415" v="1418" actId="14100"/>
          <ac:spMkLst>
            <pc:docMk/>
            <pc:sldMk cId="583247405" sldId="908"/>
            <ac:spMk id="9" creationId="{869130B1-1285-40FB-A86E-C9A4CC129DF7}"/>
          </ac:spMkLst>
        </pc:spChg>
        <pc:spChg chg="add del mod">
          <ac:chgData name="zhangYunlong" userId="3f07a773-7a19-420d-9c29-e64f190c10f1" providerId="ADAL" clId="{87DC24A1-8976-4BBC-8637-8E2C18103781}" dt="2024-03-08T03:42:31.126" v="1378" actId="478"/>
          <ac:spMkLst>
            <pc:docMk/>
            <pc:sldMk cId="583247405" sldId="908"/>
            <ac:spMk id="10" creationId="{C8ADE0BF-ED9E-4411-9135-4DFF56167051}"/>
          </ac:spMkLst>
        </pc:spChg>
        <pc:spChg chg="del">
          <ac:chgData name="zhangYunlong" userId="3f07a773-7a19-420d-9c29-e64f190c10f1" providerId="ADAL" clId="{87DC24A1-8976-4BBC-8637-8E2C18103781}" dt="2024-03-07T13:37:15.433" v="964" actId="478"/>
          <ac:spMkLst>
            <pc:docMk/>
            <pc:sldMk cId="583247405" sldId="908"/>
            <ac:spMk id="14" creationId="{DCFCFC97-0ACD-4179-AB5D-D6B869E9F8E0}"/>
          </ac:spMkLst>
        </pc:spChg>
        <pc:spChg chg="mod">
          <ac:chgData name="zhangYunlong" userId="3f07a773-7a19-420d-9c29-e64f190c10f1" providerId="ADAL" clId="{87DC24A1-8976-4BBC-8637-8E2C18103781}" dt="2024-03-08T04:00:01.840" v="1514" actId="20577"/>
          <ac:spMkLst>
            <pc:docMk/>
            <pc:sldMk cId="583247405" sldId="908"/>
            <ac:spMk id="25" creationId="{2FAE78AA-4FE4-4F96-9184-249C8D5FFDC5}"/>
          </ac:spMkLst>
        </pc:spChg>
        <pc:graphicFrameChg chg="add mod modGraphic">
          <ac:chgData name="zhangYunlong" userId="3f07a773-7a19-420d-9c29-e64f190c10f1" providerId="ADAL" clId="{87DC24A1-8976-4BBC-8637-8E2C18103781}" dt="2024-03-08T03:58:35.064" v="1499" actId="20577"/>
          <ac:graphicFrameMkLst>
            <pc:docMk/>
            <pc:sldMk cId="583247405" sldId="908"/>
            <ac:graphicFrameMk id="8" creationId="{ADE77CD4-8FE7-495B-8690-AC55717092C2}"/>
          </ac:graphicFrameMkLst>
        </pc:graphicFrameChg>
        <pc:graphicFrameChg chg="del">
          <ac:chgData name="zhangYunlong" userId="3f07a773-7a19-420d-9c29-e64f190c10f1" providerId="ADAL" clId="{87DC24A1-8976-4BBC-8637-8E2C18103781}" dt="2024-03-07T13:37:11.959" v="963" actId="478"/>
          <ac:graphicFrameMkLst>
            <pc:docMk/>
            <pc:sldMk cId="583247405" sldId="908"/>
            <ac:graphicFrameMk id="13" creationId="{6EA5DD83-F9A6-4C64-85C8-53C68CD3FC70}"/>
          </ac:graphicFrameMkLst>
        </pc:graphicFrameChg>
      </pc:sldChg>
      <pc:sldChg chg="addSp delSp modSp add mod">
        <pc:chgData name="zhangYunlong" userId="3f07a773-7a19-420d-9c29-e64f190c10f1" providerId="ADAL" clId="{87DC24A1-8976-4BBC-8637-8E2C18103781}" dt="2024-03-08T07:32:40.626" v="1630" actId="20577"/>
        <pc:sldMkLst>
          <pc:docMk/>
          <pc:sldMk cId="2094305336" sldId="909"/>
        </pc:sldMkLst>
        <pc:spChg chg="del">
          <ac:chgData name="zhangYunlong" userId="3f07a773-7a19-420d-9c29-e64f190c10f1" providerId="ADAL" clId="{87DC24A1-8976-4BBC-8637-8E2C18103781}" dt="2024-03-07T13:37:35.666" v="968" actId="478"/>
          <ac:spMkLst>
            <pc:docMk/>
            <pc:sldMk cId="2094305336" sldId="909"/>
            <ac:spMk id="9" creationId="{869130B1-1285-40FB-A86E-C9A4CC129DF7}"/>
          </ac:spMkLst>
        </pc:spChg>
        <pc:spChg chg="del">
          <ac:chgData name="zhangYunlong" userId="3f07a773-7a19-420d-9c29-e64f190c10f1" providerId="ADAL" clId="{87DC24A1-8976-4BBC-8637-8E2C18103781}" dt="2024-03-07T13:37:49.905" v="969" actId="478"/>
          <ac:spMkLst>
            <pc:docMk/>
            <pc:sldMk cId="2094305336" sldId="909"/>
            <ac:spMk id="10" creationId="{C8ADE0BF-ED9E-4411-9135-4DFF56167051}"/>
          </ac:spMkLst>
        </pc:spChg>
        <pc:spChg chg="add mod">
          <ac:chgData name="zhangYunlong" userId="3f07a773-7a19-420d-9c29-e64f190c10f1" providerId="ADAL" clId="{87DC24A1-8976-4BBC-8637-8E2C18103781}" dt="2024-03-07T14:34:08.583" v="1204" actId="1076"/>
          <ac:spMkLst>
            <pc:docMk/>
            <pc:sldMk cId="2094305336" sldId="909"/>
            <ac:spMk id="12" creationId="{A40A6D9C-A7E3-4668-8829-F8D353A23336}"/>
          </ac:spMkLst>
        </pc:spChg>
        <pc:spChg chg="add del mod">
          <ac:chgData name="zhangYunlong" userId="3f07a773-7a19-420d-9c29-e64f190c10f1" providerId="ADAL" clId="{87DC24A1-8976-4BBC-8637-8E2C18103781}" dt="2024-03-08T03:44:41.641" v="1435" actId="478"/>
          <ac:spMkLst>
            <pc:docMk/>
            <pc:sldMk cId="2094305336" sldId="909"/>
            <ac:spMk id="13" creationId="{1D1F7E7E-7891-42D7-934A-1B9CEE87FFCD}"/>
          </ac:spMkLst>
        </pc:spChg>
        <pc:spChg chg="add mod">
          <ac:chgData name="zhangYunlong" userId="3f07a773-7a19-420d-9c29-e64f190c10f1" providerId="ADAL" clId="{87DC24A1-8976-4BBC-8637-8E2C18103781}" dt="2024-03-07T14:34:08.583" v="1204" actId="1076"/>
          <ac:spMkLst>
            <pc:docMk/>
            <pc:sldMk cId="2094305336" sldId="909"/>
            <ac:spMk id="14" creationId="{6B118656-BF88-4145-9730-23B7D90C0652}"/>
          </ac:spMkLst>
        </pc:spChg>
        <pc:spChg chg="add mod">
          <ac:chgData name="zhangYunlong" userId="3f07a773-7a19-420d-9c29-e64f190c10f1" providerId="ADAL" clId="{87DC24A1-8976-4BBC-8637-8E2C18103781}" dt="2024-03-07T14:34:27.695" v="1207" actId="20577"/>
          <ac:spMkLst>
            <pc:docMk/>
            <pc:sldMk cId="2094305336" sldId="909"/>
            <ac:spMk id="15" creationId="{20234925-3B33-4FF4-8CCD-133E140BFEDF}"/>
          </ac:spMkLst>
        </pc:spChg>
        <pc:spChg chg="mod">
          <ac:chgData name="zhangYunlong" userId="3f07a773-7a19-420d-9c29-e64f190c10f1" providerId="ADAL" clId="{87DC24A1-8976-4BBC-8637-8E2C18103781}" dt="2024-03-08T04:00:07.436" v="1520" actId="20577"/>
          <ac:spMkLst>
            <pc:docMk/>
            <pc:sldMk cId="2094305336" sldId="909"/>
            <ac:spMk id="25" creationId="{2FAE78AA-4FE4-4F96-9184-249C8D5FFDC5}"/>
          </ac:spMkLst>
        </pc:spChg>
        <pc:graphicFrameChg chg="del">
          <ac:chgData name="zhangYunlong" userId="3f07a773-7a19-420d-9c29-e64f190c10f1" providerId="ADAL" clId="{87DC24A1-8976-4BBC-8637-8E2C18103781}" dt="2024-03-07T13:37:34.096" v="967" actId="478"/>
          <ac:graphicFrameMkLst>
            <pc:docMk/>
            <pc:sldMk cId="2094305336" sldId="909"/>
            <ac:graphicFrameMk id="8" creationId="{ADE77CD4-8FE7-495B-8690-AC55717092C2}"/>
          </ac:graphicFrameMkLst>
        </pc:graphicFrameChg>
        <pc:graphicFrameChg chg="add mod modGraphic">
          <ac:chgData name="zhangYunlong" userId="3f07a773-7a19-420d-9c29-e64f190c10f1" providerId="ADAL" clId="{87DC24A1-8976-4BBC-8637-8E2C18103781}" dt="2024-03-08T07:32:40.626" v="1630" actId="20577"/>
          <ac:graphicFrameMkLst>
            <pc:docMk/>
            <pc:sldMk cId="2094305336" sldId="909"/>
            <ac:graphicFrameMk id="11" creationId="{0E26731E-E0D6-4E34-8767-07BC60D9DB0C}"/>
          </ac:graphicFrameMkLst>
        </pc:graphicFrameChg>
      </pc:sldChg>
      <pc:sldChg chg="addSp delSp modSp add mod">
        <pc:chgData name="zhangYunlong" userId="3f07a773-7a19-420d-9c29-e64f190c10f1" providerId="ADAL" clId="{87DC24A1-8976-4BBC-8637-8E2C18103781}" dt="2024-03-07T13:38:39.615" v="982"/>
        <pc:sldMkLst>
          <pc:docMk/>
          <pc:sldMk cId="3019094888" sldId="910"/>
        </pc:sldMkLst>
        <pc:spChg chg="del">
          <ac:chgData name="zhangYunlong" userId="3f07a773-7a19-420d-9c29-e64f190c10f1" providerId="ADAL" clId="{87DC24A1-8976-4BBC-8637-8E2C18103781}" dt="2024-03-07T13:38:35.551" v="979" actId="478"/>
          <ac:spMkLst>
            <pc:docMk/>
            <pc:sldMk cId="3019094888" sldId="910"/>
            <ac:spMk id="12" creationId="{A40A6D9C-A7E3-4668-8829-F8D353A23336}"/>
          </ac:spMkLst>
        </pc:spChg>
        <pc:spChg chg="del">
          <ac:chgData name="zhangYunlong" userId="3f07a773-7a19-420d-9c29-e64f190c10f1" providerId="ADAL" clId="{87DC24A1-8976-4BBC-8637-8E2C18103781}" dt="2024-03-07T13:38:37.098" v="980" actId="478"/>
          <ac:spMkLst>
            <pc:docMk/>
            <pc:sldMk cId="3019094888" sldId="910"/>
            <ac:spMk id="13" creationId="{1D1F7E7E-7891-42D7-934A-1B9CEE87FFCD}"/>
          </ac:spMkLst>
        </pc:spChg>
        <pc:spChg chg="del">
          <ac:chgData name="zhangYunlong" userId="3f07a773-7a19-420d-9c29-e64f190c10f1" providerId="ADAL" clId="{87DC24A1-8976-4BBC-8637-8E2C18103781}" dt="2024-03-07T13:38:38.476" v="981" actId="478"/>
          <ac:spMkLst>
            <pc:docMk/>
            <pc:sldMk cId="3019094888" sldId="910"/>
            <ac:spMk id="14" creationId="{6B118656-BF88-4145-9730-23B7D90C0652}"/>
          </ac:spMkLst>
        </pc:spChg>
        <pc:spChg chg="add mod">
          <ac:chgData name="zhangYunlong" userId="3f07a773-7a19-420d-9c29-e64f190c10f1" providerId="ADAL" clId="{87DC24A1-8976-4BBC-8637-8E2C18103781}" dt="2024-03-07T13:38:39.615" v="982"/>
          <ac:spMkLst>
            <pc:docMk/>
            <pc:sldMk cId="3019094888" sldId="910"/>
            <ac:spMk id="15" creationId="{F2A48814-2A5A-4891-84A9-BE6BC94526E9}"/>
          </ac:spMkLst>
        </pc:spChg>
        <pc:spChg chg="mod">
          <ac:chgData name="zhangYunlong" userId="3f07a773-7a19-420d-9c29-e64f190c10f1" providerId="ADAL" clId="{87DC24A1-8976-4BBC-8637-8E2C18103781}" dt="2024-03-07T13:38:21.530" v="977" actId="207"/>
          <ac:spMkLst>
            <pc:docMk/>
            <pc:sldMk cId="3019094888" sldId="910"/>
            <ac:spMk id="25" creationId="{2FAE78AA-4FE4-4F96-9184-249C8D5FFDC5}"/>
          </ac:spMkLst>
        </pc:spChg>
        <pc:graphicFrameChg chg="add mod">
          <ac:chgData name="zhangYunlong" userId="3f07a773-7a19-420d-9c29-e64f190c10f1" providerId="ADAL" clId="{87DC24A1-8976-4BBC-8637-8E2C18103781}" dt="2024-03-07T13:38:39.615" v="982"/>
          <ac:graphicFrameMkLst>
            <pc:docMk/>
            <pc:sldMk cId="3019094888" sldId="910"/>
            <ac:graphicFrameMk id="10" creationId="{541CDBB9-2DDF-4140-B037-F64857277715}"/>
          </ac:graphicFrameMkLst>
        </pc:graphicFrameChg>
        <pc:graphicFrameChg chg="del">
          <ac:chgData name="zhangYunlong" userId="3f07a773-7a19-420d-9c29-e64f190c10f1" providerId="ADAL" clId="{87DC24A1-8976-4BBC-8637-8E2C18103781}" dt="2024-03-07T13:38:34.134" v="978" actId="478"/>
          <ac:graphicFrameMkLst>
            <pc:docMk/>
            <pc:sldMk cId="3019094888" sldId="910"/>
            <ac:graphicFrameMk id="11" creationId="{0E26731E-E0D6-4E34-8767-07BC60D9DB0C}"/>
          </ac:graphicFrameMkLst>
        </pc:graphicFrameChg>
      </pc:sldChg>
      <pc:sldChg chg="addSp delSp modSp new del mod">
        <pc:chgData name="zhangYunlong" userId="3f07a773-7a19-420d-9c29-e64f190c10f1" providerId="ADAL" clId="{87DC24A1-8976-4BBC-8637-8E2C18103781}" dt="2024-03-11T07:50:13.423" v="1658" actId="47"/>
        <pc:sldMkLst>
          <pc:docMk/>
          <pc:sldMk cId="1785426981" sldId="911"/>
        </pc:sldMkLst>
        <pc:spChg chg="del">
          <ac:chgData name="zhangYunlong" userId="3f07a773-7a19-420d-9c29-e64f190c10f1" providerId="ADAL" clId="{87DC24A1-8976-4BBC-8637-8E2C18103781}" dt="2024-03-11T07:44:14.132" v="1650" actId="478"/>
          <ac:spMkLst>
            <pc:docMk/>
            <pc:sldMk cId="1785426981" sldId="911"/>
            <ac:spMk id="3" creationId="{31A8103B-59FF-4979-B5F6-B8CF3AC79A17}"/>
          </ac:spMkLst>
        </pc:spChg>
        <pc:spChg chg="add mod">
          <ac:chgData name="zhangYunlong" userId="3f07a773-7a19-420d-9c29-e64f190c10f1" providerId="ADAL" clId="{87DC24A1-8976-4BBC-8637-8E2C18103781}" dt="2024-03-11T07:44:39.423" v="1656" actId="1076"/>
          <ac:spMkLst>
            <pc:docMk/>
            <pc:sldMk cId="1785426981" sldId="911"/>
            <ac:spMk id="7" creationId="{0A8F94FB-5A89-4306-A4C8-882FB7313A88}"/>
          </ac:spMkLst>
        </pc:spChg>
        <pc:spChg chg="add mod">
          <ac:chgData name="zhangYunlong" userId="3f07a773-7a19-420d-9c29-e64f190c10f1" providerId="ADAL" clId="{87DC24A1-8976-4BBC-8637-8E2C18103781}" dt="2024-03-11T07:44:49.361" v="1657" actId="1076"/>
          <ac:spMkLst>
            <pc:docMk/>
            <pc:sldMk cId="1785426981" sldId="911"/>
            <ac:spMk id="8" creationId="{12518F83-A05B-42EF-A61C-EAE7EE0C5FDB}"/>
          </ac:spMkLst>
        </pc:spChg>
        <pc:picChg chg="add mod">
          <ac:chgData name="zhangYunlong" userId="3f07a773-7a19-420d-9c29-e64f190c10f1" providerId="ADAL" clId="{87DC24A1-8976-4BBC-8637-8E2C18103781}" dt="2024-03-11T07:44:22.953" v="1654" actId="1076"/>
          <ac:picMkLst>
            <pc:docMk/>
            <pc:sldMk cId="1785426981" sldId="911"/>
            <ac:picMk id="6" creationId="{22CA5925-0927-47C5-994B-B47750671F01}"/>
          </ac:picMkLst>
        </pc:picChg>
      </pc:sldChg>
      <pc:sldChg chg="modSp del modNotes">
        <pc:chgData name="zhangYunlong" userId="3f07a773-7a19-420d-9c29-e64f190c10f1" providerId="ADAL" clId="{87DC24A1-8976-4BBC-8637-8E2C18103781}" dt="2024-02-23T04:17:56.459" v="29" actId="47"/>
        <pc:sldMkLst>
          <pc:docMk/>
          <pc:sldMk cId="0" sldId="967"/>
        </pc:sldMkLst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0" sldId="967"/>
            <ac:spMk id="3" creationId="{B5089FDA-8313-19D5-B4C7-0E4D57FE3FB2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0" sldId="967"/>
            <ac:spMk id="53250" creationId="{C603E566-E823-FFB1-12D8-BE694BDADFDC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0" sldId="967"/>
            <ac:spMk id="53251" creationId="{C9BC9A75-D915-30A5-3EDB-786C555F8880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0" sldId="967"/>
            <ac:spMk id="53252" creationId="{A3D53E45-932A-38AC-FF41-8C91D9DB240A}"/>
          </ac:spMkLst>
        </pc:sp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0" sldId="967"/>
            <ac:picMk id="53249" creationId="{40C439E3-9033-4421-B6C5-D9C977B0978C}"/>
          </ac:picMkLst>
        </pc:picChg>
      </pc:sldChg>
      <pc:sldChg chg="modSp del modNotes">
        <pc:chgData name="zhangYunlong" userId="3f07a773-7a19-420d-9c29-e64f190c10f1" providerId="ADAL" clId="{87DC24A1-8976-4BBC-8637-8E2C18103781}" dt="2024-02-23T04:17:57.209" v="30" actId="47"/>
        <pc:sldMkLst>
          <pc:docMk/>
          <pc:sldMk cId="927769949" sldId="975"/>
        </pc:sldMkLst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927769949" sldId="975"/>
            <ac:spMk id="7" creationId="{57A9425C-D0B9-B150-11E5-1A372D318A21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927769949" sldId="975"/>
            <ac:spMk id="9" creationId="{FD00F22D-6894-05B8-885F-D22FF32932C3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927769949" sldId="975"/>
            <ac:spMk id="10" creationId="{5E410B81-6008-DF37-06D7-A2282DCB4B36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927769949" sldId="975"/>
            <ac:spMk id="11" creationId="{1869EB97-EFDD-6F9C-BE0A-F6EB27B1D837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927769949" sldId="975"/>
            <ac:spMk id="13" creationId="{38767A7C-8584-F70A-7145-75FFB8CF4F63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927769949" sldId="975"/>
            <ac:spMk id="14" creationId="{4EEAB119-D357-5B7E-A2F2-1CD303EB896A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927769949" sldId="975"/>
            <ac:spMk id="53250" creationId="{C603E566-E823-FFB1-12D8-BE694BDADFDC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927769949" sldId="975"/>
            <ac:spMk id="53252" creationId="{A3D53E45-932A-38AC-FF41-8C91D9DB240A}"/>
          </ac:spMkLst>
        </pc:sp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927769949" sldId="975"/>
            <ac:picMk id="8" creationId="{220DA827-8F50-7692-A77D-AF2B1BDB2482}"/>
          </ac:picMkLst>
        </pc:pic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927769949" sldId="975"/>
            <ac:picMk id="12" creationId="{676F1EAE-5125-97A9-E7DF-B2907C4C3451}"/>
          </ac:picMkLst>
        </pc:pic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927769949" sldId="975"/>
            <ac:picMk id="53249" creationId="{40C439E3-9033-4421-B6C5-D9C977B0978C}"/>
          </ac:picMkLst>
        </pc:picChg>
      </pc:sldChg>
      <pc:sldChg chg="modSp del">
        <pc:chgData name="zhangYunlong" userId="3f07a773-7a19-420d-9c29-e64f190c10f1" providerId="ADAL" clId="{87DC24A1-8976-4BBC-8637-8E2C18103781}" dt="2024-02-23T04:17:58.157" v="31" actId="47"/>
        <pc:sldMkLst>
          <pc:docMk/>
          <pc:sldMk cId="3826242008" sldId="976"/>
        </pc:sldMkLst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3826242008" sldId="976"/>
            <ac:spMk id="4" creationId="{5E3AB309-20BE-44AC-3A95-27C416B89602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3826242008" sldId="976"/>
            <ac:spMk id="5" creationId="{72931C19-85B8-9E65-E98C-A28FC4A1F7EE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3826242008" sldId="976"/>
            <ac:spMk id="10" creationId="{123CF19D-BDCC-5892-E4BD-8F7561FB53D3}"/>
          </ac:spMkLst>
        </pc:sp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3826242008" sldId="976"/>
            <ac:picMk id="7" creationId="{21006CED-5BE5-DC90-0A0C-20E162DDB8F8}"/>
          </ac:picMkLst>
        </pc:pic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3826242008" sldId="976"/>
            <ac:picMk id="9" creationId="{12B0DDC3-425C-DCB1-B5A4-27F7E6D667A1}"/>
          </ac:picMkLst>
        </pc:picChg>
      </pc:sldChg>
      <pc:sldChg chg="modSp del">
        <pc:chgData name="zhangYunlong" userId="3f07a773-7a19-420d-9c29-e64f190c10f1" providerId="ADAL" clId="{87DC24A1-8976-4BBC-8637-8E2C18103781}" dt="2024-02-23T04:17:58.569" v="32" actId="47"/>
        <pc:sldMkLst>
          <pc:docMk/>
          <pc:sldMk cId="57305178" sldId="977"/>
        </pc:sldMkLst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57305178" sldId="977"/>
            <ac:spMk id="2" creationId="{962FE840-75B5-B1B3-5FF7-0ECDB33163CC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57305178" sldId="977"/>
            <ac:spMk id="4" creationId="{5E3AB309-20BE-44AC-3A95-27C416B89602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57305178" sldId="977"/>
            <ac:spMk id="5" creationId="{72931C19-85B8-9E65-E98C-A28FC4A1F7EE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57305178" sldId="977"/>
            <ac:spMk id="10" creationId="{123CF19D-BDCC-5892-E4BD-8F7561FB53D3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57305178" sldId="977"/>
            <ac:spMk id="11" creationId="{D284C4E3-4B05-8AEA-32F9-48DC6A73D23C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57305178" sldId="977"/>
            <ac:spMk id="12" creationId="{ED6EB672-A9F7-F64A-FC76-4990C5C52E7E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57305178" sldId="977"/>
            <ac:spMk id="14" creationId="{98F8BA10-E178-5E7F-D37B-DAB673198C1E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57305178" sldId="977"/>
            <ac:spMk id="16" creationId="{D87A71C9-1893-EE3C-FD6A-ECF2178403C4}"/>
          </ac:spMkLst>
        </pc:sp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57305178" sldId="977"/>
            <ac:picMk id="6" creationId="{6703A16C-A4E3-4A01-8BDC-38099EF68FE6}"/>
          </ac:picMkLst>
        </pc:pic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57305178" sldId="977"/>
            <ac:picMk id="8" creationId="{241E4DEC-2A8B-7EB9-DC52-F16A98D889B4}"/>
          </ac:picMkLst>
        </pc:pic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57305178" sldId="977"/>
            <ac:picMk id="9" creationId="{12B0DDC3-425C-DCB1-B5A4-27F7E6D667A1}"/>
          </ac:picMkLst>
        </pc:pic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57305178" sldId="977"/>
            <ac:picMk id="13" creationId="{7B8D0220-D40D-218F-E909-938CF1AE7475}"/>
          </ac:picMkLst>
        </pc:pic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57305178" sldId="977"/>
            <ac:picMk id="15" creationId="{3617FE5B-6903-8D3B-4D9C-CE3165FA0ED3}"/>
          </ac:picMkLst>
        </pc:pic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57305178" sldId="977"/>
            <ac:picMk id="17" creationId="{952318FC-5660-C0A6-E049-93A804336878}"/>
          </ac:picMkLst>
        </pc:picChg>
      </pc:sldChg>
      <pc:sldChg chg="modSp del">
        <pc:chgData name="zhangYunlong" userId="3f07a773-7a19-420d-9c29-e64f190c10f1" providerId="ADAL" clId="{87DC24A1-8976-4BBC-8637-8E2C18103781}" dt="2024-02-23T04:17:59.829" v="33" actId="47"/>
        <pc:sldMkLst>
          <pc:docMk/>
          <pc:sldMk cId="3879631045" sldId="978"/>
        </pc:sldMkLst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3879631045" sldId="978"/>
            <ac:spMk id="2" creationId="{1970D126-A7F1-263D-0360-9F974C599412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3879631045" sldId="978"/>
            <ac:spMk id="4" creationId="{93AFE6DA-6F7C-0C16-5751-13E4DF3B0036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3879631045" sldId="978"/>
            <ac:spMk id="5" creationId="{9417F63B-8D6C-2CE3-4116-5216E36AEEDE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3879631045" sldId="978"/>
            <ac:spMk id="12" creationId="{853AD29F-5624-DDF0-6365-5E9063B56857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k cId="3879631045" sldId="978"/>
            <ac:spMk id="14" creationId="{66D51C9B-A42B-2BB7-3DC1-1DDC692461C4}"/>
          </ac:spMkLst>
        </pc:sp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3879631045" sldId="978"/>
            <ac:picMk id="9" creationId="{5E68CF57-709B-1E52-CD4D-2F9A57031E3A}"/>
          </ac:picMkLst>
        </pc:pic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k cId="3879631045" sldId="978"/>
            <ac:picMk id="11" creationId="{AB68F2AD-C064-F025-35D0-0D674F654DFB}"/>
          </ac:picMkLst>
        </pc:picChg>
      </pc:sldChg>
      <pc:sldMasterChg chg="modSp modSldLayout">
        <pc:chgData name="zhangYunlong" userId="3f07a773-7a19-420d-9c29-e64f190c10f1" providerId="ADAL" clId="{87DC24A1-8976-4BBC-8637-8E2C18103781}" dt="2024-02-23T04:15:58.826" v="4"/>
        <pc:sldMasterMkLst>
          <pc:docMk/>
          <pc:sldMasterMk cId="0" sldId="2147483648"/>
        </pc:sldMasterMkLst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asterMk cId="0" sldId="2147483648"/>
            <ac:spMk id="1026" creationId="{5D688806-F44A-5004-76BC-60520A1FDDDF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asterMk cId="0" sldId="2147483648"/>
            <ac:spMk id="1027" creationId="{CD5FA314-F64D-9BBB-C16D-06FAAA550E29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asterMk cId="0" sldId="2147483648"/>
            <ac:spMk id="1028" creationId="{CBB5CD32-E25B-024B-48D3-2D09F04BE1A6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asterMk cId="0" sldId="2147483648"/>
            <ac:spMk id="1029" creationId="{1097D6AB-0540-35FC-C874-5AC66C741CD7}"/>
          </ac:spMkLst>
        </pc:spChg>
        <pc:spChg chg="mod">
          <ac:chgData name="zhangYunlong" userId="3f07a773-7a19-420d-9c29-e64f190c10f1" providerId="ADAL" clId="{87DC24A1-8976-4BBC-8637-8E2C18103781}" dt="2024-02-23T04:15:58.826" v="4"/>
          <ac:spMkLst>
            <pc:docMk/>
            <pc:sldMasterMk cId="0" sldId="2147483648"/>
            <ac:spMk id="1030" creationId="{1AED15C1-33B7-413A-75B5-5AEEE3DE4766}"/>
          </ac:spMkLst>
        </pc:spChg>
        <pc:picChg chg="mod">
          <ac:chgData name="zhangYunlong" userId="3f07a773-7a19-420d-9c29-e64f190c10f1" providerId="ADAL" clId="{87DC24A1-8976-4BBC-8637-8E2C18103781}" dt="2024-02-23T04:15:58.826" v="4"/>
          <ac:picMkLst>
            <pc:docMk/>
            <pc:sldMasterMk cId="0" sldId="2147483648"/>
            <ac:picMk id="7" creationId="{FE39F0BB-3757-E21A-CA3C-91C3F642C690}"/>
          </ac:picMkLst>
        </pc:picChg>
        <pc:sldLayoutChg chg="modSp">
          <pc:chgData name="zhangYunlong" userId="3f07a773-7a19-420d-9c29-e64f190c10f1" providerId="ADAL" clId="{87DC24A1-8976-4BBC-8637-8E2C18103781}" dt="2024-02-23T04:15:58.826" v="4"/>
          <pc:sldLayoutMkLst>
            <pc:docMk/>
            <pc:sldMasterMk cId="0" sldId="2147483648"/>
            <pc:sldLayoutMk cId="1778210886" sldId="2147485176"/>
          </pc:sldLayoutMkLst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1778210886" sldId="2147485176"/>
              <ac:spMk id="2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1778210886" sldId="2147485176"/>
              <ac:spMk id="3" creationId="{00000000-0000-0000-0000-000000000000}"/>
            </ac:spMkLst>
          </pc:spChg>
        </pc:sldLayoutChg>
        <pc:sldLayoutChg chg="modSp">
          <pc:chgData name="zhangYunlong" userId="3f07a773-7a19-420d-9c29-e64f190c10f1" providerId="ADAL" clId="{87DC24A1-8976-4BBC-8637-8E2C18103781}" dt="2024-02-23T04:15:58.826" v="4"/>
          <pc:sldLayoutMkLst>
            <pc:docMk/>
            <pc:sldMasterMk cId="0" sldId="2147483648"/>
            <pc:sldLayoutMk cId="284308636" sldId="2147485178"/>
          </pc:sldLayoutMkLst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84308636" sldId="2147485178"/>
              <ac:spMk id="3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84308636" sldId="2147485178"/>
              <ac:spMk id="4" creationId="{00000000-0000-0000-0000-000000000000}"/>
            </ac:spMkLst>
          </pc:spChg>
        </pc:sldLayoutChg>
        <pc:sldLayoutChg chg="modSp">
          <pc:chgData name="zhangYunlong" userId="3f07a773-7a19-420d-9c29-e64f190c10f1" providerId="ADAL" clId="{87DC24A1-8976-4BBC-8637-8E2C18103781}" dt="2024-02-23T04:15:58.826" v="4"/>
          <pc:sldLayoutMkLst>
            <pc:docMk/>
            <pc:sldMasterMk cId="0" sldId="2147483648"/>
            <pc:sldLayoutMk cId="2015381936" sldId="2147485179"/>
          </pc:sldLayoutMkLst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015381936" sldId="2147485179"/>
              <ac:spMk id="2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015381936" sldId="2147485179"/>
              <ac:spMk id="3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015381936" sldId="2147485179"/>
              <ac:spMk id="4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015381936" sldId="2147485179"/>
              <ac:spMk id="5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015381936" sldId="2147485179"/>
              <ac:spMk id="6" creationId="{00000000-0000-0000-0000-000000000000}"/>
            </ac:spMkLst>
          </pc:spChg>
        </pc:sldLayoutChg>
        <pc:sldLayoutChg chg="modSp">
          <pc:chgData name="zhangYunlong" userId="3f07a773-7a19-420d-9c29-e64f190c10f1" providerId="ADAL" clId="{87DC24A1-8976-4BBC-8637-8E2C18103781}" dt="2024-02-23T04:15:58.826" v="4"/>
          <pc:sldLayoutMkLst>
            <pc:docMk/>
            <pc:sldMasterMk cId="0" sldId="2147483648"/>
            <pc:sldLayoutMk cId="2734850196" sldId="2147485181"/>
          </pc:sldLayoutMkLst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734850196" sldId="2147485181"/>
              <ac:spMk id="2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734850196" sldId="2147485181"/>
              <ac:spMk id="3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734850196" sldId="2147485181"/>
              <ac:spMk id="4" creationId="{00000000-0000-0000-0000-000000000000}"/>
            </ac:spMkLst>
          </pc:spChg>
        </pc:sldLayoutChg>
        <pc:sldLayoutChg chg="modSp">
          <pc:chgData name="zhangYunlong" userId="3f07a773-7a19-420d-9c29-e64f190c10f1" providerId="ADAL" clId="{87DC24A1-8976-4BBC-8637-8E2C18103781}" dt="2024-02-23T04:15:58.826" v="4"/>
          <pc:sldLayoutMkLst>
            <pc:docMk/>
            <pc:sldMasterMk cId="0" sldId="2147483648"/>
            <pc:sldLayoutMk cId="2478087112" sldId="2147485182"/>
          </pc:sldLayoutMkLst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478087112" sldId="2147485182"/>
              <ac:spMk id="2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478087112" sldId="2147485182"/>
              <ac:spMk id="3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2478087112" sldId="2147485182"/>
              <ac:spMk id="4" creationId="{00000000-0000-0000-0000-000000000000}"/>
            </ac:spMkLst>
          </pc:spChg>
        </pc:sldLayoutChg>
        <pc:sldLayoutChg chg="modSp">
          <pc:chgData name="zhangYunlong" userId="3f07a773-7a19-420d-9c29-e64f190c10f1" providerId="ADAL" clId="{87DC24A1-8976-4BBC-8637-8E2C18103781}" dt="2024-02-23T04:15:58.826" v="4"/>
          <pc:sldLayoutMkLst>
            <pc:docMk/>
            <pc:sldMasterMk cId="0" sldId="2147483648"/>
            <pc:sldLayoutMk cId="891537391" sldId="2147485184"/>
          </pc:sldLayoutMkLst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891537391" sldId="2147485184"/>
              <ac:spMk id="2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891537391" sldId="2147485184"/>
              <ac:spMk id="3" creationId="{00000000-0000-0000-0000-000000000000}"/>
            </ac:spMkLst>
          </pc:spChg>
        </pc:sldLayoutChg>
        <pc:sldLayoutChg chg="modSp">
          <pc:chgData name="zhangYunlong" userId="3f07a773-7a19-420d-9c29-e64f190c10f1" providerId="ADAL" clId="{87DC24A1-8976-4BBC-8637-8E2C18103781}" dt="2024-02-23T04:15:58.826" v="4"/>
          <pc:sldLayoutMkLst>
            <pc:docMk/>
            <pc:sldMasterMk cId="0" sldId="2147483648"/>
            <pc:sldLayoutMk cId="1682971736" sldId="2147485185"/>
          </pc:sldLayoutMkLst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1682971736" sldId="2147485185"/>
              <ac:spMk id="2" creationId="{00000000-0000-0000-0000-000000000000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1682971736" sldId="2147485185"/>
              <ac:spMk id="3" creationId="{00000000-0000-0000-0000-000000000000}"/>
            </ac:spMkLst>
          </pc:spChg>
        </pc:sldLayoutChg>
        <pc:sldLayoutChg chg="modSp">
          <pc:chgData name="zhangYunlong" userId="3f07a773-7a19-420d-9c29-e64f190c10f1" providerId="ADAL" clId="{87DC24A1-8976-4BBC-8637-8E2C18103781}" dt="2024-02-23T04:15:58.826" v="4"/>
          <pc:sldLayoutMkLst>
            <pc:docMk/>
            <pc:sldMasterMk cId="0" sldId="2147483648"/>
            <pc:sldLayoutMk cId="1180670751" sldId="2147485186"/>
          </pc:sldLayoutMkLst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1180670751" sldId="2147485186"/>
              <ac:spMk id="2" creationId="{C517E1D1-1E2B-1527-013A-00E802AD1C27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1180670751" sldId="2147485186"/>
              <ac:spMk id="3" creationId="{55B31A2D-137D-CC90-5250-2B1D9B6EBD76}"/>
            </ac:spMkLst>
          </pc:spChg>
          <pc:spChg chg="mod">
            <ac:chgData name="zhangYunlong" userId="3f07a773-7a19-420d-9c29-e64f190c10f1" providerId="ADAL" clId="{87DC24A1-8976-4BBC-8637-8E2C18103781}" dt="2024-02-23T04:15:58.826" v="4"/>
            <ac:spMkLst>
              <pc:docMk/>
              <pc:sldMasterMk cId="0" sldId="2147483648"/>
              <pc:sldLayoutMk cId="1180670751" sldId="2147485186"/>
              <ac:spMk id="4" creationId="{2BA642DC-06CA-30E0-D72F-C5D789A286C1}"/>
            </ac:spMkLst>
          </pc:spChg>
        </pc:sldLayoutChg>
      </pc:sldMasterChg>
      <pc:sldMasterChg chg="addSp">
        <pc:chgData name="zhangYunlong" userId="3f07a773-7a19-420d-9c29-e64f190c10f1" providerId="ADAL" clId="{87DC24A1-8976-4BBC-8637-8E2C18103781}" dt="2024-02-23T04:15:58.826" v="4"/>
        <pc:sldMasterMkLst>
          <pc:docMk/>
          <pc:sldMasterMk cId="2921244099" sldId="2147485187"/>
        </pc:sldMasterMkLst>
        <pc:picChg chg="add">
          <ac:chgData name="zhangYunlong" userId="3f07a773-7a19-420d-9c29-e64f190c10f1" providerId="ADAL" clId="{87DC24A1-8976-4BBC-8637-8E2C18103781}" dt="2024-02-23T04:15:58.826" v="4"/>
          <ac:picMkLst>
            <pc:docMk/>
            <pc:sldMasterMk cId="2921244099" sldId="2147485187"/>
            <ac:picMk id="7" creationId="{5F76F6A0-718A-4821-8A90-E775152C65BE}"/>
          </ac:picMkLst>
        </pc:picChg>
      </pc:sldMasterChg>
    </pc:docChg>
  </pc:docChgLst>
  <pc:docChgLst>
    <pc:chgData name="zhangYunlong" userId="3f07a773-7a19-420d-9c29-e64f190c10f1" providerId="ADAL" clId="{30AA7CDC-DE99-41F5-A6CF-703937CF75CE}"/>
    <pc:docChg chg="undo custSel modSld">
      <pc:chgData name="zhangYunlong" userId="3f07a773-7a19-420d-9c29-e64f190c10f1" providerId="ADAL" clId="{30AA7CDC-DE99-41F5-A6CF-703937CF75CE}" dt="2024-03-22T03:55:29.131" v="355" actId="207"/>
      <pc:docMkLst>
        <pc:docMk/>
      </pc:docMkLst>
      <pc:sldChg chg="modSp mod">
        <pc:chgData name="zhangYunlong" userId="3f07a773-7a19-420d-9c29-e64f190c10f1" providerId="ADAL" clId="{30AA7CDC-DE99-41F5-A6CF-703937CF75CE}" dt="2024-03-21T15:24:38.010" v="21"/>
        <pc:sldMkLst>
          <pc:docMk/>
          <pc:sldMk cId="0" sldId="729"/>
        </pc:sldMkLst>
        <pc:spChg chg="mod">
          <ac:chgData name="zhangYunlong" userId="3f07a773-7a19-420d-9c29-e64f190c10f1" providerId="ADAL" clId="{30AA7CDC-DE99-41F5-A6CF-703937CF75CE}" dt="2024-03-21T15:24:38.010" v="21"/>
          <ac:spMkLst>
            <pc:docMk/>
            <pc:sldMk cId="0" sldId="729"/>
            <ac:spMk id="9" creationId="{7168F009-1AD3-29E7-3357-CCF3C91773A1}"/>
          </ac:spMkLst>
        </pc:spChg>
        <pc:spChg chg="mod">
          <ac:chgData name="zhangYunlong" userId="3f07a773-7a19-420d-9c29-e64f190c10f1" providerId="ADAL" clId="{30AA7CDC-DE99-41F5-A6CF-703937CF75CE}" dt="2024-03-21T15:24:32.944" v="19"/>
          <ac:spMkLst>
            <pc:docMk/>
            <pc:sldMk cId="0" sldId="729"/>
            <ac:spMk id="22" creationId="{CDA53ED1-3480-D91F-5917-00149A634C8D}"/>
          </ac:spMkLst>
        </pc:spChg>
      </pc:sldChg>
      <pc:sldChg chg="modSp mod">
        <pc:chgData name="zhangYunlong" userId="3f07a773-7a19-420d-9c29-e64f190c10f1" providerId="ADAL" clId="{30AA7CDC-DE99-41F5-A6CF-703937CF75CE}" dt="2024-03-22T02:47:13.418" v="67" actId="14100"/>
        <pc:sldMkLst>
          <pc:docMk/>
          <pc:sldMk cId="3050386157" sldId="898"/>
        </pc:sldMkLst>
        <pc:picChg chg="mod">
          <ac:chgData name="zhangYunlong" userId="3f07a773-7a19-420d-9c29-e64f190c10f1" providerId="ADAL" clId="{30AA7CDC-DE99-41F5-A6CF-703937CF75CE}" dt="2024-03-22T02:47:13.418" v="67" actId="14100"/>
          <ac:picMkLst>
            <pc:docMk/>
            <pc:sldMk cId="3050386157" sldId="898"/>
            <ac:picMk id="11" creationId="{497C00D2-C734-4460-AE7E-992A29C9AA1C}"/>
          </ac:picMkLst>
        </pc:picChg>
      </pc:sldChg>
      <pc:sldChg chg="modSp mod">
        <pc:chgData name="zhangYunlong" userId="3f07a773-7a19-420d-9c29-e64f190c10f1" providerId="ADAL" clId="{30AA7CDC-DE99-41F5-A6CF-703937CF75CE}" dt="2024-03-22T03:05:41.008" v="165" actId="20577"/>
        <pc:sldMkLst>
          <pc:docMk/>
          <pc:sldMk cId="583247405" sldId="908"/>
        </pc:sldMkLst>
        <pc:spChg chg="mod">
          <ac:chgData name="zhangYunlong" userId="3f07a773-7a19-420d-9c29-e64f190c10f1" providerId="ADAL" clId="{30AA7CDC-DE99-41F5-A6CF-703937CF75CE}" dt="2024-03-22T03:04:03.061" v="156" actId="20577"/>
          <ac:spMkLst>
            <pc:docMk/>
            <pc:sldMk cId="583247405" sldId="908"/>
            <ac:spMk id="2" creationId="{493FA9FF-8276-4B5D-93C6-7948BBC571AC}"/>
          </ac:spMkLst>
        </pc:spChg>
        <pc:spChg chg="mod">
          <ac:chgData name="zhangYunlong" userId="3f07a773-7a19-420d-9c29-e64f190c10f1" providerId="ADAL" clId="{30AA7CDC-DE99-41F5-A6CF-703937CF75CE}" dt="2024-03-21T15:28:08.752" v="38" actId="14100"/>
          <ac:spMkLst>
            <pc:docMk/>
            <pc:sldMk cId="583247405" sldId="908"/>
            <ac:spMk id="18434" creationId="{9859860F-7B3F-1288-B538-E3D3FB536152}"/>
          </ac:spMkLst>
        </pc:spChg>
        <pc:graphicFrameChg chg="mod modGraphic">
          <ac:chgData name="zhangYunlong" userId="3f07a773-7a19-420d-9c29-e64f190c10f1" providerId="ADAL" clId="{30AA7CDC-DE99-41F5-A6CF-703937CF75CE}" dt="2024-03-22T03:05:41.008" v="165" actId="20577"/>
          <ac:graphicFrameMkLst>
            <pc:docMk/>
            <pc:sldMk cId="583247405" sldId="908"/>
            <ac:graphicFrameMk id="8" creationId="{ADE77CD4-8FE7-495B-8690-AC55717092C2}"/>
          </ac:graphicFrameMkLst>
        </pc:graphicFrameChg>
      </pc:sldChg>
      <pc:sldChg chg="modSp mod">
        <pc:chgData name="zhangYunlong" userId="3f07a773-7a19-420d-9c29-e64f190c10f1" providerId="ADAL" clId="{30AA7CDC-DE99-41F5-A6CF-703937CF75CE}" dt="2024-03-22T03:55:29.131" v="355" actId="207"/>
        <pc:sldMkLst>
          <pc:docMk/>
          <pc:sldMk cId="2094305336" sldId="909"/>
        </pc:sldMkLst>
        <pc:spChg chg="mod">
          <ac:chgData name="zhangYunlong" userId="3f07a773-7a19-420d-9c29-e64f190c10f1" providerId="ADAL" clId="{30AA7CDC-DE99-41F5-A6CF-703937CF75CE}" dt="2024-03-22T03:16:38.442" v="186" actId="20577"/>
          <ac:spMkLst>
            <pc:docMk/>
            <pc:sldMk cId="2094305336" sldId="909"/>
            <ac:spMk id="15" creationId="{20234925-3B33-4FF4-8CCD-133E140BFEDF}"/>
          </ac:spMkLst>
        </pc:spChg>
        <pc:graphicFrameChg chg="mod modGraphic">
          <ac:chgData name="zhangYunlong" userId="3f07a773-7a19-420d-9c29-e64f190c10f1" providerId="ADAL" clId="{30AA7CDC-DE99-41F5-A6CF-703937CF75CE}" dt="2024-03-22T03:55:29.131" v="355" actId="207"/>
          <ac:graphicFrameMkLst>
            <pc:docMk/>
            <pc:sldMk cId="2094305336" sldId="909"/>
            <ac:graphicFrameMk id="11" creationId="{0E26731E-E0D6-4E34-8767-07BC60D9DB0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D1D5FFA-A767-E2C8-FC3F-5F91AED82E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F20596-8E32-53DE-325F-9706B25D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B4B5A2C-A2CA-6C47-B450-00CAEF316082}" type="datetime1">
              <a:rPr lang="zh-CN" altLang="en-US"/>
              <a:pPr>
                <a:defRPr/>
              </a:pPr>
              <a:t>2024/3/21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4D5E54-D674-E54B-F5F3-3AC532A39C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International Workshop on the CEPC 2017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0596DB-B9AA-32D0-935C-E9981E2CC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C3C8534-77FD-D14B-A8A9-DA6F3B5D90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03F4FA1-4C04-14DB-B0BF-66F5BD177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4F968D-B3A9-7FD9-9320-CA3B3F7E4A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47FA705-EC22-F347-A4D1-92D799BC8899}" type="datetime1">
              <a:rPr lang="zh-CN" altLang="en-US"/>
              <a:pPr>
                <a:defRPr/>
              </a:pPr>
              <a:t>2024/3/21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97A3A26F-E35B-39E8-3F35-BD244FDCD6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59B2D261-13B5-D3B6-E0B5-53565FEE7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515B4E-F0C2-DB91-21D5-36FAB532DA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International Workshop on the CEPC 2017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BD3008-08D3-2F93-C42D-55E93FFDB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6780061-E25C-9B4C-A4F1-28A5F74609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>
            <a:extLst>
              <a:ext uri="{FF2B5EF4-FFF2-40B4-BE49-F238E27FC236}">
                <a16:creationId xmlns:a16="http://schemas.microsoft.com/office/drawing/2014/main" id="{4520C20A-D1A9-4103-1A27-DB546B07CF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3088" y="1336675"/>
            <a:ext cx="6413500" cy="3608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备注占位符 2">
            <a:extLst>
              <a:ext uri="{FF2B5EF4-FFF2-40B4-BE49-F238E27FC236}">
                <a16:creationId xmlns:a16="http://schemas.microsoft.com/office/drawing/2014/main" id="{79E46B95-6BDA-6179-34AB-33475528F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>
            <a:extLst>
              <a:ext uri="{FF2B5EF4-FFF2-40B4-BE49-F238E27FC236}">
                <a16:creationId xmlns:a16="http://schemas.microsoft.com/office/drawing/2014/main" id="{42A5EADD-B5E2-D905-B718-87FD95237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2CD543B-095A-214B-B96C-C8BE62584BB7}" type="slidenum">
              <a:rPr lang="zh-CN" altLang="en-US"/>
              <a:pPr/>
              <a:t>1</a:t>
            </a:fld>
            <a:endParaRPr lang="zh-CN" altLang="en-US"/>
          </a:p>
        </p:txBody>
      </p:sp>
      <p:sp>
        <p:nvSpPr>
          <p:cNvPr id="15364" name="日期占位符 1">
            <a:extLst>
              <a:ext uri="{FF2B5EF4-FFF2-40B4-BE49-F238E27FC236}">
                <a16:creationId xmlns:a16="http://schemas.microsoft.com/office/drawing/2014/main" id="{7862ABD1-6406-5593-702A-84D02FF88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B303F9E-FA4A-484E-A8C2-9AB58DED2EB2}" type="datetime1">
              <a:rPr lang="zh-CN" altLang="en-US" smtClean="0"/>
              <a:pPr/>
              <a:t>2024/3/21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7CBEA-FF3D-7449-A223-FC10515C4DA6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20C70-9186-AF48-896E-35D492B2237F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316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288BD-B7AA-B548-AAF1-15EC9A23F3AE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1F23F-1717-4748-ABDD-C1C2FD1996B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6886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607DE-8A43-424B-B0B7-8B025F8C2D52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4F115-B5F0-4942-B1D9-7536E830645D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618031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A69F6-D95E-7345-884F-2828D0C3FB36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0CC7B-4E0F-6949-A91D-DC73D53689D1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3605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EF396-A503-134D-935A-AD6390FE8E3C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EAE05-B1FF-9A4B-BFFA-FC9CFE3353A3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8266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B1DDC-5728-B941-B7D6-5F2E705BBA65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A2496-EB97-C348-AE11-8B969D2C03A6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6291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9C8C4-8ADC-754E-9141-3A3AC59376B7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7909B-A487-4745-BB59-BB9DC5AD6E6D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5798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212C5-5991-5B42-A9B9-FEC05246F776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B6DFE-7194-5147-9FC6-E9141D35A5A5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3416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2C8F1-6F39-474A-99E6-40F8E5A144D7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19F66-BFDF-FD42-916D-42A407BD0AA0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6211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D4DDB-33BE-E944-9B17-8C700139A635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818BF-AA99-C549-96D0-F7C4E262D634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2622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8607DE-8A43-424B-B0B7-8B025F8C2D52}" type="datetime1">
              <a:rPr lang="zh-CN" altLang="en-US" smtClean="0"/>
              <a:pPr>
                <a:defRPr/>
              </a:pPr>
              <a:t>2024/3/21</a:t>
            </a:fld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E4F115-B5F0-4942-B1D9-7536E830645D}" type="slidenum">
              <a:rPr lang="zh-CN" altLang="zh-CN" smtClean="0"/>
              <a:pPr>
                <a:defRPr/>
              </a:pPr>
              <a:t>‹#›</a:t>
            </a:fld>
            <a:endParaRPr lang="zh-CN" altLang="zh-CN"/>
          </a:p>
        </p:txBody>
      </p:sp>
      <p:pic>
        <p:nvPicPr>
          <p:cNvPr id="7" name="图片 110" descr="系楼3.jpg">
            <a:extLst>
              <a:ext uri="{FF2B5EF4-FFF2-40B4-BE49-F238E27FC236}">
                <a16:creationId xmlns:a16="http://schemas.microsoft.com/office/drawing/2014/main" id="{5F76F6A0-718A-4821-8A90-E775152C65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0584" y="5983288"/>
            <a:ext cx="1926168" cy="8826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2124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CDA53ED1-3480-D91F-5917-00149A634C8D}"/>
              </a:ext>
            </a:extLst>
          </p:cNvPr>
          <p:cNvSpPr txBox="1"/>
          <p:nvPr/>
        </p:nvSpPr>
        <p:spPr>
          <a:xfrm>
            <a:off x="1685924" y="2306754"/>
            <a:ext cx="9522643" cy="861774"/>
          </a:xfrm>
          <a:prstGeom prst="rect">
            <a:avLst/>
          </a:prstGeom>
          <a:noFill/>
          <a:effectLst>
            <a:softEdge rad="76200"/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</a:rPr>
              <a:t>Plastic scintillator ECAL and HCAL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7168F009-1AD3-29E7-3357-CCF3C91773A1}"/>
              </a:ext>
            </a:extLst>
          </p:cNvPr>
          <p:cNvSpPr txBox="1"/>
          <p:nvPr/>
        </p:nvSpPr>
        <p:spPr bwMode="auto">
          <a:xfrm>
            <a:off x="3297238" y="4100880"/>
            <a:ext cx="559752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49" charset="-122"/>
              </a:rPr>
              <a:t>Yunlong Zhang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4341" name="TextBox 18">
            <a:extLst>
              <a:ext uri="{FF2B5EF4-FFF2-40B4-BE49-F238E27FC236}">
                <a16:creationId xmlns:a16="http://schemas.microsoft.com/office/drawing/2014/main" id="{5E071A4E-EC77-74D1-3B93-9C43B235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4725144"/>
            <a:ext cx="8324850" cy="4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altLang="zh-CN" sz="1800" dirty="0"/>
              <a:t>University of Science and Technology of China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zh-CN" altLang="zh-CN" sz="1400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4559CA2A-518E-4D73-D6B0-9A278A7E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86826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ea typeface="黑体" panose="02010609060101010101" pitchFamily="49" charset="-122"/>
              </a:rPr>
              <a:t>计算依据</a:t>
            </a:r>
            <a:endParaRPr lang="en-US" altLang="zh-CN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B3485A-9B6A-4B3F-B1DF-9F0D6C3F846D}"/>
              </a:ext>
            </a:extLst>
          </p:cNvPr>
          <p:cNvSpPr txBox="1"/>
          <p:nvPr/>
        </p:nvSpPr>
        <p:spPr>
          <a:xfrm>
            <a:off x="766192" y="3810698"/>
            <a:ext cx="8066112" cy="1968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HCAL Barrel Inner radius R1=2.25 m, Outer radius R2=3.69m, length L= 6.7m, </a:t>
            </a:r>
            <a:r>
              <a:rPr lang="en-US" altLang="zh-CN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Nlayers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=48, Area of Barrel = 2*PI*[(R1+R2)/2]*L * </a:t>
            </a:r>
            <a:r>
              <a:rPr lang="en-US" altLang="zh-CN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NLayer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= 6001.4 m2</a:t>
            </a:r>
            <a:endParaRPr lang="zh-CN" altLang="zh-CN" sz="20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HCAL Endcap Inner radius r1 = 0.4m, Outer radius r2 =3.69m, </a:t>
            </a:r>
            <a:r>
              <a:rPr lang="en-US" altLang="zh-CN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Nlayers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=48, Area of Endcap = 2*PI*(r2*r2 – r1*r1) * </a:t>
            </a:r>
            <a:r>
              <a:rPr lang="en-US" altLang="zh-CN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NLayer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 = 4058.3 m2</a:t>
            </a:r>
            <a:endParaRPr lang="zh-CN" altLang="zh-CN" sz="20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27BEE71-E6F5-4CB2-8A57-3429AA781E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50366" y="3861048"/>
            <a:ext cx="3128099" cy="19179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7C00D2-C734-4460-AE7E-992A29C9AA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316113"/>
            <a:ext cx="2906395" cy="16211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896BB42-6B09-4D95-8783-167181F6A06A}"/>
              </a:ext>
            </a:extLst>
          </p:cNvPr>
          <p:cNvSpPr txBox="1"/>
          <p:nvPr/>
        </p:nvSpPr>
        <p:spPr>
          <a:xfrm>
            <a:off x="551384" y="1278077"/>
            <a:ext cx="7776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  <a:t>ECAL Barrel Inner radius R1 = 1.90m, Outer radius R2 = 2.14m, length L= 6.0m, </a:t>
            </a:r>
            <a:r>
              <a:rPr lang="en-US" altLang="zh-CN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  <a:t>Nlayers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  <a:t>=30 Area of Barrel = 2*PI*[(R1+R2)/2]*L * </a:t>
            </a:r>
            <a:r>
              <a:rPr lang="en-US" altLang="zh-CN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  <a:t>NLayer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  <a:t> = 2284.6 m2</a:t>
            </a:r>
            <a:b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</a:b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  <a:t>ECAL Endcap Inner radius r1 = 0.35m, Outer radius r2 =2.14m, </a:t>
            </a:r>
            <a:r>
              <a:rPr lang="en-US" altLang="zh-CN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  <a:t>Nlayers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  <a:t>=30 Area of Endcap = 2*PI*(r2*r2 – r1*r1) * </a:t>
            </a:r>
            <a:r>
              <a:rPr lang="en-US" altLang="zh-CN" sz="1800" dirty="0" err="1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  <a:t>NLayer</a:t>
            </a:r>
            <a:r>
              <a:rPr lang="en-US" altLang="zh-CN" sz="180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</a:rPr>
              <a:t> = 840.2 m2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038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zh-CN" altLang="zh-CN" sz="1400"/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4397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Performance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7">
                <a:extLst>
                  <a:ext uri="{FF2B5EF4-FFF2-40B4-BE49-F238E27FC236}">
                    <a16:creationId xmlns:a16="http://schemas.microsoft.com/office/drawing/2014/main" id="{6EA5DD83-F9A6-4C64-85C8-53C68CD3FC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2633801"/>
                  </p:ext>
                </p:extLst>
              </p:nvPr>
            </p:nvGraphicFramePr>
            <p:xfrm>
              <a:off x="712739" y="942389"/>
              <a:ext cx="10953208" cy="50469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1940">
                      <a:extLst>
                        <a:ext uri="{9D8B030D-6E8A-4147-A177-3AD203B41FA5}">
                          <a16:colId xmlns:a16="http://schemas.microsoft.com/office/drawing/2014/main" val="236232262"/>
                        </a:ext>
                      </a:extLst>
                    </a:gridCol>
                    <a:gridCol w="1183129">
                      <a:extLst>
                        <a:ext uri="{9D8B030D-6E8A-4147-A177-3AD203B41FA5}">
                          <a16:colId xmlns:a16="http://schemas.microsoft.com/office/drawing/2014/main" val="383375013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324892578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4138126157"/>
                        </a:ext>
                      </a:extLst>
                    </a:gridCol>
                    <a:gridCol w="2401595">
                      <a:extLst>
                        <a:ext uri="{9D8B030D-6E8A-4147-A177-3AD203B41FA5}">
                          <a16:colId xmlns:a16="http://schemas.microsoft.com/office/drawing/2014/main" val="3793878844"/>
                        </a:ext>
                      </a:extLst>
                    </a:gridCol>
                  </a:tblGrid>
                  <a:tr h="4151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Items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Priority</a:t>
                          </a: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Results / Status</a:t>
                          </a: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Remarks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496897020"/>
                      </a:ext>
                    </a:extLst>
                  </a:tr>
                  <a:tr h="544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Boson Mass Resolution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1.97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% </a:t>
                          </a:r>
                          <a:r>
                            <a:rPr lang="zh-CN" altLang="en-US" dirty="0">
                              <a:solidFill>
                                <a:schemeClr val="tx1"/>
                              </a:solidFill>
                            </a:rPr>
                            <a:t>（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H-&gt;</a:t>
                          </a:r>
                          <a:r>
                            <a:rPr lang="en-US" altLang="zh-CN" dirty="0" err="1">
                              <a:solidFill>
                                <a:schemeClr val="tx1"/>
                              </a:solidFill>
                            </a:rPr>
                            <a:t>γγ</a:t>
                          </a:r>
                          <a:r>
                            <a:rPr lang="zh-CN" altLang="en-US" dirty="0">
                              <a:solidFill>
                                <a:schemeClr val="tx1"/>
                              </a:solidFill>
                            </a:rPr>
                            <a:t>）</a:t>
                          </a:r>
                          <a:endParaRPr lang="en-US" altLang="zh-CN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3.73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% </a:t>
                          </a:r>
                          <a:r>
                            <a:rPr lang="zh-CN" altLang="en-US" dirty="0">
                              <a:solidFill>
                                <a:schemeClr val="tx1"/>
                              </a:solidFill>
                            </a:rPr>
                            <a:t>（</a:t>
                          </a:r>
                          <a:r>
                            <a:rPr lang="en-US" altLang="zh-CN" dirty="0" err="1">
                              <a:solidFill>
                                <a:schemeClr val="tx1"/>
                              </a:solidFill>
                            </a:rPr>
                            <a:t>ννH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-&gt;</a:t>
                          </a:r>
                          <a:r>
                            <a:rPr lang="en-US" altLang="zh-CN" dirty="0" err="1">
                              <a:solidFill>
                                <a:schemeClr val="tx1"/>
                              </a:solidFill>
                            </a:rPr>
                            <a:t>ννgg</a:t>
                          </a:r>
                          <a:r>
                            <a:rPr lang="zh-CN" altLang="en-US" dirty="0">
                              <a:solidFill>
                                <a:schemeClr val="tx1"/>
                              </a:solidFill>
                            </a:rPr>
                            <a:t>）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BMR &lt; 4%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149780527"/>
                      </a:ext>
                    </a:extLst>
                  </a:tr>
                  <a:tr h="777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Intrinsic EM/hadronic energy resolution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15.3% 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ra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</m:oMath>
                          </a14:m>
                          <a:r>
                            <a:rPr lang="en-US" altLang="zh-CN" b="0" dirty="0">
                              <a:ea typeface="Cambria Math" panose="02040503050406030204" pitchFamily="18" charset="0"/>
                            </a:rPr>
                            <a:t>0.9% ;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48%</m:t>
                              </m:r>
                              <m:r>
                                <m:rPr>
                                  <m:lit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ra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⊕3% </m:t>
                              </m:r>
                            </m:oMath>
                          </a14:m>
                          <a:r>
                            <a:rPr lang="en-US" b="0" dirty="0"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57.6%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⊕2.3%</m:t>
                                </m:r>
                              </m:oMath>
                            </m:oMathPara>
                          </a14:m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b="0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42676289"/>
                      </a:ext>
                    </a:extLst>
                  </a:tr>
                  <a:tr h="6706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Separation power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gamma/gamma, gamma/hadron, hadron/hadron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324836442"/>
                      </a:ext>
                    </a:extLst>
                  </a:tr>
                  <a:tr h="7144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Lepton ID in jets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732664524"/>
                      </a:ext>
                    </a:extLst>
                  </a:tr>
                  <a:tr h="71442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Timing  capability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193758687"/>
                      </a:ext>
                    </a:extLst>
                  </a:tr>
                  <a:tr h="41949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reconstruction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364475966"/>
                      </a:ext>
                    </a:extLst>
                  </a:tr>
                  <a:tr h="4516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Pile-up at Z-pole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5611065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7">
                <a:extLst>
                  <a:ext uri="{FF2B5EF4-FFF2-40B4-BE49-F238E27FC236}">
                    <a16:creationId xmlns:a16="http://schemas.microsoft.com/office/drawing/2014/main" id="{6EA5DD83-F9A6-4C64-85C8-53C68CD3FC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2633801"/>
                  </p:ext>
                </p:extLst>
              </p:nvPr>
            </p:nvGraphicFramePr>
            <p:xfrm>
              <a:off x="712739" y="942389"/>
              <a:ext cx="10953208" cy="50469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1940">
                      <a:extLst>
                        <a:ext uri="{9D8B030D-6E8A-4147-A177-3AD203B41FA5}">
                          <a16:colId xmlns:a16="http://schemas.microsoft.com/office/drawing/2014/main" val="236232262"/>
                        </a:ext>
                      </a:extLst>
                    </a:gridCol>
                    <a:gridCol w="1183129">
                      <a:extLst>
                        <a:ext uri="{9D8B030D-6E8A-4147-A177-3AD203B41FA5}">
                          <a16:colId xmlns:a16="http://schemas.microsoft.com/office/drawing/2014/main" val="383375013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324892578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4138126157"/>
                        </a:ext>
                      </a:extLst>
                    </a:gridCol>
                    <a:gridCol w="2401595">
                      <a:extLst>
                        <a:ext uri="{9D8B030D-6E8A-4147-A177-3AD203B41FA5}">
                          <a16:colId xmlns:a16="http://schemas.microsoft.com/office/drawing/2014/main" val="3793878844"/>
                        </a:ext>
                      </a:extLst>
                    </a:gridCol>
                  </a:tblGrid>
                  <a:tr h="4151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Items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Priority</a:t>
                          </a: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Results / Status</a:t>
                          </a: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Remarks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496897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Boson Mass Resolution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1.97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% </a:t>
                          </a:r>
                          <a:r>
                            <a:rPr lang="zh-CN" altLang="en-US" dirty="0">
                              <a:solidFill>
                                <a:schemeClr val="tx1"/>
                              </a:solidFill>
                            </a:rPr>
                            <a:t>（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H-&gt;</a:t>
                          </a:r>
                          <a:r>
                            <a:rPr lang="en-US" altLang="zh-CN" dirty="0" err="1">
                              <a:solidFill>
                                <a:schemeClr val="tx1"/>
                              </a:solidFill>
                            </a:rPr>
                            <a:t>γγ</a:t>
                          </a:r>
                          <a:r>
                            <a:rPr lang="zh-CN" altLang="en-US" dirty="0">
                              <a:solidFill>
                                <a:schemeClr val="tx1"/>
                              </a:solidFill>
                            </a:rPr>
                            <a:t>）</a:t>
                          </a:r>
                          <a:endParaRPr lang="en-US" altLang="zh-CN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3.73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% </a:t>
                          </a:r>
                          <a:r>
                            <a:rPr lang="zh-CN" altLang="en-US" dirty="0">
                              <a:solidFill>
                                <a:schemeClr val="tx1"/>
                              </a:solidFill>
                            </a:rPr>
                            <a:t>（</a:t>
                          </a:r>
                          <a:r>
                            <a:rPr lang="en-US" altLang="zh-CN" dirty="0" err="1">
                              <a:solidFill>
                                <a:schemeClr val="tx1"/>
                              </a:solidFill>
                            </a:rPr>
                            <a:t>ννH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-&gt;</a:t>
                          </a:r>
                          <a:r>
                            <a:rPr lang="en-US" altLang="zh-CN" dirty="0" err="1">
                              <a:solidFill>
                                <a:schemeClr val="tx1"/>
                              </a:solidFill>
                            </a:rPr>
                            <a:t>ννgg</a:t>
                          </a:r>
                          <a:r>
                            <a:rPr lang="zh-CN" altLang="en-US" dirty="0">
                              <a:solidFill>
                                <a:schemeClr val="tx1"/>
                              </a:solidFill>
                            </a:rPr>
                            <a:t>）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BMR &lt; 4%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149780527"/>
                      </a:ext>
                    </a:extLst>
                  </a:tr>
                  <a:tr h="7774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Intrinsic EM/hadronic energy resolution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ea typeface="Cambria Math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149502" t="-137500" r="-199005" b="-4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249502" t="-137500" r="-99005" b="-4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4267628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Separation power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sz="18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gamma/gamma, gamma/hadron, hadron/hadron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324836442"/>
                      </a:ext>
                    </a:extLst>
                  </a:tr>
                  <a:tr h="7144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Lepton ID in jets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732664524"/>
                      </a:ext>
                    </a:extLst>
                  </a:tr>
                  <a:tr h="71442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Timing  capability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193758687"/>
                      </a:ext>
                    </a:extLst>
                  </a:tr>
                  <a:tr h="4194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246" t="-998551" r="-343842" b="-118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364475966"/>
                      </a:ext>
                    </a:extLst>
                  </a:tr>
                  <a:tr h="4516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Pile-up at Z-pole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5611065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CFCFC97-0ACD-4179-AB5D-D6B869E9F8E0}"/>
              </a:ext>
            </a:extLst>
          </p:cNvPr>
          <p:cNvSpPr txBox="1"/>
          <p:nvPr/>
        </p:nvSpPr>
        <p:spPr>
          <a:xfrm>
            <a:off x="1127448" y="6088797"/>
            <a:ext cx="10742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Priority/importance for performance requirements: (A) must-have; (B) plus; (C) not essential</a:t>
            </a:r>
          </a:p>
        </p:txBody>
      </p:sp>
    </p:spTree>
    <p:extLst>
      <p:ext uri="{BB962C8B-B14F-4D97-AF65-F5344CB8AC3E}">
        <p14:creationId xmlns:p14="http://schemas.microsoft.com/office/powerpoint/2010/main" val="127051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93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zh-CN" altLang="zh-CN" sz="1400"/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40663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ECAL Cost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ADE77CD4-8FE7-495B-8690-AC5571709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307067"/>
                  </p:ext>
                </p:extLst>
              </p:nvPr>
            </p:nvGraphicFramePr>
            <p:xfrm>
              <a:off x="96054" y="1022089"/>
              <a:ext cx="8987401" cy="539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49703">
                      <a:extLst>
                        <a:ext uri="{9D8B030D-6E8A-4147-A177-3AD203B41FA5}">
                          <a16:colId xmlns:a16="http://schemas.microsoft.com/office/drawing/2014/main" val="3876498093"/>
                        </a:ext>
                      </a:extLst>
                    </a:gridCol>
                    <a:gridCol w="2000487">
                      <a:extLst>
                        <a:ext uri="{9D8B030D-6E8A-4147-A177-3AD203B41FA5}">
                          <a16:colId xmlns:a16="http://schemas.microsoft.com/office/drawing/2014/main" val="589684883"/>
                        </a:ext>
                      </a:extLst>
                    </a:gridCol>
                    <a:gridCol w="2452552">
                      <a:extLst>
                        <a:ext uri="{9D8B030D-6E8A-4147-A177-3AD203B41FA5}">
                          <a16:colId xmlns:a16="http://schemas.microsoft.com/office/drawing/2014/main" val="3312872825"/>
                        </a:ext>
                      </a:extLst>
                    </a:gridCol>
                    <a:gridCol w="1884659">
                      <a:extLst>
                        <a:ext uri="{9D8B030D-6E8A-4147-A177-3AD203B41FA5}">
                          <a16:colId xmlns:a16="http://schemas.microsoft.com/office/drawing/2014/main" val="3616696769"/>
                        </a:ext>
                      </a:extLst>
                    </a:gridCol>
                  </a:tblGrid>
                  <a:tr h="2261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 Name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Barrel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Endcaps (x2)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Sum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720662603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Inner Radius for ECAL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1900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350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76069417"/>
                      </a:ext>
                    </a:extLst>
                  </a:tr>
                  <a:tr h="572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Length for barrel;</a:t>
                          </a:r>
                        </a:p>
                        <a:p>
                          <a:pPr algn="ctr"/>
                          <a:r>
                            <a:rPr lang="en-US" dirty="0"/>
                            <a:t>Outer radius for endcap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6000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2200</a:t>
                          </a:r>
                          <a:r>
                            <a:rPr lang="en-US" altLang="zh-CN" dirty="0"/>
                            <a:t>mm</a:t>
                          </a:r>
                        </a:p>
                        <a:p>
                          <a:pPr algn="ctr"/>
                          <a:r>
                            <a:rPr lang="zh-CN" altLang="en-US" dirty="0"/>
                            <a:t>（</a:t>
                          </a:r>
                          <a:r>
                            <a:rPr lang="en-US" dirty="0"/>
                            <a:t>1900 mm +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dirty="0">
                              <a:solidFill>
                                <a:srgbClr val="C00000"/>
                              </a:solidFill>
                            </a:rPr>
                            <a:t>）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;</a:t>
                          </a:r>
                        </a:p>
                        <a:p>
                          <a:pPr algn="ctr"/>
                          <a:r>
                            <a:rPr lang="en-US" altLang="zh-CN" dirty="0">
                              <a:solidFill>
                                <a:srgbClr val="C00000"/>
                              </a:solidFill>
                            </a:rPr>
                            <a:t>Sc-ECAL</a:t>
                          </a:r>
                          <a:r>
                            <a:rPr lang="zh-CN" altLang="en-US" dirty="0">
                              <a:solidFill>
                                <a:srgbClr val="C00000"/>
                              </a:solidFill>
                            </a:rPr>
                            <a:t>：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2146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005919032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Longitudinal Depth</a:t>
                          </a: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216</m:t>
                              </m:r>
                            </m:oMath>
                          </a14:m>
                          <a:r>
                            <a:rPr lang="zh-CN" altLang="en-US" dirty="0"/>
                            <a:t>（</a:t>
                          </a:r>
                          <a:r>
                            <a:rPr lang="en-US" altLang="zh-CN" dirty="0"/>
                            <a:t>edge217.1</a:t>
                          </a:r>
                          <a:r>
                            <a:rPr lang="zh-CN" altLang="en-US" dirty="0"/>
                            <a:t>）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447609353"/>
                      </a:ext>
                    </a:extLst>
                  </a:tr>
                  <a:tr h="572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Modularity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#modules in phi, #rings along Z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Assuming ideal geometry if no design?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553757799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Material Volume (m</a:t>
                          </a:r>
                          <a:r>
                            <a:rPr lang="de-DE" dirty="0"/>
                            <a:t>³)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6.5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2.4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8.9m3</a:t>
                          </a:r>
                        </a:p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152 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675703406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Readout channels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21.3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8.1M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29.4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62565234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Power dissipation (kW)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150.5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55.3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205.8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800969368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Cost: sensitive materials (</a:t>
                          </a:r>
                          <a:r>
                            <a:rPr lang="en-US" altLang="zh-CN" dirty="0"/>
                            <a:t>Yuan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245.1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90.1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335.2M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764802825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Cost: electronics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319.2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121.1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440.3 M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035944148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Cost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0.93 B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517963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9">
                <a:extLst>
                  <a:ext uri="{FF2B5EF4-FFF2-40B4-BE49-F238E27FC236}">
                    <a16:creationId xmlns:a16="http://schemas.microsoft.com/office/drawing/2014/main" id="{ADE77CD4-8FE7-495B-8690-AC55717092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307067"/>
                  </p:ext>
                </p:extLst>
              </p:nvPr>
            </p:nvGraphicFramePr>
            <p:xfrm>
              <a:off x="96054" y="1022089"/>
              <a:ext cx="8987401" cy="539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49703">
                      <a:extLst>
                        <a:ext uri="{9D8B030D-6E8A-4147-A177-3AD203B41FA5}">
                          <a16:colId xmlns:a16="http://schemas.microsoft.com/office/drawing/2014/main" val="3876498093"/>
                        </a:ext>
                      </a:extLst>
                    </a:gridCol>
                    <a:gridCol w="2000487">
                      <a:extLst>
                        <a:ext uri="{9D8B030D-6E8A-4147-A177-3AD203B41FA5}">
                          <a16:colId xmlns:a16="http://schemas.microsoft.com/office/drawing/2014/main" val="589684883"/>
                        </a:ext>
                      </a:extLst>
                    </a:gridCol>
                    <a:gridCol w="2452552">
                      <a:extLst>
                        <a:ext uri="{9D8B030D-6E8A-4147-A177-3AD203B41FA5}">
                          <a16:colId xmlns:a16="http://schemas.microsoft.com/office/drawing/2014/main" val="3312872825"/>
                        </a:ext>
                      </a:extLst>
                    </a:gridCol>
                    <a:gridCol w="1884659">
                      <a:extLst>
                        <a:ext uri="{9D8B030D-6E8A-4147-A177-3AD203B41FA5}">
                          <a16:colId xmlns:a16="http://schemas.microsoft.com/office/drawing/2014/main" val="361669676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 Name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Barrel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Endcaps (x2)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Sum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7206626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Inner Radius for ECAL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1900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350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7606941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Length for barrel;</a:t>
                          </a:r>
                        </a:p>
                        <a:p>
                          <a:pPr algn="ctr"/>
                          <a:r>
                            <a:rPr lang="en-US" dirty="0"/>
                            <a:t>Outer radius for endcap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6000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190299" t="-83333" r="-78109" b="-4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0059190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Longitudinal Depth</a:t>
                          </a: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59644" t="-458333" r="-42955" b="-95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44760935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Modularity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#modules in phi, #rings along Z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Assuming ideal geometry if no design?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55375779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Material Volume (m</a:t>
                          </a:r>
                          <a:r>
                            <a:rPr lang="de-DE" dirty="0"/>
                            <a:t>³)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6.5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2.4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8.9m3</a:t>
                          </a:r>
                        </a:p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152 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6757034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Readout channels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21.3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8.1M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29.4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625652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Power dissipation (kW)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150.5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55.3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205.8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80096936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Cost: sensitive materials (</a:t>
                          </a:r>
                          <a:r>
                            <a:rPr lang="en-US" altLang="zh-CN" dirty="0"/>
                            <a:t>Yuan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245.1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90.1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335.2M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7648028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Cost: electronics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319.2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121.1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440.3 M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0359441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Cost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0.93 B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517963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69130B1-1285-40FB-A86E-C9A4CC129DF7}"/>
              </a:ext>
            </a:extLst>
          </p:cNvPr>
          <p:cNvSpPr txBox="1"/>
          <p:nvPr/>
        </p:nvSpPr>
        <p:spPr>
          <a:xfrm>
            <a:off x="9192344" y="1691472"/>
            <a:ext cx="2999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Please also consider to indicate in extra or supporting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 cost for key components and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References for unit cost or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Uncertainty or risks if applicable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93FA9FF-8276-4B5D-93C6-7948BBC571AC}"/>
              </a:ext>
            </a:extLst>
          </p:cNvPr>
          <p:cNvSpPr txBox="1"/>
          <p:nvPr/>
        </p:nvSpPr>
        <p:spPr>
          <a:xfrm>
            <a:off x="9321244" y="4663638"/>
            <a:ext cx="2893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闪烁体：</a:t>
            </a:r>
            <a:r>
              <a:rPr lang="en-US" altLang="zh-CN" dirty="0"/>
              <a:t>3.5</a:t>
            </a:r>
            <a:r>
              <a:rPr lang="zh-CN" altLang="en-US" dirty="0"/>
              <a:t>元</a:t>
            </a:r>
            <a:r>
              <a:rPr lang="en-US" altLang="zh-CN" dirty="0"/>
              <a:t>/channel</a:t>
            </a:r>
          </a:p>
          <a:p>
            <a:r>
              <a:rPr lang="en-US" altLang="zh-CN" dirty="0" err="1"/>
              <a:t>SiPM</a:t>
            </a:r>
            <a:r>
              <a:rPr lang="en-US" altLang="zh-CN" dirty="0"/>
              <a:t>: 10 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片</a:t>
            </a:r>
            <a:endParaRPr lang="en-US" altLang="zh-CN" dirty="0"/>
          </a:p>
          <a:p>
            <a:r>
              <a:rPr lang="zh-CN" altLang="en-US" dirty="0"/>
              <a:t>电子学：</a:t>
            </a:r>
            <a:r>
              <a:rPr lang="en-US" altLang="zh-CN" dirty="0"/>
              <a:t>15 </a:t>
            </a:r>
            <a:r>
              <a:rPr lang="zh-CN" altLang="en-US" dirty="0"/>
              <a:t>元</a:t>
            </a:r>
            <a:r>
              <a:rPr lang="en-US" altLang="zh-CN" dirty="0"/>
              <a:t>/channel</a:t>
            </a:r>
          </a:p>
          <a:p>
            <a:r>
              <a:rPr lang="en-US" altLang="zh-CN" dirty="0"/>
              <a:t>W</a:t>
            </a:r>
            <a:r>
              <a:rPr lang="zh-CN" altLang="en-US" dirty="0"/>
              <a:t>：</a:t>
            </a:r>
            <a:r>
              <a:rPr lang="en-US" altLang="zh-CN" dirty="0"/>
              <a:t>123$, 886 </a:t>
            </a:r>
            <a:r>
              <a:rPr lang="zh-CN" altLang="en-US" dirty="0"/>
              <a:t>元</a:t>
            </a:r>
            <a:r>
              <a:rPr lang="en-US" altLang="zh-CN" dirty="0"/>
              <a:t>/kg</a:t>
            </a:r>
          </a:p>
        </p:txBody>
      </p:sp>
    </p:spTree>
    <p:extLst>
      <p:ext uri="{BB962C8B-B14F-4D97-AF65-F5344CB8AC3E}">
        <p14:creationId xmlns:p14="http://schemas.microsoft.com/office/powerpoint/2010/main" val="58324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zh-CN" altLang="zh-CN" sz="1400" dirty="0"/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43628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AHCAL Cost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表格 9">
                <a:extLst>
                  <a:ext uri="{FF2B5EF4-FFF2-40B4-BE49-F238E27FC236}">
                    <a16:creationId xmlns:a16="http://schemas.microsoft.com/office/drawing/2014/main" id="{0E26731E-E0D6-4E34-8767-07BC60D9D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266133"/>
                  </p:ext>
                </p:extLst>
              </p:nvPr>
            </p:nvGraphicFramePr>
            <p:xfrm>
              <a:off x="198560" y="930780"/>
              <a:ext cx="8597578" cy="566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4774">
                      <a:extLst>
                        <a:ext uri="{9D8B030D-6E8A-4147-A177-3AD203B41FA5}">
                          <a16:colId xmlns:a16="http://schemas.microsoft.com/office/drawing/2014/main" val="3876498093"/>
                        </a:ext>
                      </a:extLst>
                    </a:gridCol>
                    <a:gridCol w="1913717">
                      <a:extLst>
                        <a:ext uri="{9D8B030D-6E8A-4147-A177-3AD203B41FA5}">
                          <a16:colId xmlns:a16="http://schemas.microsoft.com/office/drawing/2014/main" val="589684883"/>
                        </a:ext>
                      </a:extLst>
                    </a:gridCol>
                    <a:gridCol w="2486726">
                      <a:extLst>
                        <a:ext uri="{9D8B030D-6E8A-4147-A177-3AD203B41FA5}">
                          <a16:colId xmlns:a16="http://schemas.microsoft.com/office/drawing/2014/main" val="3312872825"/>
                        </a:ext>
                      </a:extLst>
                    </a:gridCol>
                    <a:gridCol w="1662361">
                      <a:extLst>
                        <a:ext uri="{9D8B030D-6E8A-4147-A177-3AD203B41FA5}">
                          <a16:colId xmlns:a16="http://schemas.microsoft.com/office/drawing/2014/main" val="3616696769"/>
                        </a:ext>
                      </a:extLst>
                    </a:gridCol>
                  </a:tblGrid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 Name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Barrel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Endcaps (x2)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Sum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720662603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Inner Radius for HCAL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2250 </a:t>
                          </a:r>
                          <a:r>
                            <a:rPr lang="en-US" altLang="zh-CN" dirty="0"/>
                            <a:t>mm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350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76069417"/>
                      </a:ext>
                    </a:extLst>
                  </a:tr>
                  <a:tr h="572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Length for barrel;</a:t>
                          </a:r>
                        </a:p>
                        <a:p>
                          <a:pPr algn="ctr"/>
                          <a:r>
                            <a:rPr lang="en-US" dirty="0"/>
                            <a:t>Outer radius for endcap*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6600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3690mm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005919032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Longitudinal Depth</a:t>
                          </a: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1440 mm,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edge 3762.3 mm</a:t>
                          </a:r>
                        </a:p>
                      </a:txBody>
                      <a:tcPr anchor="ctr" anchorCtr="1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447609353"/>
                      </a:ext>
                    </a:extLst>
                  </a:tr>
                  <a:tr h="572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Modularity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#modules in phi, #rings along Z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Assuming any ideal geometry if no design?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553757799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Material Volume (m</a:t>
                          </a:r>
                          <a:r>
                            <a:rPr lang="de-DE" dirty="0"/>
                            <a:t>³)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119.8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81.4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201.2m3 </a:t>
                          </a:r>
                          <a:r>
                            <a:rPr lang="zh-CN" altLang="en-US" dirty="0"/>
                            <a:t>（</a:t>
                          </a:r>
                          <a:r>
                            <a:rPr lang="en-US" altLang="zh-CN" dirty="0"/>
                            <a:t>1567</a:t>
                          </a:r>
                          <a:r>
                            <a:rPr lang="zh-CN" altLang="en-US" dirty="0"/>
                            <a:t>吨）</a:t>
                          </a:r>
                          <a:endParaRPr lang="en-US" altLang="zh-CN" dirty="0"/>
                        </a:p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124.0 M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675703406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Readout channels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3.68 M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3.67</a:t>
                          </a:r>
                          <a:r>
                            <a:rPr lang="zh-CN" altLang="en-US" dirty="0"/>
                            <a:t>（考虑</a:t>
                          </a:r>
                          <a:r>
                            <a:rPr lang="en-US" altLang="zh-CN" dirty="0"/>
                            <a:t>gap</a:t>
                          </a:r>
                          <a:r>
                            <a:rPr lang="zh-CN" altLang="en-US" dirty="0"/>
                            <a:t>）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2.51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6.19 </a:t>
                          </a:r>
                          <a:r>
                            <a:rPr lang="en-US" altLang="zh-CN" dirty="0"/>
                            <a:t>M 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6.17</a:t>
                          </a:r>
                          <a:r>
                            <a:rPr lang="zh-CN" altLang="en-US" dirty="0"/>
                            <a:t>（考虑</a:t>
                          </a:r>
                          <a:r>
                            <a:rPr lang="en-US" altLang="zh-CN" dirty="0"/>
                            <a:t>gap</a:t>
                          </a:r>
                          <a:r>
                            <a:rPr lang="zh-CN" altLang="en-US" dirty="0"/>
                            <a:t>）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62565234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Power dissipation (kW)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24.6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17.7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42.3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800969368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Cost: sensitive materials(Yuan)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64.5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43.7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108.3 M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764802825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Cost: electronics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55.3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37.5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92.8 M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035944148"/>
                      </a:ext>
                    </a:extLst>
                  </a:tr>
                  <a:tr h="361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Cost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325.1 M -&gt; 0.3B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887735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表格 9">
                <a:extLst>
                  <a:ext uri="{FF2B5EF4-FFF2-40B4-BE49-F238E27FC236}">
                    <a16:creationId xmlns:a16="http://schemas.microsoft.com/office/drawing/2014/main" id="{0E26731E-E0D6-4E34-8767-07BC60D9DB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266133"/>
                  </p:ext>
                </p:extLst>
              </p:nvPr>
            </p:nvGraphicFramePr>
            <p:xfrm>
              <a:off x="198560" y="930780"/>
              <a:ext cx="8597578" cy="566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4774">
                      <a:extLst>
                        <a:ext uri="{9D8B030D-6E8A-4147-A177-3AD203B41FA5}">
                          <a16:colId xmlns:a16="http://schemas.microsoft.com/office/drawing/2014/main" val="3876498093"/>
                        </a:ext>
                      </a:extLst>
                    </a:gridCol>
                    <a:gridCol w="1913717">
                      <a:extLst>
                        <a:ext uri="{9D8B030D-6E8A-4147-A177-3AD203B41FA5}">
                          <a16:colId xmlns:a16="http://schemas.microsoft.com/office/drawing/2014/main" val="589684883"/>
                        </a:ext>
                      </a:extLst>
                    </a:gridCol>
                    <a:gridCol w="2486726">
                      <a:extLst>
                        <a:ext uri="{9D8B030D-6E8A-4147-A177-3AD203B41FA5}">
                          <a16:colId xmlns:a16="http://schemas.microsoft.com/office/drawing/2014/main" val="3312872825"/>
                        </a:ext>
                      </a:extLst>
                    </a:gridCol>
                    <a:gridCol w="1662361">
                      <a:extLst>
                        <a:ext uri="{9D8B030D-6E8A-4147-A177-3AD203B41FA5}">
                          <a16:colId xmlns:a16="http://schemas.microsoft.com/office/drawing/2014/main" val="361669676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 Name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Barrel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Endcaps (x2)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Sum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7206626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Inner Radius for HCAL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2250 </a:t>
                          </a:r>
                          <a:r>
                            <a:rPr lang="en-US" altLang="zh-CN" dirty="0"/>
                            <a:t>mm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350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7606941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Length for barrel;</a:t>
                          </a:r>
                        </a:p>
                        <a:p>
                          <a:pPr algn="ctr"/>
                          <a:r>
                            <a:rPr lang="en-US" dirty="0"/>
                            <a:t>Outer radius for endcap*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6600 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3690mm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0059190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Longitudinal Depth</a:t>
                          </a:r>
                        </a:p>
                      </a:txBody>
                      <a:tcPr anchor="ctr" anchorCtr="1"/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3"/>
                          <a:stretch>
                            <a:fillRect l="-57756" t="-383333" r="-38504" b="-110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44760935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Modularity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#modules in phi, #rings along Z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Assuming any ideal geometry if no design?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NA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55375779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Material Volume (m</a:t>
                          </a:r>
                          <a:r>
                            <a:rPr lang="de-DE" dirty="0"/>
                            <a:t>³)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119.8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81.4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201.2m3 </a:t>
                          </a:r>
                          <a:r>
                            <a:rPr lang="zh-CN" altLang="en-US" dirty="0"/>
                            <a:t>（</a:t>
                          </a:r>
                          <a:r>
                            <a:rPr lang="en-US" altLang="zh-CN" dirty="0"/>
                            <a:t>1567</a:t>
                          </a:r>
                          <a:r>
                            <a:rPr lang="zh-CN" altLang="en-US" dirty="0"/>
                            <a:t>吨）</a:t>
                          </a:r>
                          <a:endParaRPr lang="en-US" altLang="zh-CN" dirty="0"/>
                        </a:p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124.0 M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67570340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Readout channels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3.68 M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3.67</a:t>
                          </a:r>
                          <a:r>
                            <a:rPr lang="zh-CN" altLang="en-US" dirty="0"/>
                            <a:t>（考虑</a:t>
                          </a:r>
                          <a:r>
                            <a:rPr lang="en-US" altLang="zh-CN" dirty="0"/>
                            <a:t>gap</a:t>
                          </a:r>
                          <a:r>
                            <a:rPr lang="zh-CN" altLang="en-US" dirty="0"/>
                            <a:t>）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2.51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6.19 </a:t>
                          </a:r>
                          <a:r>
                            <a:rPr lang="en-US" altLang="zh-CN" dirty="0"/>
                            <a:t>M </a:t>
                          </a:r>
                          <a:r>
                            <a:rPr lang="zh-CN" altLang="en-US" dirty="0"/>
                            <a:t>，</a:t>
                          </a:r>
                          <a:r>
                            <a:rPr lang="en-US" altLang="zh-CN" dirty="0"/>
                            <a:t>6.17</a:t>
                          </a:r>
                          <a:r>
                            <a:rPr lang="zh-CN" altLang="en-US" dirty="0"/>
                            <a:t>（考虑</a:t>
                          </a:r>
                          <a:r>
                            <a:rPr lang="en-US" altLang="zh-CN" dirty="0"/>
                            <a:t>gap</a:t>
                          </a:r>
                          <a:r>
                            <a:rPr lang="zh-CN" altLang="en-US" dirty="0"/>
                            <a:t>）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625652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Power dissipation (kW)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24.6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17.7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42.3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180096936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Cost: sensitive materials(Yuan)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64.5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43.7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108.3 M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7648028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Cost: electronics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55.3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37.5 </a:t>
                          </a:r>
                          <a:r>
                            <a:rPr lang="en-US" altLang="zh-CN" dirty="0"/>
                            <a:t>M</a:t>
                          </a:r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92.8 M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0359441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Cost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325.1 M -&gt; 0.3B</a:t>
                          </a:r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887735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A40A6D9C-A7E3-4668-8829-F8D353A23336}"/>
              </a:ext>
            </a:extLst>
          </p:cNvPr>
          <p:cNvSpPr txBox="1"/>
          <p:nvPr/>
        </p:nvSpPr>
        <p:spPr>
          <a:xfrm>
            <a:off x="8812193" y="1932818"/>
            <a:ext cx="32576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Please also consider to indicate in extra or supporting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 cost for key components and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References for unit cost or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Uncertainty or risks if applicable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B118656-BF88-4145-9730-23B7D90C0652}"/>
              </a:ext>
            </a:extLst>
          </p:cNvPr>
          <p:cNvSpPr txBox="1"/>
          <p:nvPr/>
        </p:nvSpPr>
        <p:spPr>
          <a:xfrm>
            <a:off x="8812193" y="1563486"/>
            <a:ext cx="3051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 Endcaps encompass barrel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0234925-3B33-4FF4-8CCD-133E140BFEDF}"/>
              </a:ext>
            </a:extLst>
          </p:cNvPr>
          <p:cNvSpPr txBox="1"/>
          <p:nvPr/>
        </p:nvSpPr>
        <p:spPr>
          <a:xfrm>
            <a:off x="9067576" y="4581128"/>
            <a:ext cx="2893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闪烁体：</a:t>
            </a:r>
            <a:r>
              <a:rPr lang="en-US" altLang="zh-CN" dirty="0"/>
              <a:t>7.5</a:t>
            </a:r>
            <a:r>
              <a:rPr lang="zh-CN" altLang="en-US" dirty="0"/>
              <a:t>元</a:t>
            </a:r>
            <a:r>
              <a:rPr lang="en-US" altLang="zh-CN" dirty="0"/>
              <a:t>/channel</a:t>
            </a:r>
          </a:p>
          <a:p>
            <a:r>
              <a:rPr lang="en-US" altLang="zh-CN" dirty="0" err="1"/>
              <a:t>SiPM</a:t>
            </a:r>
            <a:r>
              <a:rPr lang="en-US" altLang="zh-CN" dirty="0"/>
              <a:t>: 10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片</a:t>
            </a:r>
            <a:endParaRPr lang="en-US" altLang="zh-CN" dirty="0"/>
          </a:p>
          <a:p>
            <a:r>
              <a:rPr lang="en-US" altLang="zh-CN" dirty="0" err="1"/>
              <a:t>Ele</a:t>
            </a:r>
            <a:r>
              <a:rPr lang="zh-CN" altLang="en-US" dirty="0"/>
              <a:t>：</a:t>
            </a:r>
            <a:r>
              <a:rPr lang="en-US" altLang="zh-CN" dirty="0"/>
              <a:t>15</a:t>
            </a:r>
            <a:r>
              <a:rPr lang="zh-CN" altLang="en-US" dirty="0"/>
              <a:t>元</a:t>
            </a:r>
            <a:r>
              <a:rPr lang="en-US" altLang="zh-CN" dirty="0"/>
              <a:t>/channel</a:t>
            </a:r>
          </a:p>
          <a:p>
            <a:r>
              <a:rPr lang="en-US" altLang="zh-CN" dirty="0"/>
              <a:t>Fe</a:t>
            </a:r>
            <a:r>
              <a:rPr lang="zh-CN" altLang="en-US" dirty="0"/>
              <a:t>：</a:t>
            </a:r>
            <a:r>
              <a:rPr lang="en-US" altLang="zh-CN" dirty="0"/>
              <a:t>7.9</a:t>
            </a:r>
            <a:r>
              <a:rPr lang="zh-CN" altLang="en-US" dirty="0"/>
              <a:t>万元</a:t>
            </a:r>
            <a:r>
              <a:rPr lang="en-US" altLang="zh-CN" dirty="0"/>
              <a:t>/</a:t>
            </a:r>
            <a:r>
              <a:rPr lang="zh-CN" altLang="en-US" dirty="0"/>
              <a:t>吨</a:t>
            </a:r>
          </a:p>
        </p:txBody>
      </p:sp>
    </p:spTree>
    <p:extLst>
      <p:ext uri="{BB962C8B-B14F-4D97-AF65-F5344CB8AC3E}">
        <p14:creationId xmlns:p14="http://schemas.microsoft.com/office/powerpoint/2010/main" val="209430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zh-CN" altLang="zh-CN" sz="1400"/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4853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</a:rPr>
              <a:t>Technical readiness level </a:t>
            </a:r>
            <a:endParaRPr lang="en-US" altLang="zh-CN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41CDBB9-2DDF-4140-B037-F64857277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88512"/>
              </p:ext>
            </p:extLst>
          </p:nvPr>
        </p:nvGraphicFramePr>
        <p:xfrm>
          <a:off x="112732" y="2004693"/>
          <a:ext cx="11966536" cy="3839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193">
                  <a:extLst>
                    <a:ext uri="{9D8B030D-6E8A-4147-A177-3AD203B41FA5}">
                      <a16:colId xmlns:a16="http://schemas.microsoft.com/office/drawing/2014/main" val="3676968900"/>
                    </a:ext>
                  </a:extLst>
                </a:gridCol>
                <a:gridCol w="2815691">
                  <a:extLst>
                    <a:ext uri="{9D8B030D-6E8A-4147-A177-3AD203B41FA5}">
                      <a16:colId xmlns:a16="http://schemas.microsoft.com/office/drawing/2014/main" val="236232262"/>
                    </a:ext>
                  </a:extLst>
                </a:gridCol>
                <a:gridCol w="3545453">
                  <a:extLst>
                    <a:ext uri="{9D8B030D-6E8A-4147-A177-3AD203B41FA5}">
                      <a16:colId xmlns:a16="http://schemas.microsoft.com/office/drawing/2014/main" val="324892578"/>
                    </a:ext>
                  </a:extLst>
                </a:gridCol>
                <a:gridCol w="3856199">
                  <a:extLst>
                    <a:ext uri="{9D8B030D-6E8A-4147-A177-3AD203B41FA5}">
                      <a16:colId xmlns:a16="http://schemas.microsoft.com/office/drawing/2014/main" val="2823405114"/>
                    </a:ext>
                  </a:extLst>
                </a:gridCol>
              </a:tblGrid>
              <a:tr h="456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Category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Status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Design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Other Alternative Design (if any)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96897020"/>
                  </a:ext>
                </a:extLst>
              </a:tr>
              <a:tr h="696503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Technical Readiness Level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Full Simulation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(system level)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149780527"/>
                  </a:ext>
                </a:extLst>
              </a:tr>
              <a:tr h="696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Full Simulation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(module level)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6799177"/>
                  </a:ext>
                </a:extLst>
              </a:tr>
              <a:tr h="99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Prototyping R&amp;D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(common)</a:t>
                      </a: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20829"/>
                  </a:ext>
                </a:extLst>
              </a:tr>
              <a:tr h="99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Prototyping R&amp;D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(modules, units)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676289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F2A48814-2A5A-4891-84A9-BE6BC94526E9}"/>
              </a:ext>
            </a:extLst>
          </p:cNvPr>
          <p:cNvSpPr txBox="1"/>
          <p:nvPr/>
        </p:nvSpPr>
        <p:spPr>
          <a:xfrm>
            <a:off x="617329" y="1013480"/>
            <a:ext cx="10742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Status and plans of simulation studies and R&amp;D (a table template)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 power</a:t>
            </a:r>
          </a:p>
        </p:txBody>
      </p:sp>
    </p:spTree>
    <p:extLst>
      <p:ext uri="{BB962C8B-B14F-4D97-AF65-F5344CB8AC3E}">
        <p14:creationId xmlns:p14="http://schemas.microsoft.com/office/powerpoint/2010/main" val="301909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zh-CN" altLang="zh-CN" sz="1400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4559CA2A-518E-4D73-D6B0-9A278A7E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86826"/>
            <a:ext cx="349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ECAL and AHCAL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C2A8F300-75CC-4E69-B4A2-36016EDDA80E}"/>
              </a:ext>
            </a:extLst>
          </p:cNvPr>
          <p:cNvSpPr txBox="1">
            <a:spLocks/>
          </p:cNvSpPr>
          <p:nvPr/>
        </p:nvSpPr>
        <p:spPr>
          <a:xfrm>
            <a:off x="838200" y="15567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-"/>
            </a:pPr>
            <a:r>
              <a:rPr lang="en-US" altLang="zh-CN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ECAL (Scintillator + </a:t>
            </a:r>
            <a:r>
              <a:rPr lang="en-US" altLang="zh-CN" sz="18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SiPM</a:t>
            </a:r>
            <a:r>
              <a:rPr lang="en-US" altLang="zh-CN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, Barrel 2323 + Endcap 840 = 3163 m2)</a:t>
            </a:r>
            <a:endParaRPr lang="zh-CN" altLang="zh-CN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US" altLang="zh-CN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P(inside layer)  ~ 3.163^7 (channels) * 7mW/</a:t>
            </a:r>
            <a:r>
              <a:rPr lang="en-US" altLang="zh-CN" sz="1800" b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ch</a:t>
            </a:r>
            <a:r>
              <a:rPr lang="en-US" altLang="zh-CN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(SPIROC) = 221.4 kW (full load)</a:t>
            </a:r>
            <a:endParaRPr lang="zh-CN" altLang="zh-CN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     P(interface) ~ 9W /DIF/m2 * 3163m2 = 28.5 kW</a:t>
            </a:r>
            <a:endParaRPr lang="zh-CN" altLang="zh-CN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     P(total) ~ 250 kW</a:t>
            </a:r>
            <a:endParaRPr lang="zh-CN" altLang="zh-CN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zh-CN" altLang="zh-CN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-"/>
            </a:pPr>
            <a:r>
              <a:rPr lang="en-US" altLang="zh-CN" sz="1800" b="1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AHCAL (Scintillator + </a:t>
            </a:r>
            <a:r>
              <a:rPr lang="en-US" altLang="zh-CN" sz="1800" b="1" dirty="0" err="1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SiPM</a:t>
            </a:r>
            <a:r>
              <a:rPr lang="en-US" altLang="zh-CN" sz="1800" b="1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, Barrel 5609.2 + Endcap 4045.3 = 9654.5m2)</a:t>
            </a:r>
            <a:endParaRPr lang="zh-CN" altLang="zh-CN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altLang="zh-CN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P(inside layer) ~ 6.0341e6 (channels) * 7mW/</a:t>
            </a:r>
            <a:r>
              <a:rPr lang="en-US" altLang="zh-CN" sz="1800" b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ch</a:t>
            </a:r>
            <a:r>
              <a:rPr lang="en-US" altLang="zh-CN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(SPIROC) = 42.24 kW</a:t>
            </a:r>
            <a:endParaRPr lang="zh-CN" altLang="zh-CN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altLang="zh-CN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P(interface) ~ 9W /DIF/m2 * 9654.5m2 = 86.9 kW</a:t>
            </a:r>
            <a:endParaRPr lang="zh-CN" altLang="zh-CN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altLang="zh-CN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P(total) ~ 129.14 kW </a:t>
            </a:r>
            <a:endParaRPr lang="zh-CN" altLang="zh-CN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</a:pPr>
            <a:endParaRPr lang="zh-CN" altLang="zh-CN" sz="20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</a:pPr>
            <a:endParaRPr lang="zh-CN" altLang="zh-CN" sz="14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zh-CN" altLang="zh-CN" sz="1400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4559CA2A-518E-4D73-D6B0-9A278A7E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86826"/>
            <a:ext cx="596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Requirements of CEPC Calorimeter</a:t>
            </a:r>
            <a:endParaRPr lang="zh-CN" altLang="en-US" sz="3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72894F7-205F-492D-8F3C-E9B48FD9856E}"/>
              </a:ext>
            </a:extLst>
          </p:cNvPr>
          <p:cNvSpPr txBox="1"/>
          <p:nvPr/>
        </p:nvSpPr>
        <p:spPr>
          <a:xfrm>
            <a:off x="6190390" y="1186752"/>
            <a:ext cx="4357687" cy="1023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altLang="zh-CN" sz="2400" b="1" dirty="0">
                <a:solidFill>
                  <a:prstClr val="black"/>
                </a:solidFill>
                <a:cs typeface="Arial" pitchFamily="34" charset="0"/>
              </a:rPr>
              <a:t>ILD-like detector with additional considerations. </a:t>
            </a:r>
          </a:p>
          <a:p>
            <a:pPr>
              <a:spcBef>
                <a:spcPts val="300"/>
              </a:spcBef>
              <a:defRPr/>
            </a:pPr>
            <a:endParaRPr lang="en-US" altLang="zh-CN" sz="100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236">
            <a:extLst>
              <a:ext uri="{FF2B5EF4-FFF2-40B4-BE49-F238E27FC236}">
                <a16:creationId xmlns:a16="http://schemas.microsoft.com/office/drawing/2014/main" id="{E1669ECD-4F37-4723-8372-42474A55F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468" y="1346993"/>
            <a:ext cx="3455987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235217A2-1FBF-4D8A-93DC-EB71576FE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52" y="2148777"/>
            <a:ext cx="458628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E975B05E-9F63-47BA-AB39-3356A8692C44}"/>
              </a:ext>
            </a:extLst>
          </p:cNvPr>
          <p:cNvSpPr txBox="1"/>
          <p:nvPr/>
        </p:nvSpPr>
        <p:spPr>
          <a:xfrm>
            <a:off x="748143" y="4234076"/>
            <a:ext cx="54451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cs typeface="Arial" pitchFamily="34" charset="0"/>
              </a:rPr>
              <a:t>The Particle Flow Algorithm (PFA) calorimeter concept was proposed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cs typeface="Arial" pitchFamily="34" charset="0"/>
              </a:rPr>
              <a:t>High granularity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cs typeface="Arial" pitchFamily="34" charset="0"/>
              </a:rPr>
              <a:t>Good track finding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cs typeface="Arial" pitchFamily="34" charset="0"/>
              </a:rPr>
              <a:t>Good energy resolution</a:t>
            </a:r>
          </a:p>
          <a:p>
            <a:pPr>
              <a:spcBef>
                <a:spcPts val="300"/>
              </a:spcBef>
              <a:defRPr/>
            </a:pPr>
            <a:endParaRPr lang="en-US" altLang="zh-CN" sz="100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3BDFB179-FEE0-4F61-AB65-1559DDEB7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33" y="4085670"/>
            <a:ext cx="3077832" cy="22467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1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zh-CN" altLang="zh-CN" sz="1400"/>
          </a:p>
        </p:txBody>
      </p:sp>
      <p:graphicFrame>
        <p:nvGraphicFramePr>
          <p:cNvPr id="11" name="表格 2">
            <a:extLst>
              <a:ext uri="{FF2B5EF4-FFF2-40B4-BE49-F238E27FC236}">
                <a16:creationId xmlns:a16="http://schemas.microsoft.com/office/drawing/2014/main" id="{CFA2CA3B-EF22-4487-A919-876A54D65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00375"/>
              </p:ext>
            </p:extLst>
          </p:nvPr>
        </p:nvGraphicFramePr>
        <p:xfrm>
          <a:off x="695400" y="1478406"/>
          <a:ext cx="10945216" cy="1773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44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04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3243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Calo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+mn-lt"/>
                        </a:rPr>
                        <a:t>Sampling No.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Sensitive detector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Absorber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+mn-lt"/>
                        </a:rPr>
                        <a:t>Granularity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Electronics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Absorb length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Energy Resolution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+mn-lt"/>
                        </a:rPr>
                        <a:t>weight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Sci-W ECAL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+mn-lt"/>
                        </a:rPr>
                        <a:t>32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/>
                        <a:t>PSD+SiPM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W-Cu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+mn-lt"/>
                        </a:rPr>
                        <a:t>5mm×5mm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SP-2E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22 X</a:t>
                      </a:r>
                      <a:r>
                        <a:rPr lang="en-US" altLang="zh-CN" sz="1800" baseline="-25000" dirty="0">
                          <a:latin typeface="+mn-lt"/>
                        </a:rPr>
                        <a:t>0</a:t>
                      </a:r>
                      <a:endParaRPr lang="zh-CN" altLang="en-US" sz="1800" baseline="-250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16%@ 1 GeV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 T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AHCAL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+mn-lt"/>
                        </a:rPr>
                        <a:t>40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/>
                        <a:t>PSD+SiPM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Fe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+mn-lt"/>
                        </a:rPr>
                        <a:t>40mm×40mm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SP-2E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4.6 NIL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60%@ 1 GeV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+mn-lt"/>
                        </a:rPr>
                        <a:t>5.0 T</a:t>
                      </a:r>
                      <a:endParaRPr lang="zh-CN" altLang="en-US" sz="1800" dirty="0">
                        <a:latin typeface="+mn-lt"/>
                      </a:endParaRPr>
                    </a:p>
                  </a:txBody>
                  <a:tcPr marL="91444" marR="91444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文本框 22">
            <a:extLst>
              <a:ext uri="{FF2B5EF4-FFF2-40B4-BE49-F238E27FC236}">
                <a16:creationId xmlns:a16="http://schemas.microsoft.com/office/drawing/2014/main" id="{02C03CA3-89D0-4538-AD36-E0CA883D7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" y="938159"/>
            <a:ext cx="3170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/>
              <a:t>Sampling Calorimeter</a:t>
            </a:r>
          </a:p>
        </p:txBody>
      </p:sp>
      <p:sp>
        <p:nvSpPr>
          <p:cNvPr id="13" name="矩形 26">
            <a:extLst>
              <a:ext uri="{FF2B5EF4-FFF2-40B4-BE49-F238E27FC236}">
                <a16:creationId xmlns:a16="http://schemas.microsoft.com/office/drawing/2014/main" id="{9F65C09C-43F6-475B-91D9-8AD57A7A2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4" y="5984962"/>
            <a:ext cx="1041400" cy="4000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>
                <a:cs typeface="Arial" panose="020B0604020202020204" pitchFamily="34" charset="0"/>
              </a:rPr>
              <a:t>AHCAL</a:t>
            </a:r>
            <a:endParaRPr lang="zh-CN" altLang="en-US" sz="2000">
              <a:cs typeface="Arial" panose="020B0604020202020204" pitchFamily="34" charset="0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01C93713-9157-4E72-BA59-530F67C09397}"/>
              </a:ext>
            </a:extLst>
          </p:cNvPr>
          <p:cNvGrpSpPr>
            <a:grpSpLocks/>
          </p:cNvGrpSpPr>
          <p:nvPr/>
        </p:nvGrpSpPr>
        <p:grpSpPr bwMode="auto">
          <a:xfrm>
            <a:off x="5733206" y="3437025"/>
            <a:ext cx="3792538" cy="2314575"/>
            <a:chOff x="4985770" y="1481120"/>
            <a:chExt cx="3920681" cy="3100266"/>
          </a:xfrm>
        </p:grpSpPr>
        <p:pic>
          <p:nvPicPr>
            <p:cNvPr id="15" name="图片 15">
              <a:extLst>
                <a:ext uri="{FF2B5EF4-FFF2-40B4-BE49-F238E27FC236}">
                  <a16:creationId xmlns:a16="http://schemas.microsoft.com/office/drawing/2014/main" id="{2A3B7FAC-99CA-417D-88D9-EE018F6DE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770" y="1481120"/>
              <a:ext cx="3920681" cy="310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组合 13">
              <a:extLst>
                <a:ext uri="{FF2B5EF4-FFF2-40B4-BE49-F238E27FC236}">
                  <a16:creationId xmlns:a16="http://schemas.microsoft.com/office/drawing/2014/main" id="{1414F02D-BD07-4B4D-B2DB-572C834A7C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1950" y="2851150"/>
              <a:ext cx="1897063" cy="1108075"/>
              <a:chOff x="6131254" y="2852936"/>
              <a:chExt cx="1896734" cy="1002308"/>
            </a:xfrm>
          </p:grpSpPr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9D992026-7EC3-4D4A-800D-43017F712C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804248" y="3327226"/>
                <a:ext cx="1223740" cy="528018"/>
              </a:xfrm>
              <a:prstGeom prst="straightConnector1">
                <a:avLst/>
              </a:prstGeom>
              <a:solidFill>
                <a:srgbClr val="99CC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</p:spPr>
          </p:cxn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9E552F68-2EC8-4BCC-A08F-1C75F28C9B5F}"/>
                  </a:ext>
                </a:extLst>
              </p:cNvPr>
              <p:cNvCxnSpPr/>
              <p:nvPr/>
            </p:nvCxnSpPr>
            <p:spPr bwMode="auto">
              <a:xfrm flipH="1" flipV="1">
                <a:off x="6516688" y="2852936"/>
                <a:ext cx="287560" cy="474290"/>
              </a:xfrm>
              <a:prstGeom prst="straightConnector1">
                <a:avLst/>
              </a:prstGeom>
              <a:solidFill>
                <a:srgbClr val="99CCFF"/>
              </a:solidFill>
              <a:ln w="9525" cap="flat" cmpd="sng" algn="ctr">
                <a:solidFill>
                  <a:srgbClr val="33CCCC"/>
                </a:solidFill>
                <a:prstDash val="solid"/>
                <a:round/>
                <a:headEnd type="none" w="med" len="med"/>
                <a:tailEnd type="triangle"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</p:spPr>
          </p:cxn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38CBBE90-5382-4FE1-8D64-8CE18E0DE3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329462" y="3442586"/>
                <a:ext cx="459717" cy="0"/>
              </a:xfrm>
              <a:prstGeom prst="straightConnector1">
                <a:avLst/>
              </a:prstGeom>
              <a:solidFill>
                <a:srgbClr val="99CCFF"/>
              </a:solidFill>
              <a:ln w="9525" cap="flat" cmpd="sng" algn="ctr">
                <a:solidFill>
                  <a:srgbClr val="33CCCC"/>
                </a:solidFill>
                <a:prstDash val="solid"/>
                <a:round/>
                <a:headEnd type="none" w="med" len="med"/>
                <a:tailEnd type="triangle"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</p:spPr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0DED30A2-17E7-4797-A09A-3F5BA9E3E8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365374" y="2968625"/>
                <a:ext cx="464370" cy="369869"/>
              </a:xfrm>
              <a:prstGeom prst="straightConnector1">
                <a:avLst/>
              </a:prstGeom>
              <a:solidFill>
                <a:srgbClr val="99CCFF"/>
              </a:solidFill>
              <a:ln w="9525" cap="flat" cmpd="sng" algn="ctr">
                <a:solidFill>
                  <a:srgbClr val="33CCCC"/>
                </a:solidFill>
                <a:prstDash val="solid"/>
                <a:round/>
                <a:headEnd type="none" w="med" len="med"/>
                <a:tailEnd type="triangle"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</p:spPr>
          </p:cxnSp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4925AD42-F1FC-49B5-A79D-8D85122A96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131254" y="3113303"/>
                <a:ext cx="679154" cy="184935"/>
              </a:xfrm>
              <a:prstGeom prst="straightConnector1">
                <a:avLst/>
              </a:prstGeom>
              <a:solidFill>
                <a:srgbClr val="99CCFF"/>
              </a:solidFill>
              <a:ln w="9525" cap="flat" cmpd="sng" algn="ctr">
                <a:solidFill>
                  <a:srgbClr val="33CCCC"/>
                </a:solidFill>
                <a:prstDash val="solid"/>
                <a:round/>
                <a:headEnd type="none" w="med" len="med"/>
                <a:tailEnd type="triangle"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</p:spPr>
          </p:cxnSp>
        </p:grpSp>
        <p:sp>
          <p:nvSpPr>
            <p:cNvPr id="17" name="文本框 17">
              <a:extLst>
                <a:ext uri="{FF2B5EF4-FFF2-40B4-BE49-F238E27FC236}">
                  <a16:creationId xmlns:a16="http://schemas.microsoft.com/office/drawing/2014/main" id="{97E70AE1-C58B-443D-85F8-45437AFE9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988" y="3712732"/>
              <a:ext cx="1223953" cy="49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FFFF00"/>
                  </a:solidFill>
                </a:rPr>
                <a:t>hadron</a:t>
              </a:r>
              <a:endParaRPr lang="zh-CN" altLang="en-US" sz="1800">
                <a:solidFill>
                  <a:srgbClr val="FFFF00"/>
                </a:solidFill>
              </a:endParaRPr>
            </a:p>
          </p:txBody>
        </p:sp>
      </p:grpSp>
      <p:pic>
        <p:nvPicPr>
          <p:cNvPr id="23" name="图片 17">
            <a:extLst>
              <a:ext uri="{FF2B5EF4-FFF2-40B4-BE49-F238E27FC236}">
                <a16:creationId xmlns:a16="http://schemas.microsoft.com/office/drawing/2014/main" id="{1D98CBF9-00BF-4A37-ABDB-FBA18AED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44" y="3657687"/>
            <a:ext cx="307816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6">
            <a:extLst>
              <a:ext uri="{FF2B5EF4-FFF2-40B4-BE49-F238E27FC236}">
                <a16:creationId xmlns:a16="http://schemas.microsoft.com/office/drawing/2014/main" id="{EE154C3E-BC1D-4CD7-99CB-2C4E2D3C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206" y="6161175"/>
            <a:ext cx="1611313" cy="4000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>
                <a:cs typeface="Arial" panose="020B0604020202020204" pitchFamily="34" charset="0"/>
              </a:rPr>
              <a:t>Sci-W ECAL</a:t>
            </a:r>
            <a:endParaRPr lang="zh-CN" altLang="en-US" sz="2000">
              <a:cs typeface="Arial" panose="020B0604020202020204" pitchFamily="34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PFA Calorimeter</a:t>
            </a:r>
          </a:p>
        </p:txBody>
      </p:sp>
    </p:spTree>
    <p:extLst>
      <p:ext uri="{BB962C8B-B14F-4D97-AF65-F5344CB8AC3E}">
        <p14:creationId xmlns:p14="http://schemas.microsoft.com/office/powerpoint/2010/main" val="424831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zh-CN" altLang="zh-CN" sz="1400"/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2465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Sci-W ECAL</a:t>
            </a: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06DA8FBC-382E-4022-8F21-66F28535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41" y="4045194"/>
            <a:ext cx="3456717" cy="24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CDD8EDFC-503D-44DB-84E8-F2C6387D5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45" y="4045194"/>
            <a:ext cx="3262246" cy="24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02C5466-17BC-4776-B6EC-9E244A0D0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6" y="1004816"/>
            <a:ext cx="3819525" cy="2924709"/>
          </a:xfrm>
          <a:prstGeom prst="rect">
            <a:avLst/>
          </a:prstGeom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D063EE09-506B-42FE-947F-EC61E5BA8F73}"/>
              </a:ext>
            </a:extLst>
          </p:cNvPr>
          <p:cNvSpPr txBox="1"/>
          <p:nvPr/>
        </p:nvSpPr>
        <p:spPr>
          <a:xfrm>
            <a:off x="695400" y="1199939"/>
            <a:ext cx="4395404" cy="2231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Sci-W ECAL</a:t>
            </a:r>
          </a:p>
          <a:p>
            <a:pPr marL="800100" lvl="1" indent="-342900">
              <a:lnSpc>
                <a:spcPct val="13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altLang="zh-CN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32 layers</a:t>
            </a:r>
            <a:r>
              <a:rPr lang="zh-CN" altLang="en-US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，</a:t>
            </a:r>
            <a:r>
              <a:rPr lang="en-US" altLang="zh-CN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16</a:t>
            </a:r>
            <a:r>
              <a:rPr lang="zh-CN" altLang="en-US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super-</a:t>
            </a:r>
            <a:r>
              <a:rPr lang="en-US" altLang="zh-CN" sz="2000" dirty="0" err="1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layes</a:t>
            </a:r>
            <a:endParaRPr lang="en-US" altLang="zh-CN" sz="2000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Arial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altLang="zh-CN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210 channels of each layer</a:t>
            </a:r>
            <a:r>
              <a:rPr lang="zh-CN" altLang="en-US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，</a:t>
            </a:r>
            <a:r>
              <a:rPr lang="en-US" altLang="zh-CN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total channels:6720</a:t>
            </a:r>
          </a:p>
          <a:p>
            <a:pPr marL="800100" lvl="1" indent="-342900">
              <a:lnSpc>
                <a:spcPct val="130000"/>
              </a:lnSpc>
              <a:spcBef>
                <a:spcPts val="300"/>
              </a:spcBef>
              <a:buFont typeface="Arial"/>
              <a:buChar char="•"/>
              <a:defRPr/>
            </a:pPr>
            <a:r>
              <a:rPr lang="en-US" altLang="zh-CN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Sensitive area</a:t>
            </a:r>
            <a:r>
              <a:rPr lang="zh-CN" altLang="en-US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：</a:t>
            </a:r>
            <a:r>
              <a:rPr lang="en-US" altLang="zh-CN" sz="200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Arial" pitchFamily="34" charset="0"/>
              </a:rPr>
              <a:t>22cm×22cm</a:t>
            </a:r>
          </a:p>
        </p:txBody>
      </p:sp>
      <p:pic>
        <p:nvPicPr>
          <p:cNvPr id="30" name="图片 16">
            <a:extLst>
              <a:ext uri="{FF2B5EF4-FFF2-40B4-BE49-F238E27FC236}">
                <a16:creationId xmlns:a16="http://schemas.microsoft.com/office/drawing/2014/main" id="{9A0F1213-EA59-4648-917A-9F60279C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2" y="3888456"/>
            <a:ext cx="345787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8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zh-CN" sz="1400"/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1257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ECAL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1DC5D1B-C633-4DF9-BD7C-74B5A9E67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00" y="3621783"/>
            <a:ext cx="3554710" cy="27793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0A9E4C-0FFB-4810-BC77-4EC61083A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040787"/>
            <a:ext cx="3725044" cy="22161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17E90A-4EC5-430F-85A9-E24E625A5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3601080"/>
            <a:ext cx="3618259" cy="26869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7DA1B1-33FF-4AF2-A19D-C85F5F7AABC1}"/>
              </a:ext>
            </a:extLst>
          </p:cNvPr>
          <p:cNvSpPr txBox="1"/>
          <p:nvPr/>
        </p:nvSpPr>
        <p:spPr>
          <a:xfrm>
            <a:off x="9256931" y="46220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BMR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0A565D1-3A32-4371-BEE2-F5651BE7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41" y="1412776"/>
            <a:ext cx="5604159" cy="115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CN" altLang="en-US" sz="2800" dirty="0"/>
              <a:t>能量分辨率</a:t>
            </a:r>
            <a:r>
              <a:rPr lang="en-US" altLang="zh-CN" sz="2800" dirty="0"/>
              <a:t>16%@1GeV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zh-CN" sz="2800" dirty="0"/>
              <a:t>BMR</a:t>
            </a:r>
            <a:r>
              <a:rPr lang="zh-CN" altLang="en-US" sz="2800" dirty="0"/>
              <a:t>：</a:t>
            </a:r>
            <a:r>
              <a:rPr lang="en-US" altLang="zh-CN" sz="2800" dirty="0"/>
              <a:t>1.97% </a:t>
            </a:r>
            <a:r>
              <a:rPr lang="zh-CN" altLang="en-US" sz="2800" dirty="0"/>
              <a:t>（</a:t>
            </a:r>
            <a:r>
              <a:rPr lang="en-US" altLang="zh-CN" sz="2800" dirty="0"/>
              <a:t>H-&gt;</a:t>
            </a:r>
            <a:r>
              <a:rPr lang="en-US" altLang="zh-CN" sz="2800" dirty="0" err="1"/>
              <a:t>γγ</a:t>
            </a:r>
            <a:r>
              <a:rPr lang="zh-CN" altLang="en-US" sz="2800" dirty="0"/>
              <a:t>）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5276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zh-CN" altLang="zh-CN" sz="1400"/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1553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AHCAL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943378-AE15-4AEB-A304-F9754C749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512" y="3907368"/>
            <a:ext cx="3759031" cy="2277810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22FCF4B-853A-490B-92E0-FC1B5C91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6" y="3907368"/>
            <a:ext cx="3417555" cy="227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322E57B-716D-4963-8FF6-B40FDCD81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12" y="1054191"/>
            <a:ext cx="3845655" cy="2641949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4A6E36E5-A8B5-4674-96EE-02CE3F57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47" y="3912601"/>
            <a:ext cx="3068639" cy="227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40EFBE1-2B76-43AD-8D8C-1B772EAD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33" y="1132290"/>
            <a:ext cx="5604159" cy="189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zh-CN" sz="2000" dirty="0"/>
              <a:t>The AHCAL was assembled this summer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zh-CN" sz="2000" dirty="0"/>
              <a:t>40 sensitive layers, and sensitive area is ~ 72 cm x 72 cm</a:t>
            </a:r>
          </a:p>
          <a:p>
            <a:pPr lvl="2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zh-CN" sz="1600" dirty="0"/>
              <a:t>Each layer has 324 sensitive cells</a:t>
            </a:r>
          </a:p>
          <a:p>
            <a:pPr lvl="2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zh-CN" sz="1600" dirty="0"/>
              <a:t>Total number is 12960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75715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zh-CN" altLang="zh-CN" sz="1400"/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1553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AHCAL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9B295F-F0BE-476C-AEA1-61BA5BE13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8" y="3903339"/>
            <a:ext cx="3502988" cy="25189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1B0F749-AF5B-4D17-911C-025B78D46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782" y="3929543"/>
            <a:ext cx="3335682" cy="24268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A09C3D-F6AD-458F-A411-DF9B8B5ED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358" y="3824362"/>
            <a:ext cx="3335683" cy="23072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77E9B7-2EB1-4481-A7C6-09E2C64B1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833" y="1227001"/>
            <a:ext cx="3629025" cy="235128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4597F1D-B249-4ADF-825E-14C5F73FA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1" y="1404913"/>
            <a:ext cx="4968552" cy="171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CN" altLang="en-US" sz="2800" dirty="0"/>
              <a:t>能量线性优于</a:t>
            </a:r>
            <a:r>
              <a:rPr lang="en-US" altLang="zh-CN" sz="2800" dirty="0"/>
              <a:t>1%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zh-CN" altLang="en-US" sz="2800" dirty="0"/>
              <a:t>能量分辨率</a:t>
            </a:r>
            <a:r>
              <a:rPr lang="en-US" altLang="zh-CN" sz="2800" dirty="0"/>
              <a:t>~48%@1 GeV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zh-CN" sz="2800" dirty="0"/>
              <a:t>BMR ~3.7% </a:t>
            </a:r>
            <a:r>
              <a:rPr lang="zh-CN" altLang="en-US" sz="2800" dirty="0"/>
              <a:t>（</a:t>
            </a:r>
            <a:r>
              <a:rPr lang="en-US" altLang="zh-CN" sz="2800" dirty="0"/>
              <a:t>H-&gt;gg</a:t>
            </a:r>
            <a:r>
              <a:rPr lang="zh-CN" altLang="en-US" sz="2800" dirty="0"/>
              <a:t>）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98152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zh-CN" altLang="zh-CN" sz="1400"/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511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ECAL &amp; AHCAL Beam Test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84F47A-24A3-460A-B07F-C6CF250A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052736"/>
            <a:ext cx="6768604" cy="51232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9385C5D-ACE6-48DB-947C-62D2F39FFC2B}"/>
              </a:ext>
            </a:extLst>
          </p:cNvPr>
          <p:cNvSpPr txBox="1"/>
          <p:nvPr/>
        </p:nvSpPr>
        <p:spPr>
          <a:xfrm>
            <a:off x="5951984" y="336736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ECAL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6EFEBC-EA68-4420-8D39-7E5356F870E6}"/>
              </a:ext>
            </a:extLst>
          </p:cNvPr>
          <p:cNvSpPr txBox="1"/>
          <p:nvPr/>
        </p:nvSpPr>
        <p:spPr>
          <a:xfrm>
            <a:off x="4511824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AHCAL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1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图片1">
            <a:extLst>
              <a:ext uri="{FF2B5EF4-FFF2-40B4-BE49-F238E27FC236}">
                <a16:creationId xmlns:a16="http://schemas.microsoft.com/office/drawing/2014/main" id="{34B6B3DE-700A-B060-59E1-E8EEA4FE2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9"/>
            <a:ext cx="12192000" cy="822325"/>
          </a:xfrm>
        </p:spPr>
      </p:pic>
      <p:sp>
        <p:nvSpPr>
          <p:cNvPr id="18433" name="日期占位符 3">
            <a:extLst>
              <a:ext uri="{FF2B5EF4-FFF2-40B4-BE49-F238E27FC236}">
                <a16:creationId xmlns:a16="http://schemas.microsoft.com/office/drawing/2014/main" id="{364D7D70-F399-B926-7F95-E810A45E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FB56A-C712-D143-AC90-80A4420999DB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2024/3/21</a:t>
            </a:fld>
            <a:endParaRPr lang="zh-CN" altLang="zh-CN" sz="1400"/>
          </a:p>
        </p:txBody>
      </p:sp>
      <p:sp>
        <p:nvSpPr>
          <p:cNvPr id="18434" name="灯片编号占位符 5">
            <a:extLst>
              <a:ext uri="{FF2B5EF4-FFF2-40B4-BE49-F238E27FC236}">
                <a16:creationId xmlns:a16="http://schemas.microsoft.com/office/drawing/2014/main" id="{9859860F-7B3F-1288-B538-E3D3FB53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C0B86-955D-554F-A176-A8D2A544273A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zh-CN" altLang="zh-CN" sz="1400"/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FAE78AA-4FE4-4F96-9184-249C8D5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77788"/>
            <a:ext cx="511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bg1"/>
                </a:solidFill>
                <a:ea typeface="黑体" panose="02010609060101010101" pitchFamily="49" charset="-122"/>
              </a:rPr>
              <a:t>ECAL &amp; AHCAL Beam Test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22718DA-1CF7-4723-AFF3-D8E27207FD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0" y="3078056"/>
            <a:ext cx="3507571" cy="29994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BE57865-AE1E-4F2E-91B7-924158961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651" y="3084356"/>
            <a:ext cx="4633897" cy="3166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A7A3AE-0E1B-4F94-8BB4-0F5EB89AD623}"/>
                  </a:ext>
                </a:extLst>
              </p:cNvPr>
              <p:cNvSpPr txBox="1"/>
              <p:nvPr/>
            </p:nvSpPr>
            <p:spPr>
              <a:xfrm>
                <a:off x="345406" y="1135856"/>
                <a:ext cx="5234706" cy="1200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+mn-lt"/>
                  </a:rPr>
                  <a:t>Energy linearity better than 2% </a:t>
                </a:r>
              </a:p>
              <a:p>
                <a:pPr marL="342900" indent="-342900">
                  <a:lnSpc>
                    <a:spcPct val="12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+mn-lt"/>
                  </a:rPr>
                  <a:t>Energy resolution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57.6%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2.3%</m:t>
                    </m:r>
                  </m:oMath>
                </a14:m>
                <a:endParaRPr lang="en-US" altLang="zh-CN" sz="24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A7A3AE-0E1B-4F94-8BB4-0F5EB89AD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6" y="1135856"/>
                <a:ext cx="5234706" cy="1200585"/>
              </a:xfrm>
              <a:prstGeom prst="rect">
                <a:avLst/>
              </a:prstGeom>
              <a:blipFill>
                <a:blip r:embed="rId5"/>
                <a:stretch>
                  <a:fillRect l="-1632" t="-508" b="-2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368E46B-7074-42CA-9F32-8F028235BEBA}"/>
              </a:ext>
            </a:extLst>
          </p:cNvPr>
          <p:cNvSpPr txBox="1"/>
          <p:nvPr/>
        </p:nvSpPr>
        <p:spPr>
          <a:xfrm>
            <a:off x="695400" y="2465397"/>
            <a:ext cx="2041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+mn-lt"/>
              </a:rPr>
              <a:t>10 – 80 GeV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987626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157305052</TotalTime>
  <Pages>0</Pages>
  <Words>1071</Words>
  <Characters>0</Characters>
  <Application>Microsoft Office PowerPoint</Application>
  <DocSecurity>0</DocSecurity>
  <PresentationFormat>宽屏</PresentationFormat>
  <Lines>0</Lines>
  <Paragraphs>256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zhangYunlong</cp:lastModifiedBy>
  <cp:revision>1611</cp:revision>
  <cp:lastPrinted>2019-03-12T05:36:45Z</cp:lastPrinted>
  <dcterms:created xsi:type="dcterms:W3CDTF">2012-01-24T14:22:37Z</dcterms:created>
  <dcterms:modified xsi:type="dcterms:W3CDTF">2024-03-22T03:55:32Z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