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5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0BFB-8FB8-43CB-8554-2A7297F536E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工作进展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25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夏商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55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轭铁部分尺寸进行了修改，目前正在做磁场计算；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r="4950"/>
          <a:stretch/>
        </p:blipFill>
        <p:spPr>
          <a:xfrm>
            <a:off x="617081" y="1411410"/>
            <a:ext cx="5278401" cy="44559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1729"/>
          <a:stretch/>
        </p:blipFill>
        <p:spPr>
          <a:xfrm>
            <a:off x="6520834" y="1750568"/>
            <a:ext cx="4589929" cy="37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7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桶部轭铁初步模拟计算；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54305" b="11488"/>
          <a:stretch/>
        </p:blipFill>
        <p:spPr>
          <a:xfrm>
            <a:off x="1386336" y="594515"/>
            <a:ext cx="4589928" cy="33939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51386" b="11842"/>
          <a:stretch/>
        </p:blipFill>
        <p:spPr>
          <a:xfrm>
            <a:off x="6096000" y="658126"/>
            <a:ext cx="4801823" cy="3330315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9D83CCB-9A17-34B2-F0DB-9216B141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37499"/>
              </p:ext>
            </p:extLst>
          </p:nvPr>
        </p:nvGraphicFramePr>
        <p:xfrm>
          <a:off x="2032000" y="414667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017720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083754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635752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3091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支撑面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支撑面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支撑面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09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无立柱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4.7186mm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1.7923mm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0.56325mm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71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有立柱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1.8436mm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1.5003mm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0.56327mm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12890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6BC321F0-BA18-BF36-0B02-319ACD808E46}"/>
              </a:ext>
            </a:extLst>
          </p:cNvPr>
          <p:cNvSpPr txBox="1"/>
          <p:nvPr/>
        </p:nvSpPr>
        <p:spPr>
          <a:xfrm>
            <a:off x="2385978" y="5553543"/>
            <a:ext cx="742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结论：底部固定约束面越多，变形量越小；立柱在只固定约束底部一个面时效果较为明显，支撑面越多，立柱起的作用越小。</a:t>
            </a:r>
          </a:p>
        </p:txBody>
      </p:sp>
    </p:spTree>
    <p:extLst>
      <p:ext uri="{BB962C8B-B14F-4D97-AF65-F5344CB8AC3E}">
        <p14:creationId xmlns:p14="http://schemas.microsoft.com/office/powerpoint/2010/main" val="283878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3.HCAL</a:t>
            </a:r>
            <a:r>
              <a:rPr lang="zh-CN" altLang="en-US" dirty="0"/>
              <a:t>连接轭铁初步模拟；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8" b="16910"/>
          <a:stretch/>
        </p:blipFill>
        <p:spPr>
          <a:xfrm>
            <a:off x="1057834" y="626321"/>
            <a:ext cx="4709459" cy="32647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5" b="16770"/>
          <a:stretch/>
        </p:blipFill>
        <p:spPr>
          <a:xfrm>
            <a:off x="6132447" y="626321"/>
            <a:ext cx="4713134" cy="326471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FC290C9-31E7-A638-F9B5-383556D04C6E}"/>
              </a:ext>
            </a:extLst>
          </p:cNvPr>
          <p:cNvSpPr txBox="1"/>
          <p:nvPr/>
        </p:nvSpPr>
        <p:spPr>
          <a:xfrm>
            <a:off x="4506686" y="453467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外十六点内八点连接计算</a:t>
            </a:r>
          </a:p>
        </p:txBody>
      </p:sp>
    </p:spTree>
    <p:extLst>
      <p:ext uri="{BB962C8B-B14F-4D97-AF65-F5344CB8AC3E}">
        <p14:creationId xmlns:p14="http://schemas.microsoft.com/office/powerpoint/2010/main" val="338085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3.HCAL</a:t>
            </a:r>
            <a:r>
              <a:rPr lang="zh-CN" altLang="en-US" dirty="0"/>
              <a:t>连接轭铁初步模拟；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54" b="13760"/>
          <a:stretch/>
        </p:blipFill>
        <p:spPr>
          <a:xfrm>
            <a:off x="1069789" y="626321"/>
            <a:ext cx="4661647" cy="33067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7" b="15958"/>
          <a:stretch/>
        </p:blipFill>
        <p:spPr>
          <a:xfrm>
            <a:off x="6024871" y="626321"/>
            <a:ext cx="4529576" cy="322252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0D1AE93-D3DA-1F96-5B4C-E233184E3149}"/>
              </a:ext>
            </a:extLst>
          </p:cNvPr>
          <p:cNvSpPr txBox="1"/>
          <p:nvPr/>
        </p:nvSpPr>
        <p:spPr>
          <a:xfrm>
            <a:off x="4506686" y="453467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外圆盘内八点连接计算</a:t>
            </a:r>
          </a:p>
        </p:txBody>
      </p:sp>
    </p:spTree>
    <p:extLst>
      <p:ext uri="{BB962C8B-B14F-4D97-AF65-F5344CB8AC3E}">
        <p14:creationId xmlns:p14="http://schemas.microsoft.com/office/powerpoint/2010/main" val="208085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3.HCAL</a:t>
            </a:r>
            <a:r>
              <a:rPr lang="zh-CN" altLang="en-US" dirty="0"/>
              <a:t>连接轭铁初步模拟；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4" b="17846"/>
          <a:stretch/>
        </p:blipFill>
        <p:spPr>
          <a:xfrm>
            <a:off x="904725" y="626320"/>
            <a:ext cx="4647081" cy="335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2" b="17394"/>
          <a:stretch/>
        </p:blipFill>
        <p:spPr>
          <a:xfrm>
            <a:off x="5989013" y="626320"/>
            <a:ext cx="4633694" cy="335998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44347AC-1A37-4D6D-AE27-9E6AAB1F83B3}"/>
              </a:ext>
            </a:extLst>
          </p:cNvPr>
          <p:cNvSpPr txBox="1"/>
          <p:nvPr/>
        </p:nvSpPr>
        <p:spPr>
          <a:xfrm>
            <a:off x="4506686" y="453467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外圆盘内圆盘连接计算</a:t>
            </a:r>
          </a:p>
        </p:txBody>
      </p:sp>
    </p:spTree>
    <p:extLst>
      <p:ext uri="{BB962C8B-B14F-4D97-AF65-F5344CB8AC3E}">
        <p14:creationId xmlns:p14="http://schemas.microsoft.com/office/powerpoint/2010/main" val="175396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3.HCAL</a:t>
            </a:r>
            <a:r>
              <a:rPr lang="zh-CN" altLang="en-US" dirty="0"/>
              <a:t>连接轭铁初步模拟；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5" b="15958"/>
          <a:stretch/>
        </p:blipFill>
        <p:spPr>
          <a:xfrm>
            <a:off x="890494" y="626321"/>
            <a:ext cx="4464424" cy="32225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24" b="15990"/>
          <a:stretch/>
        </p:blipFill>
        <p:spPr>
          <a:xfrm>
            <a:off x="5952565" y="626321"/>
            <a:ext cx="4493717" cy="32212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18BC6E-AB71-5B12-12DD-D28E97E57A04}"/>
              </a:ext>
            </a:extLst>
          </p:cNvPr>
          <p:cNvSpPr txBox="1"/>
          <p:nvPr/>
        </p:nvSpPr>
        <p:spPr>
          <a:xfrm>
            <a:off x="4506686" y="453467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外圆盘内不均匀厚度圆盘连接计算</a:t>
            </a:r>
          </a:p>
        </p:txBody>
      </p:sp>
    </p:spTree>
    <p:extLst>
      <p:ext uri="{BB962C8B-B14F-4D97-AF65-F5344CB8AC3E}">
        <p14:creationId xmlns:p14="http://schemas.microsoft.com/office/powerpoint/2010/main" val="5671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160</Words>
  <Application>Microsoft Office PowerPoint</Application>
  <PresentationFormat>宽屏</PresentationFormat>
  <Paragraphs>25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主题</vt:lpstr>
      <vt:lpstr>工作进展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轭铁加工制造调研</dc:title>
  <dc:creator>Administrator</dc:creator>
  <cp:lastModifiedBy>Luke 夏</cp:lastModifiedBy>
  <cp:revision>26</cp:revision>
  <dcterms:created xsi:type="dcterms:W3CDTF">2024-03-10T13:48:32Z</dcterms:created>
  <dcterms:modified xsi:type="dcterms:W3CDTF">2024-03-25T01:46:10Z</dcterms:modified>
</cp:coreProperties>
</file>