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0" r:id="rId4"/>
    <p:sldId id="261" r:id="rId5"/>
    <p:sldId id="259" r:id="rId6"/>
    <p:sldId id="258" r:id="rId7"/>
    <p:sldId id="263" r:id="rId8"/>
    <p:sldId id="262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10" d="100"/>
          <a:sy n="110" d="100"/>
        </p:scale>
        <p:origin x="63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景晔 徐" userId="57069095a87645ca" providerId="LiveId" clId="{612B98C4-372A-453B-89C3-AEB2F136D401}"/>
    <pc:docChg chg="undo custSel addSld modSld sldOrd">
      <pc:chgData name="景晔 徐" userId="57069095a87645ca" providerId="LiveId" clId="{612B98C4-372A-453B-89C3-AEB2F136D401}" dt="2024-03-18T10:02:37.859" v="629" actId="113"/>
      <pc:docMkLst>
        <pc:docMk/>
      </pc:docMkLst>
      <pc:sldChg chg="modSp mod">
        <pc:chgData name="景晔 徐" userId="57069095a87645ca" providerId="LiveId" clId="{612B98C4-372A-453B-89C3-AEB2F136D401}" dt="2024-03-18T09:49:07.516" v="373" actId="20577"/>
        <pc:sldMkLst>
          <pc:docMk/>
          <pc:sldMk cId="825103082" sldId="257"/>
        </pc:sldMkLst>
        <pc:spChg chg="mod">
          <ac:chgData name="景晔 徐" userId="57069095a87645ca" providerId="LiveId" clId="{612B98C4-372A-453B-89C3-AEB2F136D401}" dt="2024-03-18T09:49:07.516" v="373" actId="20577"/>
          <ac:spMkLst>
            <pc:docMk/>
            <pc:sldMk cId="825103082" sldId="257"/>
            <ac:spMk id="3" creationId="{88FEC55A-5362-4191-A434-7809D29FADEB}"/>
          </ac:spMkLst>
        </pc:spChg>
      </pc:sldChg>
      <pc:sldChg chg="addSp delSp modSp new mod">
        <pc:chgData name="景晔 徐" userId="57069095a87645ca" providerId="LiveId" clId="{612B98C4-372A-453B-89C3-AEB2F136D401}" dt="2024-03-18T09:10:16.430" v="319" actId="1076"/>
        <pc:sldMkLst>
          <pc:docMk/>
          <pc:sldMk cId="1268976489" sldId="258"/>
        </pc:sldMkLst>
        <pc:spChg chg="mod">
          <ac:chgData name="景晔 徐" userId="57069095a87645ca" providerId="LiveId" clId="{612B98C4-372A-453B-89C3-AEB2F136D401}" dt="2024-03-18T08:19:58.213" v="31" actId="20577"/>
          <ac:spMkLst>
            <pc:docMk/>
            <pc:sldMk cId="1268976489" sldId="258"/>
            <ac:spMk id="2" creationId="{F6CED4CB-ED59-446E-8D3F-9263FD8103BC}"/>
          </ac:spMkLst>
        </pc:spChg>
        <pc:spChg chg="del">
          <ac:chgData name="景晔 徐" userId="57069095a87645ca" providerId="LiveId" clId="{612B98C4-372A-453B-89C3-AEB2F136D401}" dt="2024-03-18T08:21:15.450" v="32"/>
          <ac:spMkLst>
            <pc:docMk/>
            <pc:sldMk cId="1268976489" sldId="258"/>
            <ac:spMk id="3" creationId="{8F3E8C56-F413-44E5-ABC2-B421D78217F4}"/>
          </ac:spMkLst>
        </pc:spChg>
        <pc:spChg chg="add mod">
          <ac:chgData name="景晔 徐" userId="57069095a87645ca" providerId="LiveId" clId="{612B98C4-372A-453B-89C3-AEB2F136D401}" dt="2024-03-18T09:10:14.042" v="318" actId="1076"/>
          <ac:spMkLst>
            <pc:docMk/>
            <pc:sldMk cId="1268976489" sldId="258"/>
            <ac:spMk id="10" creationId="{C3BF60C3-305E-4E15-8903-87864A2F60AF}"/>
          </ac:spMkLst>
        </pc:spChg>
        <pc:picChg chg="add mod">
          <ac:chgData name="景晔 徐" userId="57069095a87645ca" providerId="LiveId" clId="{612B98C4-372A-453B-89C3-AEB2F136D401}" dt="2024-03-18T08:32:38.188" v="75" actId="1076"/>
          <ac:picMkLst>
            <pc:docMk/>
            <pc:sldMk cId="1268976489" sldId="258"/>
            <ac:picMk id="5" creationId="{A2D709E0-BA90-4C27-86F1-4FD39DFEDC5D}"/>
          </ac:picMkLst>
        </pc:picChg>
        <pc:picChg chg="add mod">
          <ac:chgData name="景晔 徐" userId="57069095a87645ca" providerId="LiveId" clId="{612B98C4-372A-453B-89C3-AEB2F136D401}" dt="2024-03-18T08:32:37.169" v="74" actId="1076"/>
          <ac:picMkLst>
            <pc:docMk/>
            <pc:sldMk cId="1268976489" sldId="258"/>
            <ac:picMk id="7" creationId="{2AFE9311-2485-4870-9507-59C1266C3E16}"/>
          </ac:picMkLst>
        </pc:picChg>
        <pc:picChg chg="add mod">
          <ac:chgData name="景晔 徐" userId="57069095a87645ca" providerId="LiveId" clId="{612B98C4-372A-453B-89C3-AEB2F136D401}" dt="2024-03-18T09:10:11.528" v="317" actId="1076"/>
          <ac:picMkLst>
            <pc:docMk/>
            <pc:sldMk cId="1268976489" sldId="258"/>
            <ac:picMk id="9" creationId="{4AB376ED-A371-4051-B082-5271E5675B66}"/>
          </ac:picMkLst>
        </pc:picChg>
        <pc:picChg chg="add mod">
          <ac:chgData name="景晔 徐" userId="57069095a87645ca" providerId="LiveId" clId="{612B98C4-372A-453B-89C3-AEB2F136D401}" dt="2024-03-18T09:10:16.430" v="319" actId="1076"/>
          <ac:picMkLst>
            <pc:docMk/>
            <pc:sldMk cId="1268976489" sldId="258"/>
            <ac:picMk id="12" creationId="{3BFF179A-50C2-4571-80A6-12675238FB23}"/>
          </ac:picMkLst>
        </pc:picChg>
      </pc:sldChg>
      <pc:sldChg chg="addSp delSp modSp new mod ord">
        <pc:chgData name="景晔 徐" userId="57069095a87645ca" providerId="LiveId" clId="{612B98C4-372A-453B-89C3-AEB2F136D401}" dt="2024-03-18T09:10:36.794" v="321"/>
        <pc:sldMkLst>
          <pc:docMk/>
          <pc:sldMk cId="600574528" sldId="259"/>
        </pc:sldMkLst>
        <pc:spChg chg="mod">
          <ac:chgData name="景晔 徐" userId="57069095a87645ca" providerId="LiveId" clId="{612B98C4-372A-453B-89C3-AEB2F136D401}" dt="2024-03-18T08:22:06.913" v="56" actId="20577"/>
          <ac:spMkLst>
            <pc:docMk/>
            <pc:sldMk cId="600574528" sldId="259"/>
            <ac:spMk id="2" creationId="{D32AF3C3-1303-4A03-BA96-4F5066269A0A}"/>
          </ac:spMkLst>
        </pc:spChg>
        <pc:spChg chg="del">
          <ac:chgData name="景晔 徐" userId="57069095a87645ca" providerId="LiveId" clId="{612B98C4-372A-453B-89C3-AEB2F136D401}" dt="2024-03-18T08:22:29.015" v="57"/>
          <ac:spMkLst>
            <pc:docMk/>
            <pc:sldMk cId="600574528" sldId="259"/>
            <ac:spMk id="3" creationId="{25A77B8E-310F-4147-A113-0A83897CE793}"/>
          </ac:spMkLst>
        </pc:spChg>
        <pc:spChg chg="add mod">
          <ac:chgData name="景晔 徐" userId="57069095a87645ca" providerId="LiveId" clId="{612B98C4-372A-453B-89C3-AEB2F136D401}" dt="2024-03-18T08:45:58.165" v="252" actId="1076"/>
          <ac:spMkLst>
            <pc:docMk/>
            <pc:sldMk cId="600574528" sldId="259"/>
            <ac:spMk id="10" creationId="{2984B7E2-32DE-4C59-BAC2-70DE42102235}"/>
          </ac:spMkLst>
        </pc:spChg>
        <pc:picChg chg="add mod">
          <ac:chgData name="景晔 徐" userId="57069095a87645ca" providerId="LiveId" clId="{612B98C4-372A-453B-89C3-AEB2F136D401}" dt="2024-03-18T08:22:31.177" v="59" actId="1076"/>
          <ac:picMkLst>
            <pc:docMk/>
            <pc:sldMk cId="600574528" sldId="259"/>
            <ac:picMk id="5" creationId="{1570D11A-F23A-4F31-BE0E-13FFC2ED26CE}"/>
          </ac:picMkLst>
        </pc:picChg>
        <pc:picChg chg="add del mod">
          <ac:chgData name="景晔 徐" userId="57069095a87645ca" providerId="LiveId" clId="{612B98C4-372A-453B-89C3-AEB2F136D401}" dt="2024-03-18T08:23:12.198" v="61" actId="478"/>
          <ac:picMkLst>
            <pc:docMk/>
            <pc:sldMk cId="600574528" sldId="259"/>
            <ac:picMk id="7" creationId="{4C173FE5-DFD3-430B-8EC3-A7DA975247DC}"/>
          </ac:picMkLst>
        </pc:picChg>
        <pc:picChg chg="add mod modCrop">
          <ac:chgData name="景晔 徐" userId="57069095a87645ca" providerId="LiveId" clId="{612B98C4-372A-453B-89C3-AEB2F136D401}" dt="2024-03-18T08:23:32.282" v="64" actId="1076"/>
          <ac:picMkLst>
            <pc:docMk/>
            <pc:sldMk cId="600574528" sldId="259"/>
            <ac:picMk id="9" creationId="{71467718-0B09-46B4-919D-1FAC25A10082}"/>
          </ac:picMkLst>
        </pc:picChg>
      </pc:sldChg>
      <pc:sldChg chg="addSp delSp modSp new mod ord">
        <pc:chgData name="景晔 徐" userId="57069095a87645ca" providerId="LiveId" clId="{612B98C4-372A-453B-89C3-AEB2F136D401}" dt="2024-03-18T08:53:08.527" v="304"/>
        <pc:sldMkLst>
          <pc:docMk/>
          <pc:sldMk cId="4047384988" sldId="260"/>
        </pc:sldMkLst>
        <pc:spChg chg="mod">
          <ac:chgData name="景晔 徐" userId="57069095a87645ca" providerId="LiveId" clId="{612B98C4-372A-453B-89C3-AEB2F136D401}" dt="2024-03-18T08:47:37.674" v="261" actId="20577"/>
          <ac:spMkLst>
            <pc:docMk/>
            <pc:sldMk cId="4047384988" sldId="260"/>
            <ac:spMk id="2" creationId="{455B5C8C-BFB6-4DB9-8C30-EDBE37903DE8}"/>
          </ac:spMkLst>
        </pc:spChg>
        <pc:spChg chg="del">
          <ac:chgData name="景晔 徐" userId="57069095a87645ca" providerId="LiveId" clId="{612B98C4-372A-453B-89C3-AEB2F136D401}" dt="2024-03-18T08:47:40.426" v="262"/>
          <ac:spMkLst>
            <pc:docMk/>
            <pc:sldMk cId="4047384988" sldId="260"/>
            <ac:spMk id="3" creationId="{8F4D32B6-385E-47DB-9359-5EE087921EB9}"/>
          </ac:spMkLst>
        </pc:spChg>
        <pc:spChg chg="add mod">
          <ac:chgData name="景晔 徐" userId="57069095a87645ca" providerId="LiveId" clId="{612B98C4-372A-453B-89C3-AEB2F136D401}" dt="2024-03-18T08:49:33.839" v="297" actId="1076"/>
          <ac:spMkLst>
            <pc:docMk/>
            <pc:sldMk cId="4047384988" sldId="260"/>
            <ac:spMk id="8" creationId="{AF3C82F4-87C9-40F6-891D-EA2C547334C6}"/>
          </ac:spMkLst>
        </pc:spChg>
        <pc:spChg chg="add mod">
          <ac:chgData name="景晔 徐" userId="57069095a87645ca" providerId="LiveId" clId="{612B98C4-372A-453B-89C3-AEB2F136D401}" dt="2024-03-18T08:50:32.031" v="302" actId="20577"/>
          <ac:spMkLst>
            <pc:docMk/>
            <pc:sldMk cId="4047384988" sldId="260"/>
            <ac:spMk id="9" creationId="{D14E6CA4-46BE-4541-9E19-D28A78307402}"/>
          </ac:spMkLst>
        </pc:spChg>
        <pc:picChg chg="add mod">
          <ac:chgData name="景晔 徐" userId="57069095a87645ca" providerId="LiveId" clId="{612B98C4-372A-453B-89C3-AEB2F136D401}" dt="2024-03-18T08:47:44.707" v="266" actId="14100"/>
          <ac:picMkLst>
            <pc:docMk/>
            <pc:sldMk cId="4047384988" sldId="260"/>
            <ac:picMk id="5" creationId="{48CE651A-3D34-4DF8-BADA-6297803420CE}"/>
          </ac:picMkLst>
        </pc:picChg>
        <pc:picChg chg="add mod">
          <ac:chgData name="景晔 徐" userId="57069095a87645ca" providerId="LiveId" clId="{612B98C4-372A-453B-89C3-AEB2F136D401}" dt="2024-03-18T08:47:52.260" v="269" actId="1076"/>
          <ac:picMkLst>
            <pc:docMk/>
            <pc:sldMk cId="4047384988" sldId="260"/>
            <ac:picMk id="7" creationId="{DF3544ED-4C81-4FC6-A0B9-B746214C5409}"/>
          </ac:picMkLst>
        </pc:picChg>
      </pc:sldChg>
      <pc:sldChg chg="addSp modSp add mod ord">
        <pc:chgData name="景晔 徐" userId="57069095a87645ca" providerId="LiveId" clId="{612B98C4-372A-453B-89C3-AEB2F136D401}" dt="2024-03-18T09:22:57.914" v="365"/>
        <pc:sldMkLst>
          <pc:docMk/>
          <pc:sldMk cId="2680795492" sldId="261"/>
        </pc:sldMkLst>
        <pc:spChg chg="mod">
          <ac:chgData name="景晔 徐" userId="57069095a87645ca" providerId="LiveId" clId="{612B98C4-372A-453B-89C3-AEB2F136D401}" dt="2024-03-18T09:22:57.914" v="365"/>
          <ac:spMkLst>
            <pc:docMk/>
            <pc:sldMk cId="2680795492" sldId="261"/>
            <ac:spMk id="3" creationId="{88FEC55A-5362-4191-A434-7809D29FADEB}"/>
          </ac:spMkLst>
        </pc:spChg>
        <pc:picChg chg="add mod">
          <ac:chgData name="景晔 徐" userId="57069095a87645ca" providerId="LiveId" clId="{612B98C4-372A-453B-89C3-AEB2F136D401}" dt="2024-03-18T08:55:24.435" v="310" actId="1076"/>
          <ac:picMkLst>
            <pc:docMk/>
            <pc:sldMk cId="2680795492" sldId="261"/>
            <ac:picMk id="5" creationId="{E61B73A0-62DA-41CB-8BFB-6704840F064C}"/>
          </ac:picMkLst>
        </pc:picChg>
      </pc:sldChg>
      <pc:sldChg chg="modSp add mod ord">
        <pc:chgData name="景晔 徐" userId="57069095a87645ca" providerId="LiveId" clId="{612B98C4-372A-453B-89C3-AEB2F136D401}" dt="2024-03-18T10:02:37.859" v="629" actId="113"/>
        <pc:sldMkLst>
          <pc:docMk/>
          <pc:sldMk cId="3960201041" sldId="262"/>
        </pc:sldMkLst>
        <pc:spChg chg="mod">
          <ac:chgData name="景晔 徐" userId="57069095a87645ca" providerId="LiveId" clId="{612B98C4-372A-453B-89C3-AEB2F136D401}" dt="2024-03-18T10:02:37.859" v="629" actId="113"/>
          <ac:spMkLst>
            <pc:docMk/>
            <pc:sldMk cId="3960201041" sldId="262"/>
            <ac:spMk id="3" creationId="{88FEC55A-5362-4191-A434-7809D29FADEB}"/>
          </ac:spMkLst>
        </pc:spChg>
      </pc:sldChg>
      <pc:sldChg chg="addSp delSp modSp new mod modClrScheme chgLayout">
        <pc:chgData name="景晔 徐" userId="57069095a87645ca" providerId="LiveId" clId="{612B98C4-372A-453B-89C3-AEB2F136D401}" dt="2024-03-18T09:58:40.230" v="544" actId="20577"/>
        <pc:sldMkLst>
          <pc:docMk/>
          <pc:sldMk cId="905335695" sldId="263"/>
        </pc:sldMkLst>
        <pc:spChg chg="del">
          <ac:chgData name="景晔 徐" userId="57069095a87645ca" providerId="LiveId" clId="{612B98C4-372A-453B-89C3-AEB2F136D401}" dt="2024-03-18T09:49:21.223" v="375" actId="700"/>
          <ac:spMkLst>
            <pc:docMk/>
            <pc:sldMk cId="905335695" sldId="263"/>
            <ac:spMk id="2" creationId="{937F0F52-0BC3-4DAF-BA8E-7AE130D4EAA0}"/>
          </ac:spMkLst>
        </pc:spChg>
        <pc:spChg chg="del">
          <ac:chgData name="景晔 徐" userId="57069095a87645ca" providerId="LiveId" clId="{612B98C4-372A-453B-89C3-AEB2F136D401}" dt="2024-03-18T09:49:21.223" v="375" actId="700"/>
          <ac:spMkLst>
            <pc:docMk/>
            <pc:sldMk cId="905335695" sldId="263"/>
            <ac:spMk id="3" creationId="{74214A3E-7288-432C-B00D-4D7AE40A8DA7}"/>
          </ac:spMkLst>
        </pc:spChg>
        <pc:spChg chg="add mod">
          <ac:chgData name="景晔 徐" userId="57069095a87645ca" providerId="LiveId" clId="{612B98C4-372A-453B-89C3-AEB2F136D401}" dt="2024-03-18T09:58:40.230" v="544" actId="20577"/>
          <ac:spMkLst>
            <pc:docMk/>
            <pc:sldMk cId="905335695" sldId="263"/>
            <ac:spMk id="6" creationId="{A0CC3415-383E-4224-A637-698848194D94}"/>
          </ac:spMkLst>
        </pc:spChg>
        <pc:picChg chg="add mod">
          <ac:chgData name="景晔 徐" userId="57069095a87645ca" providerId="LiveId" clId="{612B98C4-372A-453B-89C3-AEB2F136D401}" dt="2024-03-18T09:57:02.111" v="379" actId="1076"/>
          <ac:picMkLst>
            <pc:docMk/>
            <pc:sldMk cId="905335695" sldId="263"/>
            <ac:picMk id="5" creationId="{28A906FF-B1DC-4733-BB77-9936C58DCB3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5A641DA-2B7A-474E-A442-908674E0E3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13A3AE-07CB-46B0-86D0-C237EF8CF7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526C6-7A48-4D0E-B6C9-DC36BD351A40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A7C6DD6-E989-44D0-AC9E-5C5059EB95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2B73111-39FA-4CCE-AED2-4710FE0E15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BF5D8-69E4-4C19-AE30-B85E244459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146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5112A-4FE0-47B4-B87D-D4423BCBA914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A3524-1520-4784-AC6C-3BC69B1BAE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201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5934D1-4C34-41E3-941C-A7EF49C55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9B6FEA8-548A-449F-9D2D-1FF27F679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2918D-F59A-4A5C-8DBD-9ABB1688F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DF97-66DD-4261-8201-32F801A2B1BF}" type="datetime1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54753C-5319-47C2-BA39-B635FF5DB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F6EF9E-106C-4813-9B38-08AB6DC0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CF7-5987-43B2-A9EC-8A7ABBD0A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429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F8DDC0-EB55-4A26-AF19-9A4F9F338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7D63C53-CB8F-4BA8-AA69-6E4242CB9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78CAEA-550B-4D6C-82DC-5DD8BCCAC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DAF4-6E80-472A-8752-02D355F70C52}" type="datetime1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E74CD6-200E-412F-BD79-279B89DA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3AFEF6-1445-47B3-B890-4AAC94090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CF7-5987-43B2-A9EC-8A7ABBD0A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65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6E609D8-FDE2-4807-8FC5-43F9A109B6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F97EBC4-22AF-4979-89B0-193970E32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267408-008D-4EC5-A745-9B5A39307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1EC3-33C6-4314-A998-F5087E2F37B6}" type="datetime1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9CABD3-DD41-41C0-97BF-55454CB3F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170F6D-B809-4815-A775-961F84C6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CF7-5987-43B2-A9EC-8A7ABBD0A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77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4DBA09-118F-4FE9-97F8-7BC46B196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2E19CB-2266-42FD-A73F-CE9EAF355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06C1FC-DBA3-4BFE-994A-1356F9196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5FEC-7534-4977-B5B9-9712C3A0CF46}" type="datetime1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87F6D8-4919-46DA-90EE-53D8E24FB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92568E-D5E1-4F03-BF14-176A08528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CF7-5987-43B2-A9EC-8A7ABBD0A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09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A2FAE8-41A5-439C-A53C-5436D324F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FDD754-8236-4B80-B513-89C902CA4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7DD7F3-C7D9-4D2E-81DD-568EE939C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DC27-1D9C-480A-9F41-6141D7D62211}" type="datetime1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33B238-3F4C-4771-A9AD-14CA47BBB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993374-4A99-4F99-A981-CBAE0C853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CF7-5987-43B2-A9EC-8A7ABBD0A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81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4E75B9-5FBA-4CCC-9C9E-0BBA20D81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B5D9E1-7CE7-4AC5-BB08-2BB4F819A2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75765A-A0F7-4B6A-B51F-7526258BD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3AD0F72-1278-44F4-B026-B1B3C767C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9A62-02C8-4948-8798-C331D53D9D29}" type="datetime1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C8187AB-EE65-41A3-BF2C-3057F3CBD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3E190E6-799F-4E9E-BAA0-C6907398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CF7-5987-43B2-A9EC-8A7ABBD0A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80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67C337-42CD-4832-A9A8-F7E6BB280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16DCAB-F739-4610-A0F8-8F3FC1333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3E53334-6559-48B2-BE17-4346FD0A5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74675DB-DE3A-49E3-9577-A8CCA81C0F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06B6D70-A3D7-40EE-9FA6-369B7B80A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8B6DECD-E443-4BBF-A54E-A5CE52468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84D7-00F4-4A5E-A805-863676E406CE}" type="datetime1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7A74544-DD8E-4C80-8A2C-699850AFB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85516C8-76E7-4F60-A65A-CB7C77D78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CF7-5987-43B2-A9EC-8A7ABBD0A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97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8CDD25-17B8-435A-A522-C4E906E80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17FFBC-E5B1-450C-BC44-8428F7218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1182-669B-454E-99D8-68260AEA3D1E}" type="datetime1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6F1DA29-F1C7-48B3-8BF8-0A6346D0C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D1FD54B-67C3-416B-94BE-A7FAADCE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CF7-5987-43B2-A9EC-8A7ABBD0A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28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0EF31A0-9CC6-475B-87E6-55697E294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4DF4-D649-45A7-9AD0-92EFD46B2C1F}" type="datetime1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3A263CB-D869-4476-9957-E8244B075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5BBF33-1E5E-4C0A-9CE6-6B0B8E55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CF7-5987-43B2-A9EC-8A7ABBD0A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50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479AE7-D8DF-4634-AF8E-E4B27DD9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88E131-2F53-4B80-85B0-1BD92B46D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772F445-62BF-466F-A92B-4D3C0944A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5D7BD2-7E1D-4189-AF4B-0BC96A422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63EF4-E785-4197-9EE8-635D537891DE}" type="datetime1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C1AA4C-1A7F-4B15-B5A2-5926304C6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B6E932-8FF2-4C52-A1EB-D2EB1209A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CF7-5987-43B2-A9EC-8A7ABBD0A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68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2ADF64-C321-47EA-A3C9-74AD6B1BC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F443AA9-FA98-4D79-B76E-82D8AB6E4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076B623-F294-4FAD-B1D1-202AEF3C7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224EAC-1881-4975-BE88-B714CED8D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57CE-50ED-4F1B-9AE0-75FD952B0195}" type="datetime1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A82B533-91EE-4FDB-B7E3-1EBA86037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C685E04-B6A1-432A-8B7B-57D53DD7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CF7-5987-43B2-A9EC-8A7ABBD0A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38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1CAFE6F-7B1F-4047-8C38-C69D1B0F2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6C9DA5-003C-4B8D-BABD-ECAAF5F71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741D62-ED5A-4D0C-95E1-7AC8B6189F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9E0B4-E704-4AC8-9DC9-A08243070B07}" type="datetime1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25AEA4-EB23-4DBF-BA57-63E9958DD2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CC041F-ED27-4389-9FE4-79C3D307E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2FCF7-5987-43B2-A9EC-8A7ABBD0A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15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D1B677-BC9E-4C4E-84A2-7D89879C1F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2024-03-18</a:t>
            </a:r>
            <a:r>
              <a:rPr lang="zh-CN" altLang="en-US" dirty="0"/>
              <a:t>组会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CEDB863-DC24-44C7-A9CB-8441518812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5FB3565-03C7-4B96-8593-D1C5A7D85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CF7-5987-43B2-A9EC-8A7ABBD0A4B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267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DC8C57-33D0-4EA7-AB46-6A284C220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要做的内容目录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FEC55A-5362-4191-A434-7809D29FA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/>
              <a:t>不稳定性整理</a:t>
            </a:r>
            <a:endParaRPr lang="en-US" altLang="zh-CN" dirty="0"/>
          </a:p>
          <a:p>
            <a:pPr lvl="1"/>
            <a:r>
              <a:rPr lang="en-US" altLang="zh-CN" strike="sngStrike" dirty="0"/>
              <a:t>PPT+WORD</a:t>
            </a:r>
          </a:p>
          <a:p>
            <a:r>
              <a:rPr lang="zh-CN" altLang="en-US" dirty="0"/>
              <a:t>双脉冲</a:t>
            </a:r>
            <a:r>
              <a:rPr lang="en-US" altLang="zh-CN" dirty="0"/>
              <a:t>X</a:t>
            </a:r>
            <a:r>
              <a:rPr lang="zh-CN" altLang="en-US" dirty="0"/>
              <a:t>光</a:t>
            </a:r>
            <a:endParaRPr lang="en-US" altLang="zh-CN" dirty="0"/>
          </a:p>
          <a:p>
            <a:pPr lvl="1"/>
            <a:r>
              <a:rPr lang="zh-CN" altLang="en-US" dirty="0"/>
              <a:t>跑光谱</a:t>
            </a:r>
            <a:endParaRPr lang="en-US" altLang="zh-CN" dirty="0"/>
          </a:p>
          <a:p>
            <a:pPr lvl="1"/>
            <a:r>
              <a:rPr lang="zh-CN" altLang="en-US" dirty="0"/>
              <a:t>多圈跟踪</a:t>
            </a:r>
            <a:endParaRPr lang="en-US" altLang="zh-CN" dirty="0"/>
          </a:p>
          <a:p>
            <a:r>
              <a:rPr lang="en-US" altLang="zh-CN" dirty="0"/>
              <a:t>TMCI</a:t>
            </a:r>
          </a:p>
          <a:p>
            <a:pPr lvl="1"/>
            <a:r>
              <a:rPr lang="zh-CN" altLang="en-US" strike="sngStrike" dirty="0"/>
              <a:t>现在运行的</a:t>
            </a:r>
            <a:r>
              <a:rPr lang="en-US" altLang="zh-CN" strike="sngStrike" dirty="0"/>
              <a:t>TMCI</a:t>
            </a:r>
            <a:r>
              <a:rPr lang="zh-CN" altLang="en-US" strike="sngStrike" dirty="0"/>
              <a:t>两个例子，分别用我的采样方案和师兄采样方案备好结果</a:t>
            </a:r>
            <a:endParaRPr lang="en-US" altLang="zh-CN" strike="sngStrike" dirty="0"/>
          </a:p>
          <a:p>
            <a:pPr lvl="1"/>
            <a:r>
              <a:rPr lang="zh-CN" altLang="en-US" dirty="0"/>
              <a:t>对于更一般的势阱畸变情况，备好采样方案，但是</a:t>
            </a:r>
            <a:r>
              <a:rPr lang="en-US" altLang="zh-CN" dirty="0"/>
              <a:t>nu?</a:t>
            </a:r>
          </a:p>
          <a:p>
            <a:pPr lvl="1"/>
            <a:r>
              <a:rPr lang="zh-CN" altLang="en-US" dirty="0"/>
              <a:t>头部粒子尾部分布计算</a:t>
            </a:r>
            <a:endParaRPr lang="en-US" altLang="zh-CN" dirty="0"/>
          </a:p>
          <a:p>
            <a:pPr lvl="1"/>
            <a:r>
              <a:rPr lang="zh-CN" altLang="en-US" dirty="0"/>
              <a:t>逐圈分析理想拉伸高流强为什么偏差更大？</a:t>
            </a:r>
            <a:endParaRPr lang="en-US" altLang="zh-CN" dirty="0"/>
          </a:p>
          <a:p>
            <a:pPr lvl="1"/>
            <a:r>
              <a:rPr lang="zh-CN" altLang="en-US" dirty="0"/>
              <a:t>更短的束长？</a:t>
            </a:r>
            <a:endParaRPr lang="en-US" altLang="zh-CN" dirty="0"/>
          </a:p>
          <a:p>
            <a:pPr lvl="2"/>
            <a:r>
              <a:rPr lang="zh-CN" altLang="en-US" strike="sngStrike" dirty="0"/>
              <a:t>化简阻抗</a:t>
            </a:r>
            <a:endParaRPr lang="en-US" altLang="zh-CN" strike="sngStrike" dirty="0"/>
          </a:p>
          <a:p>
            <a:pPr lvl="2"/>
            <a:r>
              <a:rPr lang="en-US" altLang="zh-CN" dirty="0" err="1"/>
              <a:t>Vlasov</a:t>
            </a:r>
            <a:endParaRPr lang="en-US" altLang="zh-CN" dirty="0"/>
          </a:p>
          <a:p>
            <a:pPr lvl="2"/>
            <a:r>
              <a:rPr lang="zh-CN" altLang="en-US" dirty="0"/>
              <a:t>跟踪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2CE960-BE5E-418E-8C22-A8914EB8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CF7-5987-43B2-A9EC-8A7ABBD0A4B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10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5B5C8C-BFB6-4DB9-8C30-EDBE37903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光谱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8CE651A-3D34-4DF8-BADA-629780342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1690688"/>
            <a:ext cx="3615266" cy="3068809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F3544ED-4C81-4FC6-A0B9-B746214C5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876" y="125560"/>
            <a:ext cx="7874523" cy="431097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F3C82F4-87C9-40F6-891D-EA2C547334C6}"/>
              </a:ext>
            </a:extLst>
          </p:cNvPr>
          <p:cNvSpPr txBox="1"/>
          <p:nvPr/>
        </p:nvSpPr>
        <p:spPr>
          <a:xfrm>
            <a:off x="5350933" y="4676099"/>
            <a:ext cx="179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离光源</a:t>
            </a:r>
            <a:r>
              <a:rPr lang="en-US" altLang="zh-CN" dirty="0"/>
              <a:t>0.01m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14E6CA4-46BE-4541-9E19-D28A78307402}"/>
              </a:ext>
            </a:extLst>
          </p:cNvPr>
          <p:cNvSpPr txBox="1"/>
          <p:nvPr/>
        </p:nvSpPr>
        <p:spPr>
          <a:xfrm>
            <a:off x="9643533" y="4676099"/>
            <a:ext cx="179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离光源</a:t>
            </a:r>
            <a:r>
              <a:rPr lang="en-US" altLang="zh-CN" dirty="0"/>
              <a:t>1.05m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C59A82B2-38EC-4A92-B75F-A917528F4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CF7-5987-43B2-A9EC-8A7ABBD0A4B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384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DC8C57-33D0-4EA7-AB46-6A284C220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要做的内容目录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FEC55A-5362-4191-A434-7809D29FA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/>
              <a:t>不稳定性整理</a:t>
            </a:r>
            <a:endParaRPr lang="en-US" altLang="zh-CN" dirty="0"/>
          </a:p>
          <a:p>
            <a:pPr lvl="1"/>
            <a:r>
              <a:rPr lang="en-US" altLang="zh-CN" strike="sngStrike" dirty="0"/>
              <a:t>PPT+WORD</a:t>
            </a:r>
          </a:p>
          <a:p>
            <a:r>
              <a:rPr lang="zh-CN" altLang="en-US" dirty="0"/>
              <a:t>双脉冲</a:t>
            </a:r>
            <a:r>
              <a:rPr lang="en-US" altLang="zh-CN" dirty="0"/>
              <a:t>X</a:t>
            </a:r>
            <a:r>
              <a:rPr lang="zh-CN" altLang="en-US" dirty="0"/>
              <a:t>光</a:t>
            </a:r>
            <a:endParaRPr lang="en-US" altLang="zh-CN" dirty="0"/>
          </a:p>
          <a:p>
            <a:pPr lvl="1"/>
            <a:r>
              <a:rPr lang="zh-CN" altLang="en-US" dirty="0"/>
              <a:t>跑光谱</a:t>
            </a:r>
            <a:endParaRPr lang="en-US" altLang="zh-CN" dirty="0"/>
          </a:p>
          <a:p>
            <a:pPr lvl="1"/>
            <a:r>
              <a:rPr lang="zh-CN" altLang="en-US" dirty="0"/>
              <a:t>多圈跟踪</a:t>
            </a:r>
            <a:endParaRPr lang="en-US" altLang="zh-CN" dirty="0"/>
          </a:p>
          <a:p>
            <a:r>
              <a:rPr lang="en-US" altLang="zh-CN" dirty="0"/>
              <a:t>TMCI</a:t>
            </a:r>
          </a:p>
          <a:p>
            <a:pPr lvl="1"/>
            <a:r>
              <a:rPr lang="zh-CN" altLang="en-US" strike="sngStrike" dirty="0"/>
              <a:t>现在运行的</a:t>
            </a:r>
            <a:r>
              <a:rPr lang="en-US" altLang="zh-CN" strike="sngStrike" dirty="0"/>
              <a:t>TMCI</a:t>
            </a:r>
            <a:r>
              <a:rPr lang="zh-CN" altLang="en-US" strike="sngStrike" dirty="0"/>
              <a:t>两个例子，分别用我的采样方案和师兄采样方案备好结果</a:t>
            </a:r>
            <a:endParaRPr lang="en-US" altLang="zh-CN" strike="sngStrike" dirty="0"/>
          </a:p>
          <a:p>
            <a:pPr lvl="1"/>
            <a:r>
              <a:rPr lang="zh-CN" altLang="en-US" dirty="0"/>
              <a:t>对于更一般的势阱畸变情况，备好采样方案，但是</a:t>
            </a:r>
            <a:r>
              <a:rPr lang="en-US" altLang="zh-CN" dirty="0"/>
              <a:t>nu?</a:t>
            </a:r>
          </a:p>
          <a:p>
            <a:pPr lvl="1"/>
            <a:r>
              <a:rPr lang="zh-CN" altLang="en-US" dirty="0"/>
              <a:t>头部粒子尾部分布计算</a:t>
            </a:r>
            <a:endParaRPr lang="en-US" altLang="zh-CN" dirty="0"/>
          </a:p>
          <a:p>
            <a:pPr lvl="1"/>
            <a:r>
              <a:rPr lang="zh-CN" altLang="en-US" dirty="0"/>
              <a:t>更</a:t>
            </a:r>
            <a:r>
              <a:rPr lang="zh-CN" altLang="en-US" b="1" dirty="0"/>
              <a:t>逐圈</a:t>
            </a:r>
            <a:r>
              <a:rPr lang="zh-CN" altLang="en-US" dirty="0"/>
              <a:t>分析理想拉伸高流强为什么偏差更大？</a:t>
            </a:r>
            <a:endParaRPr lang="en-US" altLang="zh-CN" dirty="0"/>
          </a:p>
          <a:p>
            <a:pPr lvl="1"/>
            <a:r>
              <a:rPr lang="zh-CN" altLang="en-US" dirty="0"/>
              <a:t>短的束长？</a:t>
            </a:r>
            <a:endParaRPr lang="en-US" altLang="zh-CN" dirty="0"/>
          </a:p>
          <a:p>
            <a:pPr lvl="2"/>
            <a:r>
              <a:rPr lang="zh-CN" altLang="en-US" strike="sngStrike" dirty="0"/>
              <a:t>化简阻抗</a:t>
            </a:r>
            <a:endParaRPr lang="en-US" altLang="zh-CN" strike="sngStrike" dirty="0"/>
          </a:p>
          <a:p>
            <a:pPr lvl="2"/>
            <a:r>
              <a:rPr lang="en-US" altLang="zh-CN" dirty="0" err="1"/>
              <a:t>Vlasov</a:t>
            </a:r>
            <a:endParaRPr lang="en-US" altLang="zh-CN" dirty="0"/>
          </a:p>
          <a:p>
            <a:pPr lvl="2"/>
            <a:r>
              <a:rPr lang="zh-CN" altLang="en-US" dirty="0"/>
              <a:t>跟踪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61B73A0-62DA-41CB-8BFB-6704840F0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403" y="200025"/>
            <a:ext cx="4077776" cy="3251200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C5F907-3509-4964-B1BB-EA7231995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CF7-5987-43B2-A9EC-8A7ABBD0A4B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795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2AF3C3-1303-4A03-BA96-4F5066269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化简阻抗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570D11A-F23A-4F31-BE0E-13FFC2ED2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91" y="1690688"/>
            <a:ext cx="3867150" cy="2600325"/>
          </a:xfr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1467718-0B09-46B4-919D-1FAC25A100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67"/>
          <a:stretch/>
        </p:blipFill>
        <p:spPr>
          <a:xfrm>
            <a:off x="5562599" y="365125"/>
            <a:ext cx="3781425" cy="390525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984B7E2-32DE-4C59-BAC2-70DE42102235}"/>
              </a:ext>
            </a:extLst>
          </p:cNvPr>
          <p:cNvSpPr txBox="1"/>
          <p:nvPr/>
        </p:nvSpPr>
        <p:spPr>
          <a:xfrm>
            <a:off x="1261533" y="5757333"/>
            <a:ext cx="5291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20+MB </a:t>
            </a:r>
            <a:r>
              <a:rPr lang="zh-CN" altLang="en-US" dirty="0"/>
              <a:t>→ </a:t>
            </a:r>
            <a:r>
              <a:rPr lang="en-US" altLang="zh-CN" dirty="0"/>
              <a:t>200+KB </a:t>
            </a:r>
            <a:r>
              <a:rPr lang="zh-CN" altLang="en-US" dirty="0"/>
              <a:t>→ </a:t>
            </a:r>
            <a:r>
              <a:rPr lang="en-US" altLang="zh-CN" dirty="0"/>
              <a:t>477KB</a:t>
            </a:r>
          </a:p>
          <a:p>
            <a:r>
              <a:rPr lang="en-US" altLang="zh-CN" dirty="0"/>
              <a:t>&gt;</a:t>
            </a:r>
            <a:r>
              <a:rPr lang="zh-CN" altLang="en-US" dirty="0"/>
              <a:t>两天 →</a:t>
            </a:r>
            <a:r>
              <a:rPr lang="en-US" altLang="zh-CN" dirty="0"/>
              <a:t> 7~14min </a:t>
            </a:r>
            <a:r>
              <a:rPr lang="zh-CN" altLang="en-US" dirty="0"/>
              <a:t>→ </a:t>
            </a:r>
            <a:r>
              <a:rPr lang="en-US" altLang="zh-CN" dirty="0"/>
              <a:t>40min</a:t>
            </a:r>
            <a:endParaRPr lang="zh-CN" altLang="en-US" dirty="0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602DF4A0-27FA-40A4-9CA6-63C3C4AA5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CF7-5987-43B2-A9EC-8A7ABBD0A4B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574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CED4CB-ED59-446E-8D3F-9263FD810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TMCI</a:t>
            </a:r>
            <a:r>
              <a:rPr lang="zh-CN" altLang="en-US" dirty="0"/>
              <a:t>更短束长的模拟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2D709E0-BA90-4C27-86F1-4FD39DFEDC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47" y="1541088"/>
            <a:ext cx="3609020" cy="2612727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AFE9311-2485-4870-9507-59C1266C3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778" y="1472514"/>
            <a:ext cx="6762909" cy="274987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AB376ED-A371-4051-B082-5271E5675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76" y="4397040"/>
            <a:ext cx="3251635" cy="235188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3BF60C3-305E-4E15-8903-87864A2F60AF}"/>
              </a:ext>
            </a:extLst>
          </p:cNvPr>
          <p:cNvSpPr txBox="1"/>
          <p:nvPr/>
        </p:nvSpPr>
        <p:spPr>
          <a:xfrm>
            <a:off x="3632144" y="6488668"/>
            <a:ext cx="2853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束团范围缩减到</a:t>
            </a:r>
            <a:r>
              <a:rPr lang="en-US" altLang="zh-CN" dirty="0"/>
              <a:t>6cm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BFF179A-50C2-4571-80A6-12675238F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733" y="4287963"/>
            <a:ext cx="3486207" cy="2570036"/>
          </a:xfrm>
          <a:prstGeom prst="rect">
            <a:avLst/>
          </a:prstGeom>
        </p:spPr>
      </p:pic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2BD0F0D9-8A90-46A3-B3ED-5FC8B10A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CF7-5987-43B2-A9EC-8A7ABBD0A4B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97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8A906FF-B1DC-4733-BB77-9936C58DC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23" y="250371"/>
            <a:ext cx="9417148" cy="30937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0CC3415-383E-4224-A637-698848194D94}"/>
                  </a:ext>
                </a:extLst>
              </p:cNvPr>
              <p:cNvSpPr txBox="1"/>
              <p:nvPr/>
            </p:nvSpPr>
            <p:spPr>
              <a:xfrm>
                <a:off x="1088572" y="3497888"/>
                <a:ext cx="5338354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N_bins=65537</a:t>
                </a:r>
                <a:r>
                  <a:rPr lang="zh-CN" altLang="en-US" dirty="0"/>
                  <a:t>已经没有前面振幅耦合现象。</a:t>
                </a:r>
                <a:endParaRPr lang="en-US" altLang="zh-CN" dirty="0"/>
              </a:p>
              <a:p>
                <a:r>
                  <a:rPr lang="zh-CN" altLang="en-US" dirty="0"/>
                  <a:t>只不过此处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zh-CN" altLang="en-US" dirty="0"/>
                  <a:t>，应该设置为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zh-CN" altLang="en-US" dirty="0"/>
                  <a:t>。</a:t>
                </a: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0CC3415-383E-4224-A637-698848194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72" y="3497888"/>
                <a:ext cx="5338354" cy="669992"/>
              </a:xfrm>
              <a:prstGeom prst="rect">
                <a:avLst/>
              </a:prstGeom>
              <a:blipFill>
                <a:blip r:embed="rId3"/>
                <a:stretch>
                  <a:fillRect l="-1029" t="-5455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BC334C-EE61-4F48-885C-D1CF47400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CF7-5987-43B2-A9EC-8A7ABBD0A4B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335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DC8C57-33D0-4EA7-AB46-6A284C220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要做的内容目录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FEC55A-5362-4191-A434-7809D29FA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/>
              <a:t>不稳定性整理</a:t>
            </a:r>
            <a:endParaRPr lang="en-US" altLang="zh-CN" dirty="0"/>
          </a:p>
          <a:p>
            <a:pPr lvl="1"/>
            <a:r>
              <a:rPr lang="en-US" altLang="zh-CN" strike="sngStrike" dirty="0"/>
              <a:t>PPT+WORD</a:t>
            </a:r>
          </a:p>
          <a:p>
            <a:r>
              <a:rPr lang="zh-CN" altLang="en-US" dirty="0"/>
              <a:t>双脉冲</a:t>
            </a:r>
            <a:r>
              <a:rPr lang="en-US" altLang="zh-CN" dirty="0"/>
              <a:t>X</a:t>
            </a:r>
            <a:r>
              <a:rPr lang="zh-CN" altLang="en-US" dirty="0"/>
              <a:t>光</a:t>
            </a:r>
            <a:endParaRPr lang="en-US" altLang="zh-CN" dirty="0"/>
          </a:p>
          <a:p>
            <a:pPr lvl="1"/>
            <a:r>
              <a:rPr lang="zh-CN" altLang="en-US" dirty="0"/>
              <a:t>跑光谱</a:t>
            </a:r>
            <a:endParaRPr lang="en-US" altLang="zh-CN" dirty="0"/>
          </a:p>
          <a:p>
            <a:pPr lvl="1"/>
            <a:r>
              <a:rPr lang="zh-CN" altLang="en-US" dirty="0"/>
              <a:t>多圈跟踪</a:t>
            </a:r>
            <a:endParaRPr lang="en-US" altLang="zh-CN" dirty="0"/>
          </a:p>
          <a:p>
            <a:r>
              <a:rPr lang="en-US" altLang="zh-CN" dirty="0"/>
              <a:t>TMCI</a:t>
            </a:r>
          </a:p>
          <a:p>
            <a:pPr lvl="1"/>
            <a:r>
              <a:rPr lang="zh-CN" altLang="en-US" strike="sngStrike" dirty="0"/>
              <a:t>现在运行的</a:t>
            </a:r>
            <a:r>
              <a:rPr lang="en-US" altLang="zh-CN" strike="sngStrike" dirty="0"/>
              <a:t>TMCI</a:t>
            </a:r>
            <a:r>
              <a:rPr lang="zh-CN" altLang="en-US" strike="sngStrike" dirty="0"/>
              <a:t>两个例子，分别用我的采样方案和师兄采样方案备好结果</a:t>
            </a:r>
            <a:endParaRPr lang="en-US" altLang="zh-CN" strike="sngStrike" dirty="0"/>
          </a:p>
          <a:p>
            <a:pPr lvl="1"/>
            <a:r>
              <a:rPr lang="zh-CN" altLang="en-US" b="1" dirty="0"/>
              <a:t>对于更一般的势阱畸变情况，备好采样方案，但是</a:t>
            </a:r>
            <a:r>
              <a:rPr lang="en-US" altLang="zh-CN" b="1" dirty="0"/>
              <a:t>nu?</a:t>
            </a:r>
          </a:p>
          <a:p>
            <a:pPr lvl="2"/>
            <a:r>
              <a:rPr lang="zh-CN" altLang="en-US" dirty="0"/>
              <a:t>势阱畸变的位置？过拉伸势阱畸变？</a:t>
            </a:r>
            <a:endParaRPr lang="en-US" altLang="zh-CN" dirty="0"/>
          </a:p>
          <a:p>
            <a:pPr lvl="1"/>
            <a:r>
              <a:rPr lang="zh-CN" altLang="en-US" b="1" dirty="0"/>
              <a:t>头部粒子尾部分布计算</a:t>
            </a:r>
            <a:endParaRPr lang="en-US" altLang="zh-CN" b="1" dirty="0"/>
          </a:p>
          <a:p>
            <a:pPr lvl="1"/>
            <a:r>
              <a:rPr lang="zh-CN" altLang="en-US" b="1" dirty="0"/>
              <a:t>更逐圈分析理想拉伸高流强为什么偏差更大？</a:t>
            </a:r>
            <a:endParaRPr lang="en-US" altLang="zh-CN" b="1" dirty="0"/>
          </a:p>
          <a:p>
            <a:pPr lvl="1"/>
            <a:r>
              <a:rPr lang="zh-CN" altLang="en-US" dirty="0"/>
              <a:t>短的束长？</a:t>
            </a:r>
            <a:endParaRPr lang="en-US" altLang="zh-CN" dirty="0"/>
          </a:p>
          <a:p>
            <a:pPr lvl="2"/>
            <a:r>
              <a:rPr lang="zh-CN" altLang="en-US" strike="sngStrike" dirty="0"/>
              <a:t>化简阻抗</a:t>
            </a:r>
            <a:endParaRPr lang="en-US" altLang="zh-CN" strike="sngStrike" dirty="0"/>
          </a:p>
          <a:p>
            <a:pPr lvl="2"/>
            <a:r>
              <a:rPr lang="en-US" altLang="zh-CN" dirty="0" err="1"/>
              <a:t>Vlasov</a:t>
            </a:r>
            <a:endParaRPr lang="en-US" altLang="zh-CN" dirty="0"/>
          </a:p>
          <a:p>
            <a:pPr lvl="2"/>
            <a:r>
              <a:rPr lang="zh-CN" altLang="en-US" b="1" dirty="0"/>
              <a:t>跟踪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61B73A0-62DA-41CB-8BFB-6704840F0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403" y="200025"/>
            <a:ext cx="4077776" cy="3251200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9F8891-A2D1-40B0-A569-6E4ACE073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CF7-5987-43B2-A9EC-8A7ABBD0A4B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201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341</Words>
  <Application>Microsoft Office PowerPoint</Application>
  <PresentationFormat>宽屏</PresentationFormat>
  <Paragraphs>65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等线 Light</vt:lpstr>
      <vt:lpstr>Arial</vt:lpstr>
      <vt:lpstr>Cambria Math</vt:lpstr>
      <vt:lpstr>Office 主题​​</vt:lpstr>
      <vt:lpstr>2024-03-18组会</vt:lpstr>
      <vt:lpstr>要做的内容目录</vt:lpstr>
      <vt:lpstr>光谱</vt:lpstr>
      <vt:lpstr>要做的内容目录</vt:lpstr>
      <vt:lpstr>化简阻抗</vt:lpstr>
      <vt:lpstr>TMCI更短束长的模拟</vt:lpstr>
      <vt:lpstr>PowerPoint 演示文稿</vt:lpstr>
      <vt:lpstr>要做的内容目录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2024-03-18组会</dc:title>
  <dc:creator>景晔 徐</dc:creator>
  <cp:lastModifiedBy>景晔 徐</cp:lastModifiedBy>
  <cp:revision>3</cp:revision>
  <dcterms:created xsi:type="dcterms:W3CDTF">2024-03-18T08:18:04Z</dcterms:created>
  <dcterms:modified xsi:type="dcterms:W3CDTF">2024-03-18T10:11:48Z</dcterms:modified>
</cp:coreProperties>
</file>