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10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57069095a87645ca" providerId="LiveId" clId="{63212AEF-BF3D-4D2C-9F1F-49BDB24581B0}"/>
    <pc:docChg chg="undo custSel addSld modSld">
      <pc:chgData name="" userId="57069095a87645ca" providerId="LiveId" clId="{63212AEF-BF3D-4D2C-9F1F-49BDB24581B0}" dt="2024-04-01T09:58:10.832" v="1256"/>
      <pc:docMkLst>
        <pc:docMk/>
      </pc:docMkLst>
      <pc:sldChg chg="addSp delSp modSp">
        <pc:chgData name="" userId="57069095a87645ca" providerId="LiveId" clId="{63212AEF-BF3D-4D2C-9F1F-49BDB24581B0}" dt="2024-04-01T08:56:29.470" v="81" actId="1076"/>
        <pc:sldMkLst>
          <pc:docMk/>
          <pc:sldMk cId="3152282880" sldId="257"/>
        </pc:sldMkLst>
        <pc:spChg chg="mod">
          <ac:chgData name="" userId="57069095a87645ca" providerId="LiveId" clId="{63212AEF-BF3D-4D2C-9F1F-49BDB24581B0}" dt="2024-04-01T08:56:19.515" v="77"/>
          <ac:spMkLst>
            <pc:docMk/>
            <pc:sldMk cId="3152282880" sldId="257"/>
            <ac:spMk id="2" creationId="{7B820D08-ACD4-4938-9DF0-0E0AEC909501}"/>
          </ac:spMkLst>
        </pc:spChg>
        <pc:spChg chg="del mod">
          <ac:chgData name="" userId="57069095a87645ca" providerId="LiveId" clId="{63212AEF-BF3D-4D2C-9F1F-49BDB24581B0}" dt="2024-04-01T08:56:25.410" v="79" actId="478"/>
          <ac:spMkLst>
            <pc:docMk/>
            <pc:sldMk cId="3152282880" sldId="257"/>
            <ac:spMk id="3" creationId="{FD76BCAD-BCF1-4477-86B7-3EC171E10EE4}"/>
          </ac:spMkLst>
        </pc:spChg>
        <pc:spChg chg="add del mod">
          <ac:chgData name="" userId="57069095a87645ca" providerId="LiveId" clId="{63212AEF-BF3D-4D2C-9F1F-49BDB24581B0}" dt="2024-04-01T08:56:27.976" v="80" actId="478"/>
          <ac:spMkLst>
            <pc:docMk/>
            <pc:sldMk cId="3152282880" sldId="257"/>
            <ac:spMk id="7" creationId="{62E967C5-0044-4BB8-A8F9-8122053B3524}"/>
          </ac:spMkLst>
        </pc:spChg>
        <pc:picChg chg="add mod">
          <ac:chgData name="" userId="57069095a87645ca" providerId="LiveId" clId="{63212AEF-BF3D-4D2C-9F1F-49BDB24581B0}" dt="2024-04-01T08:56:29.470" v="81" actId="1076"/>
          <ac:picMkLst>
            <pc:docMk/>
            <pc:sldMk cId="3152282880" sldId="257"/>
            <ac:picMk id="5" creationId="{E6C1C327-77EA-48A1-934B-5E3E46B9107C}"/>
          </ac:picMkLst>
        </pc:picChg>
      </pc:sldChg>
      <pc:sldChg chg="addSp delSp modSp add">
        <pc:chgData name="" userId="57069095a87645ca" providerId="LiveId" clId="{63212AEF-BF3D-4D2C-9F1F-49BDB24581B0}" dt="2024-04-01T08:57:02.005" v="110" actId="1076"/>
        <pc:sldMkLst>
          <pc:docMk/>
          <pc:sldMk cId="744154982" sldId="258"/>
        </pc:sldMkLst>
        <pc:spChg chg="mod">
          <ac:chgData name="" userId="57069095a87645ca" providerId="LiveId" clId="{63212AEF-BF3D-4D2C-9F1F-49BDB24581B0}" dt="2024-04-01T08:56:50.418" v="106"/>
          <ac:spMkLst>
            <pc:docMk/>
            <pc:sldMk cId="744154982" sldId="258"/>
            <ac:spMk id="2" creationId="{7B820D08-ACD4-4938-9DF0-0E0AEC909501}"/>
          </ac:spMkLst>
        </pc:spChg>
        <pc:picChg chg="add mod">
          <ac:chgData name="" userId="57069095a87645ca" providerId="LiveId" clId="{63212AEF-BF3D-4D2C-9F1F-49BDB24581B0}" dt="2024-04-01T08:57:02.005" v="110" actId="1076"/>
          <ac:picMkLst>
            <pc:docMk/>
            <pc:sldMk cId="744154982" sldId="258"/>
            <ac:picMk id="4" creationId="{E1E773DD-E725-44C2-A3D6-DA98FA681E98}"/>
          </ac:picMkLst>
        </pc:picChg>
        <pc:picChg chg="del">
          <ac:chgData name="" userId="57069095a87645ca" providerId="LiveId" clId="{63212AEF-BF3D-4D2C-9F1F-49BDB24581B0}" dt="2024-04-01T08:56:53.614" v="107" actId="478"/>
          <ac:picMkLst>
            <pc:docMk/>
            <pc:sldMk cId="744154982" sldId="258"/>
            <ac:picMk id="5" creationId="{E6C1C327-77EA-48A1-934B-5E3E46B9107C}"/>
          </ac:picMkLst>
        </pc:picChg>
      </pc:sldChg>
      <pc:sldChg chg="addSp delSp modSp add">
        <pc:chgData name="" userId="57069095a87645ca" providerId="LiveId" clId="{63212AEF-BF3D-4D2C-9F1F-49BDB24581B0}" dt="2024-04-01T08:58:02.606" v="132" actId="14100"/>
        <pc:sldMkLst>
          <pc:docMk/>
          <pc:sldMk cId="589618169" sldId="259"/>
        </pc:sldMkLst>
        <pc:spChg chg="mod">
          <ac:chgData name="" userId="57069095a87645ca" providerId="LiveId" clId="{63212AEF-BF3D-4D2C-9F1F-49BDB24581B0}" dt="2024-04-01T08:57:28.290" v="124" actId="20577"/>
          <ac:spMkLst>
            <pc:docMk/>
            <pc:sldMk cId="589618169" sldId="259"/>
            <ac:spMk id="2" creationId="{7B820D08-ACD4-4938-9DF0-0E0AEC909501}"/>
          </ac:spMkLst>
        </pc:spChg>
        <pc:picChg chg="del">
          <ac:chgData name="" userId="57069095a87645ca" providerId="LiveId" clId="{63212AEF-BF3D-4D2C-9F1F-49BDB24581B0}" dt="2024-04-01T08:57:30.661" v="125" actId="478"/>
          <ac:picMkLst>
            <pc:docMk/>
            <pc:sldMk cId="589618169" sldId="259"/>
            <ac:picMk id="4" creationId="{E1E773DD-E725-44C2-A3D6-DA98FA681E98}"/>
          </ac:picMkLst>
        </pc:picChg>
        <pc:picChg chg="add mod">
          <ac:chgData name="" userId="57069095a87645ca" providerId="LiveId" clId="{63212AEF-BF3D-4D2C-9F1F-49BDB24581B0}" dt="2024-04-01T08:57:47.107" v="129" actId="14100"/>
          <ac:picMkLst>
            <pc:docMk/>
            <pc:sldMk cId="589618169" sldId="259"/>
            <ac:picMk id="5" creationId="{7A257206-F206-48DB-94AC-80E6104FF3E8}"/>
          </ac:picMkLst>
        </pc:picChg>
        <pc:picChg chg="add mod">
          <ac:chgData name="" userId="57069095a87645ca" providerId="LiveId" clId="{63212AEF-BF3D-4D2C-9F1F-49BDB24581B0}" dt="2024-04-01T08:58:02.606" v="132" actId="14100"/>
          <ac:picMkLst>
            <pc:docMk/>
            <pc:sldMk cId="589618169" sldId="259"/>
            <ac:picMk id="7" creationId="{64D5A715-6F68-4D64-B8C8-E97C235A284B}"/>
          </ac:picMkLst>
        </pc:picChg>
      </pc:sldChg>
      <pc:sldChg chg="addSp delSp modSp add">
        <pc:chgData name="" userId="57069095a87645ca" providerId="LiveId" clId="{63212AEF-BF3D-4D2C-9F1F-49BDB24581B0}" dt="2024-04-01T09:55:57.624" v="1197" actId="207"/>
        <pc:sldMkLst>
          <pc:docMk/>
          <pc:sldMk cId="2525629371" sldId="260"/>
        </pc:sldMkLst>
        <pc:spChg chg="mod">
          <ac:chgData name="" userId="57069095a87645ca" providerId="LiveId" clId="{63212AEF-BF3D-4D2C-9F1F-49BDB24581B0}" dt="2024-04-01T08:58:59.379" v="183"/>
          <ac:spMkLst>
            <pc:docMk/>
            <pc:sldMk cId="2525629371" sldId="260"/>
            <ac:spMk id="2" creationId="{DBF0D24B-8236-469F-ACD9-A9F5AEBF3B2E}"/>
          </ac:spMkLst>
        </pc:spChg>
        <pc:spChg chg="del">
          <ac:chgData name="" userId="57069095a87645ca" providerId="LiveId" clId="{63212AEF-BF3D-4D2C-9F1F-49BDB24581B0}" dt="2024-04-01T08:59:01.071" v="184"/>
          <ac:spMkLst>
            <pc:docMk/>
            <pc:sldMk cId="2525629371" sldId="260"/>
            <ac:spMk id="3" creationId="{B6FCC7E4-27D1-44F1-96F3-A583F6CBE3B6}"/>
          </ac:spMkLst>
        </pc:spChg>
        <pc:spChg chg="add mod">
          <ac:chgData name="" userId="57069095a87645ca" providerId="LiveId" clId="{63212AEF-BF3D-4D2C-9F1F-49BDB24581B0}" dt="2024-04-01T09:55:57.624" v="1197" actId="207"/>
          <ac:spMkLst>
            <pc:docMk/>
            <pc:sldMk cId="2525629371" sldId="260"/>
            <ac:spMk id="8" creationId="{9D14C0AA-1218-4130-8294-6318705BC998}"/>
          </ac:spMkLst>
        </pc:spChg>
        <pc:picChg chg="add mod">
          <ac:chgData name="" userId="57069095a87645ca" providerId="LiveId" clId="{63212AEF-BF3D-4D2C-9F1F-49BDB24581B0}" dt="2024-04-01T08:59:06.531" v="185" actId="1076"/>
          <ac:picMkLst>
            <pc:docMk/>
            <pc:sldMk cId="2525629371" sldId="260"/>
            <ac:picMk id="4" creationId="{8A310438-12DF-4F11-B297-C4C399B0BBE6}"/>
          </ac:picMkLst>
        </pc:picChg>
        <pc:picChg chg="add del mod">
          <ac:chgData name="" userId="57069095a87645ca" providerId="LiveId" clId="{63212AEF-BF3D-4D2C-9F1F-49BDB24581B0}" dt="2024-04-01T09:38:56.075" v="389" actId="478"/>
          <ac:picMkLst>
            <pc:docMk/>
            <pc:sldMk cId="2525629371" sldId="260"/>
            <ac:picMk id="5" creationId="{40541521-5926-4B77-920D-D5CD7DF2528F}"/>
          </ac:picMkLst>
        </pc:picChg>
        <pc:picChg chg="add mod">
          <ac:chgData name="" userId="57069095a87645ca" providerId="LiveId" clId="{63212AEF-BF3D-4D2C-9F1F-49BDB24581B0}" dt="2024-04-01T09:00:06.227" v="193" actId="1076"/>
          <ac:picMkLst>
            <pc:docMk/>
            <pc:sldMk cId="2525629371" sldId="260"/>
            <ac:picMk id="6" creationId="{908423FA-A667-4998-A766-D1E0A74406C4}"/>
          </ac:picMkLst>
        </pc:picChg>
        <pc:picChg chg="add mod">
          <ac:chgData name="" userId="57069095a87645ca" providerId="LiveId" clId="{63212AEF-BF3D-4D2C-9F1F-49BDB24581B0}" dt="2024-04-01T09:55:46.493" v="1193" actId="1076"/>
          <ac:picMkLst>
            <pc:docMk/>
            <pc:sldMk cId="2525629371" sldId="260"/>
            <ac:picMk id="7" creationId="{B35AC2C8-0065-459A-80EB-3B64F236D17F}"/>
          </ac:picMkLst>
        </pc:picChg>
      </pc:sldChg>
      <pc:sldChg chg="addSp delSp modSp add">
        <pc:chgData name="" userId="57069095a87645ca" providerId="LiveId" clId="{63212AEF-BF3D-4D2C-9F1F-49BDB24581B0}" dt="2024-04-01T09:02:30.333" v="387"/>
        <pc:sldMkLst>
          <pc:docMk/>
          <pc:sldMk cId="3281117626" sldId="261"/>
        </pc:sldMkLst>
        <pc:spChg chg="mod">
          <ac:chgData name="" userId="57069095a87645ca" providerId="LiveId" clId="{63212AEF-BF3D-4D2C-9F1F-49BDB24581B0}" dt="2024-04-01T09:02:30.333" v="387"/>
          <ac:spMkLst>
            <pc:docMk/>
            <pc:sldMk cId="3281117626" sldId="261"/>
            <ac:spMk id="2" creationId="{FBFC25E4-53ED-4DA5-8002-478BF5E0FA25}"/>
          </ac:spMkLst>
        </pc:spChg>
        <pc:spChg chg="del">
          <ac:chgData name="" userId="57069095a87645ca" providerId="LiveId" clId="{63212AEF-BF3D-4D2C-9F1F-49BDB24581B0}" dt="2024-04-01T09:00:52.283" v="229"/>
          <ac:spMkLst>
            <pc:docMk/>
            <pc:sldMk cId="3281117626" sldId="261"/>
            <ac:spMk id="3" creationId="{67FCFEC3-7368-48F6-946C-721D17DA93EB}"/>
          </ac:spMkLst>
        </pc:spChg>
        <pc:spChg chg="add del mod">
          <ac:chgData name="" userId="57069095a87645ca" providerId="LiveId" clId="{63212AEF-BF3D-4D2C-9F1F-49BDB24581B0}" dt="2024-04-01T09:01:37.806" v="236"/>
          <ac:spMkLst>
            <pc:docMk/>
            <pc:sldMk cId="3281117626" sldId="261"/>
            <ac:spMk id="6" creationId="{96DE5A8F-CD2D-4179-817A-71AE4708AA25}"/>
          </ac:spMkLst>
        </pc:spChg>
        <pc:picChg chg="add del mod">
          <ac:chgData name="" userId="57069095a87645ca" providerId="LiveId" clId="{63212AEF-BF3D-4D2C-9F1F-49BDB24581B0}" dt="2024-04-01T09:00:57.499" v="231" actId="478"/>
          <ac:picMkLst>
            <pc:docMk/>
            <pc:sldMk cId="3281117626" sldId="261"/>
            <ac:picMk id="4" creationId="{064C808C-678E-4D1B-997C-39402EF89219}"/>
          </ac:picMkLst>
        </pc:picChg>
        <pc:picChg chg="add del mod">
          <ac:chgData name="" userId="57069095a87645ca" providerId="LiveId" clId="{63212AEF-BF3D-4D2C-9F1F-49BDB24581B0}" dt="2024-04-01T09:01:09.281" v="233"/>
          <ac:picMkLst>
            <pc:docMk/>
            <pc:sldMk cId="3281117626" sldId="261"/>
            <ac:picMk id="7" creationId="{F91BE05E-4394-4838-957F-7C4370207276}"/>
          </ac:picMkLst>
        </pc:picChg>
        <pc:picChg chg="add del mod">
          <ac:chgData name="" userId="57069095a87645ca" providerId="LiveId" clId="{63212AEF-BF3D-4D2C-9F1F-49BDB24581B0}" dt="2024-04-01T09:01:21.623" v="235"/>
          <ac:picMkLst>
            <pc:docMk/>
            <pc:sldMk cId="3281117626" sldId="261"/>
            <ac:picMk id="8" creationId="{156E6535-60E5-49F0-BEE1-5008E39F0A75}"/>
          </ac:picMkLst>
        </pc:picChg>
        <pc:picChg chg="add mod">
          <ac:chgData name="" userId="57069095a87645ca" providerId="LiveId" clId="{63212AEF-BF3D-4D2C-9F1F-49BDB24581B0}" dt="2024-04-01T09:01:43.935" v="239" actId="14100"/>
          <ac:picMkLst>
            <pc:docMk/>
            <pc:sldMk cId="3281117626" sldId="261"/>
            <ac:picMk id="10" creationId="{B992357E-2A27-49B1-B29A-55B6D063C741}"/>
          </ac:picMkLst>
        </pc:picChg>
      </pc:sldChg>
      <pc:sldChg chg="addSp delSp modSp add">
        <pc:chgData name="" userId="57069095a87645ca" providerId="LiveId" clId="{63212AEF-BF3D-4D2C-9F1F-49BDB24581B0}" dt="2024-04-01T09:46:44.889" v="714" actId="14100"/>
        <pc:sldMkLst>
          <pc:docMk/>
          <pc:sldMk cId="2923739605" sldId="262"/>
        </pc:sldMkLst>
        <pc:spChg chg="del">
          <ac:chgData name="" userId="57069095a87645ca" providerId="LiveId" clId="{63212AEF-BF3D-4D2C-9F1F-49BDB24581B0}" dt="2024-04-01T09:45:14.364" v="396" actId="478"/>
          <ac:spMkLst>
            <pc:docMk/>
            <pc:sldMk cId="2923739605" sldId="262"/>
            <ac:spMk id="2" creationId="{D7F0A16E-E230-4698-99CD-D4D14025C103}"/>
          </ac:spMkLst>
        </pc:spChg>
        <pc:spChg chg="del">
          <ac:chgData name="" userId="57069095a87645ca" providerId="LiveId" clId="{63212AEF-BF3D-4D2C-9F1F-49BDB24581B0}" dt="2024-04-01T09:44:50.277" v="394"/>
          <ac:spMkLst>
            <pc:docMk/>
            <pc:sldMk cId="2923739605" sldId="262"/>
            <ac:spMk id="3" creationId="{F49E32AF-CF31-4582-95C4-C3E081DCBBB8}"/>
          </ac:spMkLst>
        </pc:spChg>
        <pc:spChg chg="add mod">
          <ac:chgData name="" userId="57069095a87645ca" providerId="LiveId" clId="{63212AEF-BF3D-4D2C-9F1F-49BDB24581B0}" dt="2024-04-01T09:46:44.889" v="714" actId="14100"/>
          <ac:spMkLst>
            <pc:docMk/>
            <pc:sldMk cId="2923739605" sldId="262"/>
            <ac:spMk id="6" creationId="{52FE7D6B-9F8B-46DA-A146-FD2B4BE01715}"/>
          </ac:spMkLst>
        </pc:spChg>
        <pc:picChg chg="add mod">
          <ac:chgData name="" userId="57069095a87645ca" providerId="LiveId" clId="{63212AEF-BF3D-4D2C-9F1F-49BDB24581B0}" dt="2024-04-01T09:46:00.694" v="403" actId="1076"/>
          <ac:picMkLst>
            <pc:docMk/>
            <pc:sldMk cId="2923739605" sldId="262"/>
            <ac:picMk id="4" creationId="{F00E880C-04F3-45AD-B1E3-627D8FBDF5B3}"/>
          </ac:picMkLst>
        </pc:picChg>
        <pc:picChg chg="add mod">
          <ac:chgData name="" userId="57069095a87645ca" providerId="LiveId" clId="{63212AEF-BF3D-4D2C-9F1F-49BDB24581B0}" dt="2024-04-01T09:45:59.655" v="402" actId="1076"/>
          <ac:picMkLst>
            <pc:docMk/>
            <pc:sldMk cId="2923739605" sldId="262"/>
            <ac:picMk id="5" creationId="{4EB7A384-E9C2-448D-90E6-39ED5845E8AD}"/>
          </ac:picMkLst>
        </pc:picChg>
      </pc:sldChg>
      <pc:sldChg chg="addSp delSp modSp add">
        <pc:chgData name="" userId="57069095a87645ca" providerId="LiveId" clId="{63212AEF-BF3D-4D2C-9F1F-49BDB24581B0}" dt="2024-04-01T09:49:25.195" v="775" actId="1076"/>
        <pc:sldMkLst>
          <pc:docMk/>
          <pc:sldMk cId="2605142284" sldId="263"/>
        </pc:sldMkLst>
        <pc:spChg chg="mod">
          <ac:chgData name="" userId="57069095a87645ca" providerId="LiveId" clId="{63212AEF-BF3D-4D2C-9F1F-49BDB24581B0}" dt="2024-04-01T09:48:42.226" v="771" actId="20577"/>
          <ac:spMkLst>
            <pc:docMk/>
            <pc:sldMk cId="2605142284" sldId="263"/>
            <ac:spMk id="2" creationId="{941782CB-F9CD-40FF-80A0-851F927731F3}"/>
          </ac:spMkLst>
        </pc:spChg>
        <pc:spChg chg="del">
          <ac:chgData name="" userId="57069095a87645ca" providerId="LiveId" clId="{63212AEF-BF3D-4D2C-9F1F-49BDB24581B0}" dt="2024-04-01T09:48:24.323" v="716"/>
          <ac:spMkLst>
            <pc:docMk/>
            <pc:sldMk cId="2605142284" sldId="263"/>
            <ac:spMk id="3" creationId="{DB706E35-BD83-4751-842A-846264F07CDB}"/>
          </ac:spMkLst>
        </pc:spChg>
        <pc:picChg chg="add mod">
          <ac:chgData name="" userId="57069095a87645ca" providerId="LiveId" clId="{63212AEF-BF3D-4D2C-9F1F-49BDB24581B0}" dt="2024-04-01T09:48:27.346" v="717" actId="1076"/>
          <ac:picMkLst>
            <pc:docMk/>
            <pc:sldMk cId="2605142284" sldId="263"/>
            <ac:picMk id="4" creationId="{63D7503C-7D28-49C3-BD3C-C5E9909477E3}"/>
          </ac:picMkLst>
        </pc:picChg>
        <pc:picChg chg="add mod">
          <ac:chgData name="" userId="57069095a87645ca" providerId="LiveId" clId="{63212AEF-BF3D-4D2C-9F1F-49BDB24581B0}" dt="2024-04-01T09:49:25.195" v="775" actId="1076"/>
          <ac:picMkLst>
            <pc:docMk/>
            <pc:sldMk cId="2605142284" sldId="263"/>
            <ac:picMk id="6" creationId="{0375B99B-B8FD-4C51-8447-9CB60ECB51E2}"/>
          </ac:picMkLst>
        </pc:picChg>
      </pc:sldChg>
      <pc:sldChg chg="delSp modSp add">
        <pc:chgData name="" userId="57069095a87645ca" providerId="LiveId" clId="{63212AEF-BF3D-4D2C-9F1F-49BDB24581B0}" dt="2024-04-01T09:58:10.832" v="1256"/>
        <pc:sldMkLst>
          <pc:docMk/>
          <pc:sldMk cId="2547636136" sldId="264"/>
        </pc:sldMkLst>
        <pc:spChg chg="del">
          <ac:chgData name="" userId="57069095a87645ca" providerId="LiveId" clId="{63212AEF-BF3D-4D2C-9F1F-49BDB24581B0}" dt="2024-04-01T09:51:14.866" v="777" actId="478"/>
          <ac:spMkLst>
            <pc:docMk/>
            <pc:sldMk cId="2547636136" sldId="264"/>
            <ac:spMk id="2" creationId="{3474B30A-1685-4817-AEB2-5BA327E1D1A5}"/>
          </ac:spMkLst>
        </pc:spChg>
        <pc:spChg chg="mod">
          <ac:chgData name="" userId="57069095a87645ca" providerId="LiveId" clId="{63212AEF-BF3D-4D2C-9F1F-49BDB24581B0}" dt="2024-04-01T09:58:10.832" v="1256"/>
          <ac:spMkLst>
            <pc:docMk/>
            <pc:sldMk cId="2547636136" sldId="264"/>
            <ac:spMk id="3" creationId="{42EA39E8-FBA9-4A21-A108-67824B966FC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C4EC05-5DD6-414F-8FC2-2ECF1B70F8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A978925-A3D9-4B39-B166-481FC9FB2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D80FA9-05E4-4B41-90AA-141B9B8E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00FCD4-FD1D-47BE-9FA1-233616C8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CA6BFB-571C-495D-BE7F-C040454AA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71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7C37D5-44EC-40F8-9839-AF76E1CC9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A4F4A29-556D-4387-AE70-EB6A5B7AB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D727DC7-AB18-42CE-BB03-A95B05345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F23F5A-0943-48D1-828E-3A949DDFB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1D7FE3-AE99-4715-B27E-50BDC53DD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63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1E93A5E-5F29-4001-82F6-3C33678C36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0292F05-E2A9-4175-96E3-DAEDB50D9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8E4144-A5ED-4D24-8700-3CF4E527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3E841E-9077-425E-9F43-46FFF826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492AD4-9306-49E8-A19C-5DF75B07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25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6AB487-D5F4-476D-9206-7D6181E6A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7A76DA-8FA3-40C4-B32B-9E73EF7BD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C94F29-D9AB-45EC-A3BB-3D9D11B43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30C15C-5B8C-418A-B9CF-6E24002E6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C01965-9BCC-4689-BFFD-5832FD46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12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86B2C6-528F-43F2-B033-810FAB6C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205D6D0-557E-480A-BEE3-D5F395170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294F88-ABDF-4F61-90BF-E854F1E7E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546DCF-BDDC-4713-A50A-2C01FB5DB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3A45900-C9F3-4BE7-A935-2DE185F51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50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BFD939-3E2B-401B-9998-B5CA760D0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DD08E7-93AE-45A4-8CC8-751F56B97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57FFB13-CFE9-46AA-B634-2A701697A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442C0FB-7B88-4A7B-8679-89DE87D3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585A776-4C02-440A-80B9-795EFF5E6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21B3D5-1BF4-48F7-BE46-09EF36B7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740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451DAE-39C7-4D2A-9031-B10539FA8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AF9031-8A52-4DB1-8958-5F9C27898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945B529-9997-4719-8D47-956997416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309FFBE-EBC3-4646-B7E9-E025BEE56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F6BDE3E-140A-4222-82AF-F3184BC360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C3DFA75-5372-4787-89B5-1B004E20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E38F44D-9338-45C0-A994-4728B85A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17D5A27-026D-4307-86C6-96F4D2A70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254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D36EDB-4CE5-4BB2-8287-332836E14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915A952-4624-4F20-A1FD-7C656635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5E25FD9-8263-41F3-B389-E3370FB00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B15AE1E-3A0D-48F3-B94F-1D6944910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558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0394B00-5940-4EC5-B011-6A30C98F8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E458EAE-76A0-47BF-B706-ED96E3ED3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EDEC04B-160D-4CD9-8D6A-BA0992FEC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12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B97868-73BB-418E-B845-72B0316DF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708DC6-DD58-4FCF-B159-72EEF3762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DCA5A2A-C34C-4151-8FD8-FAEA47DD6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D17EA3A-DF8B-45E3-98C0-27023D06B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C92D310-0091-46BF-BFB9-83013656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6FF5E1B-7810-4B50-B3EB-D7B41165D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1653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3CA70F-0A72-42C2-B2CA-B2204AFC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9ACCAD6-38B7-4D75-96B0-909829A8B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CB29191-F554-40C8-96C1-FC7076C3A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ABD4F8F-1C4D-4AC6-AB85-EF7D6C1CE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CD242A-D804-4028-9E3A-654901263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0B077D-8D43-451D-9B35-C8CCB6DD9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607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EBC6A09-1EB2-41C8-B2A4-2D5B69D8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2B81D1A-7AE5-41F3-8398-E0C492551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4FD991-6046-44AB-B6E6-88183CF983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90643-E6B6-4CEF-8161-F4E55075C1D9}" type="datetimeFigureOut">
              <a:rPr lang="zh-CN" altLang="en-US" smtClean="0"/>
              <a:t>2024/4/1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5D2661-8D62-47E5-8E71-47623AF3BA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387A9D-C652-4E1E-A2BD-95545EF6B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F4E86-D8FA-47A8-A1D2-E23F0B7B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1922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6DE6D8-4891-428E-923D-2F3CB70469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2024-04-01</a:t>
            </a:r>
            <a:r>
              <a:rPr lang="zh-CN" altLang="en-US" dirty="0"/>
              <a:t>组会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EB1799-8413-4115-9F18-4AED81234B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969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820D08-ACD4-4938-9DF0-0E0AEC90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模拟收敛性</a:t>
            </a:r>
            <a:r>
              <a:rPr lang="en-US" altLang="zh-CN" dirty="0"/>
              <a:t>1-nbins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6C1C327-77EA-48A1-934B-5E3E46B910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187" y="1519064"/>
            <a:ext cx="6400813" cy="479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28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820D08-ACD4-4938-9DF0-0E0AEC90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模拟收敛性</a:t>
            </a:r>
            <a:r>
              <a:rPr lang="en-US" altLang="zh-CN" dirty="0"/>
              <a:t>2-</a:t>
            </a:r>
            <a:r>
              <a:rPr lang="zh-CN" altLang="en-US" dirty="0"/>
              <a:t>粒子数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1E773DD-E725-44C2-A3D6-DA98FA681E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3" y="1589321"/>
            <a:ext cx="6400813" cy="479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54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820D08-ACD4-4938-9DF0-0E0AEC90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模拟收敛性</a:t>
            </a:r>
            <a:r>
              <a:rPr lang="en-US" altLang="zh-CN" dirty="0"/>
              <a:t>3-fmax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A257206-F206-48DB-94AC-80E6104FF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61" y="1690688"/>
            <a:ext cx="6077541" cy="454947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4D5A715-6F68-4D64-B8C8-E97C235A28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459" y="1690688"/>
            <a:ext cx="6077541" cy="454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618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F0D24B-8236-469F-ACD9-A9F5AEBF3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理论模拟对比</a:t>
            </a: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8A310438-12DF-4F11-B297-C4C399B0BB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743200"/>
            <a:ext cx="5553075" cy="41148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08423FA-A667-4998-A766-D1E0A7440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211" y="0"/>
            <a:ext cx="3369533" cy="249841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35AC2C8-0065-459A-80EB-3B64F236D1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6210" y="2743200"/>
            <a:ext cx="5638800" cy="41148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9D14C0AA-1218-4130-8294-6318705BC998}"/>
              </a:ext>
            </a:extLst>
          </p:cNvPr>
          <p:cNvSpPr txBox="1"/>
          <p:nvPr/>
        </p:nvSpPr>
        <p:spPr>
          <a:xfrm>
            <a:off x="6761746" y="2494208"/>
            <a:ext cx="4902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有点奇怪的是，头部尾部没有分成两个阈值</a:t>
            </a:r>
          </a:p>
        </p:txBody>
      </p:sp>
    </p:spTree>
    <p:extLst>
      <p:ext uri="{BB962C8B-B14F-4D97-AF65-F5344CB8AC3E}">
        <p14:creationId xmlns:p14="http://schemas.microsoft.com/office/powerpoint/2010/main" val="252562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FC25E4-53ED-4DA5-8002-478BF5E0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10nC</a:t>
            </a:r>
            <a:r>
              <a:rPr lang="zh-CN" altLang="en-US" dirty="0"/>
              <a:t>时</a:t>
            </a:r>
            <a:r>
              <a:rPr lang="en-US" altLang="zh-CN" dirty="0"/>
              <a:t>#2</a:t>
            </a:r>
            <a:r>
              <a:rPr lang="zh-CN" altLang="en-US" dirty="0"/>
              <a:t>模拟与“传输</a:t>
            </a:r>
            <a:r>
              <a:rPr lang="en-US" altLang="zh-CN" dirty="0"/>
              <a:t>+</a:t>
            </a:r>
            <a:r>
              <a:rPr lang="zh-CN" altLang="en-US" dirty="0"/>
              <a:t>尾场”矩阵对比</a:t>
            </a:r>
          </a:p>
        </p:txBody>
      </p:sp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B992357E-2A27-49B1-B29A-55B6D063C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60" y="1749081"/>
            <a:ext cx="7359363" cy="4898853"/>
          </a:xfrm>
        </p:spPr>
      </p:pic>
    </p:spTree>
    <p:extLst>
      <p:ext uri="{BB962C8B-B14F-4D97-AF65-F5344CB8AC3E}">
        <p14:creationId xmlns:p14="http://schemas.microsoft.com/office/powerpoint/2010/main" val="328111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F00E880C-04F3-45AD-B1E3-627D8FBDF5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23121" y="3673705"/>
            <a:ext cx="5137435" cy="183126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EB7A384-E9C2-448D-90E6-39ED5845E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121" y="3673705"/>
            <a:ext cx="3377829" cy="190487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2FE7D6B-9F8B-46DA-A146-FD2B4BE01715}"/>
              </a:ext>
            </a:extLst>
          </p:cNvPr>
          <p:cNvSpPr txBox="1"/>
          <p:nvPr/>
        </p:nvSpPr>
        <p:spPr>
          <a:xfrm>
            <a:off x="1082842" y="1726532"/>
            <a:ext cx="8957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通过分布转化为角向模，</a:t>
            </a:r>
            <a:endParaRPr lang="en-US" altLang="zh-CN" dirty="0"/>
          </a:p>
          <a:p>
            <a:r>
              <a:rPr lang="zh-CN" altLang="en-US" dirty="0"/>
              <a:t>通过“传数矩阵</a:t>
            </a:r>
            <a:r>
              <a:rPr lang="en-US" altLang="zh-CN" dirty="0"/>
              <a:t>+</a:t>
            </a:r>
            <a:r>
              <a:rPr lang="zh-CN" altLang="en-US" dirty="0"/>
              <a:t>尾场作用矩阵”之后，再从角向模变成分布。</a:t>
            </a:r>
          </a:p>
        </p:txBody>
      </p:sp>
    </p:spTree>
    <p:extLst>
      <p:ext uri="{BB962C8B-B14F-4D97-AF65-F5344CB8AC3E}">
        <p14:creationId xmlns:p14="http://schemas.microsoft.com/office/powerpoint/2010/main" val="292373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1782CB-F9CD-40FF-80A0-851F92773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模拟收敛性</a:t>
            </a:r>
            <a:r>
              <a:rPr lang="en-US" altLang="zh-CN" dirty="0"/>
              <a:t>4-SG_HALFWIDTH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63D7503C-7D28-49C3-BD3C-C5E9909477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197" y="1949103"/>
            <a:ext cx="10031225" cy="77163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375B99B-B8FD-4C51-8447-9CB60ECB51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893" y="2653113"/>
            <a:ext cx="5617215" cy="420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142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EA39E8-FBA9-4A21-A108-67824B966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132"/>
            <a:ext cx="10515600" cy="5364831"/>
          </a:xfrm>
        </p:spPr>
        <p:txBody>
          <a:bodyPr/>
          <a:lstStyle/>
          <a:p>
            <a:r>
              <a:rPr lang="zh-CN" altLang="en-US" dirty="0"/>
              <a:t>怎么理论和模拟更完美？</a:t>
            </a:r>
            <a:endParaRPr lang="en-US" altLang="zh-CN" dirty="0"/>
          </a:p>
          <a:p>
            <a:r>
              <a:rPr lang="zh-CN" altLang="en-US"/>
              <a:t>怎么挖掘已有工作？过</a:t>
            </a:r>
            <a:r>
              <a:rPr lang="zh-CN" altLang="en-US" dirty="0"/>
              <a:t>拉伸色品对阈值的影响？哪个模占主导？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47636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103</Words>
  <Application>Microsoft Office PowerPoint</Application>
  <PresentationFormat>宽屏</PresentationFormat>
  <Paragraphs>12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2024-04-01组会</vt:lpstr>
      <vt:lpstr>模拟收敛性1-nbins</vt:lpstr>
      <vt:lpstr>模拟收敛性2-粒子数</vt:lpstr>
      <vt:lpstr>模拟收敛性3-fmax</vt:lpstr>
      <vt:lpstr>理论模拟对比</vt:lpstr>
      <vt:lpstr>10nC时#2模拟与“传输+尾场”矩阵对比</vt:lpstr>
      <vt:lpstr>PowerPoint 演示文稿</vt:lpstr>
      <vt:lpstr>模拟收敛性4-SG_HALFWIDTH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2024-04-01组会</dc:title>
  <dc:creator>Administrator</dc:creator>
  <cp:lastModifiedBy>Administrator</cp:lastModifiedBy>
  <cp:revision>2</cp:revision>
  <dcterms:created xsi:type="dcterms:W3CDTF">2024-04-01T08:54:49Z</dcterms:created>
  <dcterms:modified xsi:type="dcterms:W3CDTF">2024-04-01T09:58:11Z</dcterms:modified>
</cp:coreProperties>
</file>