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景晔 徐" userId="57069095a87645ca" providerId="LiveId" clId="{25EE6605-53EB-40C4-8D79-0DB0609C13CE}"/>
    <pc:docChg chg="undo custSel addSld modSld">
      <pc:chgData name="景晔 徐" userId="57069095a87645ca" providerId="LiveId" clId="{25EE6605-53EB-40C4-8D79-0DB0609C13CE}" dt="2024-04-15T10:27:08.708" v="146" actId="1076"/>
      <pc:docMkLst>
        <pc:docMk/>
      </pc:docMkLst>
      <pc:sldChg chg="addSp modSp mod">
        <pc:chgData name="景晔 徐" userId="57069095a87645ca" providerId="LiveId" clId="{25EE6605-53EB-40C4-8D79-0DB0609C13CE}" dt="2024-04-15T10:27:08.708" v="146" actId="1076"/>
        <pc:sldMkLst>
          <pc:docMk/>
          <pc:sldMk cId="1871471145" sldId="257"/>
        </pc:sldMkLst>
        <pc:spChg chg="add mod">
          <ac:chgData name="景晔 徐" userId="57069095a87645ca" providerId="LiveId" clId="{25EE6605-53EB-40C4-8D79-0DB0609C13CE}" dt="2024-04-15T10:11:14.911" v="43" actId="1076"/>
          <ac:spMkLst>
            <pc:docMk/>
            <pc:sldMk cId="1871471145" sldId="257"/>
            <ac:spMk id="6" creationId="{348B7B36-C933-4C02-A383-7D8D1429180D}"/>
          </ac:spMkLst>
        </pc:spChg>
        <pc:spChg chg="add mod">
          <ac:chgData name="景晔 徐" userId="57069095a87645ca" providerId="LiveId" clId="{25EE6605-53EB-40C4-8D79-0DB0609C13CE}" dt="2024-04-15T10:10:54.037" v="36" actId="1076"/>
          <ac:spMkLst>
            <pc:docMk/>
            <pc:sldMk cId="1871471145" sldId="257"/>
            <ac:spMk id="9" creationId="{925EF31D-5D50-4DDD-8102-8E40B2D4F502}"/>
          </ac:spMkLst>
        </pc:spChg>
        <pc:picChg chg="mod">
          <ac:chgData name="景晔 徐" userId="57069095a87645ca" providerId="LiveId" clId="{25EE6605-53EB-40C4-8D79-0DB0609C13CE}" dt="2024-04-15T10:27:08.708" v="146" actId="1076"/>
          <ac:picMkLst>
            <pc:docMk/>
            <pc:sldMk cId="1871471145" sldId="257"/>
            <ac:picMk id="5" creationId="{792D4CD0-922E-4CF5-8678-63218526F9D1}"/>
          </ac:picMkLst>
        </pc:picChg>
        <pc:picChg chg="add mod">
          <ac:chgData name="景晔 徐" userId="57069095a87645ca" providerId="LiveId" clId="{25EE6605-53EB-40C4-8D79-0DB0609C13CE}" dt="2024-04-15T10:11:12.889" v="42" actId="1076"/>
          <ac:picMkLst>
            <pc:docMk/>
            <pc:sldMk cId="1871471145" sldId="257"/>
            <ac:picMk id="8" creationId="{E40E08E1-902D-4617-BEB1-68E491660A21}"/>
          </ac:picMkLst>
        </pc:picChg>
        <pc:picChg chg="add mod">
          <ac:chgData name="景晔 徐" userId="57069095a87645ca" providerId="LiveId" clId="{25EE6605-53EB-40C4-8D79-0DB0609C13CE}" dt="2024-04-15T10:11:11.658" v="41" actId="1076"/>
          <ac:picMkLst>
            <pc:docMk/>
            <pc:sldMk cId="1871471145" sldId="257"/>
            <ac:picMk id="11" creationId="{B3058E3C-5D40-4C29-89BB-76F0EFA54252}"/>
          </ac:picMkLst>
        </pc:picChg>
      </pc:sldChg>
      <pc:sldChg chg="addSp delSp modSp new mod modClrScheme chgLayout">
        <pc:chgData name="景晔 徐" userId="57069095a87645ca" providerId="LiveId" clId="{25EE6605-53EB-40C4-8D79-0DB0609C13CE}" dt="2024-04-15T10:23:07.146" v="144" actId="14100"/>
        <pc:sldMkLst>
          <pc:docMk/>
          <pc:sldMk cId="2657480716" sldId="258"/>
        </pc:sldMkLst>
        <pc:spChg chg="add mod">
          <ac:chgData name="景晔 徐" userId="57069095a87645ca" providerId="LiveId" clId="{25EE6605-53EB-40C4-8D79-0DB0609C13CE}" dt="2024-04-15T10:21:12.262" v="143" actId="20577"/>
          <ac:spMkLst>
            <pc:docMk/>
            <pc:sldMk cId="2657480716" sldId="258"/>
            <ac:spMk id="2" creationId="{07580D88-DCC0-4C85-98E2-9DDF0FB8604F}"/>
          </ac:spMkLst>
        </pc:spChg>
        <pc:spChg chg="add del mod">
          <ac:chgData name="景晔 徐" userId="57069095a87645ca" providerId="LiveId" clId="{25EE6605-53EB-40C4-8D79-0DB0609C13CE}" dt="2024-04-15T10:12:10.854" v="83" actId="22"/>
          <ac:spMkLst>
            <pc:docMk/>
            <pc:sldMk cId="2657480716" sldId="258"/>
            <ac:spMk id="3" creationId="{CB9ED204-4D72-42A7-9248-00CDB03C73B3}"/>
          </ac:spMkLst>
        </pc:spChg>
        <pc:spChg chg="add mod">
          <ac:chgData name="景晔 徐" userId="57069095a87645ca" providerId="LiveId" clId="{25EE6605-53EB-40C4-8D79-0DB0609C13CE}" dt="2024-04-15T10:17:39.193" v="132" actId="1076"/>
          <ac:spMkLst>
            <pc:docMk/>
            <pc:sldMk cId="2657480716" sldId="258"/>
            <ac:spMk id="10" creationId="{9F557BF6-EBBE-4906-BB85-BD216647CCCF}"/>
          </ac:spMkLst>
        </pc:spChg>
        <pc:spChg chg="add mod">
          <ac:chgData name="景晔 徐" userId="57069095a87645ca" providerId="LiveId" clId="{25EE6605-53EB-40C4-8D79-0DB0609C13CE}" dt="2024-04-15T10:14:44.700" v="122" actId="20577"/>
          <ac:spMkLst>
            <pc:docMk/>
            <pc:sldMk cId="2657480716" sldId="258"/>
            <ac:spMk id="13" creationId="{C851B13E-58AF-44E3-8BDB-B2E0B6B98D53}"/>
          </ac:spMkLst>
        </pc:spChg>
        <pc:spChg chg="add mod">
          <ac:chgData name="景晔 徐" userId="57069095a87645ca" providerId="LiveId" clId="{25EE6605-53EB-40C4-8D79-0DB0609C13CE}" dt="2024-04-15T10:18:01.609" v="139" actId="1076"/>
          <ac:spMkLst>
            <pc:docMk/>
            <pc:sldMk cId="2657480716" sldId="258"/>
            <ac:spMk id="16" creationId="{9A2263AA-89D4-4625-A4DC-F85438FD9ABC}"/>
          </ac:spMkLst>
        </pc:spChg>
        <pc:picChg chg="add mod ord">
          <ac:chgData name="景晔 徐" userId="57069095a87645ca" providerId="LiveId" clId="{25EE6605-53EB-40C4-8D79-0DB0609C13CE}" dt="2024-04-15T10:12:17.743" v="85" actId="14100"/>
          <ac:picMkLst>
            <pc:docMk/>
            <pc:sldMk cId="2657480716" sldId="258"/>
            <ac:picMk id="5" creationId="{51F4718B-CA68-4DAA-896E-ED70DAEA9BC3}"/>
          </ac:picMkLst>
        </pc:picChg>
        <pc:picChg chg="add mod">
          <ac:chgData name="景晔 徐" userId="57069095a87645ca" providerId="LiveId" clId="{25EE6605-53EB-40C4-8D79-0DB0609C13CE}" dt="2024-04-15T10:23:07.146" v="144" actId="14100"/>
          <ac:picMkLst>
            <pc:docMk/>
            <pc:sldMk cId="2657480716" sldId="258"/>
            <ac:picMk id="7" creationId="{AE3AB7C6-7123-4858-8F6E-FE7BFFB23BC8}"/>
          </ac:picMkLst>
        </pc:picChg>
        <pc:picChg chg="add mod">
          <ac:chgData name="景晔 徐" userId="57069095a87645ca" providerId="LiveId" clId="{25EE6605-53EB-40C4-8D79-0DB0609C13CE}" dt="2024-04-15T10:19:18.706" v="142" actId="14100"/>
          <ac:picMkLst>
            <pc:docMk/>
            <pc:sldMk cId="2657480716" sldId="258"/>
            <ac:picMk id="9" creationId="{B287854D-DD39-46D0-A648-3A027264F470}"/>
          </ac:picMkLst>
        </pc:picChg>
        <pc:picChg chg="add del">
          <ac:chgData name="景晔 徐" userId="57069095a87645ca" providerId="LiveId" clId="{25EE6605-53EB-40C4-8D79-0DB0609C13CE}" dt="2024-04-15T10:14:24.019" v="101" actId="22"/>
          <ac:picMkLst>
            <pc:docMk/>
            <pc:sldMk cId="2657480716" sldId="258"/>
            <ac:picMk id="12" creationId="{03802684-05E4-4E2E-8BA9-5225D713BFD8}"/>
          </ac:picMkLst>
        </pc:picChg>
        <pc:picChg chg="add mod">
          <ac:chgData name="景晔 徐" userId="57069095a87645ca" providerId="LiveId" clId="{25EE6605-53EB-40C4-8D79-0DB0609C13CE}" dt="2024-04-15T10:19:16.521" v="141" actId="14100"/>
          <ac:picMkLst>
            <pc:docMk/>
            <pc:sldMk cId="2657480716" sldId="258"/>
            <ac:picMk id="15" creationId="{EA04709D-4673-47F5-96AC-D5377593FEC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A6901B-B21B-47A2-A5E3-A9DE302342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20989BF-8206-4D92-A894-60DDB85CAC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91AF533-E7F0-4679-A548-51AB60841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63DB-784E-41B0-8A4B-D433F27D04FA}" type="datetimeFigureOut">
              <a:rPr lang="zh-CN" altLang="en-US" smtClean="0"/>
              <a:t>2024/4/15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AD2058C-C60B-4EDA-ACB7-9550945FC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2BFE1E0-D3EA-4A90-8701-0B63CA512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980B-E523-414D-82F3-B8FCC1CF6A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782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9A526D6-2913-4661-ABA1-1C7FDF502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456C20B-163C-42C3-BD10-A3CA7F3019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1F7A1E2-CD80-4A2E-BBC0-63F76D4DF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63DB-784E-41B0-8A4B-D433F27D04FA}" type="datetimeFigureOut">
              <a:rPr lang="zh-CN" altLang="en-US" smtClean="0"/>
              <a:t>2024/4/15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92EC4C3-2E0A-4637-ABDD-7EF8CFE58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FFFCCC9-0F01-4560-BFAC-7CB9178A5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980B-E523-414D-82F3-B8FCC1CF6A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9460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987C840-B786-4301-96FC-331C8792F2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4F269FB-AAA1-471F-B908-47F87D6E8E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21C0119-0A03-4599-BBE8-4EE79D6DB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63DB-784E-41B0-8A4B-D433F27D04FA}" type="datetimeFigureOut">
              <a:rPr lang="zh-CN" altLang="en-US" smtClean="0"/>
              <a:t>2024/4/15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56B5574-9A60-4F31-9AB5-AE8C1296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5F4132D-6A2B-429F-A553-8F3D77BB8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980B-E523-414D-82F3-B8FCC1CF6A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9588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1669B6-C35C-4D7B-8BC6-DE7270AAA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901A2B8-6A06-4B91-97E6-493B359E7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B2224A5-8666-4AEE-9492-7264293A1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63DB-784E-41B0-8A4B-D433F27D04FA}" type="datetimeFigureOut">
              <a:rPr lang="zh-CN" altLang="en-US" smtClean="0"/>
              <a:t>2024/4/15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290828F-081A-4E38-971D-7357BBF10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2B3067F-4F4C-42A3-BDBC-6190D48C4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980B-E523-414D-82F3-B8FCC1CF6A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4578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663131-017F-4D39-853B-6C0E55AA6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38CF142-FE40-43CC-B1AA-5727FE9EA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520B5A-407D-4FEC-BD33-FF4EF9EC4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63DB-784E-41B0-8A4B-D433F27D04FA}" type="datetimeFigureOut">
              <a:rPr lang="zh-CN" altLang="en-US" smtClean="0"/>
              <a:t>2024/4/15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332B52C-8496-4735-8402-55E3C82FB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77724E6-74C6-4BAF-BC8B-53958F6D4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980B-E523-414D-82F3-B8FCC1CF6A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775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0AD950-7B6C-4035-BA5C-16C398FCE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F7AD0F5-5ACF-4118-8DB5-6C5CADA787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495686F-C282-4500-BC56-99F8F533C3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FA1792E-1F27-4BC2-8124-A94D40D5C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63DB-784E-41B0-8A4B-D433F27D04FA}" type="datetimeFigureOut">
              <a:rPr lang="zh-CN" altLang="en-US" smtClean="0"/>
              <a:t>2024/4/15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C32DB08-512E-4724-80E6-CC5870B07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6D5CF2A-DD0E-4618-9959-8CEDDC6F0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980B-E523-414D-82F3-B8FCC1CF6A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5090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B1B4C9-513B-4741-8D91-AEDDF7B7D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FD8AAAD-539D-4C88-9AF2-43073D0687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95943C3-FC64-4EFA-B329-22A5F3DFB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FD4CAA0-4563-4111-9543-A4B4E363E6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89E6A18-17D0-4643-B85B-6289213F99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DF3DB41-1020-4928-A581-51BA74B51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63DB-784E-41B0-8A4B-D433F27D04FA}" type="datetimeFigureOut">
              <a:rPr lang="zh-CN" altLang="en-US" smtClean="0"/>
              <a:t>2024/4/15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6BE5B97-CE7B-4F33-863D-0EA03609C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24186D0-EA90-42C4-94DD-6F5E54FCB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980B-E523-414D-82F3-B8FCC1CF6A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7967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27707C-3435-40C9-9390-977F5A0AC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2B9871F-B7FA-42F4-A37F-32790491F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63DB-784E-41B0-8A4B-D433F27D04FA}" type="datetimeFigureOut">
              <a:rPr lang="zh-CN" altLang="en-US" smtClean="0"/>
              <a:t>2024/4/15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F3C97BF-3077-456A-96AC-44464E7F8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B1EB32B-EF83-4540-8F11-F4973778B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980B-E523-414D-82F3-B8FCC1CF6A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2396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47036EE-53DD-4096-A5EB-08BDF0BAB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63DB-784E-41B0-8A4B-D433F27D04FA}" type="datetimeFigureOut">
              <a:rPr lang="zh-CN" altLang="en-US" smtClean="0"/>
              <a:t>2024/4/15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15C5EFA-C652-4C5E-920C-14B107427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308AD91-E664-48A6-B777-A34C93964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980B-E523-414D-82F3-B8FCC1CF6A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165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FE1992-51BB-4812-BF27-9764D1A84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D3D25CD-231D-4D15-A6F4-284AD4E7C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86D37CF-0A9F-48F7-86AC-D2B57AF608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60B6654-3EED-4CAC-B524-88F957759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63DB-784E-41B0-8A4B-D433F27D04FA}" type="datetimeFigureOut">
              <a:rPr lang="zh-CN" altLang="en-US" smtClean="0"/>
              <a:t>2024/4/15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A687978-C14A-41A0-BBF5-A20F8BFC0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22D965F-CD40-40A9-AA62-597E73104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980B-E523-414D-82F3-B8FCC1CF6A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2280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06EA13-6AA1-463F-98DF-A803258FE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C24D779-47F5-415C-8972-7CD4CCF972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13666D8-418D-44FB-9BBE-B12FF7ACCA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C45F260-B1A1-49D2-941A-C17E92D7F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63DB-784E-41B0-8A4B-D433F27D04FA}" type="datetimeFigureOut">
              <a:rPr lang="zh-CN" altLang="en-US" smtClean="0"/>
              <a:t>2024/4/15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2A66AE2-B817-404D-9862-865C6ED4E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A42C5BB-C1FC-4D23-BC7C-AF5A76B68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980B-E523-414D-82F3-B8FCC1CF6A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525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112F79F-1122-4282-89A4-EF1AFDBDA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3AE6418-B057-4385-8476-0178268FBB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B28552D-2781-4F97-B8A2-2468808791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563DB-784E-41B0-8A4B-D433F27D04FA}" type="datetimeFigureOut">
              <a:rPr lang="zh-CN" altLang="en-US" smtClean="0"/>
              <a:t>2024/4/15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B8C1E1F-383B-4781-9C48-0F521E68E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9971D1C-FBCE-4BD0-9982-1B804E0DDC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E980B-E523-414D-82F3-B8FCC1CF6A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6614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392168-94D7-43AE-B46C-87AAD42618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2024-04-15</a:t>
            </a:r>
            <a:r>
              <a:rPr lang="zh-CN" altLang="en-US" dirty="0"/>
              <a:t>组会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54D93B2-C47C-4EDC-9697-F904818324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7325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792D4CD0-922E-4CF5-8678-63218526F9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025" y="345772"/>
            <a:ext cx="2290891" cy="2718206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348B7B36-C933-4C02-A383-7D8D1429180D}"/>
              </a:ext>
            </a:extLst>
          </p:cNvPr>
          <p:cNvSpPr txBox="1"/>
          <p:nvPr/>
        </p:nvSpPr>
        <p:spPr>
          <a:xfrm>
            <a:off x="2879089" y="436899"/>
            <a:ext cx="497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PPRE</a:t>
            </a:r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E40E08E1-902D-4617-BEB1-68E491660A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9089" y="820073"/>
            <a:ext cx="4705773" cy="3795694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925EF31D-5D50-4DDD-8102-8E40B2D4F502}"/>
              </a:ext>
            </a:extLst>
          </p:cNvPr>
          <p:cNvSpPr txBox="1"/>
          <p:nvPr/>
        </p:nvSpPr>
        <p:spPr>
          <a:xfrm>
            <a:off x="7976446" y="326999"/>
            <a:ext cx="2480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电子束团切片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B3058E3C-5D40-4C29-89BB-76F0EFA542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3819" y="820073"/>
            <a:ext cx="4286222" cy="308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471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580D88-DCC0-4C85-98E2-9DDF0FB86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Laser-</a:t>
            </a:r>
            <a:r>
              <a:rPr lang="en-US" altLang="zh-CN" dirty="0" err="1"/>
              <a:t>slicing,CHG,ADM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51F4718B-CA68-4DAA-896E-ED70DAEA9B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9467" y="1447661"/>
            <a:ext cx="5733240" cy="1981340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AE3AB7C6-7123-4858-8F6E-FE7BFFB23B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451" y="3428999"/>
            <a:ext cx="3974927" cy="1151467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B287854D-DD39-46D0-A648-3A027264F4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94054" y="1338934"/>
            <a:ext cx="3755413" cy="2932654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9F557BF6-EBBE-4906-BB85-BD216647CCCF}"/>
              </a:ext>
            </a:extLst>
          </p:cNvPr>
          <p:cNvSpPr txBox="1"/>
          <p:nvPr/>
        </p:nvSpPr>
        <p:spPr>
          <a:xfrm>
            <a:off x="10632095" y="2333734"/>
            <a:ext cx="922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CHG</a:t>
            </a:r>
            <a:endParaRPr lang="zh-CN" altLang="en-US" b="1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C851B13E-58AF-44E3-8BDB-B2E0B6B98D53}"/>
              </a:ext>
            </a:extLst>
          </p:cNvPr>
          <p:cNvSpPr txBox="1"/>
          <p:nvPr/>
        </p:nvSpPr>
        <p:spPr>
          <a:xfrm>
            <a:off x="2599266" y="2703066"/>
            <a:ext cx="1964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Laser-slicing</a:t>
            </a:r>
            <a:endParaRPr lang="zh-CN" altLang="en-US" b="1" dirty="0"/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id="{EA04709D-4673-47F5-96AC-D5377593FE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3148" y="4409967"/>
            <a:ext cx="5712080" cy="2448034"/>
          </a:xfrm>
          <a:prstGeom prst="rect">
            <a:avLst/>
          </a:prstGeom>
        </p:spPr>
      </p:pic>
      <p:sp>
        <p:nvSpPr>
          <p:cNvPr id="16" name="文本框 15">
            <a:extLst>
              <a:ext uri="{FF2B5EF4-FFF2-40B4-BE49-F238E27FC236}">
                <a16:creationId xmlns:a16="http://schemas.microsoft.com/office/drawing/2014/main" id="{9A2263AA-89D4-4625-A4DC-F85438FD9ABC}"/>
              </a:ext>
            </a:extLst>
          </p:cNvPr>
          <p:cNvSpPr txBox="1"/>
          <p:nvPr/>
        </p:nvSpPr>
        <p:spPr>
          <a:xfrm>
            <a:off x="10702023" y="5737514"/>
            <a:ext cx="922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ADM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657480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15</Words>
  <Application>Microsoft Office PowerPoint</Application>
  <PresentationFormat>宽屏</PresentationFormat>
  <Paragraphs>7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7" baseType="lpstr">
      <vt:lpstr>等线</vt:lpstr>
      <vt:lpstr>等线 Light</vt:lpstr>
      <vt:lpstr>Arial</vt:lpstr>
      <vt:lpstr>Office 主题​​</vt:lpstr>
      <vt:lpstr>2024-04-15组会</vt:lpstr>
      <vt:lpstr>PowerPoint 演示文稿</vt:lpstr>
      <vt:lpstr>Laser-slicing,CHG,ADM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2024-04-15组会</dc:title>
  <dc:creator>景晔 徐</dc:creator>
  <cp:lastModifiedBy>景晔 徐</cp:lastModifiedBy>
  <cp:revision>1</cp:revision>
  <dcterms:created xsi:type="dcterms:W3CDTF">2024-04-15T10:09:05Z</dcterms:created>
  <dcterms:modified xsi:type="dcterms:W3CDTF">2024-04-15T10:27:13Z</dcterms:modified>
</cp:coreProperties>
</file>