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9" r:id="rId4"/>
    <p:sldId id="257" r:id="rId5"/>
    <p:sldId id="258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525" autoAdjust="0"/>
  </p:normalViewPr>
  <p:slideViewPr>
    <p:cSldViewPr snapToGrid="0">
      <p:cViewPr varScale="1">
        <p:scale>
          <a:sx n="119" d="100"/>
          <a:sy n="119" d="100"/>
        </p:scale>
        <p:origin x="2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0AE337-C6E8-4B04-8B79-24DB105C9EFF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51D3C-6B38-45A3-A23A-81B6A4CC14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8762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D03BA8-B854-5789-40B3-945ADBF9A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628DEF3-FCB5-023B-7FA5-454DC9556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1628538-47B1-BA50-B796-945FEA1A2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9716-643E-4B9F-9D03-4AAE5593407B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95D5E52-FAC7-22B8-0847-36B67BA48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01AFD6E-7B1E-544C-DC32-4CE749A48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0487-A2E1-4502-9CB8-2EE89533EA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936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0E5620-7992-F852-D992-A520C36CA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49AD466-2454-18D3-5B37-B7479D636C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79D0375-28C0-95AE-47AE-D15F30132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9716-643E-4B9F-9D03-4AAE5593407B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C3689BC-7528-6471-B3C6-DD814CBF2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AE8876-7E5D-51A9-764C-D736F1749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0487-A2E1-4502-9CB8-2EE89533EA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248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A0E8659-B689-C336-79AE-DBE6BBE1F0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E4AC5CD-AA32-85C9-7963-1A67C5612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CD0AB88-66EB-0B83-7E76-DEC0CA614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9716-643E-4B9F-9D03-4AAE5593407B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65F9B6-2AC3-F768-651E-AC822BB95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CD21A0-0385-168B-3E22-535E6F59E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0487-A2E1-4502-9CB8-2EE89533EA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1391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A85836-029E-A7BA-5A7D-6382C44DF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E498F6-D384-14E6-21B2-E6492DE77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79C38C-6F0C-D3F3-F876-4DE372C8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9716-643E-4B9F-9D03-4AAE5593407B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DFC9A3-B9A4-8CDF-F23D-01AF5810B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40875E1-2DB8-37F4-658E-DAB92F38A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0487-A2E1-4502-9CB8-2EE89533EA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884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49037E-CF8F-9ED3-3DAE-BBFCF9FB0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03F30FD-F2B5-5238-4C4D-BE5C7295C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84E5BC1-656B-5CB9-F00A-67227BD7A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9716-643E-4B9F-9D03-4AAE5593407B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2002A0-8E5F-7B52-006D-7F0F5097E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B69A463-00B7-FA88-DEA7-7A787674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0487-A2E1-4502-9CB8-2EE89533EA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778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E44B54-A2D3-C57F-079B-BB5076E27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02F8714-0BCC-2EFC-1AAE-7CAE62E2E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63B2560-BC05-2B0A-F024-77CFE0A04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B2E1599-8DA5-4106-5649-0BEC370B1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9716-643E-4B9F-9D03-4AAE5593407B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2F5E25E-DD39-5737-4BFB-4BFCDFF77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5FCF5A8-7912-0D0B-AC22-70A685ABD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0487-A2E1-4502-9CB8-2EE89533EA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120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2CD3F8-AFFA-B8BB-2CF3-A6DAEE7D1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C62B27-974D-DBE2-6556-ECEC7702B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D59493B-B7A4-2A4B-94A3-CA4CDD9C4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7EED845-00C6-AA1F-885E-FE57E889C9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25F6DF2-7265-B7CD-A845-76D60C0E9A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480D40F-2064-7388-88F6-99DFC4E2E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9716-643E-4B9F-9D03-4AAE5593407B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A31A571-51A0-A7DF-838E-12435A693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BCE38B5-5AB0-8C45-C21F-7170E9006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0487-A2E1-4502-9CB8-2EE89533EA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6570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257D38-1C06-31CF-7058-D9185B356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7AE529A-96B3-EFDA-7623-59D3F6FF4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9716-643E-4B9F-9D03-4AAE5593407B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62253DF-CB98-E66F-B82F-048ED03E1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751D55D-A213-277A-35BB-A4AA91D96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0487-A2E1-4502-9CB8-2EE89533EA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30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F5CE809-F18B-D881-D586-5E5D9DBAB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9716-643E-4B9F-9D03-4AAE5593407B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C76505B-E8B2-9EF2-3669-56426C6F2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9DE1522-EA13-8664-4BEF-34BD5DE33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0487-A2E1-4502-9CB8-2EE89533EA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1416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22F8BE-E539-F5CE-8A0F-6790F793D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71C0D3-138E-A3E2-E70B-F2DF41BD4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CE8998C-4197-4C07-8EFA-4FEA90A33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8DFEFB0-6DD4-44C3-0234-84AFF51EE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9716-643E-4B9F-9D03-4AAE5593407B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DF089EB-6F61-7011-61E3-9AA8E30D0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5694800-5B48-5681-CA67-E6092F53C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0487-A2E1-4502-9CB8-2EE89533EA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96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847D7E-FD5F-39FB-2D7A-87FC50290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80043BC-E3C6-6273-D1C2-697863F29F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72975A0-1156-CE04-129B-65BFA4815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D2E40F2-EFAC-BC25-FFC7-C2CCBFD01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9716-643E-4B9F-9D03-4AAE5593407B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9E299F5-5771-24EA-5FDC-B479440DF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5BEC7D8-EC23-FA1E-D049-BA37F2877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0487-A2E1-4502-9CB8-2EE89533EA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37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6A6575F-60F3-0BF6-B0E4-5EAE748D0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EFCBDCD-43F3-561A-4411-B0FD47840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3FA5E73-5C8D-9EBF-56BF-19065C65C1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D9716-643E-4B9F-9D03-4AAE5593407B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6090D87-1CE2-BF7C-3CEB-9F7223D6A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3A8DCB-A89A-156B-3470-C2345A290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A0487-A2E1-4502-9CB8-2EE89533EA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403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EE8234-ECBB-61DD-756E-AE6356FCE2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2024.4.15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50320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FCE82334-72D9-2716-A414-80942796A58D}"/>
              </a:ext>
            </a:extLst>
          </p:cNvPr>
          <p:cNvSpPr txBox="1"/>
          <p:nvPr/>
        </p:nvSpPr>
        <p:spPr>
          <a:xfrm>
            <a:off x="449177" y="112294"/>
            <a:ext cx="2719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纵向相干进一步提升亮度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8B73161-7D3B-7782-7DD3-CAE429D9AE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177" y="537774"/>
            <a:ext cx="4762217" cy="6320226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B6337DB-E12C-3E6C-213D-AE61B7CAA5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5157" y="350081"/>
            <a:ext cx="5890783" cy="2906466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87925FD3-EC67-60BC-B82D-2BEA306420F9}"/>
              </a:ext>
            </a:extLst>
          </p:cNvPr>
          <p:cNvSpPr/>
          <p:nvPr/>
        </p:nvSpPr>
        <p:spPr>
          <a:xfrm>
            <a:off x="6809874" y="753979"/>
            <a:ext cx="1008363" cy="6015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318F058E-7D7F-4C45-D056-82EE70FEB5B8}"/>
              </a:ext>
            </a:extLst>
          </p:cNvPr>
          <p:cNvCxnSpPr>
            <a:cxnSpLocks/>
          </p:cNvCxnSpPr>
          <p:nvPr/>
        </p:nvCxnSpPr>
        <p:spPr>
          <a:xfrm>
            <a:off x="7331242" y="1355558"/>
            <a:ext cx="0" cy="22458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7BE22442-8A05-0D8B-34FE-1263F469CCCD}"/>
                  </a:ext>
                </a:extLst>
              </p:cNvPr>
              <p:cNvSpPr txBox="1"/>
              <p:nvPr/>
            </p:nvSpPr>
            <p:spPr>
              <a:xfrm>
                <a:off x="6095999" y="3633537"/>
                <a:ext cx="5890781" cy="2127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它是束流在单位频率、单位立体角内发出的辐射能量。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亮度一半定义为单位面积、单位立体角、</a:t>
                </a:r>
                <a:r>
                  <a:rPr lang="en-US" altLang="zh-CN" dirty="0"/>
                  <a:t>0.1%</a:t>
                </a:r>
                <a:r>
                  <a:rPr lang="zh-CN" altLang="en-US" dirty="0"/>
                  <a:t>带宽内，通过的光子数。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实际上，一个是功率谱、一个是光子通量，二者本质上是一样的，只需要除一个</a:t>
                </a:r>
                <a14:m>
                  <m:oMath xmlns:m="http://schemas.openxmlformats.org/officeDocument/2006/math">
                    <m:r>
                      <a:rPr lang="zh-CN" altLang="en-US" dirty="0" smtClean="0">
                        <a:latin typeface="Cambria Math" panose="02040503050406030204" pitchFamily="18" charset="0"/>
                      </a:rPr>
                      <m:t>ℏ</m:t>
                    </m:r>
                    <m:sSub>
                      <m:sSubPr>
                        <m:ctrlPr>
                          <a:rPr lang="zh-CN" alt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dirty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zh-CN" alt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zh-CN" altLang="en-US" dirty="0"/>
                  <a:t>即可。</a:t>
                </a:r>
              </a:p>
            </p:txBody>
          </p:sp>
        </mc:Choice>
        <mc:Fallback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7BE22442-8A05-0D8B-34FE-1263F469C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3633537"/>
                <a:ext cx="5890781" cy="2127634"/>
              </a:xfrm>
              <a:prstGeom prst="rect">
                <a:avLst/>
              </a:prstGeom>
              <a:blipFill>
                <a:blip r:embed="rId4"/>
                <a:stretch>
                  <a:fillRect l="-828" r="-414" b="-37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0056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A5750C2B-F9FB-593A-7C76-DFEC5FDA3C87}"/>
              </a:ext>
            </a:extLst>
          </p:cNvPr>
          <p:cNvSpPr txBox="1"/>
          <p:nvPr/>
        </p:nvSpPr>
        <p:spPr>
          <a:xfrm>
            <a:off x="1034716" y="401053"/>
            <a:ext cx="3465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关于文章的修改：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DC82490-903B-55DE-D3E4-0668A0E3B1C6}"/>
              </a:ext>
            </a:extLst>
          </p:cNvPr>
          <p:cNvSpPr txBox="1"/>
          <p:nvPr/>
        </p:nvSpPr>
        <p:spPr>
          <a:xfrm>
            <a:off x="842211" y="1074821"/>
            <a:ext cx="9962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Equivalent-</a:t>
            </a:r>
            <a:r>
              <a:rPr lang="en-US" altLang="zh-CN" dirty="0" err="1"/>
              <a:t>laslett</a:t>
            </a:r>
            <a:r>
              <a:rPr lang="zh-CN" altLang="en-US" dirty="0"/>
              <a:t>应该怎么写？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5F7C74C-1104-7CA9-2F8C-61C92CA4371B}"/>
              </a:ext>
            </a:extLst>
          </p:cNvPr>
          <p:cNvSpPr txBox="1"/>
          <p:nvPr/>
        </p:nvSpPr>
        <p:spPr>
          <a:xfrm>
            <a:off x="1034716" y="2388036"/>
            <a:ext cx="1090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多束团公式</a:t>
            </a:r>
          </a:p>
        </p:txBody>
      </p:sp>
      <p:sp>
        <p:nvSpPr>
          <p:cNvPr id="7" name="箭头: 右 6">
            <a:extLst>
              <a:ext uri="{FF2B5EF4-FFF2-40B4-BE49-F238E27FC236}">
                <a16:creationId xmlns:a16="http://schemas.microsoft.com/office/drawing/2014/main" id="{24AF8BAB-F753-5AA6-A248-C04E99A4D6E8}"/>
              </a:ext>
            </a:extLst>
          </p:cNvPr>
          <p:cNvSpPr/>
          <p:nvPr/>
        </p:nvSpPr>
        <p:spPr>
          <a:xfrm>
            <a:off x="2143626" y="2486112"/>
            <a:ext cx="922421" cy="305163"/>
          </a:xfrm>
          <a:prstGeom prst="rightArrow">
            <a:avLst>
              <a:gd name="adj1" fmla="val 34229"/>
              <a:gd name="adj2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7C33988-DDBE-6FC2-1A77-09F402B43FEF}"/>
              </a:ext>
            </a:extLst>
          </p:cNvPr>
          <p:cNvSpPr txBox="1"/>
          <p:nvPr/>
        </p:nvSpPr>
        <p:spPr>
          <a:xfrm>
            <a:off x="3136232" y="2350168"/>
            <a:ext cx="251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发现化简后公式，形式上很类似</a:t>
            </a:r>
            <a:r>
              <a:rPr lang="en-US" altLang="zh-CN" dirty="0" err="1"/>
              <a:t>Laslett</a:t>
            </a:r>
            <a:r>
              <a:rPr lang="zh-CN" altLang="en-US" dirty="0"/>
              <a:t>公式</a:t>
            </a:r>
          </a:p>
        </p:txBody>
      </p:sp>
      <p:sp>
        <p:nvSpPr>
          <p:cNvPr id="10" name="箭头: 右 9">
            <a:extLst>
              <a:ext uri="{FF2B5EF4-FFF2-40B4-BE49-F238E27FC236}">
                <a16:creationId xmlns:a16="http://schemas.microsoft.com/office/drawing/2014/main" id="{15B24135-6EB0-6E4B-5839-724F8FBDB8D3}"/>
              </a:ext>
            </a:extLst>
          </p:cNvPr>
          <p:cNvSpPr/>
          <p:nvPr/>
        </p:nvSpPr>
        <p:spPr>
          <a:xfrm>
            <a:off x="5787189" y="2486112"/>
            <a:ext cx="922421" cy="305163"/>
          </a:xfrm>
          <a:prstGeom prst="rightArrow">
            <a:avLst>
              <a:gd name="adj1" fmla="val 34229"/>
              <a:gd name="adj2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763250C-2507-0160-E919-975657A394DD}"/>
              </a:ext>
            </a:extLst>
          </p:cNvPr>
          <p:cNvSpPr txBox="1"/>
          <p:nvPr/>
        </p:nvSpPr>
        <p:spPr>
          <a:xfrm>
            <a:off x="6849979" y="2350167"/>
            <a:ext cx="2983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将其称为</a:t>
            </a:r>
            <a:r>
              <a:rPr lang="en-US" altLang="zh-CN" dirty="0"/>
              <a:t>Equivalent-</a:t>
            </a:r>
            <a:r>
              <a:rPr lang="en-US" altLang="zh-CN" dirty="0" err="1"/>
              <a:t>Laslett</a:t>
            </a:r>
            <a:r>
              <a:rPr lang="zh-CN" altLang="en-US" dirty="0"/>
              <a:t>，并给出物理图像解释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58C9BC30-D0D7-11A7-1DD8-84CA658E6B2A}"/>
                  </a:ext>
                </a:extLst>
              </p:cNvPr>
              <p:cNvSpPr txBox="1"/>
              <p:nvPr/>
            </p:nvSpPr>
            <p:spPr>
              <a:xfrm>
                <a:off x="1566848" y="3455495"/>
                <a:ext cx="6014838" cy="7196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zh-CN" altLang="en-US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limLoc m:val="subSup"/>
                          <m:grow m:val="on"/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  <m:e>
                          <m: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nary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zh-CN" alt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C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𝑠𝑖𝑚𝑝𝑙𝑖𝑓𝑦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r>
                            <a:rPr lang="zh-CN" altLang="zh-CN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  <m:sSup>
                            <m:sSupPr>
                              <m:ctrlPr>
                                <a:rPr lang="zh-CN" altLang="zh-C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limLoc m:val="subSup"/>
                          <m:grow m:val="on"/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  <m:e>
                          <m: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nary>
                      <m:f>
                        <m:fPr>
                          <m:ctrlPr>
                            <a:rPr lang="zh-CN" altLang="en-U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altLang="zh-CN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  <m:f>
                        <m:f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zh-CN" altLang="en-US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  <m:sSup>
                            <m:sSupPr>
                              <m:ctrlPr>
                                <a:rPr lang="zh-CN" altLang="zh-CN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zh-CN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zh-CN" altLang="zh-CN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58C9BC30-D0D7-11A7-1DD8-84CA658E6B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848" y="3455495"/>
                <a:ext cx="6014838" cy="7196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图片 12">
            <a:extLst>
              <a:ext uri="{FF2B5EF4-FFF2-40B4-BE49-F238E27FC236}">
                <a16:creationId xmlns:a16="http://schemas.microsoft.com/office/drawing/2014/main" id="{B48DFBCD-AF52-F79D-B23C-6F5E100183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573" y="4371104"/>
            <a:ext cx="7421011" cy="924054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4A33B6B5-F52A-56E7-D5F1-5D47949CABAD}"/>
              </a:ext>
            </a:extLst>
          </p:cNvPr>
          <p:cNvSpPr/>
          <p:nvPr/>
        </p:nvSpPr>
        <p:spPr>
          <a:xfrm>
            <a:off x="4574267" y="4434195"/>
            <a:ext cx="976320" cy="7978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A957E0ED-5C7D-FCBC-0B48-D67CDBF5C0CA}"/>
              </a:ext>
            </a:extLst>
          </p:cNvPr>
          <p:cNvSpPr/>
          <p:nvPr/>
        </p:nvSpPr>
        <p:spPr>
          <a:xfrm>
            <a:off x="7789757" y="570985"/>
            <a:ext cx="4235116" cy="117998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7A083F26-5911-5645-9EEC-4FAA0DFF8754}"/>
              </a:ext>
            </a:extLst>
          </p:cNvPr>
          <p:cNvSpPr/>
          <p:nvPr/>
        </p:nvSpPr>
        <p:spPr>
          <a:xfrm>
            <a:off x="8455504" y="710965"/>
            <a:ext cx="256674" cy="8823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C116E945-E589-CC87-38C8-7B7E909E2557}"/>
              </a:ext>
            </a:extLst>
          </p:cNvPr>
          <p:cNvSpPr/>
          <p:nvPr/>
        </p:nvSpPr>
        <p:spPr>
          <a:xfrm>
            <a:off x="8960829" y="710965"/>
            <a:ext cx="256674" cy="8823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AA6D0327-1319-EDC9-D4F5-D15C76C0998A}"/>
              </a:ext>
            </a:extLst>
          </p:cNvPr>
          <p:cNvSpPr/>
          <p:nvPr/>
        </p:nvSpPr>
        <p:spPr>
          <a:xfrm>
            <a:off x="9466154" y="710965"/>
            <a:ext cx="256674" cy="8823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AA2B0DC1-BA5F-7082-EF9E-B77EB44DF3D0}"/>
              </a:ext>
            </a:extLst>
          </p:cNvPr>
          <p:cNvSpPr/>
          <p:nvPr/>
        </p:nvSpPr>
        <p:spPr>
          <a:xfrm>
            <a:off x="9995548" y="710965"/>
            <a:ext cx="256674" cy="8823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77B0CDD4-42F3-485A-66C9-20B5A51CD983}"/>
              </a:ext>
            </a:extLst>
          </p:cNvPr>
          <p:cNvSpPr/>
          <p:nvPr/>
        </p:nvSpPr>
        <p:spPr>
          <a:xfrm>
            <a:off x="10524932" y="710965"/>
            <a:ext cx="256674" cy="8823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id="{6EA430E1-21F8-A1D7-0D3D-7462831B01E5}"/>
              </a:ext>
            </a:extLst>
          </p:cNvPr>
          <p:cNvSpPr/>
          <p:nvPr/>
        </p:nvSpPr>
        <p:spPr>
          <a:xfrm>
            <a:off x="11054316" y="710965"/>
            <a:ext cx="256674" cy="8823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6122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8027F23C-E77F-FEE4-105B-9B7C99CEC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63" y="0"/>
            <a:ext cx="8146242" cy="68580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17D5CADF-9353-F4DC-0EA3-5C660C6DF1EB}"/>
              </a:ext>
            </a:extLst>
          </p:cNvPr>
          <p:cNvSpPr txBox="1"/>
          <p:nvPr/>
        </p:nvSpPr>
        <p:spPr>
          <a:xfrm>
            <a:off x="1684421" y="1748589"/>
            <a:ext cx="1692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incoherent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1A36B26-5230-D4E9-380F-A261B0A6B31E}"/>
              </a:ext>
            </a:extLst>
          </p:cNvPr>
          <p:cNvSpPr txBox="1"/>
          <p:nvPr/>
        </p:nvSpPr>
        <p:spPr>
          <a:xfrm>
            <a:off x="8654716" y="850232"/>
            <a:ext cx="3288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S=10σ_z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50A8B43-FF98-12C4-6355-9F69FC4475B1}"/>
              </a:ext>
            </a:extLst>
          </p:cNvPr>
          <p:cNvSpPr txBox="1"/>
          <p:nvPr/>
        </p:nvSpPr>
        <p:spPr>
          <a:xfrm>
            <a:off x="7940842" y="2473949"/>
            <a:ext cx="40025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可以在两个近似下得到化简结果</a:t>
            </a:r>
            <a:endParaRPr lang="en-US" altLang="zh-CN" dirty="0"/>
          </a:p>
          <a:p>
            <a:r>
              <a:rPr lang="zh-CN" altLang="en-US" dirty="0"/>
              <a:t>小束长近似；</a:t>
            </a:r>
            <a:endParaRPr lang="en-US" altLang="zh-CN" dirty="0"/>
          </a:p>
          <a:p>
            <a:r>
              <a:rPr lang="zh-CN" altLang="en-US" dirty="0"/>
              <a:t>小间隔近似（实际上也代表小束长）。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23311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1319B5E-1A11-9AD1-9415-0CCD3F2BB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91" y="0"/>
            <a:ext cx="8253155" cy="68580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708C4E61-DBF4-BF0E-14EF-B0DC2334285B}"/>
              </a:ext>
            </a:extLst>
          </p:cNvPr>
          <p:cNvSpPr txBox="1"/>
          <p:nvPr/>
        </p:nvSpPr>
        <p:spPr>
          <a:xfrm>
            <a:off x="2013284" y="1876926"/>
            <a:ext cx="1427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coherent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70957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1811</TotalTime>
  <Words>164</Words>
  <Application>Microsoft Office PowerPoint</Application>
  <PresentationFormat>宽屏</PresentationFormat>
  <Paragraphs>17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等线</vt:lpstr>
      <vt:lpstr>等线 Light</vt:lpstr>
      <vt:lpstr>Arial</vt:lpstr>
      <vt:lpstr>Cambria Math</vt:lpstr>
      <vt:lpstr>Office 主题​​</vt:lpstr>
      <vt:lpstr>2024.4.15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2024.4.15</dc:title>
  <dc:creator>子航 赵</dc:creator>
  <cp:lastModifiedBy>子航 赵</cp:lastModifiedBy>
  <cp:revision>7</cp:revision>
  <dcterms:created xsi:type="dcterms:W3CDTF">2024-04-13T07:53:54Z</dcterms:created>
  <dcterms:modified xsi:type="dcterms:W3CDTF">2024-04-15T10:50:03Z</dcterms:modified>
</cp:coreProperties>
</file>