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景晔 徐" userId="57069095a87645ca" providerId="LiveId" clId="{9B85DBC9-FC05-4CDA-8800-FAF327754732}"/>
    <pc:docChg chg="undo custSel addSld delSld modSld">
      <pc:chgData name="景晔 徐" userId="57069095a87645ca" providerId="LiveId" clId="{9B85DBC9-FC05-4CDA-8800-FAF327754732}" dt="2024-05-06T10:29:59.628" v="166" actId="14100"/>
      <pc:docMkLst>
        <pc:docMk/>
      </pc:docMkLst>
      <pc:sldChg chg="addSp delSp modSp mod modClrScheme chgLayout">
        <pc:chgData name="景晔 徐" userId="57069095a87645ca" providerId="LiveId" clId="{9B85DBC9-FC05-4CDA-8800-FAF327754732}" dt="2024-05-06T10:25:08.925" v="159" actId="1076"/>
        <pc:sldMkLst>
          <pc:docMk/>
          <pc:sldMk cId="4169336509" sldId="257"/>
        </pc:sldMkLst>
        <pc:spChg chg="del">
          <ac:chgData name="景晔 徐" userId="57069095a87645ca" providerId="LiveId" clId="{9B85DBC9-FC05-4CDA-8800-FAF327754732}" dt="2024-05-06T06:49:03.928" v="0" actId="700"/>
          <ac:spMkLst>
            <pc:docMk/>
            <pc:sldMk cId="4169336509" sldId="257"/>
            <ac:spMk id="2" creationId="{E74FA2F8-D3FE-4C0F-A94B-61A4DBEE680C}"/>
          </ac:spMkLst>
        </pc:spChg>
        <pc:spChg chg="del">
          <ac:chgData name="景晔 徐" userId="57069095a87645ca" providerId="LiveId" clId="{9B85DBC9-FC05-4CDA-8800-FAF327754732}" dt="2024-05-06T06:49:03.928" v="0" actId="700"/>
          <ac:spMkLst>
            <pc:docMk/>
            <pc:sldMk cId="4169336509" sldId="257"/>
            <ac:spMk id="3" creationId="{4587AA84-A5F1-409F-BBF7-B8919E090B6F}"/>
          </ac:spMkLst>
        </pc:spChg>
        <pc:spChg chg="add mod">
          <ac:chgData name="景晔 徐" userId="57069095a87645ca" providerId="LiveId" clId="{9B85DBC9-FC05-4CDA-8800-FAF327754732}" dt="2024-05-06T09:20:41.498" v="106" actId="1076"/>
          <ac:spMkLst>
            <pc:docMk/>
            <pc:sldMk cId="4169336509" sldId="257"/>
            <ac:spMk id="8" creationId="{61E56A9E-380F-485E-A52C-8009E5266CA4}"/>
          </ac:spMkLst>
        </pc:spChg>
        <pc:spChg chg="add mod">
          <ac:chgData name="景晔 徐" userId="57069095a87645ca" providerId="LiveId" clId="{9B85DBC9-FC05-4CDA-8800-FAF327754732}" dt="2024-05-06T08:47:24.878" v="42" actId="20577"/>
          <ac:spMkLst>
            <pc:docMk/>
            <pc:sldMk cId="4169336509" sldId="257"/>
            <ac:spMk id="9" creationId="{0680FB4B-0595-490D-8F60-DC8DFB1ED0FC}"/>
          </ac:spMkLst>
        </pc:spChg>
        <pc:picChg chg="add mod">
          <ac:chgData name="景晔 徐" userId="57069095a87645ca" providerId="LiveId" clId="{9B85DBC9-FC05-4CDA-8800-FAF327754732}" dt="2024-05-06T08:44:53.432" v="10" actId="1076"/>
          <ac:picMkLst>
            <pc:docMk/>
            <pc:sldMk cId="4169336509" sldId="257"/>
            <ac:picMk id="5" creationId="{A1B53C66-6601-48C7-9126-6FC3A3124C86}"/>
          </ac:picMkLst>
        </pc:picChg>
        <pc:picChg chg="add mod">
          <ac:chgData name="景晔 徐" userId="57069095a87645ca" providerId="LiveId" clId="{9B85DBC9-FC05-4CDA-8800-FAF327754732}" dt="2024-05-06T10:25:08.925" v="159" actId="1076"/>
          <ac:picMkLst>
            <pc:docMk/>
            <pc:sldMk cId="4169336509" sldId="257"/>
            <ac:picMk id="6" creationId="{114044A8-D1EB-4AFF-ADE1-E4CD50E9E888}"/>
          </ac:picMkLst>
        </pc:picChg>
        <pc:picChg chg="add mod">
          <ac:chgData name="景晔 徐" userId="57069095a87645ca" providerId="LiveId" clId="{9B85DBC9-FC05-4CDA-8800-FAF327754732}" dt="2024-05-06T09:20:39.305" v="105" actId="1076"/>
          <ac:picMkLst>
            <pc:docMk/>
            <pc:sldMk cId="4169336509" sldId="257"/>
            <ac:picMk id="7" creationId="{20395217-1702-4E41-94EE-ACA2E94E1F3A}"/>
          </ac:picMkLst>
        </pc:picChg>
        <pc:picChg chg="add del mod">
          <ac:chgData name="景晔 徐" userId="57069095a87645ca" providerId="LiveId" clId="{9B85DBC9-FC05-4CDA-8800-FAF327754732}" dt="2024-05-06T09:20:52.169" v="109" actId="21"/>
          <ac:picMkLst>
            <pc:docMk/>
            <pc:sldMk cId="4169336509" sldId="257"/>
            <ac:picMk id="11" creationId="{9C419212-962B-46B4-B1CF-2A846315956A}"/>
          </ac:picMkLst>
        </pc:picChg>
      </pc:sldChg>
      <pc:sldChg chg="addSp delSp modSp new mod">
        <pc:chgData name="景晔 徐" userId="57069095a87645ca" providerId="LiveId" clId="{9B85DBC9-FC05-4CDA-8800-FAF327754732}" dt="2024-05-06T10:29:59.628" v="166" actId="14100"/>
        <pc:sldMkLst>
          <pc:docMk/>
          <pc:sldMk cId="1047038492" sldId="258"/>
        </pc:sldMkLst>
        <pc:spChg chg="add del">
          <ac:chgData name="景晔 徐" userId="57069095a87645ca" providerId="LiveId" clId="{9B85DBC9-FC05-4CDA-8800-FAF327754732}" dt="2024-05-06T10:29:51.655" v="165" actId="11529"/>
          <ac:spMkLst>
            <pc:docMk/>
            <pc:sldMk cId="1047038492" sldId="258"/>
            <ac:spMk id="2" creationId="{5C29C205-CA5B-469C-A3B1-DE9760EDC317}"/>
          </ac:spMkLst>
        </pc:spChg>
        <pc:spChg chg="add mod">
          <ac:chgData name="景晔 徐" userId="57069095a87645ca" providerId="LiveId" clId="{9B85DBC9-FC05-4CDA-8800-FAF327754732}" dt="2024-05-06T08:50:39.024" v="92" actId="1076"/>
          <ac:spMkLst>
            <pc:docMk/>
            <pc:sldMk cId="1047038492" sldId="258"/>
            <ac:spMk id="6" creationId="{238676C7-3592-401B-89C6-B06AC93E6B79}"/>
          </ac:spMkLst>
        </pc:spChg>
        <pc:spChg chg="add mod">
          <ac:chgData name="景晔 徐" userId="57069095a87645ca" providerId="LiveId" clId="{9B85DBC9-FC05-4CDA-8800-FAF327754732}" dt="2024-05-06T10:25:18.490" v="162" actId="1076"/>
          <ac:spMkLst>
            <pc:docMk/>
            <pc:sldMk cId="1047038492" sldId="258"/>
            <ac:spMk id="9" creationId="{F0567DF6-0201-4102-BAED-5C90F466EC90}"/>
          </ac:spMkLst>
        </pc:spChg>
        <pc:spChg chg="add del mod">
          <ac:chgData name="景晔 徐" userId="57069095a87645ca" providerId="LiveId" clId="{9B85DBC9-FC05-4CDA-8800-FAF327754732}" dt="2024-05-06T09:21:02.207" v="113" actId="21"/>
          <ac:spMkLst>
            <pc:docMk/>
            <pc:sldMk cId="1047038492" sldId="258"/>
            <ac:spMk id="11" creationId="{74CAB934-98BA-45CA-B7AB-F7C372A64499}"/>
          </ac:spMkLst>
        </pc:spChg>
        <pc:spChg chg="add mod">
          <ac:chgData name="景晔 徐" userId="57069095a87645ca" providerId="LiveId" clId="{9B85DBC9-FC05-4CDA-8800-FAF327754732}" dt="2024-05-06T10:25:18.490" v="162" actId="1076"/>
          <ac:spMkLst>
            <pc:docMk/>
            <pc:sldMk cId="1047038492" sldId="258"/>
            <ac:spMk id="11" creationId="{F62AAE80-4844-4C15-8C33-E4AF0091D1B5}"/>
          </ac:spMkLst>
        </pc:spChg>
        <pc:spChg chg="add mod">
          <ac:chgData name="景晔 徐" userId="57069095a87645ca" providerId="LiveId" clId="{9B85DBC9-FC05-4CDA-8800-FAF327754732}" dt="2024-05-06T10:25:18.490" v="162" actId="1076"/>
          <ac:spMkLst>
            <pc:docMk/>
            <pc:sldMk cId="1047038492" sldId="258"/>
            <ac:spMk id="12" creationId="{99D21129-D7A2-44E0-9464-65D1BC0E99BC}"/>
          </ac:spMkLst>
        </pc:spChg>
        <pc:spChg chg="add mod">
          <ac:chgData name="景晔 徐" userId="57069095a87645ca" providerId="LiveId" clId="{9B85DBC9-FC05-4CDA-8800-FAF327754732}" dt="2024-05-06T10:29:59.628" v="166" actId="14100"/>
          <ac:spMkLst>
            <pc:docMk/>
            <pc:sldMk cId="1047038492" sldId="258"/>
            <ac:spMk id="13" creationId="{7181E369-68D4-4A22-8DC6-3FB21AEDB66B}"/>
          </ac:spMkLst>
        </pc:spChg>
        <pc:spChg chg="add mod">
          <ac:chgData name="景晔 徐" userId="57069095a87645ca" providerId="LiveId" clId="{9B85DBC9-FC05-4CDA-8800-FAF327754732}" dt="2024-05-06T10:25:18.490" v="162" actId="1076"/>
          <ac:spMkLst>
            <pc:docMk/>
            <pc:sldMk cId="1047038492" sldId="258"/>
            <ac:spMk id="14" creationId="{72225550-72CE-4D17-BF76-72F176A6E900}"/>
          </ac:spMkLst>
        </pc:spChg>
        <pc:picChg chg="add mod">
          <ac:chgData name="景晔 徐" userId="57069095a87645ca" providerId="LiveId" clId="{9B85DBC9-FC05-4CDA-8800-FAF327754732}" dt="2024-05-06T08:49:52.551" v="49" actId="1076"/>
          <ac:picMkLst>
            <pc:docMk/>
            <pc:sldMk cId="1047038492" sldId="258"/>
            <ac:picMk id="3" creationId="{460C6B4B-D24D-47DD-910E-1FB58B04E9E8}"/>
          </ac:picMkLst>
        </pc:picChg>
        <pc:picChg chg="add mod">
          <ac:chgData name="景晔 徐" userId="57069095a87645ca" providerId="LiveId" clId="{9B85DBC9-FC05-4CDA-8800-FAF327754732}" dt="2024-05-06T08:50:01.102" v="51" actId="14100"/>
          <ac:picMkLst>
            <pc:docMk/>
            <pc:sldMk cId="1047038492" sldId="258"/>
            <ac:picMk id="5" creationId="{F186F354-BE7C-4467-A665-93E3AF6D4800}"/>
          </ac:picMkLst>
        </pc:picChg>
        <pc:picChg chg="add mod">
          <ac:chgData name="景晔 徐" userId="57069095a87645ca" providerId="LiveId" clId="{9B85DBC9-FC05-4CDA-8800-FAF327754732}" dt="2024-05-06T10:25:18.490" v="162" actId="1076"/>
          <ac:picMkLst>
            <pc:docMk/>
            <pc:sldMk cId="1047038492" sldId="258"/>
            <ac:picMk id="7" creationId="{E1961776-DF33-4FAB-AB5F-7959A745B2FA}"/>
          </ac:picMkLst>
        </pc:picChg>
        <pc:picChg chg="add del mod">
          <ac:chgData name="景晔 徐" userId="57069095a87645ca" providerId="LiveId" clId="{9B85DBC9-FC05-4CDA-8800-FAF327754732}" dt="2024-05-06T10:22:29.420" v="120" actId="21"/>
          <ac:picMkLst>
            <pc:docMk/>
            <pc:sldMk cId="1047038492" sldId="258"/>
            <ac:picMk id="8" creationId="{42512BFF-1933-450A-B17B-F66DA63DED46}"/>
          </ac:picMkLst>
        </pc:picChg>
        <pc:picChg chg="add del mod">
          <ac:chgData name="景晔 徐" userId="57069095a87645ca" providerId="LiveId" clId="{9B85DBC9-FC05-4CDA-8800-FAF327754732}" dt="2024-05-06T09:21:02.207" v="113" actId="21"/>
          <ac:picMkLst>
            <pc:docMk/>
            <pc:sldMk cId="1047038492" sldId="258"/>
            <ac:picMk id="10" creationId="{7E5B5808-3FC6-4DE2-8FE2-67F3AE50132E}"/>
          </ac:picMkLst>
        </pc:picChg>
        <pc:picChg chg="add mod">
          <ac:chgData name="景晔 徐" userId="57069095a87645ca" providerId="LiveId" clId="{9B85DBC9-FC05-4CDA-8800-FAF327754732}" dt="2024-05-06T10:25:18.490" v="162" actId="1076"/>
          <ac:picMkLst>
            <pc:docMk/>
            <pc:sldMk cId="1047038492" sldId="258"/>
            <ac:picMk id="10" creationId="{8BE6AFB2-682C-4ED6-9415-EC7B4FEF94B3}"/>
          </ac:picMkLst>
        </pc:picChg>
      </pc:sldChg>
      <pc:sldChg chg="addSp delSp modSp new del mod">
        <pc:chgData name="景晔 徐" userId="57069095a87645ca" providerId="LiveId" clId="{9B85DBC9-FC05-4CDA-8800-FAF327754732}" dt="2024-05-06T10:25:20.224" v="163" actId="47"/>
        <pc:sldMkLst>
          <pc:docMk/>
          <pc:sldMk cId="2385840620" sldId="259"/>
        </pc:sldMkLst>
        <pc:spChg chg="add del mod">
          <ac:chgData name="景晔 徐" userId="57069095a87645ca" providerId="LiveId" clId="{9B85DBC9-FC05-4CDA-8800-FAF327754732}" dt="2024-05-06T10:25:15.414" v="160" actId="21"/>
          <ac:spMkLst>
            <pc:docMk/>
            <pc:sldMk cId="2385840620" sldId="259"/>
            <ac:spMk id="4" creationId="{0B92BE5B-9FF0-4B0A-AF39-2E244C736F87}"/>
          </ac:spMkLst>
        </pc:spChg>
        <pc:spChg chg="add del mod">
          <ac:chgData name="景晔 徐" userId="57069095a87645ca" providerId="LiveId" clId="{9B85DBC9-FC05-4CDA-8800-FAF327754732}" dt="2024-05-06T10:25:15.414" v="160" actId="21"/>
          <ac:spMkLst>
            <pc:docMk/>
            <pc:sldMk cId="2385840620" sldId="259"/>
            <ac:spMk id="6" creationId="{E1727ABD-A895-4BB0-85FE-6269DC206138}"/>
          </ac:spMkLst>
        </pc:spChg>
        <pc:spChg chg="add del mod">
          <ac:chgData name="景晔 徐" userId="57069095a87645ca" providerId="LiveId" clId="{9B85DBC9-FC05-4CDA-8800-FAF327754732}" dt="2024-05-06T10:25:15.414" v="160" actId="21"/>
          <ac:spMkLst>
            <pc:docMk/>
            <pc:sldMk cId="2385840620" sldId="259"/>
            <ac:spMk id="7" creationId="{0B402973-B460-4161-B093-15946A1E8C94}"/>
          </ac:spMkLst>
        </pc:spChg>
        <pc:spChg chg="add del mod">
          <ac:chgData name="景晔 徐" userId="57069095a87645ca" providerId="LiveId" clId="{9B85DBC9-FC05-4CDA-8800-FAF327754732}" dt="2024-05-06T10:25:15.414" v="160" actId="21"/>
          <ac:spMkLst>
            <pc:docMk/>
            <pc:sldMk cId="2385840620" sldId="259"/>
            <ac:spMk id="8" creationId="{C97CBB2D-83B0-4DFB-9434-89FB31B4A79D}"/>
          </ac:spMkLst>
        </pc:spChg>
        <pc:spChg chg="add del mod">
          <ac:chgData name="景晔 徐" userId="57069095a87645ca" providerId="LiveId" clId="{9B85DBC9-FC05-4CDA-8800-FAF327754732}" dt="2024-05-06T10:25:15.414" v="160" actId="21"/>
          <ac:spMkLst>
            <pc:docMk/>
            <pc:sldMk cId="2385840620" sldId="259"/>
            <ac:spMk id="9" creationId="{391445DC-CDF5-4D5D-8A7E-BB9A5F35ED80}"/>
          </ac:spMkLst>
        </pc:spChg>
        <pc:picChg chg="add del mod">
          <ac:chgData name="景晔 徐" userId="57069095a87645ca" providerId="LiveId" clId="{9B85DBC9-FC05-4CDA-8800-FAF327754732}" dt="2024-05-06T10:24:55.041" v="155" actId="21"/>
          <ac:picMkLst>
            <pc:docMk/>
            <pc:sldMk cId="2385840620" sldId="259"/>
            <ac:picMk id="2" creationId="{BE049635-44E1-452E-B56C-363C903F3E05}"/>
          </ac:picMkLst>
        </pc:picChg>
        <pc:picChg chg="add del mod">
          <ac:chgData name="景晔 徐" userId="57069095a87645ca" providerId="LiveId" clId="{9B85DBC9-FC05-4CDA-8800-FAF327754732}" dt="2024-05-06T10:25:15.414" v="160" actId="21"/>
          <ac:picMkLst>
            <pc:docMk/>
            <pc:sldMk cId="2385840620" sldId="259"/>
            <ac:picMk id="3" creationId="{DAD9CF62-9B57-484A-8F78-F732724361B6}"/>
          </ac:picMkLst>
        </pc:picChg>
        <pc:picChg chg="add del mod">
          <ac:chgData name="景晔 徐" userId="57069095a87645ca" providerId="LiveId" clId="{9B85DBC9-FC05-4CDA-8800-FAF327754732}" dt="2024-05-06T10:25:15.414" v="160" actId="21"/>
          <ac:picMkLst>
            <pc:docMk/>
            <pc:sldMk cId="2385840620" sldId="259"/>
            <ac:picMk id="5" creationId="{DB9BBD93-5B8E-4DE4-8754-04610607B95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95C445-01AA-4DFE-A419-AA6DDC828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F905776-2086-4D80-95FE-57BA59140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1E3E2BE-0AB9-4A9C-8E7D-6E1FBF5A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5462CC-2202-4D60-9FF3-9976E9D7A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FBE6D0-11CE-44B0-AC9B-4D729FF1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71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443E8-CB42-474C-8C12-FC6188B4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20476AF-4D07-4E8E-8F65-BA1C33145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57B729-BE15-4DD6-8A4E-6DB039A1D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E4E5D6-8E25-46FE-B66A-97E35BE1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7ABD01-87FB-4BCD-8ABE-A8C3AE22B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98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268D833-2A6F-4252-A001-0169E1A19B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8140A2C-9539-4B1B-A315-B6A866DE7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D83468-8B92-4CED-8B30-D6A4596C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E638F82-72BB-4C84-A94A-C88B8B520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63E35FD-4AD9-451C-ABF3-928841F3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8963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361EBD-937D-4CD2-9D72-05E2A0D4D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821892-C315-43D6-A8CD-C31F299CA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200CA7A-03A7-42D0-B3C1-AC0422253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3FA8C6-F61B-4BE3-AAEE-36DE89784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8B4DBD-3906-48FB-A6A1-3B3BD3608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7513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01B035-532B-4FBF-A34C-6F13B2F7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9534896-D942-4D28-B5E8-77D389666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5CED99-9E88-4129-82E6-47713C31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8B9608-6C41-4B03-B421-66B137AA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ECBAA4-4BC6-4A96-A7DC-D15D2B7D8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89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380087-A3C3-45DB-89E2-34C703E83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049617-BA12-4D45-8F3B-2158D2629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D604054-C160-4A84-B6FB-5CF105124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77493C-9050-4BF8-8385-FC201D556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AAF6B84-D07D-4276-BF37-C0DEC4518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A84AF76-3BBA-450A-891F-C3C9E8326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4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E30582-15A2-45C7-ABDC-E1B6FFB91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8DCC32-675D-4B0A-BC22-E6BDF1E57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88AF80A-85D6-440C-AB09-1F4AE01E5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6857282-8457-4347-9DEC-43B2F7DD0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E17707C-D457-412B-B857-8655A13D9F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DBFE32A-60D3-426B-A9E7-B7FF6CA47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9E71FC3-8454-43C2-87C7-2126EB94C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7BF819A-A6AF-47E0-B3E2-0B29BEDAD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449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51B7A4-702E-4ACF-B28F-22DBF9EA6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9F5DF95-7BF6-4158-9E13-A4BB5DE4E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153069F-5372-420B-BFC9-65F2FA21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E929A5-6332-4A9D-9FB1-981817BE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582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D246FE0-3751-4709-82B2-69F4FCC3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F764D79-7AAE-49FF-AD62-FF2BC7019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903D849-708B-48A7-AC8D-FEEAECA18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453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C5DFB6-6A70-49DF-889F-C211774C8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A373F2-A23C-4A11-8473-C5CB39C0B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75AC870-EBA5-4241-8698-7B4BABDB4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CA03167-5AE9-4DC4-B203-4777A9E3C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08B108-9A22-4026-B7BD-E1AE29C77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9778639-84BA-4B04-8CB5-3FF3B4AB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98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C6ED2C-14BA-46BD-B4E5-5805C32C9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2BE6345-E97B-4622-9B22-1BA0EB353C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4BB97C5-0848-4432-A89A-D6F1786FC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B45DB67-EEFC-4848-8D4A-B50C9564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55FD6FB-9D0A-470D-B7C4-9B41D1B8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BDE6609-7106-4610-BA47-385115AC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594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AA9FE9D-BAF2-4C00-8EE6-3DD02AE9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AD0C2CD-53C7-4826-BCAF-9BA6903B3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CF5A90E-5124-4974-87B4-FA4C4E7771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C5BA5-F76C-4C2A-8AE2-4EA01FB69277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93FBDB-05D0-4B45-B16A-44066B186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36A7B-7A5D-4F75-AA01-7CC5B4600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759E7-FEA2-44E8-803B-4CC9438B3D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45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562FE5-6321-42EB-A125-EFB3B373BA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2024-05-06</a:t>
            </a:r>
            <a:r>
              <a:rPr lang="zh-CN" altLang="en-US" dirty="0"/>
              <a:t>组会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609BC23-E10B-4318-8385-5B59B080A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018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1B53C66-6601-48C7-9126-6FC3A3124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2" y="42333"/>
            <a:ext cx="5175405" cy="453012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0395217-1702-4E41-94EE-ACA2E94E1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148" y="171474"/>
            <a:ext cx="5889300" cy="241932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61E56A9E-380F-485E-A52C-8009E5266CA4}"/>
              </a:ext>
            </a:extLst>
          </p:cNvPr>
          <p:cNvSpPr txBox="1"/>
          <p:nvPr/>
        </p:nvSpPr>
        <p:spPr>
          <a:xfrm>
            <a:off x="9821333" y="2633134"/>
            <a:ext cx="2091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N. </a:t>
            </a:r>
            <a:r>
              <a:rPr lang="en-US" altLang="zh-CN" dirty="0" err="1">
                <a:solidFill>
                  <a:schemeClr val="bg1">
                    <a:lumMod val="50000"/>
                  </a:schemeClr>
                </a:solidFill>
              </a:rPr>
              <a:t>Mounet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, 2014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680FB4B-0595-490D-8F60-DC8DFB1ED0FC}"/>
              </a:ext>
            </a:extLst>
          </p:cNvPr>
          <p:cNvSpPr txBox="1"/>
          <p:nvPr/>
        </p:nvSpPr>
        <p:spPr>
          <a:xfrm>
            <a:off x="2679254" y="4648200"/>
            <a:ext cx="2091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N. </a:t>
            </a:r>
            <a:r>
              <a:rPr lang="en-US" altLang="zh-CN" dirty="0" err="1">
                <a:solidFill>
                  <a:schemeClr val="bg1">
                    <a:lumMod val="50000"/>
                  </a:schemeClr>
                </a:solidFill>
              </a:rPr>
              <a:t>Mounet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, 2017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14044A8-D1EB-4AFF-ADE1-E4CD50E9E8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2320" y="3002466"/>
            <a:ext cx="5266955" cy="38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336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460C6B4B-D24D-47DD-910E-1FB58B04E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80" y="60044"/>
            <a:ext cx="3932053" cy="95644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186F354-BE7C-4467-A665-93E3AF6D4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080" y="1016490"/>
            <a:ext cx="3958990" cy="5502843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38676C7-3592-401B-89C6-B06AC93E6B79}"/>
              </a:ext>
            </a:extLst>
          </p:cNvPr>
          <p:cNvSpPr txBox="1"/>
          <p:nvPr/>
        </p:nvSpPr>
        <p:spPr>
          <a:xfrm>
            <a:off x="1849520" y="6488668"/>
            <a:ext cx="3670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Burov, 2014; S. A. </a:t>
            </a:r>
            <a:r>
              <a:rPr lang="en-US" altLang="zh-CN" dirty="0" err="1">
                <a:solidFill>
                  <a:schemeClr val="bg1">
                    <a:lumMod val="50000"/>
                  </a:schemeClr>
                </a:solidFill>
              </a:rPr>
              <a:t>Antipov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, 2023</a:t>
            </a:r>
            <a:endParaRPr lang="zh-CN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1961776-DF33-4FAB-AB5F-7959A745B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8492" y="1140315"/>
            <a:ext cx="4877481" cy="1676634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F0567DF6-0201-4102-BAED-5C90F466EC90}"/>
              </a:ext>
            </a:extLst>
          </p:cNvPr>
          <p:cNvSpPr/>
          <p:nvPr/>
        </p:nvSpPr>
        <p:spPr>
          <a:xfrm>
            <a:off x="7954433" y="2308225"/>
            <a:ext cx="1134534" cy="296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BE6AFB2-682C-4ED6-9415-EC7B4FEF94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3985" y="3984859"/>
            <a:ext cx="4127173" cy="967093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F62AAE80-4844-4C15-8C33-E4AF0091D1B5}"/>
              </a:ext>
            </a:extLst>
          </p:cNvPr>
          <p:cNvSpPr/>
          <p:nvPr/>
        </p:nvSpPr>
        <p:spPr>
          <a:xfrm>
            <a:off x="8199965" y="4551892"/>
            <a:ext cx="382060" cy="296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9D21129-D7A2-44E0-9464-65D1BC0E99BC}"/>
              </a:ext>
            </a:extLst>
          </p:cNvPr>
          <p:cNvSpPr txBox="1"/>
          <p:nvPr/>
        </p:nvSpPr>
        <p:spPr>
          <a:xfrm>
            <a:off x="8199965" y="4951952"/>
            <a:ext cx="120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阻尼圈数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181E369-68D4-4A22-8DC6-3FB21AEDB66B}"/>
              </a:ext>
            </a:extLst>
          </p:cNvPr>
          <p:cNvSpPr/>
          <p:nvPr/>
        </p:nvSpPr>
        <p:spPr>
          <a:xfrm>
            <a:off x="7399865" y="4320238"/>
            <a:ext cx="458260" cy="2963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2225550-72CE-4D17-BF76-72F176A6E900}"/>
              </a:ext>
            </a:extLst>
          </p:cNvPr>
          <p:cNvSpPr txBox="1"/>
          <p:nvPr/>
        </p:nvSpPr>
        <p:spPr>
          <a:xfrm>
            <a:off x="6996112" y="3878914"/>
            <a:ext cx="1209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阻尼率</a:t>
            </a:r>
          </a:p>
        </p:txBody>
      </p:sp>
    </p:spTree>
    <p:extLst>
      <p:ext uri="{BB962C8B-B14F-4D97-AF65-F5344CB8AC3E}">
        <p14:creationId xmlns:p14="http://schemas.microsoft.com/office/powerpoint/2010/main" val="1047038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28</Words>
  <Application>Microsoft Office PowerPoint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2024-05-06组会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2024-05-06组会</dc:title>
  <dc:creator>景晔 徐</dc:creator>
  <cp:lastModifiedBy>景晔 徐</cp:lastModifiedBy>
  <cp:revision>2</cp:revision>
  <dcterms:created xsi:type="dcterms:W3CDTF">2024-05-06T06:47:51Z</dcterms:created>
  <dcterms:modified xsi:type="dcterms:W3CDTF">2024-05-06T10:30:00Z</dcterms:modified>
</cp:coreProperties>
</file>