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子航 赵" initials="子赵" lastIdx="1" clrIdx="0">
    <p:extLst>
      <p:ext uri="{19B8F6BF-5375-455C-9EA6-DF929625EA0E}">
        <p15:presenceInfo xmlns:p15="http://schemas.microsoft.com/office/powerpoint/2012/main" userId="3ee53c7c629d8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25" autoAdjust="0"/>
  </p:normalViewPr>
  <p:slideViewPr>
    <p:cSldViewPr snapToGrid="0">
      <p:cViewPr varScale="1">
        <p:scale>
          <a:sx n="119" d="100"/>
          <a:sy n="119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94D62F-1B84-EFDC-CD6B-E9E5DC306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1FE22A-5A92-38A7-8A10-C4F13E4A8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32BF6-712B-48DE-C0B4-F84D7323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13FA4E-4E28-6D95-DBE5-4DB4F82F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68FD73-EBB4-9234-9D57-C3ADE469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5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2713AF-A887-9084-89E2-3DAFD01E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38F7FD-EE88-4708-05F5-C1BEBADC9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5B26E4-182B-AD48-1404-4CD7FBAC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3E9165-58D4-058A-C188-692FF18D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43D308-C749-C350-B018-70073A6C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5362257-29AE-A71F-32D0-3E31D2C81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E8219F-513C-1425-1C41-38AB4B091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3A135F-1E01-6C93-27B4-421857A6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4CC86C-EA4A-1B77-9CFF-5BF28F6B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EAF7C5-BE63-7BDE-7B3A-3633559C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10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658D87-98CA-5DEB-46D3-EA1CDBA2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A4C38C-5941-DA76-775B-7339C53E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84F120-2339-C920-7290-A262B553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908395-892A-DF8D-3F8E-D6843D07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F6CE1C-0658-3A14-AE00-6B63A756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452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7F345C-7BBC-1B3A-76DF-FCF92516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AC0A7F-CE01-40F3-4BEA-3D6A36043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FE1CA2-90A5-199E-F040-EE72D161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979EE-9285-3650-4390-98C9491F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28E731-DBA3-41B7-4AD0-02F7B94E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27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B68FD5-1568-7EF0-B8D4-3F97DF46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567625-2FD5-8ED3-12FA-2A66F394C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551048-3CB3-BD91-FA1A-7DFB09B24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4C0B3F-8B5C-7842-56C4-B8BA7C17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4C8C22-D1A6-0965-63F4-FF2BEB10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6FDC82-F6A3-DD15-2041-88404474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7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9B7A7-8AD9-F8AD-B1FF-19BFF208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CA381E-4EA8-C061-7B9E-73BF9240D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A1555E-8C7B-9864-11ED-0FF9F303A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ACA487-945E-C6D2-0043-88E72045F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FE76BD-14C1-8EA4-8938-B3DCA2AEC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A8E75FC-82D7-7857-0DBF-D6A823DE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1558A5-9B6F-8BD1-BA00-142F7DF2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BEF45C-4C0A-222C-9C54-5013ED63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3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0EE294-21F3-4015-2AC2-1E06AFF1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6A9F01-F923-4190-A87D-A9B1C2F0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BF44AD-6498-49DB-C744-B9D2E5AA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1BBA542-92A9-AA8B-8E93-EC6C0CC6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75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418440-5862-CBF7-8F54-3A608A39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5354C60-197B-5186-E37B-CC725881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DE39B9-2F12-F236-1347-F46D92FB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43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DB919-CA93-4483-52AB-9D170CEE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F657B3-8C71-4D09-EDA9-CFE153156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6EF6B0-204B-57C9-DCF1-562811F4B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11E72F-28A9-54A8-F353-0AAEC16C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C213E0-23E5-A8DC-E43C-D3BE0388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862AE-F75F-E5EC-87E3-1F249B09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48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944C9F-940E-5904-3E0D-98043B07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E85EF88-275B-B5D0-84D6-D2B0B1CEC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7F98F2-430D-4710-CD1E-1390498EE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6474ED-DF60-288B-EE6F-E3983D08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9D8151-A7B9-D969-F4DE-0E0B45C9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41F6BF-BC69-941D-B762-D03212D2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39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E78EDCD-1ABB-7AD1-60E1-4EAA1827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1997E5-4F30-7032-8EB2-A6894B073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73359E-D23B-F02F-55E7-0E4025FF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F590-ED7C-47FE-8DAF-CA0D7EF0B5A9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23DEF0-5AB0-EDAA-AF0E-FF3F745C8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0DC5A6-735D-732F-7BA9-498055BA6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C0911-7A70-4097-9C8F-03E0F049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42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A6CD77-9F4B-33E2-8BD7-181495A34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2024.5.6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23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72A8E51-01E7-1129-FBC6-5ABCEE6EA6DF}"/>
              </a:ext>
            </a:extLst>
          </p:cNvPr>
          <p:cNvSpPr txBox="1"/>
          <p:nvPr/>
        </p:nvSpPr>
        <p:spPr>
          <a:xfrm>
            <a:off x="711200" y="245533"/>
            <a:ext cx="174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关于张角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4E011DD-43ED-B3D6-D537-179E5472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663" y="184484"/>
            <a:ext cx="5946812" cy="341151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27FC02DE-0BC5-073E-FF0C-372D11396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637" y="3429000"/>
            <a:ext cx="3526590" cy="264390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5C7E950-2C96-F9CB-968C-611105B6ED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01" y="3429000"/>
            <a:ext cx="3526590" cy="264390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A14B466-4839-B3DA-8E05-614881160A72}"/>
              </a:ext>
            </a:extLst>
          </p:cNvPr>
          <p:cNvSpPr txBox="1"/>
          <p:nvPr/>
        </p:nvSpPr>
        <p:spPr>
          <a:xfrm>
            <a:off x="288758" y="1018674"/>
            <a:ext cx="2470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Radiation field~2/γ</a:t>
            </a:r>
          </a:p>
          <a:p>
            <a:endParaRPr lang="en-US" altLang="zh-CN" dirty="0"/>
          </a:p>
          <a:p>
            <a:r>
              <a:rPr lang="en-US" altLang="zh-CN" dirty="0"/>
              <a:t>Coulomb field~1/γ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CF0B0B1-959E-8B4C-4F6B-B94629FE9743}"/>
              </a:ext>
            </a:extLst>
          </p:cNvPr>
          <p:cNvSpPr txBox="1"/>
          <p:nvPr/>
        </p:nvSpPr>
        <p:spPr>
          <a:xfrm>
            <a:off x="916892" y="2115128"/>
            <a:ext cx="169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？？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7BD6B5B-1541-87D3-C3B3-91EAE6E5A5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368" y="6072909"/>
            <a:ext cx="10996863" cy="76666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AEAF35A-5F7E-B2B9-8328-3FDEDE48A693}"/>
              </a:ext>
            </a:extLst>
          </p:cNvPr>
          <p:cNvSpPr/>
          <p:nvPr/>
        </p:nvSpPr>
        <p:spPr>
          <a:xfrm>
            <a:off x="3441031" y="6339936"/>
            <a:ext cx="689811" cy="2326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8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1A142085-AE95-B5AA-6CE3-99479BCC6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546" y="457318"/>
            <a:ext cx="4066995" cy="629851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66BBB87-8D15-CB52-FB03-8740C2331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182" y="529508"/>
            <a:ext cx="4025818" cy="632849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86FC856-9456-1828-12FF-631357BF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58252"/>
            <a:ext cx="3937905" cy="500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4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17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2024.5.6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2024.4.29</dc:title>
  <dc:creator>子航 赵</dc:creator>
  <cp:lastModifiedBy>子航 赵</cp:lastModifiedBy>
  <cp:revision>16</cp:revision>
  <dcterms:created xsi:type="dcterms:W3CDTF">2024-04-27T06:34:47Z</dcterms:created>
  <dcterms:modified xsi:type="dcterms:W3CDTF">2024-05-06T10:23:45Z</dcterms:modified>
</cp:coreProperties>
</file>