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子航 赵" initials="子赵" lastIdx="1" clrIdx="0">
    <p:extLst>
      <p:ext uri="{19B8F6BF-5375-455C-9EA6-DF929625EA0E}">
        <p15:presenceInfo xmlns:p15="http://schemas.microsoft.com/office/powerpoint/2012/main" userId="3ee53c7c629d853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525" autoAdjust="0"/>
  </p:normalViewPr>
  <p:slideViewPr>
    <p:cSldViewPr snapToGrid="0">
      <p:cViewPr varScale="1">
        <p:scale>
          <a:sx n="119" d="100"/>
          <a:sy n="119" d="100"/>
        </p:scale>
        <p:origin x="2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794D62F-1B84-EFDC-CD6B-E9E5DC306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D51FE22A-5A92-38A7-8A10-C4F13E4A8B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B32BF6-712B-48DE-C0B4-F84D7323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F590-ED7C-47FE-8DAF-CA0D7EF0B5A9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413FA4E-4E28-6D95-DBE5-4DB4F82FF1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068FD73-EBB4-9234-9D57-C3ADE4693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C0911-7A70-4097-9C8F-03E0F04906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6156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C2713AF-A887-9084-89E2-3DAFD01E9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538F7FD-EE88-4708-05F5-C1BEBADC93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E5B26E4-182B-AD48-1404-4CD7FBACE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F590-ED7C-47FE-8DAF-CA0D7EF0B5A9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D3E9165-58D4-058A-C188-692FF18DA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443D308-C749-C350-B018-70073A6C8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C0911-7A70-4097-9C8F-03E0F04906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928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5362257-29AE-A71F-32D0-3E31D2C818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3E8219F-513C-1425-1C41-38AB4B0915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83A135F-1E01-6C93-27B4-421857A60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F590-ED7C-47FE-8DAF-CA0D7EF0B5A9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94CC86C-EA4A-1B77-9CFF-5BF28F6B8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4EAF7C5-BE63-7BDE-7B3A-3633559CF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C0911-7A70-4097-9C8F-03E0F04906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9100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7658D87-98CA-5DEB-46D3-EA1CDBA26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A4C38C-5941-DA76-775B-7339C53EA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84F120-2339-C920-7290-A262B5536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F590-ED7C-47FE-8DAF-CA0D7EF0B5A9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908395-892A-DF8D-3F8E-D6843D0779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8F6CE1C-0658-3A14-AE00-6B63A756F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C0911-7A70-4097-9C8F-03E0F04906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452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7F345C-7BBC-1B3A-76DF-FCF9251669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3AC0A7F-CE01-40F3-4BEA-3D6A36043C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0FE1CA2-90A5-199E-F040-EE72D161E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F590-ED7C-47FE-8DAF-CA0D7EF0B5A9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95979EE-9285-3650-4390-98C9491F5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A28E731-DBA3-41B7-4AD0-02F7B94EF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C0911-7A70-4097-9C8F-03E0F04906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12717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8B68FD5-1568-7EF0-B8D4-3F97DF46F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9567625-2FD5-8ED3-12FA-2A66F394CD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5551048-3CB3-BD91-FA1A-7DFB09B24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9D4C0B3F-8B5C-7842-56C4-B8BA7C17E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F590-ED7C-47FE-8DAF-CA0D7EF0B5A9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94C8C22-D1A6-0965-63F4-FF2BEB101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E6FDC82-F6A3-DD15-2041-884044746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C0911-7A70-4097-9C8F-03E0F04906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6755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A9B7A7-8AD9-F8AD-B1FF-19BFF208A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ECA381E-4EA8-C061-7B9E-73BF9240DC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7A1555E-8C7B-9864-11ED-0FF9F303A2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75ACA487-945E-C6D2-0043-88E72045F1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63FE76BD-14C1-8EA4-8938-B3DCA2AECD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A8E75FC-82D7-7857-0DBF-D6A823DE3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F590-ED7C-47FE-8DAF-CA0D7EF0B5A9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51558A5-9B6F-8BD1-BA00-142F7DF21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BDBEF45C-4C0A-222C-9C54-5013ED632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C0911-7A70-4097-9C8F-03E0F04906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15301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B0EE294-21F3-4015-2AC2-1E06AFF10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C6A9F01-F923-4190-A87D-A9B1C2F0D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F590-ED7C-47FE-8DAF-CA0D7EF0B5A9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CABF44AD-6498-49DB-C744-B9D2E5AAA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1BBA542-92A9-AA8B-8E93-EC6C0CC69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C0911-7A70-4097-9C8F-03E0F04906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8758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6418440-5862-CBF7-8F54-3A608A394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F590-ED7C-47FE-8DAF-CA0D7EF0B5A9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5354C60-197B-5186-E37B-CC7258813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9DE39B9-2F12-F236-1347-F46D92FB1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C0911-7A70-4097-9C8F-03E0F04906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83434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FEDB919-CA93-4483-52AB-9D170CEE2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F657B3-8C71-4D09-EDA9-CFE1531564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666EF6B0-204B-57C9-DCF1-562811F4B5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111E72F-28A9-54A8-F353-0AAEC16C4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F590-ED7C-47FE-8DAF-CA0D7EF0B5A9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BFC213E0-23E5-A8DC-E43C-D3BE0388B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5E862AE-F75F-E5EC-87E3-1F249B092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C0911-7A70-4097-9C8F-03E0F04906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28487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0944C9F-940E-5904-3E0D-98043B07C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EE85EF88-275B-B5D0-84D6-D2B0B1CECF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77F98F2-430D-4710-CD1E-1390498EE6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66474ED-DF60-288B-EE6F-E3983D08F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9F590-ED7C-47FE-8DAF-CA0D7EF0B5A9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99D8151-A7B9-D969-F4DE-0E0B45C98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B41F6BF-BC69-941D-B762-D03212D2F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8C0911-7A70-4097-9C8F-03E0F04906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8394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E78EDCD-1ABB-7AD1-60E1-4EAA18275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0D1997E5-4F30-7032-8EB2-A6894B0732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673359E-D23B-F02F-55E7-0E4025FF61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69F590-ED7C-47FE-8DAF-CA0D7EF0B5A9}" type="datetimeFigureOut">
              <a:rPr lang="zh-CN" altLang="en-US" smtClean="0"/>
              <a:t>2024/5/6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C23DEF0-5AB0-EDAA-AF0E-FF3F745C89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90DC5A6-735D-732F-7BA9-498055BA6F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8C0911-7A70-4097-9C8F-03E0F04906C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7428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AA6CD77-9F4B-33E2-8BD7-181495A34C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2024.5.6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82309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>
            <a:extLst>
              <a:ext uri="{FF2B5EF4-FFF2-40B4-BE49-F238E27FC236}">
                <a16:creationId xmlns:a16="http://schemas.microsoft.com/office/drawing/2014/main" id="{972A8E51-01E7-1129-FBC6-5ABCEE6EA6DF}"/>
              </a:ext>
            </a:extLst>
          </p:cNvPr>
          <p:cNvSpPr txBox="1"/>
          <p:nvPr/>
        </p:nvSpPr>
        <p:spPr>
          <a:xfrm>
            <a:off x="711200" y="245533"/>
            <a:ext cx="17432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关于张角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E4E011DD-43ED-B3D6-D537-179E5472D0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9663" y="184484"/>
            <a:ext cx="5946812" cy="3411511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27FC02DE-0BC5-073E-FF0C-372D11396C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6637" y="3429000"/>
            <a:ext cx="3526590" cy="2643909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F5C7E950-2C96-F9CB-968C-611105B6ED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3601" y="3429000"/>
            <a:ext cx="3526590" cy="2643909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6A14B466-4839-B3DA-8E05-614881160A72}"/>
              </a:ext>
            </a:extLst>
          </p:cNvPr>
          <p:cNvSpPr txBox="1"/>
          <p:nvPr/>
        </p:nvSpPr>
        <p:spPr>
          <a:xfrm>
            <a:off x="288758" y="1018674"/>
            <a:ext cx="24704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Radiation field~2/γ</a:t>
            </a:r>
          </a:p>
          <a:p>
            <a:endParaRPr lang="en-US" altLang="zh-CN" dirty="0"/>
          </a:p>
          <a:p>
            <a:r>
              <a:rPr lang="en-US" altLang="zh-CN" dirty="0"/>
              <a:t>Coulomb field~1/γ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1CF0B0B1-959E-8B4C-4F6B-B94629FE9743}"/>
              </a:ext>
            </a:extLst>
          </p:cNvPr>
          <p:cNvSpPr txBox="1"/>
          <p:nvPr/>
        </p:nvSpPr>
        <p:spPr>
          <a:xfrm>
            <a:off x="916892" y="2115128"/>
            <a:ext cx="1699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？？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47BD6B5B-1541-87D3-C3B3-91EAE6E5A51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1368" y="6072909"/>
            <a:ext cx="10996863" cy="766666"/>
          </a:xfrm>
          <a:prstGeom prst="rect">
            <a:avLst/>
          </a:prstGeom>
        </p:spPr>
      </p:pic>
      <p:sp>
        <p:nvSpPr>
          <p:cNvPr id="5" name="矩形 4">
            <a:extLst>
              <a:ext uri="{FF2B5EF4-FFF2-40B4-BE49-F238E27FC236}">
                <a16:creationId xmlns:a16="http://schemas.microsoft.com/office/drawing/2014/main" id="{2AEAF35A-5F7E-B2B9-8328-3FDEDE48A693}"/>
              </a:ext>
            </a:extLst>
          </p:cNvPr>
          <p:cNvSpPr/>
          <p:nvPr/>
        </p:nvSpPr>
        <p:spPr>
          <a:xfrm>
            <a:off x="3441031" y="6339936"/>
            <a:ext cx="689811" cy="232611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28769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:a16="http://schemas.microsoft.com/office/drawing/2014/main" id="{1A142085-AE95-B5AA-6CE3-99479BCC69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8546" y="457318"/>
            <a:ext cx="4066995" cy="6298510"/>
          </a:xfrm>
          <a:prstGeom prst="rect">
            <a:avLst/>
          </a:prstGeom>
        </p:spPr>
      </p:pic>
      <p:pic>
        <p:nvPicPr>
          <p:cNvPr id="3" name="图片 2">
            <a:extLst>
              <a:ext uri="{FF2B5EF4-FFF2-40B4-BE49-F238E27FC236}">
                <a16:creationId xmlns:a16="http://schemas.microsoft.com/office/drawing/2014/main" id="{F66BBB87-8D15-CB52-FB03-8740C23310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6182" y="529508"/>
            <a:ext cx="4025818" cy="6328492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286FC856-9456-1828-12FF-631357BF89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858252"/>
            <a:ext cx="3937905" cy="5009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041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743</TotalTime>
  <Words>17</Words>
  <Application>Microsoft Office PowerPoint</Application>
  <PresentationFormat>宽屏</PresentationFormat>
  <Paragraphs>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7" baseType="lpstr">
      <vt:lpstr>等线</vt:lpstr>
      <vt:lpstr>等线 Light</vt:lpstr>
      <vt:lpstr>Arial</vt:lpstr>
      <vt:lpstr>Office 主题​​</vt:lpstr>
      <vt:lpstr>2024.5.6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2024.4.29</dc:title>
  <dc:creator>子航 赵</dc:creator>
  <cp:lastModifiedBy>子航 赵</cp:lastModifiedBy>
  <cp:revision>16</cp:revision>
  <dcterms:created xsi:type="dcterms:W3CDTF">2024-04-27T06:34:47Z</dcterms:created>
  <dcterms:modified xsi:type="dcterms:W3CDTF">2024-05-06T10:23:45Z</dcterms:modified>
</cp:coreProperties>
</file>