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景晔 徐" userId="57069095a87645ca" providerId="LiveId" clId="{6366798A-9837-46DD-8E42-A61F6E9003D9}"/>
    <pc:docChg chg="undo redo custSel addSld delSld modSld sldOrd">
      <pc:chgData name="景晔 徐" userId="57069095a87645ca" providerId="LiveId" clId="{6366798A-9837-46DD-8E42-A61F6E9003D9}" dt="2024-05-27T10:02:52.919" v="1058" actId="208"/>
      <pc:docMkLst>
        <pc:docMk/>
      </pc:docMkLst>
      <pc:sldChg chg="addSp delSp modSp new mod">
        <pc:chgData name="景晔 徐" userId="57069095a87645ca" providerId="LiveId" clId="{6366798A-9837-46DD-8E42-A61F6E9003D9}" dt="2024-05-27T10:02:45.902" v="1057" actId="2085"/>
        <pc:sldMkLst>
          <pc:docMk/>
          <pc:sldMk cId="3958315665" sldId="257"/>
        </pc:sldMkLst>
        <pc:spChg chg="mod">
          <ac:chgData name="景晔 徐" userId="57069095a87645ca" providerId="LiveId" clId="{6366798A-9837-46DD-8E42-A61F6E9003D9}" dt="2024-05-27T07:07:08.690" v="42" actId="20577"/>
          <ac:spMkLst>
            <pc:docMk/>
            <pc:sldMk cId="3958315665" sldId="257"/>
            <ac:spMk id="2" creationId="{7E66A3E2-6E97-4D11-8284-0EBB4D36AB4E}"/>
          </ac:spMkLst>
        </pc:spChg>
        <pc:spChg chg="del">
          <ac:chgData name="景晔 徐" userId="57069095a87645ca" providerId="LiveId" clId="{6366798A-9837-46DD-8E42-A61F6E9003D9}" dt="2024-05-27T07:15:50.600" v="43"/>
          <ac:spMkLst>
            <pc:docMk/>
            <pc:sldMk cId="3958315665" sldId="257"/>
            <ac:spMk id="3" creationId="{D16E9F0A-FBB8-45D4-81D6-5964B34FB37C}"/>
          </ac:spMkLst>
        </pc:spChg>
        <pc:spChg chg="add mod">
          <ac:chgData name="景晔 徐" userId="57069095a87645ca" providerId="LiveId" clId="{6366798A-9837-46DD-8E42-A61F6E9003D9}" dt="2024-05-27T10:02:45.902" v="1057" actId="2085"/>
          <ac:spMkLst>
            <pc:docMk/>
            <pc:sldMk cId="3958315665" sldId="257"/>
            <ac:spMk id="6" creationId="{7E5DBD42-1D32-436C-8E07-147BB7AEEACE}"/>
          </ac:spMkLst>
        </pc:spChg>
        <pc:spChg chg="add mod">
          <ac:chgData name="景晔 徐" userId="57069095a87645ca" providerId="LiveId" clId="{6366798A-9837-46DD-8E42-A61F6E9003D9}" dt="2024-05-27T10:01:30.818" v="1049" actId="208"/>
          <ac:spMkLst>
            <pc:docMk/>
            <pc:sldMk cId="3958315665" sldId="257"/>
            <ac:spMk id="7" creationId="{AE396132-B89B-4054-A1D3-99390C4EEB0F}"/>
          </ac:spMkLst>
        </pc:spChg>
        <pc:spChg chg="add mod">
          <ac:chgData name="景晔 徐" userId="57069095a87645ca" providerId="LiveId" clId="{6366798A-9837-46DD-8E42-A61F6E9003D9}" dt="2024-05-27T10:01:33.539" v="1050" actId="571"/>
          <ac:spMkLst>
            <pc:docMk/>
            <pc:sldMk cId="3958315665" sldId="257"/>
            <ac:spMk id="8" creationId="{1E00AE57-75FB-4998-ADA3-A9BC71A58EC2}"/>
          </ac:spMkLst>
        </pc:spChg>
        <pc:picChg chg="add mod modCrop">
          <ac:chgData name="景晔 徐" userId="57069095a87645ca" providerId="LiveId" clId="{6366798A-9837-46DD-8E42-A61F6E9003D9}" dt="2024-05-27T07:16:22.242" v="56" actId="1076"/>
          <ac:picMkLst>
            <pc:docMk/>
            <pc:sldMk cId="3958315665" sldId="257"/>
            <ac:picMk id="5" creationId="{4E4B6266-1CB5-4CE6-BC0C-401433140F1D}"/>
          </ac:picMkLst>
        </pc:picChg>
      </pc:sldChg>
      <pc:sldChg chg="addSp delSp modSp new mod ord">
        <pc:chgData name="景晔 徐" userId="57069095a87645ca" providerId="LiveId" clId="{6366798A-9837-46DD-8E42-A61F6E9003D9}" dt="2024-05-27T08:03:22.907" v="501"/>
        <pc:sldMkLst>
          <pc:docMk/>
          <pc:sldMk cId="3576046704" sldId="258"/>
        </pc:sldMkLst>
        <pc:spChg chg="mod">
          <ac:chgData name="景晔 徐" userId="57069095a87645ca" providerId="LiveId" clId="{6366798A-9837-46DD-8E42-A61F6E9003D9}" dt="2024-05-27T07:22:36.522" v="81" actId="20577"/>
          <ac:spMkLst>
            <pc:docMk/>
            <pc:sldMk cId="3576046704" sldId="258"/>
            <ac:spMk id="2" creationId="{E6639368-B516-45B9-8747-B4694D9868C1}"/>
          </ac:spMkLst>
        </pc:spChg>
        <pc:spChg chg="del">
          <ac:chgData name="景晔 徐" userId="57069095a87645ca" providerId="LiveId" clId="{6366798A-9837-46DD-8E42-A61F6E9003D9}" dt="2024-05-27T07:22:09.997" v="59" actId="22"/>
          <ac:spMkLst>
            <pc:docMk/>
            <pc:sldMk cId="3576046704" sldId="258"/>
            <ac:spMk id="3" creationId="{08CA8A3B-9029-4DA0-8F00-0E662C1DAB85}"/>
          </ac:spMkLst>
        </pc:spChg>
        <pc:spChg chg="add mod">
          <ac:chgData name="景晔 徐" userId="57069095a87645ca" providerId="LiveId" clId="{6366798A-9837-46DD-8E42-A61F6E9003D9}" dt="2024-05-27T07:24:08.244" v="164" actId="14100"/>
          <ac:spMkLst>
            <pc:docMk/>
            <pc:sldMk cId="3576046704" sldId="258"/>
            <ac:spMk id="6" creationId="{9D7678C4-8D63-4D49-82CC-A7D4AF8371EF}"/>
          </ac:spMkLst>
        </pc:spChg>
        <pc:picChg chg="add mod ord">
          <ac:chgData name="景晔 徐" userId="57069095a87645ca" providerId="LiveId" clId="{6366798A-9837-46DD-8E42-A61F6E9003D9}" dt="2024-05-27T07:24:05.868" v="163" actId="1076"/>
          <ac:picMkLst>
            <pc:docMk/>
            <pc:sldMk cId="3576046704" sldId="258"/>
            <ac:picMk id="5" creationId="{6B747358-CCD0-4428-9B4B-E50D7965278E}"/>
          </ac:picMkLst>
        </pc:picChg>
      </pc:sldChg>
      <pc:sldChg chg="modSp new del mod ord">
        <pc:chgData name="景晔 徐" userId="57069095a87645ca" providerId="LiveId" clId="{6366798A-9837-46DD-8E42-A61F6E9003D9}" dt="2024-05-27T10:02:20.243" v="1056" actId="47"/>
        <pc:sldMkLst>
          <pc:docMk/>
          <pc:sldMk cId="938394384" sldId="259"/>
        </pc:sldMkLst>
        <pc:spChg chg="mod">
          <ac:chgData name="景晔 徐" userId="57069095a87645ca" providerId="LiveId" clId="{6366798A-9837-46DD-8E42-A61F6E9003D9}" dt="2024-05-27T07:32:18.043" v="275" actId="20577"/>
          <ac:spMkLst>
            <pc:docMk/>
            <pc:sldMk cId="938394384" sldId="259"/>
            <ac:spMk id="2" creationId="{88897D7B-307B-4144-8CCA-765AFDEC1586}"/>
          </ac:spMkLst>
        </pc:spChg>
        <pc:spChg chg="mod">
          <ac:chgData name="景晔 徐" userId="57069095a87645ca" providerId="LiveId" clId="{6366798A-9837-46DD-8E42-A61F6E9003D9}" dt="2024-05-27T07:32:55.242" v="367" actId="20577"/>
          <ac:spMkLst>
            <pc:docMk/>
            <pc:sldMk cId="938394384" sldId="259"/>
            <ac:spMk id="3" creationId="{D236986A-C47F-4634-ACA5-0DF7B9C6798C}"/>
          </ac:spMkLst>
        </pc:spChg>
      </pc:sldChg>
      <pc:sldChg chg="addSp delSp modSp new mod">
        <pc:chgData name="景晔 徐" userId="57069095a87645ca" providerId="LiveId" clId="{6366798A-9837-46DD-8E42-A61F6E9003D9}" dt="2024-05-27T07:50:44.147" v="481" actId="14100"/>
        <pc:sldMkLst>
          <pc:docMk/>
          <pc:sldMk cId="3556925417" sldId="260"/>
        </pc:sldMkLst>
        <pc:spChg chg="mod">
          <ac:chgData name="景晔 徐" userId="57069095a87645ca" providerId="LiveId" clId="{6366798A-9837-46DD-8E42-A61F6E9003D9}" dt="2024-05-27T07:37:47.545" v="415" actId="20577"/>
          <ac:spMkLst>
            <pc:docMk/>
            <pc:sldMk cId="3556925417" sldId="260"/>
            <ac:spMk id="2" creationId="{CEAFEF11-F1FD-4959-B47F-D15B47127360}"/>
          </ac:spMkLst>
        </pc:spChg>
        <pc:spChg chg="del">
          <ac:chgData name="景晔 徐" userId="57069095a87645ca" providerId="LiveId" clId="{6366798A-9837-46DD-8E42-A61F6E9003D9}" dt="2024-05-27T07:38:17.364" v="416" actId="22"/>
          <ac:spMkLst>
            <pc:docMk/>
            <pc:sldMk cId="3556925417" sldId="260"/>
            <ac:spMk id="3" creationId="{3ED5B9D3-8AB6-4629-9140-FF96800A4E20}"/>
          </ac:spMkLst>
        </pc:spChg>
        <pc:spChg chg="add mod">
          <ac:chgData name="景晔 徐" userId="57069095a87645ca" providerId="LiveId" clId="{6366798A-9837-46DD-8E42-A61F6E9003D9}" dt="2024-05-27T07:48:27.617" v="462" actId="1076"/>
          <ac:spMkLst>
            <pc:docMk/>
            <pc:sldMk cId="3556925417" sldId="260"/>
            <ac:spMk id="6" creationId="{26F9016C-2462-4A68-858B-8FC3FC29838C}"/>
          </ac:spMkLst>
        </pc:spChg>
        <pc:spChg chg="add mod">
          <ac:chgData name="景晔 徐" userId="57069095a87645ca" providerId="LiveId" clId="{6366798A-9837-46DD-8E42-A61F6E9003D9}" dt="2024-05-27T07:49:34.172" v="477" actId="164"/>
          <ac:spMkLst>
            <pc:docMk/>
            <pc:sldMk cId="3556925417" sldId="260"/>
            <ac:spMk id="11" creationId="{94849889-8A34-492A-8DD5-C7EDC95A86D8}"/>
          </ac:spMkLst>
        </pc:spChg>
        <pc:grpChg chg="add mod">
          <ac:chgData name="景晔 徐" userId="57069095a87645ca" providerId="LiveId" clId="{6366798A-9837-46DD-8E42-A61F6E9003D9}" dt="2024-05-27T07:49:34.172" v="477" actId="164"/>
          <ac:grpSpMkLst>
            <pc:docMk/>
            <pc:sldMk cId="3556925417" sldId="260"/>
            <ac:grpSpMk id="12" creationId="{91501614-1AD5-447E-9D5F-1C76A1865E64}"/>
          </ac:grpSpMkLst>
        </pc:grpChg>
        <pc:picChg chg="add mod ord">
          <ac:chgData name="景晔 徐" userId="57069095a87645ca" providerId="LiveId" clId="{6366798A-9837-46DD-8E42-A61F6E9003D9}" dt="2024-05-27T07:48:25.340" v="461" actId="14100"/>
          <ac:picMkLst>
            <pc:docMk/>
            <pc:sldMk cId="3556925417" sldId="260"/>
            <ac:picMk id="5" creationId="{3C500539-70D2-4E46-9D47-9A348293A78B}"/>
          </ac:picMkLst>
        </pc:picChg>
        <pc:picChg chg="add mod">
          <ac:chgData name="景晔 徐" userId="57069095a87645ca" providerId="LiveId" clId="{6366798A-9837-46DD-8E42-A61F6E9003D9}" dt="2024-05-27T07:48:37.406" v="467" actId="1076"/>
          <ac:picMkLst>
            <pc:docMk/>
            <pc:sldMk cId="3556925417" sldId="260"/>
            <ac:picMk id="8" creationId="{04B08E12-150A-42D0-B922-F759B0A8B77E}"/>
          </ac:picMkLst>
        </pc:picChg>
        <pc:picChg chg="add mod">
          <ac:chgData name="景晔 徐" userId="57069095a87645ca" providerId="LiveId" clId="{6366798A-9837-46DD-8E42-A61F6E9003D9}" dt="2024-05-27T07:49:34.172" v="477" actId="164"/>
          <ac:picMkLst>
            <pc:docMk/>
            <pc:sldMk cId="3556925417" sldId="260"/>
            <ac:picMk id="10" creationId="{CE07550D-BC04-4EE5-B3EB-96F68DF3D195}"/>
          </ac:picMkLst>
        </pc:picChg>
        <pc:picChg chg="add mod">
          <ac:chgData name="景晔 徐" userId="57069095a87645ca" providerId="LiveId" clId="{6366798A-9837-46DD-8E42-A61F6E9003D9}" dt="2024-05-27T07:50:44.147" v="481" actId="14100"/>
          <ac:picMkLst>
            <pc:docMk/>
            <pc:sldMk cId="3556925417" sldId="260"/>
            <ac:picMk id="14" creationId="{0BEB8FAE-8D5B-40F8-9A13-593E9D1B7C46}"/>
          </ac:picMkLst>
        </pc:picChg>
      </pc:sldChg>
      <pc:sldChg chg="addSp delSp modSp new mod modClrScheme chgLayout">
        <pc:chgData name="景晔 徐" userId="57069095a87645ca" providerId="LiveId" clId="{6366798A-9837-46DD-8E42-A61F6E9003D9}" dt="2024-05-27T08:02:45.239" v="499" actId="14100"/>
        <pc:sldMkLst>
          <pc:docMk/>
          <pc:sldMk cId="2974636832" sldId="261"/>
        </pc:sldMkLst>
        <pc:spChg chg="del">
          <ac:chgData name="景晔 徐" userId="57069095a87645ca" providerId="LiveId" clId="{6366798A-9837-46DD-8E42-A61F6E9003D9}" dt="2024-05-27T08:01:28.670" v="483" actId="700"/>
          <ac:spMkLst>
            <pc:docMk/>
            <pc:sldMk cId="2974636832" sldId="261"/>
            <ac:spMk id="2" creationId="{D5174137-8FFE-457A-BCF1-0DDA6C5ADA61}"/>
          </ac:spMkLst>
        </pc:spChg>
        <pc:spChg chg="del">
          <ac:chgData name="景晔 徐" userId="57069095a87645ca" providerId="LiveId" clId="{6366798A-9837-46DD-8E42-A61F6E9003D9}" dt="2024-05-27T08:01:28.670" v="483" actId="700"/>
          <ac:spMkLst>
            <pc:docMk/>
            <pc:sldMk cId="2974636832" sldId="261"/>
            <ac:spMk id="3" creationId="{ED53CB54-8E90-4C60-9B90-BB4045622347}"/>
          </ac:spMkLst>
        </pc:spChg>
        <pc:grpChg chg="add mod">
          <ac:chgData name="景晔 徐" userId="57069095a87645ca" providerId="LiveId" clId="{6366798A-9837-46DD-8E42-A61F6E9003D9}" dt="2024-05-27T08:02:45.239" v="499" actId="14100"/>
          <ac:grpSpMkLst>
            <pc:docMk/>
            <pc:sldMk cId="2974636832" sldId="261"/>
            <ac:grpSpMk id="10" creationId="{36E43EE1-2945-4505-ABFB-26225EBCD2A8}"/>
          </ac:grpSpMkLst>
        </pc:grpChg>
        <pc:picChg chg="add mod">
          <ac:chgData name="景晔 徐" userId="57069095a87645ca" providerId="LiveId" clId="{6366798A-9837-46DD-8E42-A61F6E9003D9}" dt="2024-05-27T08:02:24.138" v="496" actId="14100"/>
          <ac:picMkLst>
            <pc:docMk/>
            <pc:sldMk cId="2974636832" sldId="261"/>
            <ac:picMk id="5" creationId="{6BD5B625-1A1C-432E-B176-F39C556D251E}"/>
          </ac:picMkLst>
        </pc:picChg>
        <pc:cxnChg chg="add mod">
          <ac:chgData name="景晔 徐" userId="57069095a87645ca" providerId="LiveId" clId="{6366798A-9837-46DD-8E42-A61F6E9003D9}" dt="2024-05-27T08:02:12.154" v="491" actId="164"/>
          <ac:cxnSpMkLst>
            <pc:docMk/>
            <pc:sldMk cId="2974636832" sldId="261"/>
            <ac:cxnSpMk id="7" creationId="{B7F34524-5987-43BC-A741-4E6631F6DFE3}"/>
          </ac:cxnSpMkLst>
        </pc:cxnChg>
        <pc:cxnChg chg="add mod">
          <ac:chgData name="景晔 徐" userId="57069095a87645ca" providerId="LiveId" clId="{6366798A-9837-46DD-8E42-A61F6E9003D9}" dt="2024-05-27T08:02:12.154" v="491" actId="164"/>
          <ac:cxnSpMkLst>
            <pc:docMk/>
            <pc:sldMk cId="2974636832" sldId="261"/>
            <ac:cxnSpMk id="8" creationId="{14B942FD-9705-4644-8AD0-3E2B5277F737}"/>
          </ac:cxnSpMkLst>
        </pc:cxnChg>
      </pc:sldChg>
      <pc:sldChg chg="addSp delSp modSp new mod ord">
        <pc:chgData name="景晔 徐" userId="57069095a87645ca" providerId="LiveId" clId="{6366798A-9837-46DD-8E42-A61F6E9003D9}" dt="2024-05-27T10:01:09.508" v="1045" actId="208"/>
        <pc:sldMkLst>
          <pc:docMk/>
          <pc:sldMk cId="4029467152" sldId="262"/>
        </pc:sldMkLst>
        <pc:spChg chg="mod">
          <ac:chgData name="景晔 徐" userId="57069095a87645ca" providerId="LiveId" clId="{6366798A-9837-46DD-8E42-A61F6E9003D9}" dt="2024-05-27T08:41:22.582" v="778" actId="20577"/>
          <ac:spMkLst>
            <pc:docMk/>
            <pc:sldMk cId="4029467152" sldId="262"/>
            <ac:spMk id="2" creationId="{A6EAAB4B-14B1-4068-9063-E8FEF0BDD855}"/>
          </ac:spMkLst>
        </pc:spChg>
        <pc:spChg chg="del">
          <ac:chgData name="景晔 徐" userId="57069095a87645ca" providerId="LiveId" clId="{6366798A-9837-46DD-8E42-A61F6E9003D9}" dt="2024-05-27T08:11:18.243" v="551" actId="22"/>
          <ac:spMkLst>
            <pc:docMk/>
            <pc:sldMk cId="4029467152" sldId="262"/>
            <ac:spMk id="3" creationId="{BC037D30-3D1F-41CE-8DAF-2D90768B09F1}"/>
          </ac:spMkLst>
        </pc:spChg>
        <pc:spChg chg="add mod">
          <ac:chgData name="景晔 徐" userId="57069095a87645ca" providerId="LiveId" clId="{6366798A-9837-46DD-8E42-A61F6E9003D9}" dt="2024-05-27T08:12:20.268" v="579" actId="1076"/>
          <ac:spMkLst>
            <pc:docMk/>
            <pc:sldMk cId="4029467152" sldId="262"/>
            <ac:spMk id="6" creationId="{6BDEA0D8-C716-40B6-8BB8-955A89CCC5D0}"/>
          </ac:spMkLst>
        </pc:spChg>
        <pc:spChg chg="add mod">
          <ac:chgData name="景晔 徐" userId="57069095a87645ca" providerId="LiveId" clId="{6366798A-9837-46DD-8E42-A61F6E9003D9}" dt="2024-05-27T08:12:26.590" v="588" actId="20577"/>
          <ac:spMkLst>
            <pc:docMk/>
            <pc:sldMk cId="4029467152" sldId="262"/>
            <ac:spMk id="7" creationId="{F7425ECD-8047-4420-B3E3-6070047103DD}"/>
          </ac:spMkLst>
        </pc:spChg>
        <pc:spChg chg="add mod">
          <ac:chgData name="景晔 徐" userId="57069095a87645ca" providerId="LiveId" clId="{6366798A-9837-46DD-8E42-A61F6E9003D9}" dt="2024-05-27T09:25:53.791" v="845" actId="1076"/>
          <ac:spMkLst>
            <pc:docMk/>
            <pc:sldMk cId="4029467152" sldId="262"/>
            <ac:spMk id="8" creationId="{64BDFDD5-BB9B-4E53-96C8-BC2262FD9136}"/>
          </ac:spMkLst>
        </pc:spChg>
        <pc:spChg chg="add mod">
          <ac:chgData name="景晔 徐" userId="57069095a87645ca" providerId="LiveId" clId="{6366798A-9837-46DD-8E42-A61F6E9003D9}" dt="2024-05-27T09:58:29.532" v="1023" actId="14100"/>
          <ac:spMkLst>
            <pc:docMk/>
            <pc:sldMk cId="4029467152" sldId="262"/>
            <ac:spMk id="9" creationId="{78613AB7-A759-4044-BFBB-F6CAE270EB11}"/>
          </ac:spMkLst>
        </pc:spChg>
        <pc:spChg chg="add mod">
          <ac:chgData name="景晔 徐" userId="57069095a87645ca" providerId="LiveId" clId="{6366798A-9837-46DD-8E42-A61F6E9003D9}" dt="2024-05-27T09:56:42.663" v="923" actId="207"/>
          <ac:spMkLst>
            <pc:docMk/>
            <pc:sldMk cId="4029467152" sldId="262"/>
            <ac:spMk id="10" creationId="{034F15EF-3114-4915-967C-DF1AD5612B72}"/>
          </ac:spMkLst>
        </pc:spChg>
        <pc:spChg chg="add mod">
          <ac:chgData name="景晔 徐" userId="57069095a87645ca" providerId="LiveId" clId="{6366798A-9837-46DD-8E42-A61F6E9003D9}" dt="2024-05-27T09:57:40.217" v="992" actId="208"/>
          <ac:spMkLst>
            <pc:docMk/>
            <pc:sldMk cId="4029467152" sldId="262"/>
            <ac:spMk id="11" creationId="{27B25B08-B1A8-44EE-BA10-3D82E17A2697}"/>
          </ac:spMkLst>
        </pc:spChg>
        <pc:spChg chg="add mod">
          <ac:chgData name="景晔 徐" userId="57069095a87645ca" providerId="LiveId" clId="{6366798A-9837-46DD-8E42-A61F6E9003D9}" dt="2024-05-27T10:01:09.508" v="1045" actId="208"/>
          <ac:spMkLst>
            <pc:docMk/>
            <pc:sldMk cId="4029467152" sldId="262"/>
            <ac:spMk id="16" creationId="{D513F874-F20A-4F8A-86D6-C58DE08F9D9C}"/>
          </ac:spMkLst>
        </pc:spChg>
        <pc:spChg chg="add mod">
          <ac:chgData name="景晔 徐" userId="57069095a87645ca" providerId="LiveId" clId="{6366798A-9837-46DD-8E42-A61F6E9003D9}" dt="2024-05-27T10:01:09.508" v="1045" actId="208"/>
          <ac:spMkLst>
            <pc:docMk/>
            <pc:sldMk cId="4029467152" sldId="262"/>
            <ac:spMk id="18" creationId="{A0439ACE-5419-4251-B234-1B56C84A8B33}"/>
          </ac:spMkLst>
        </pc:spChg>
        <pc:picChg chg="add mod ord">
          <ac:chgData name="景晔 徐" userId="57069095a87645ca" providerId="LiveId" clId="{6366798A-9837-46DD-8E42-A61F6E9003D9}" dt="2024-05-27T08:11:19.483" v="552" actId="1076"/>
          <ac:picMkLst>
            <pc:docMk/>
            <pc:sldMk cId="4029467152" sldId="262"/>
            <ac:picMk id="5" creationId="{BE78136F-8A96-4A4D-A64E-DC88AFC45899}"/>
          </ac:picMkLst>
        </pc:picChg>
        <pc:cxnChg chg="add mod">
          <ac:chgData name="景晔 徐" userId="57069095a87645ca" providerId="LiveId" clId="{6366798A-9837-46DD-8E42-A61F6E9003D9}" dt="2024-05-27T09:57:56.053" v="995" actId="208"/>
          <ac:cxnSpMkLst>
            <pc:docMk/>
            <pc:sldMk cId="4029467152" sldId="262"/>
            <ac:cxnSpMk id="13" creationId="{297BAC4E-D62C-48CE-A3EE-65C01C343650}"/>
          </ac:cxnSpMkLst>
        </pc:cxnChg>
        <pc:cxnChg chg="add mod">
          <ac:chgData name="景晔 徐" userId="57069095a87645ca" providerId="LiveId" clId="{6366798A-9837-46DD-8E42-A61F6E9003D9}" dt="2024-05-27T10:01:09.508" v="1045" actId="208"/>
          <ac:cxnSpMkLst>
            <pc:docMk/>
            <pc:sldMk cId="4029467152" sldId="262"/>
            <ac:cxnSpMk id="20" creationId="{1169B32E-27FA-4B93-A695-C9434FD1D8F1}"/>
          </ac:cxnSpMkLst>
        </pc:cxnChg>
      </pc:sldChg>
      <pc:sldChg chg="modSp add mod ord">
        <pc:chgData name="景晔 徐" userId="57069095a87645ca" providerId="LiveId" clId="{6366798A-9837-46DD-8E42-A61F6E9003D9}" dt="2024-05-27T10:02:52.919" v="1058" actId="208"/>
        <pc:sldMkLst>
          <pc:docMk/>
          <pc:sldMk cId="3682548868" sldId="263"/>
        </pc:sldMkLst>
        <pc:spChg chg="mod">
          <ac:chgData name="景晔 徐" userId="57069095a87645ca" providerId="LiveId" clId="{6366798A-9837-46DD-8E42-A61F6E9003D9}" dt="2024-05-27T10:02:52.919" v="1058" actId="208"/>
          <ac:spMkLst>
            <pc:docMk/>
            <pc:sldMk cId="3682548868" sldId="263"/>
            <ac:spMk id="6" creationId="{7E5DBD42-1D32-436C-8E07-147BB7AEEA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14D01-6B75-4562-93B0-DE28D68C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17B630-316D-45C4-A099-71AF6B7DB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0AE42-E7E4-4411-B5DA-86B4D69E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7E6158-EB82-4EA3-9481-6C901F3E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68257B-4BC1-4ED5-B8E7-E5674E20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7083F-9A16-4E7E-BC20-5AB50907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0B5126-8FF6-4568-9DA0-1DB4D9CF1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830657-5A26-453E-A14F-2F90E6E7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C0CC2-8891-4576-AD90-9F7FF99A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ACA18-55B1-4314-90D0-A94EF9C1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19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4205C0-58BF-4AA6-9A1C-85C7B0A15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3A375-FF49-4174-9B00-EACC392C1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ED504A-1273-4349-9259-F6908CFC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AE6E6C-5D0E-4C6F-83B1-842D1F76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1745D-FE64-4090-9A35-173E8B8E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5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A211CA-9EBE-4813-B3C0-A05D7BC0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958DBF-A33D-4623-8358-7B510ADC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FC3578-4A2C-4C62-BA72-DDFE8C54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8C1BCF-1887-4BA5-BF97-FCFD1BBC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03E162-8EB7-433E-A4BE-4807C8E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6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E8075-5911-4913-8A8F-D7D741D0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DBC2C3-1DB9-4D32-87C4-122D1456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65A7A-7F10-40CC-9414-A04EF83D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33D8ED-F403-4CEB-BD48-70DE13D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68B435-77EF-40F9-81D7-45B604E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8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37A40-E259-4408-9B5D-8F67586A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60E82-CA6E-4684-8A90-9C6EDC593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EE3A9F-6218-42C3-8295-B81085772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F16C9-DCF9-48C3-BB6B-23288A3E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14979-F4AE-4C23-B9A8-9563FB16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34284B-33C6-43A3-BB51-A6DEDB3E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8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6E33C-FC2D-468A-8ECA-EF8C19F3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95D29-6745-4B75-B874-77DCF176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93929A-5476-47EE-A97B-EE098E82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49D195-8093-4358-B253-57D7E6D5C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E2E90C-3F55-419B-9DF3-3727E97C9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0DE0B2-EBE1-4A6E-B79A-F7686328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0FBFC7-7D82-4604-B0B2-CE1A4AE3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E08F32-3842-48EB-9E10-05B5A93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1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EBADA-5C4B-4FC6-868B-EF9F1F9D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BA2727-629D-457D-92BD-1D7BB4C1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F3EE8-33F5-44CA-BA68-70966DD5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C2C2BD-8B2A-43F8-906E-0813142D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0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BE0C62-348C-42B7-8004-874C7BB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74B457-CAED-42E2-91E1-223F0979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CEC518-BDB0-43B7-B22B-0A0B4F47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9C408-76EE-4824-B97D-94B2D64D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8218E9-7552-493E-9414-80A19A45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E4BCB6-5EA9-46E6-89E5-6DA52FF68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9F86A3-9C9A-49A8-A643-455C99B9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3580AB-50BF-45D6-9F07-75848AFF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19078D-D9C8-4768-B3A5-572ECF1C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1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DD26A-87B0-40FA-A0FA-AFC94AB6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B806A7-B9ED-4BB8-8DCE-768453F77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E766D3-EE3D-41B2-B592-08BB02AAF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DF335-576B-4A6F-9EAB-FBEA2AC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530600-4D77-4C6F-B7CC-99CDCA15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2ABE0-010E-45EB-921B-8EC25392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8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9F3ED1-C78E-40CB-A0AB-45116AD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628E1-AA8B-4466-8F28-0039FC486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59F065-8981-421E-B28C-013A35FEF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5B80-D8CF-4854-AA4D-78465870804A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37D1E5-0318-49DC-8349-4BA904674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FDA97-5C31-45C7-81DB-856F0C40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CF96-6AA9-4196-9E0B-AE70FCE67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7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4159D-7EE4-4E42-BBB6-EC15C223A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2024-05-27</a:t>
            </a:r>
            <a:r>
              <a:rPr lang="zh-CN" altLang="en-US" dirty="0"/>
              <a:t>组会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16EEBE-2289-491C-A6CF-A6406A595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39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6A3E2-6E97-4D11-8284-0EBB4D36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神经网络解微分方程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E4B6266-1CB5-4CE6-BC0C-401433140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6" b="12495"/>
          <a:stretch/>
        </p:blipFill>
        <p:spPr>
          <a:xfrm>
            <a:off x="7975600" y="121802"/>
            <a:ext cx="3984421" cy="661439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E5DBD42-1D32-436C-8E07-147BB7AEEACE}"/>
              </a:ext>
            </a:extLst>
          </p:cNvPr>
          <p:cNvSpPr txBox="1"/>
          <p:nvPr/>
        </p:nvSpPr>
        <p:spPr>
          <a:xfrm>
            <a:off x="719666" y="1871133"/>
            <a:ext cx="557106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Seq2Seq</a:t>
            </a:r>
            <a:r>
              <a:rPr lang="zh-CN" altLang="en-US" dirty="0"/>
              <a:t>找解析解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PDE-FIND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DeepONet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396132-B89B-4054-A1D3-99390C4EEB0F}"/>
              </a:ext>
            </a:extLst>
          </p:cNvPr>
          <p:cNvSpPr/>
          <p:nvPr/>
        </p:nvSpPr>
        <p:spPr>
          <a:xfrm>
            <a:off x="1075267" y="2748296"/>
            <a:ext cx="5672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00AE57-75FB-4998-ADA3-A9BC71A58EC2}"/>
              </a:ext>
            </a:extLst>
          </p:cNvPr>
          <p:cNvSpPr/>
          <p:nvPr/>
        </p:nvSpPr>
        <p:spPr>
          <a:xfrm>
            <a:off x="1075267" y="1934011"/>
            <a:ext cx="5672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1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39368-B516-45B9-8747-B4694D9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MLP V.S. KAN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B747358-CCD0-4428-9B4B-E50D79652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759" y="1631421"/>
            <a:ext cx="7580308" cy="509506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7678C4-8D63-4D49-82CC-A7D4AF8371EF}"/>
              </a:ext>
            </a:extLst>
          </p:cNvPr>
          <p:cNvSpPr txBox="1"/>
          <p:nvPr/>
        </p:nvSpPr>
        <p:spPr>
          <a:xfrm>
            <a:off x="8819627" y="6262042"/>
            <a:ext cx="328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Ziming</a:t>
            </a:r>
            <a:r>
              <a:rPr lang="en-US" altLang="zh-CN" sz="1200" dirty="0"/>
              <a:t> Liu, </a:t>
            </a:r>
            <a:r>
              <a:rPr lang="en-US" altLang="zh-CN" sz="1200" dirty="0" err="1"/>
              <a:t>Yixuan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Sachin</a:t>
            </a:r>
            <a:r>
              <a:rPr lang="en-US" altLang="zh-CN" sz="1200" dirty="0"/>
              <a:t> Vaidya et al.</a:t>
            </a:r>
          </a:p>
          <a:p>
            <a:r>
              <a:rPr lang="en-US" altLang="zh-CN" sz="1200" dirty="0"/>
              <a:t>arXiv:2404.19756v2 [</a:t>
            </a:r>
            <a:r>
              <a:rPr lang="en-US" altLang="zh-CN" sz="1200" dirty="0" err="1"/>
              <a:t>cs.LG</a:t>
            </a:r>
            <a:r>
              <a:rPr lang="en-US" altLang="zh-CN" sz="1200" dirty="0"/>
              <a:t>] 2 May 2024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604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AAB4B-14B1-4068-9063-E8FEF0BD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PINN(Physics-Informed Neural Network)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78136F-8A96-4A4D-A64E-DC88AFC4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20" y="1343025"/>
            <a:ext cx="8009291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DEA0D8-C716-40B6-8BB8-955A89CCC5D0}"/>
              </a:ext>
            </a:extLst>
          </p:cNvPr>
          <p:cNvSpPr txBox="1"/>
          <p:nvPr/>
        </p:nvSpPr>
        <p:spPr>
          <a:xfrm>
            <a:off x="6893718" y="2147887"/>
            <a:ext cx="195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Initial condition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425ECD-8047-4420-B3E3-6070047103DD}"/>
              </a:ext>
            </a:extLst>
          </p:cNvPr>
          <p:cNvSpPr txBox="1"/>
          <p:nvPr/>
        </p:nvSpPr>
        <p:spPr>
          <a:xfrm>
            <a:off x="6893718" y="2336006"/>
            <a:ext cx="195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Boundary condition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BDFDD5-BB9B-4E53-96C8-BC2262FD9136}"/>
              </a:ext>
            </a:extLst>
          </p:cNvPr>
          <p:cNvSpPr txBox="1"/>
          <p:nvPr/>
        </p:nvSpPr>
        <p:spPr>
          <a:xfrm>
            <a:off x="8415867" y="4955699"/>
            <a:ext cx="342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PINN</a:t>
            </a:r>
            <a:r>
              <a:rPr lang="zh-CN" altLang="en-US" dirty="0"/>
              <a:t>有几个好处：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无需离散化</a:t>
            </a:r>
            <a:r>
              <a:rPr lang="zh-CN" altLang="en-US" sz="1200" dirty="0"/>
              <a:t>（提供微分方程无网格解）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无需多少数据</a:t>
            </a:r>
            <a:r>
              <a:rPr lang="en-US" altLang="zh-CN" sz="1200" dirty="0"/>
              <a:t>(</a:t>
            </a:r>
            <a:r>
              <a:rPr lang="zh-CN" altLang="en-US" sz="1200" dirty="0"/>
              <a:t>内嵌物理</a:t>
            </a:r>
            <a:r>
              <a:rPr lang="en-US" altLang="zh-CN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泛化能力强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613AB7-A759-4044-BFBB-F6CAE270EB11}"/>
              </a:ext>
            </a:extLst>
          </p:cNvPr>
          <p:cNvSpPr txBox="1"/>
          <p:nvPr/>
        </p:nvSpPr>
        <p:spPr>
          <a:xfrm>
            <a:off x="8521700" y="1690688"/>
            <a:ext cx="3420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几种类型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数据驱动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物理约束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物理驱动</a:t>
            </a:r>
            <a:r>
              <a:rPr lang="en-US" altLang="zh-CN" dirty="0"/>
              <a:t>(</a:t>
            </a:r>
            <a:r>
              <a:rPr lang="zh-CN" altLang="en-US" dirty="0"/>
              <a:t>无监督学习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F15EF-3114-4915-967C-DF1AD5612B72}"/>
              </a:ext>
            </a:extLst>
          </p:cNvPr>
          <p:cNvSpPr/>
          <p:nvPr/>
        </p:nvSpPr>
        <p:spPr>
          <a:xfrm>
            <a:off x="9279467" y="2556933"/>
            <a:ext cx="10244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B25B08-B1A8-44EE-BA10-3D82E17A2697}"/>
              </a:ext>
            </a:extLst>
          </p:cNvPr>
          <p:cNvSpPr txBox="1"/>
          <p:nvPr/>
        </p:nvSpPr>
        <p:spPr>
          <a:xfrm>
            <a:off x="8848724" y="3251200"/>
            <a:ext cx="239077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2021, M. A. </a:t>
            </a:r>
            <a:r>
              <a:rPr lang="en-US" altLang="zh-CN" sz="1100" dirty="0" err="1"/>
              <a:t>Nabian</a:t>
            </a:r>
            <a:r>
              <a:rPr lang="en-US" altLang="zh-CN" sz="1100" dirty="0"/>
              <a:t>, R. J. Gladstone, H. </a:t>
            </a:r>
            <a:r>
              <a:rPr lang="en-US" altLang="zh-CN" sz="1100" dirty="0" err="1"/>
              <a:t>Meidani</a:t>
            </a:r>
            <a:r>
              <a:rPr lang="en-US" altLang="zh-CN" sz="1100" dirty="0"/>
              <a:t>, Efficient Training of Physics-Informed Neural Networks</a:t>
            </a:r>
          </a:p>
          <a:p>
            <a:r>
              <a:rPr lang="en-US" altLang="zh-CN" sz="1100" dirty="0"/>
              <a:t>via Importance Sampling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97BAC4E-D62C-48CE-A3EE-65C01C34365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791700" y="2864710"/>
            <a:ext cx="252412" cy="38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D513F874-F20A-4F8A-86D6-C58DE08F9D9C}"/>
              </a:ext>
            </a:extLst>
          </p:cNvPr>
          <p:cNvSpPr/>
          <p:nvPr/>
        </p:nvSpPr>
        <p:spPr>
          <a:xfrm>
            <a:off x="9279467" y="1993998"/>
            <a:ext cx="1024466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439ACE-5419-4251-B234-1B56C84A8B33}"/>
              </a:ext>
            </a:extLst>
          </p:cNvPr>
          <p:cNvSpPr txBox="1"/>
          <p:nvPr/>
        </p:nvSpPr>
        <p:spPr>
          <a:xfrm>
            <a:off x="10231966" y="1374246"/>
            <a:ext cx="187324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离散连续方程解方程</a:t>
            </a:r>
            <a:endParaRPr lang="en-US" altLang="zh-CN" sz="14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169B32E-27FA-4B93-A695-C9434FD1D8F1}"/>
              </a:ext>
            </a:extLst>
          </p:cNvPr>
          <p:cNvCxnSpPr>
            <a:stCxn id="16" idx="3"/>
            <a:endCxn id="18" idx="2"/>
          </p:cNvCxnSpPr>
          <p:nvPr/>
        </p:nvCxnSpPr>
        <p:spPr>
          <a:xfrm flipV="1">
            <a:off x="10303933" y="1682023"/>
            <a:ext cx="864657" cy="4658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6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FEF11-F1FD-4959-B47F-D15B4712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Seq2Seq</a:t>
            </a:r>
            <a:r>
              <a:rPr lang="zh-CN" altLang="en-US" dirty="0"/>
              <a:t>解析解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500539-70D2-4E46-9D47-9A348293A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865228" cy="153511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6F9016C-2462-4A68-858B-8FC3FC29838C}"/>
              </a:ext>
            </a:extLst>
          </p:cNvPr>
          <p:cNvSpPr txBox="1"/>
          <p:nvPr/>
        </p:nvSpPr>
        <p:spPr>
          <a:xfrm>
            <a:off x="2675467" y="3225800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Seq2Seq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网络结构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B08E12-150A-42D0-B922-F759B0A8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4" y="3632200"/>
            <a:ext cx="7303876" cy="249592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1501614-1AD5-447E-9D5F-1C76A1865E64}"/>
              </a:ext>
            </a:extLst>
          </p:cNvPr>
          <p:cNvGrpSpPr/>
          <p:nvPr/>
        </p:nvGrpSpPr>
        <p:grpSpPr>
          <a:xfrm>
            <a:off x="413698" y="6245190"/>
            <a:ext cx="7748169" cy="455775"/>
            <a:chOff x="413698" y="6245190"/>
            <a:chExt cx="7748169" cy="45577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07550D-BC04-4EE5-B3EB-96F68DF3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698" y="6245190"/>
              <a:ext cx="7748169" cy="45577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849889-8A34-492A-8DD5-C7EDC95A86D8}"/>
                </a:ext>
              </a:extLst>
            </p:cNvPr>
            <p:cNvSpPr/>
            <p:nvPr/>
          </p:nvSpPr>
          <p:spPr>
            <a:xfrm>
              <a:off x="413698" y="6460067"/>
              <a:ext cx="1423569" cy="2408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BEB8FAE-8D5B-40F8-9A13-593E9D1B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978" y="1095669"/>
            <a:ext cx="4750022" cy="41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6E43EE1-2945-4505-ABFB-26225EBCD2A8}"/>
              </a:ext>
            </a:extLst>
          </p:cNvPr>
          <p:cNvGrpSpPr/>
          <p:nvPr/>
        </p:nvGrpSpPr>
        <p:grpSpPr>
          <a:xfrm>
            <a:off x="1981200" y="431800"/>
            <a:ext cx="8229600" cy="4919133"/>
            <a:chOff x="3608777" y="0"/>
            <a:chExt cx="8583223" cy="531569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BD5B625-1A1C-432E-B176-F39C556D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8777" y="0"/>
              <a:ext cx="8583223" cy="5315692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7F34524-5987-43BC-A741-4E6631F6DFE3}"/>
                </a:ext>
              </a:extLst>
            </p:cNvPr>
            <p:cNvCxnSpPr/>
            <p:nvPr/>
          </p:nvCxnSpPr>
          <p:spPr>
            <a:xfrm>
              <a:off x="3725333" y="279400"/>
              <a:ext cx="839893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4B942FD-9705-4644-8AD0-3E2B5277F737}"/>
                </a:ext>
              </a:extLst>
            </p:cNvPr>
            <p:cNvCxnSpPr>
              <a:cxnSpLocks/>
            </p:cNvCxnSpPr>
            <p:nvPr/>
          </p:nvCxnSpPr>
          <p:spPr>
            <a:xfrm>
              <a:off x="3700921" y="524933"/>
              <a:ext cx="267447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63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6A3E2-6E97-4D11-8284-0EBB4D36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神经网络解微分方程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E4B6266-1CB5-4CE6-BC0C-401433140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6" b="12495"/>
          <a:stretch/>
        </p:blipFill>
        <p:spPr>
          <a:xfrm>
            <a:off x="7975600" y="121802"/>
            <a:ext cx="3984421" cy="661439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E5DBD42-1D32-436C-8E07-147BB7AEEACE}"/>
              </a:ext>
            </a:extLst>
          </p:cNvPr>
          <p:cNvSpPr txBox="1"/>
          <p:nvPr/>
        </p:nvSpPr>
        <p:spPr>
          <a:xfrm>
            <a:off x="719666" y="1871133"/>
            <a:ext cx="557106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Seq2Seq</a:t>
            </a:r>
            <a:r>
              <a:rPr lang="zh-CN" altLang="en-US" dirty="0"/>
              <a:t>找解析解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PDE-FIND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DeepONet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396132-B89B-4054-A1D3-99390C4EEB0F}"/>
              </a:ext>
            </a:extLst>
          </p:cNvPr>
          <p:cNvSpPr/>
          <p:nvPr/>
        </p:nvSpPr>
        <p:spPr>
          <a:xfrm>
            <a:off x="1075267" y="2748296"/>
            <a:ext cx="5672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00AE57-75FB-4998-ADA3-A9BC71A58EC2}"/>
              </a:ext>
            </a:extLst>
          </p:cNvPr>
          <p:cNvSpPr/>
          <p:nvPr/>
        </p:nvSpPr>
        <p:spPr>
          <a:xfrm>
            <a:off x="1075267" y="1934011"/>
            <a:ext cx="5672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4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138</Words>
  <Application>Microsoft Office PowerPoint</Application>
  <PresentationFormat>宽屏</PresentationFormat>
  <Paragraphs>35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2024-05-27组会</vt:lpstr>
      <vt:lpstr>神经网络解微分方程</vt:lpstr>
      <vt:lpstr>MLP V.S. KAN</vt:lpstr>
      <vt:lpstr>PINN(Physics-Informed Neural Network)</vt:lpstr>
      <vt:lpstr>Seq2Seq解析解</vt:lpstr>
      <vt:lpstr>PowerPoint 演示文稿</vt:lpstr>
      <vt:lpstr>神经网络解微分方程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2024-05-27组会</dc:title>
  <dc:creator>景晔 徐</dc:creator>
  <cp:lastModifiedBy>景晔 徐</cp:lastModifiedBy>
  <cp:revision>4</cp:revision>
  <dcterms:created xsi:type="dcterms:W3CDTF">2024-05-27T07:05:30Z</dcterms:created>
  <dcterms:modified xsi:type="dcterms:W3CDTF">2024-05-27T10:02:55Z</dcterms:modified>
</cp:coreProperties>
</file>