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7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9D3EA-5FF1-4496-AF8E-994ED41C933F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68E90-17C1-4547-AF7E-92F9A788A7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2225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F7C002-8E98-A699-C180-350F124D8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15A92DB-9B89-3778-7085-B91F4CBCC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9733ED-A27F-82D1-E287-30A68469A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85262F-D508-F89B-369C-36D361ADF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2C2991-A92C-7A4B-B043-168640ECD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052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5A4964-6695-4FB9-AD0B-CA5F097F7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A1AFB06-3914-4518-DAAF-8BE9EFD51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421858-8628-45BF-89FE-08BA56503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0A4D30-66C3-CE87-CBA3-A043296F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8998E6-47C8-3DA3-049B-D89D565A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062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E07D409-D491-892E-5D43-215031480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CA322F7-4240-9330-6B1E-10FD070B8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E2CCBF-D3C0-20E6-73BD-2C76AE02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66EBD8-C85F-5108-62E8-F59AFB4C7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C32DF7-3E7F-F784-34E7-C882F71F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47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ACEDF7-453A-3F5B-B238-3BD8D579C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F46A15-86D7-FDA6-07B9-FE6D4865A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822F53-C018-7E29-EBB2-11219B60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237DA3-AEF9-D7F9-66F8-FA1C6B35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0F8A27-A7A1-3B47-ADFC-E4C350DB5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526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754B5-0CE5-7A64-7C53-AFB4F7734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DDD1F4E-A4EA-8F2C-058E-50762ABB1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CFE723B-217F-5AD2-5DE9-A246A41C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CFB3B0-5FE9-9058-6C9A-5C4F841D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EA471A-AC20-85CA-589E-17A8AE18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487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A7A49-4CCD-3611-9FF9-E1F00248D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46788A-E729-9ADA-64F8-91A9E70A5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34B9A82-3B69-FB10-8DF7-5A4EC9FD9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C2B22B9-56AD-ABF5-DA5E-22FF13E8F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2CC02C-9AA3-A15F-1E54-6599102D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2DCE23-3CBC-7DD6-80D9-1EB40848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051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A6FE73-A01C-85E0-0D30-392402746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5F5C3E-04D3-4DB5-7D2F-375D4C594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21AB6E5-8B7F-7313-AA33-03BF0D1EE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C48B138-3601-4888-3321-1C63AC6F11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9E5DF02-39BE-767F-CF5F-392479024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DFC9E68-744D-AC49-FBCC-B5BB3488E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112411C-E9C1-4CE7-8B99-A42E1A89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2FA67DA-7383-3988-6610-861058B8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16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7F1BDE-ECEA-0F83-8A65-602602C1A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F2CE394-EA01-F9FA-7204-1F4648F5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C6457D2-EB4C-EAF7-0F09-B3F2F2D1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FE28D49-0EDC-8981-A134-DE1417BBD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838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94D7B16-D613-CB81-2FD5-A337BBFC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009CDD0-3A47-BB23-4764-F16AF2DFD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BD07191-5D45-D0C3-D33A-D0738E19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5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8E9D27-5358-C874-39DA-FED36ECA9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49F9D7-4795-76B1-9ADC-99EC08D24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0222257-BE2F-2ABD-2A9A-A97490C58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637F3D-4C6E-CD65-0E6B-0011EDA2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F68785-145F-B089-D1DA-6EF130F4E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F6489F-FD25-1BAC-D0DA-175B16FC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38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279F7-CA90-48F4-0C50-775A091A5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2953330-BBBE-508E-412A-7D1B3FCE1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FA8B77-23AA-12C2-AE0B-D5E5468D6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9D969C2-77DF-BFFF-4F51-799E0031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3177FA-556F-ED06-FBD0-CD7754E85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0B07AD4-7FEE-0F78-C437-E3ACB9DB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95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749437F-8C0C-DDC0-D2C1-ACF48B617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708A3-C116-5FC3-CC6C-5FA4C9664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936616-8375-63BE-6A42-F856FFEE8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6A211-91F9-46E3-ADF6-B5782344F6F9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D21909-25A1-8157-D10A-3CFE149D9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C6C474-5788-CC3E-3D4A-98315EA8A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28F11-F18F-4416-A7DE-17B275E0AD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54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226863-46CC-1F7D-2D62-348F00E09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2024-5-23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3B035F0-A58F-4CCA-D3FF-4E3F89D493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70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CCCA48CD-69C4-B626-C34A-CF9D97CA5E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52" y="3272069"/>
            <a:ext cx="4749406" cy="358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9F7AE79-DE71-5FEB-68F1-3F09453CF79D}"/>
              </a:ext>
            </a:extLst>
          </p:cNvPr>
          <p:cNvSpPr txBox="1"/>
          <p:nvPr/>
        </p:nvSpPr>
        <p:spPr>
          <a:xfrm>
            <a:off x="6473044" y="3799692"/>
            <a:ext cx="44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1,3,5 </a:t>
            </a:r>
            <a:r>
              <a:rPr lang="en-US" altLang="zh-CN" sz="2800" dirty="0" err="1"/>
              <a:t>nC</a:t>
            </a:r>
            <a:r>
              <a:rPr lang="zh-CN" altLang="en-US" sz="2800" dirty="0"/>
              <a:t>的</a:t>
            </a:r>
            <a:r>
              <a:rPr lang="en-US" altLang="zh-CN" sz="2800" dirty="0" err="1"/>
              <a:t>haissinski</a:t>
            </a:r>
            <a:r>
              <a:rPr lang="zh-CN" altLang="en-US" sz="2800" dirty="0"/>
              <a:t>分布</a:t>
            </a:r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BEF94EC5-7176-A293-A963-65A6859C4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52" y="-17025"/>
            <a:ext cx="4564106" cy="344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>
            <a:extLst>
              <a:ext uri="{FF2B5EF4-FFF2-40B4-BE49-F238E27FC236}">
                <a16:creationId xmlns:a16="http://schemas.microsoft.com/office/drawing/2014/main" id="{A5272EA7-101E-58FF-718C-B8EC85FD2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372" y="38051"/>
            <a:ext cx="4743532" cy="358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699CE85B-CEFF-7D80-893B-E58A836D08CD}"/>
              </a:ext>
            </a:extLst>
          </p:cNvPr>
          <p:cNvSpPr txBox="1"/>
          <p:nvPr/>
        </p:nvSpPr>
        <p:spPr>
          <a:xfrm>
            <a:off x="6804991" y="4810539"/>
            <a:ext cx="3856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1,3</a:t>
            </a:r>
            <a:r>
              <a:rPr lang="zh-CN" altLang="en-US" dirty="0"/>
              <a:t> </a:t>
            </a:r>
            <a:r>
              <a:rPr lang="en-US" altLang="zh-CN" dirty="0" err="1"/>
              <a:t>nC</a:t>
            </a:r>
            <a:r>
              <a:rPr lang="zh-CN" altLang="en-US" dirty="0"/>
              <a:t>，</a:t>
            </a:r>
            <a:r>
              <a:rPr lang="en-US" altLang="zh-CN" dirty="0"/>
              <a:t>0.3sigma</a:t>
            </a:r>
            <a:r>
              <a:rPr lang="zh-CN" altLang="en-US" dirty="0"/>
              <a:t>的尾场势差别较大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5 </a:t>
            </a:r>
            <a:r>
              <a:rPr lang="en-US" altLang="zh-CN" dirty="0" err="1"/>
              <a:t>nC</a:t>
            </a:r>
            <a:r>
              <a:rPr lang="en-US" altLang="zh-CN" dirty="0"/>
              <a:t> </a:t>
            </a:r>
            <a:r>
              <a:rPr lang="zh-CN" altLang="en-US" dirty="0"/>
              <a:t>不同束长的尾场势都有差别，束长越短，峰越低</a:t>
            </a:r>
          </a:p>
        </p:txBody>
      </p:sp>
    </p:spTree>
    <p:extLst>
      <p:ext uri="{BB962C8B-B14F-4D97-AF65-F5344CB8AC3E}">
        <p14:creationId xmlns:p14="http://schemas.microsoft.com/office/powerpoint/2010/main" val="238592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D8C994FE-B2DD-9BF4-C97B-C9414E115897}"/>
              </a:ext>
            </a:extLst>
          </p:cNvPr>
          <p:cNvSpPr txBox="1"/>
          <p:nvPr/>
        </p:nvSpPr>
        <p:spPr>
          <a:xfrm>
            <a:off x="1908312" y="5512905"/>
            <a:ext cx="6619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rms</a:t>
            </a:r>
            <a:r>
              <a:rPr lang="zh-CN" altLang="en-US" dirty="0"/>
              <a:t> </a:t>
            </a:r>
            <a:r>
              <a:rPr lang="en-US" altLang="zh-CN" dirty="0"/>
              <a:t>0.05</a:t>
            </a:r>
            <a:r>
              <a:rPr lang="zh-CN" altLang="en-US" dirty="0"/>
              <a:t>和</a:t>
            </a:r>
            <a:r>
              <a:rPr lang="en-US" altLang="zh-CN" dirty="0"/>
              <a:t>0.01sigma</a:t>
            </a:r>
            <a:r>
              <a:rPr lang="zh-CN" altLang="en-US" dirty="0"/>
              <a:t>尾场势几乎没有差别；</a:t>
            </a:r>
            <a:endParaRPr lang="en-US" altLang="zh-CN" dirty="0"/>
          </a:p>
          <a:p>
            <a:r>
              <a:rPr lang="zh-CN" altLang="en-US" dirty="0"/>
              <a:t>质心 </a:t>
            </a:r>
            <a:r>
              <a:rPr lang="en-US" altLang="zh-CN" dirty="0"/>
              <a:t>0.3sigma</a:t>
            </a:r>
            <a:r>
              <a:rPr lang="zh-CN" altLang="en-US" dirty="0"/>
              <a:t>差别较大，主要在</a:t>
            </a:r>
            <a:r>
              <a:rPr lang="en-US" altLang="zh-CN" dirty="0"/>
              <a:t>2~6nC</a:t>
            </a:r>
            <a:r>
              <a:rPr lang="zh-CN" altLang="en-US" dirty="0"/>
              <a:t>较其余值向头部偏</a:t>
            </a:r>
            <a:r>
              <a:rPr lang="en-US" altLang="zh-CN" dirty="0"/>
              <a:t> </a:t>
            </a:r>
            <a:r>
              <a:rPr lang="zh-CN" altLang="en-US" dirty="0"/>
              <a:t>原因可能是束长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A7BB84D-3AB6-AF81-9D8C-440228A90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63558"/>
            <a:ext cx="557212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EBD669CC-3819-5AA6-4327-3F742B9B3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804" y="450914"/>
            <a:ext cx="559117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00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4CC6FF2-CD5C-C58E-D36A-387F40773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4863661" cy="373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07A01FB-1872-9695-3284-849740DE6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2" y="0"/>
            <a:ext cx="46736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C3DE102-3631-5814-86E4-10AC0D055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98" y="3580997"/>
            <a:ext cx="4301067" cy="327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2B7F2D1-FE7A-D0F8-542A-34037B858337}"/>
              </a:ext>
            </a:extLst>
          </p:cNvPr>
          <p:cNvSpPr txBox="1"/>
          <p:nvPr/>
        </p:nvSpPr>
        <p:spPr>
          <a:xfrm>
            <a:off x="6756398" y="4556666"/>
            <a:ext cx="323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1,3,5 </a:t>
            </a:r>
            <a:r>
              <a:rPr lang="en-US" altLang="zh-CN" sz="1800" dirty="0" err="1"/>
              <a:t>nC</a:t>
            </a:r>
            <a:r>
              <a:rPr lang="zh-CN" altLang="en-US" sz="1800" dirty="0"/>
              <a:t>的</a:t>
            </a:r>
            <a:r>
              <a:rPr lang="en-US" altLang="zh-CN" dirty="0"/>
              <a:t>synchrotron </a:t>
            </a:r>
            <a:r>
              <a:rPr lang="zh-CN" altLang="en-US" dirty="0"/>
              <a:t>频率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47057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042C026-8123-1245-6CEF-36BC0904DF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352495"/>
              </p:ext>
            </p:extLst>
          </p:nvPr>
        </p:nvGraphicFramePr>
        <p:xfrm>
          <a:off x="685800" y="1436159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110329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0565703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3507758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1801957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0658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流强</a:t>
                      </a:r>
                      <a:r>
                        <a:rPr lang="en-US" altLang="zh-CN" dirty="0"/>
                        <a:t>(</a:t>
                      </a:r>
                      <a:r>
                        <a:rPr lang="en-US" altLang="zh-CN" dirty="0" err="1"/>
                        <a:t>nC</a:t>
                      </a:r>
                      <a:r>
                        <a:rPr lang="en-US" altLang="zh-CN" dirty="0"/>
                        <a:t>)\</a:t>
                      </a:r>
                      <a:r>
                        <a:rPr lang="zh-CN" altLang="en-US" dirty="0"/>
                        <a:t>尾场势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0.01 sigma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0.05 sigma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0.1 sigma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0.3 sigma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6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849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0.074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6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0.26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182583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89911443-3DCD-4F10-6CEC-284CADD49775}"/>
              </a:ext>
            </a:extLst>
          </p:cNvPr>
          <p:cNvSpPr txBox="1"/>
          <p:nvPr/>
        </p:nvSpPr>
        <p:spPr>
          <a:xfrm>
            <a:off x="470451" y="3708298"/>
            <a:ext cx="8607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不同流强和短束团尾场势对应的增长率。</a:t>
            </a:r>
            <a:r>
              <a:rPr lang="en-US" altLang="zh-CN" dirty="0"/>
              <a:t>0.05sigma </a:t>
            </a:r>
            <a:r>
              <a:rPr lang="zh-CN" altLang="en-US" dirty="0"/>
              <a:t>到</a:t>
            </a:r>
            <a:r>
              <a:rPr lang="en-US" altLang="zh-CN" dirty="0"/>
              <a:t>0.01sigma</a:t>
            </a:r>
            <a:r>
              <a:rPr lang="zh-CN" altLang="en-US" dirty="0"/>
              <a:t>的差别较小</a:t>
            </a:r>
          </a:p>
        </p:txBody>
      </p:sp>
    </p:spTree>
    <p:extLst>
      <p:ext uri="{BB962C8B-B14F-4D97-AF65-F5344CB8AC3E}">
        <p14:creationId xmlns:p14="http://schemas.microsoft.com/office/powerpoint/2010/main" val="206755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82F20FB7-80BA-C578-D0D4-0E5F748C7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890" y="274534"/>
            <a:ext cx="10515600" cy="4351338"/>
          </a:xfrm>
        </p:spPr>
        <p:txBody>
          <a:bodyPr/>
          <a:lstStyle/>
          <a:p>
            <a:r>
              <a:rPr lang="zh-CN" altLang="en-US" dirty="0"/>
              <a:t>纵轴是尾场</a:t>
            </a:r>
            <a:r>
              <a:rPr lang="en-US" altLang="zh-CN" dirty="0"/>
              <a:t>[V/</a:t>
            </a:r>
            <a:r>
              <a:rPr lang="en-US" altLang="zh-CN" dirty="0" err="1"/>
              <a:t>pC</a:t>
            </a:r>
            <a:r>
              <a:rPr lang="en-US" altLang="zh-CN" dirty="0"/>
              <a:t>]</a:t>
            </a:r>
            <a:r>
              <a:rPr lang="zh-CN" altLang="en-US" dirty="0"/>
              <a:t>对无量纲广义坐标</a:t>
            </a:r>
            <a:r>
              <a:rPr lang="en-US" altLang="zh-CN" dirty="0"/>
              <a:t>q</a:t>
            </a:r>
            <a:r>
              <a:rPr lang="zh-CN" altLang="en-US" dirty="0"/>
              <a:t>的积分</a:t>
            </a:r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Action-angular</a:t>
            </a:r>
            <a:r>
              <a:rPr lang="zh-CN" altLang="en-US" dirty="0"/>
              <a:t>坐标，对该函数与傅里叶基做积分，对角元对应的</a:t>
            </a:r>
            <a:r>
              <a:rPr lang="en-US" altLang="zh-CN" dirty="0"/>
              <a:t>q</a:t>
            </a:r>
            <a:r>
              <a:rPr lang="zh-CN" altLang="en-US" dirty="0"/>
              <a:t>在</a:t>
            </a:r>
            <a:r>
              <a:rPr lang="en-US" altLang="zh-CN" dirty="0"/>
              <a:t>0</a:t>
            </a:r>
            <a:r>
              <a:rPr lang="zh-CN" altLang="en-US" dirty="0"/>
              <a:t>附近，细微的偏差可能会有较大的影响，可能是导致矩阵对角元的数值比使用尾场势更小的原因。可能是之前得到</a:t>
            </a:r>
            <a:r>
              <a:rPr lang="en-US" altLang="zh-CN" dirty="0"/>
              <a:t>1e-4 ~1e-3</a:t>
            </a:r>
            <a:r>
              <a:rPr lang="zh-CN" altLang="en-US" dirty="0"/>
              <a:t>量级增长率的原因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0744E617-BAD1-06C2-8F85-8BA2FFE9F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5" y="2568472"/>
            <a:ext cx="543877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E43277E4-4B44-3DAB-4D11-4C128730A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683566"/>
            <a:ext cx="559117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36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200</Words>
  <Application>Microsoft Office PowerPoint</Application>
  <PresentationFormat>宽屏</PresentationFormat>
  <Paragraphs>31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2024-5-23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立言 覃</dc:creator>
  <cp:lastModifiedBy>立言 覃</cp:lastModifiedBy>
  <cp:revision>19</cp:revision>
  <dcterms:created xsi:type="dcterms:W3CDTF">2024-05-23T05:25:50Z</dcterms:created>
  <dcterms:modified xsi:type="dcterms:W3CDTF">2024-05-23T12:22:14Z</dcterms:modified>
</cp:coreProperties>
</file>