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景晔 徐" initials="景晔" lastIdx="1" clrIdx="0">
    <p:extLst>
      <p:ext uri="{19B8F6BF-5375-455C-9EA6-DF929625EA0E}">
        <p15:presenceInfo xmlns:p15="http://schemas.microsoft.com/office/powerpoint/2012/main" userId="57069095a87645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景晔 徐" userId="57069095a87645ca" providerId="LiveId" clId="{4DAAF808-81E0-40C2-A7C4-7B3A15B1EA19}"/>
    <pc:docChg chg="undo custSel addSld delSld modSld sldOrd">
      <pc:chgData name="景晔 徐" userId="57069095a87645ca" providerId="LiveId" clId="{4DAAF808-81E0-40C2-A7C4-7B3A15B1EA19}" dt="2024-06-03T10:21:56.485" v="474" actId="14100"/>
      <pc:docMkLst>
        <pc:docMk/>
      </pc:docMkLst>
      <pc:sldChg chg="addSp delSp modSp new del mod">
        <pc:chgData name="景晔 徐" userId="57069095a87645ca" providerId="LiveId" clId="{4DAAF808-81E0-40C2-A7C4-7B3A15B1EA19}" dt="2024-06-03T09:50:28.412" v="261" actId="2696"/>
        <pc:sldMkLst>
          <pc:docMk/>
          <pc:sldMk cId="2523559478" sldId="257"/>
        </pc:sldMkLst>
        <pc:spChg chg="mod">
          <ac:chgData name="景晔 徐" userId="57069095a87645ca" providerId="LiveId" clId="{4DAAF808-81E0-40C2-A7C4-7B3A15B1EA19}" dt="2024-06-03T01:58:53.004" v="47" actId="20577"/>
          <ac:spMkLst>
            <pc:docMk/>
            <pc:sldMk cId="2523559478" sldId="257"/>
            <ac:spMk id="2" creationId="{CED06331-9941-4A5D-A524-FDE0CC621E03}"/>
          </ac:spMkLst>
        </pc:spChg>
        <pc:spChg chg="del">
          <ac:chgData name="景晔 徐" userId="57069095a87645ca" providerId="LiveId" clId="{4DAAF808-81E0-40C2-A7C4-7B3A15B1EA19}" dt="2024-06-03T01:58:27.990" v="1" actId="22"/>
          <ac:spMkLst>
            <pc:docMk/>
            <pc:sldMk cId="2523559478" sldId="257"/>
            <ac:spMk id="3" creationId="{622E4E89-94C1-4EF7-A1C0-BC2F98415158}"/>
          </ac:spMkLst>
        </pc:spChg>
        <pc:picChg chg="add mod ord">
          <ac:chgData name="景晔 徐" userId="57069095a87645ca" providerId="LiveId" clId="{4DAAF808-81E0-40C2-A7C4-7B3A15B1EA19}" dt="2024-06-03T01:58:27.990" v="1" actId="22"/>
          <ac:picMkLst>
            <pc:docMk/>
            <pc:sldMk cId="2523559478" sldId="257"/>
            <ac:picMk id="5" creationId="{B386C07C-13A3-4AEA-9EE9-F168C408425D}"/>
          </ac:picMkLst>
        </pc:picChg>
      </pc:sldChg>
      <pc:sldChg chg="addSp delSp modSp new mod addCm delCm">
        <pc:chgData name="景晔 徐" userId="57069095a87645ca" providerId="LiveId" clId="{4DAAF808-81E0-40C2-A7C4-7B3A15B1EA19}" dt="2024-06-03T10:21:56.485" v="474" actId="14100"/>
        <pc:sldMkLst>
          <pc:docMk/>
          <pc:sldMk cId="1019447865" sldId="258"/>
        </pc:sldMkLst>
        <pc:spChg chg="del mod">
          <ac:chgData name="景晔 徐" userId="57069095a87645ca" providerId="LiveId" clId="{4DAAF808-81E0-40C2-A7C4-7B3A15B1EA19}" dt="2024-06-03T09:22:15.983" v="82" actId="478"/>
          <ac:spMkLst>
            <pc:docMk/>
            <pc:sldMk cId="1019447865" sldId="258"/>
            <ac:spMk id="2" creationId="{6D65CC9A-AF52-42BC-9206-807732B1F5F5}"/>
          </ac:spMkLst>
        </pc:spChg>
        <pc:spChg chg="del">
          <ac:chgData name="景晔 徐" userId="57069095a87645ca" providerId="LiveId" clId="{4DAAF808-81E0-40C2-A7C4-7B3A15B1EA19}" dt="2024-06-03T09:18:51.627" v="58" actId="22"/>
          <ac:spMkLst>
            <pc:docMk/>
            <pc:sldMk cId="1019447865" sldId="258"/>
            <ac:spMk id="3" creationId="{C594A32E-190B-45DD-936E-6533093A0752}"/>
          </ac:spMkLst>
        </pc:spChg>
        <pc:spChg chg="add mod ord">
          <ac:chgData name="景晔 徐" userId="57069095a87645ca" providerId="LiveId" clId="{4DAAF808-81E0-40C2-A7C4-7B3A15B1EA19}" dt="2024-06-03T09:25:32.589" v="108" actId="1076"/>
          <ac:spMkLst>
            <pc:docMk/>
            <pc:sldMk cId="1019447865" sldId="258"/>
            <ac:spMk id="6" creationId="{57F14699-42F6-4BE1-B2AC-D3D5852366F3}"/>
          </ac:spMkLst>
        </pc:spChg>
        <pc:spChg chg="add del mod">
          <ac:chgData name="景晔 徐" userId="57069095a87645ca" providerId="LiveId" clId="{4DAAF808-81E0-40C2-A7C4-7B3A15B1EA19}" dt="2024-06-03T09:25:32.589" v="108" actId="1076"/>
          <ac:spMkLst>
            <pc:docMk/>
            <pc:sldMk cId="1019447865" sldId="258"/>
            <ac:spMk id="7" creationId="{4384EB91-AE90-4297-B849-47AB0061F770}"/>
          </ac:spMkLst>
        </pc:spChg>
        <pc:spChg chg="add mod">
          <ac:chgData name="景晔 徐" userId="57069095a87645ca" providerId="LiveId" clId="{4DAAF808-81E0-40C2-A7C4-7B3A15B1EA19}" dt="2024-06-03T09:25:32.589" v="108" actId="1076"/>
          <ac:spMkLst>
            <pc:docMk/>
            <pc:sldMk cId="1019447865" sldId="258"/>
            <ac:spMk id="14" creationId="{C01C1BD2-3457-4905-982D-BDBE3CC8A945}"/>
          </ac:spMkLst>
        </pc:spChg>
        <pc:spChg chg="add mod">
          <ac:chgData name="景晔 徐" userId="57069095a87645ca" providerId="LiveId" clId="{4DAAF808-81E0-40C2-A7C4-7B3A15B1EA19}" dt="2024-06-03T09:25:32.589" v="108" actId="1076"/>
          <ac:spMkLst>
            <pc:docMk/>
            <pc:sldMk cId="1019447865" sldId="258"/>
            <ac:spMk id="17" creationId="{CDEF426D-BD5D-44CE-99F9-F598F33847AB}"/>
          </ac:spMkLst>
        </pc:spChg>
        <pc:spChg chg="add del mod">
          <ac:chgData name="景晔 徐" userId="57069095a87645ca" providerId="LiveId" clId="{4DAAF808-81E0-40C2-A7C4-7B3A15B1EA19}" dt="2024-06-03T10:20:50.291" v="466" actId="478"/>
          <ac:spMkLst>
            <pc:docMk/>
            <pc:sldMk cId="1019447865" sldId="258"/>
            <ac:spMk id="20" creationId="{D22051B0-6DEE-4130-8288-82AD8FA6BE85}"/>
          </ac:spMkLst>
        </pc:spChg>
        <pc:picChg chg="add mod ord">
          <ac:chgData name="景晔 徐" userId="57069095a87645ca" providerId="LiveId" clId="{4DAAF808-81E0-40C2-A7C4-7B3A15B1EA19}" dt="2024-06-03T09:25:32.589" v="108" actId="1076"/>
          <ac:picMkLst>
            <pc:docMk/>
            <pc:sldMk cId="1019447865" sldId="258"/>
            <ac:picMk id="5" creationId="{43255D78-7594-4695-902E-7DA6A31E81C9}"/>
          </ac:picMkLst>
        </pc:picChg>
        <pc:picChg chg="add mod">
          <ac:chgData name="景晔 徐" userId="57069095a87645ca" providerId="LiveId" clId="{4DAAF808-81E0-40C2-A7C4-7B3A15B1EA19}" dt="2024-06-03T09:25:32.589" v="108" actId="1076"/>
          <ac:picMkLst>
            <pc:docMk/>
            <pc:sldMk cId="1019447865" sldId="258"/>
            <ac:picMk id="9" creationId="{3DCB8841-4E9E-49F1-AEA8-BEADCD7A3E1E}"/>
          </ac:picMkLst>
        </pc:picChg>
        <pc:picChg chg="add mod">
          <ac:chgData name="景晔 徐" userId="57069095a87645ca" providerId="LiveId" clId="{4DAAF808-81E0-40C2-A7C4-7B3A15B1EA19}" dt="2024-06-03T09:25:32.589" v="108" actId="1076"/>
          <ac:picMkLst>
            <pc:docMk/>
            <pc:sldMk cId="1019447865" sldId="258"/>
            <ac:picMk id="13" creationId="{92FE6C5A-C9DA-41D0-854C-DC4B8F2E6092}"/>
          </ac:picMkLst>
        </pc:picChg>
        <pc:picChg chg="add mod">
          <ac:chgData name="景晔 徐" userId="57069095a87645ca" providerId="LiveId" clId="{4DAAF808-81E0-40C2-A7C4-7B3A15B1EA19}" dt="2024-06-03T09:25:27.225" v="107" actId="1076"/>
          <ac:picMkLst>
            <pc:docMk/>
            <pc:sldMk cId="1019447865" sldId="258"/>
            <ac:picMk id="19" creationId="{D59E3EAB-9809-404A-8339-C4B0885EB9E6}"/>
          </ac:picMkLst>
        </pc:picChg>
        <pc:picChg chg="add mod">
          <ac:chgData name="景晔 徐" userId="57069095a87645ca" providerId="LiveId" clId="{4DAAF808-81E0-40C2-A7C4-7B3A15B1EA19}" dt="2024-06-03T10:21:56.485" v="474" actId="14100"/>
          <ac:picMkLst>
            <pc:docMk/>
            <pc:sldMk cId="1019447865" sldId="258"/>
            <ac:picMk id="22" creationId="{A61AA6E6-F1DB-417D-8E5C-28DC43EB58AC}"/>
          </ac:picMkLst>
        </pc:picChg>
        <pc:cxnChg chg="add mod">
          <ac:chgData name="景晔 徐" userId="57069095a87645ca" providerId="LiveId" clId="{4DAAF808-81E0-40C2-A7C4-7B3A15B1EA19}" dt="2024-06-03T09:25:32.589" v="108" actId="1076"/>
          <ac:cxnSpMkLst>
            <pc:docMk/>
            <pc:sldMk cId="1019447865" sldId="258"/>
            <ac:cxnSpMk id="11" creationId="{654EA563-098B-4D4C-B9F3-6D5A422269C4}"/>
          </ac:cxnSpMkLst>
        </pc:cxnChg>
        <pc:cxnChg chg="add mod">
          <ac:chgData name="景晔 徐" userId="57069095a87645ca" providerId="LiveId" clId="{4DAAF808-81E0-40C2-A7C4-7B3A15B1EA19}" dt="2024-06-03T09:25:32.589" v="108" actId="1076"/>
          <ac:cxnSpMkLst>
            <pc:docMk/>
            <pc:sldMk cId="1019447865" sldId="258"/>
            <ac:cxnSpMk id="16" creationId="{6B3FC12D-5861-4984-BD00-41E41DD8C16C}"/>
          </ac:cxnSpMkLst>
        </pc:cxnChg>
      </pc:sldChg>
      <pc:sldChg chg="addSp delSp modSp new mod">
        <pc:chgData name="景晔 徐" userId="57069095a87645ca" providerId="LiveId" clId="{4DAAF808-81E0-40C2-A7C4-7B3A15B1EA19}" dt="2024-06-03T09:33:24.514" v="122" actId="1076"/>
        <pc:sldMkLst>
          <pc:docMk/>
          <pc:sldMk cId="3196932309" sldId="259"/>
        </pc:sldMkLst>
        <pc:spChg chg="del">
          <ac:chgData name="景晔 徐" userId="57069095a87645ca" providerId="LiveId" clId="{4DAAF808-81E0-40C2-A7C4-7B3A15B1EA19}" dt="2024-06-03T09:32:06.591" v="110" actId="22"/>
          <ac:spMkLst>
            <pc:docMk/>
            <pc:sldMk cId="3196932309" sldId="259"/>
            <ac:spMk id="3" creationId="{3EE42E9B-BA1C-4E58-A30B-EB2AC90C583F}"/>
          </ac:spMkLst>
        </pc:spChg>
        <pc:picChg chg="add mod ord">
          <ac:chgData name="景晔 徐" userId="57069095a87645ca" providerId="LiveId" clId="{4DAAF808-81E0-40C2-A7C4-7B3A15B1EA19}" dt="2024-06-03T09:33:17.033" v="117" actId="1076"/>
          <ac:picMkLst>
            <pc:docMk/>
            <pc:sldMk cId="3196932309" sldId="259"/>
            <ac:picMk id="5" creationId="{5789BC86-12DF-44FA-86F7-E7364076E0EB}"/>
          </ac:picMkLst>
        </pc:picChg>
        <pc:picChg chg="add mod">
          <ac:chgData name="景晔 徐" userId="57069095a87645ca" providerId="LiveId" clId="{4DAAF808-81E0-40C2-A7C4-7B3A15B1EA19}" dt="2024-06-03T09:33:17.033" v="117" actId="1076"/>
          <ac:picMkLst>
            <pc:docMk/>
            <pc:sldMk cId="3196932309" sldId="259"/>
            <ac:picMk id="7" creationId="{109D037B-392C-4483-B886-B53CC2C16784}"/>
          </ac:picMkLst>
        </pc:picChg>
        <pc:picChg chg="add mod">
          <ac:chgData name="景晔 徐" userId="57069095a87645ca" providerId="LiveId" clId="{4DAAF808-81E0-40C2-A7C4-7B3A15B1EA19}" dt="2024-06-03T09:33:24.514" v="122" actId="1076"/>
          <ac:picMkLst>
            <pc:docMk/>
            <pc:sldMk cId="3196932309" sldId="259"/>
            <ac:picMk id="9" creationId="{158C29C7-5170-4FEF-B0C4-D348399E3031}"/>
          </ac:picMkLst>
        </pc:picChg>
      </pc:sldChg>
      <pc:sldChg chg="addSp delSp modSp new mod">
        <pc:chgData name="景晔 徐" userId="57069095a87645ca" providerId="LiveId" clId="{4DAAF808-81E0-40C2-A7C4-7B3A15B1EA19}" dt="2024-06-03T09:43:20.382" v="254" actId="20577"/>
        <pc:sldMkLst>
          <pc:docMk/>
          <pc:sldMk cId="708341207" sldId="260"/>
        </pc:sldMkLst>
        <pc:spChg chg="del">
          <ac:chgData name="景晔 徐" userId="57069095a87645ca" providerId="LiveId" clId="{4DAAF808-81E0-40C2-A7C4-7B3A15B1EA19}" dt="2024-06-03T09:33:56.403" v="124" actId="478"/>
          <ac:spMkLst>
            <pc:docMk/>
            <pc:sldMk cId="708341207" sldId="260"/>
            <ac:spMk id="2" creationId="{575ABAF1-BF4B-49EC-BD6F-5045FD557C2D}"/>
          </ac:spMkLst>
        </pc:spChg>
        <pc:spChg chg="del">
          <ac:chgData name="景晔 徐" userId="57069095a87645ca" providerId="LiveId" clId="{4DAAF808-81E0-40C2-A7C4-7B3A15B1EA19}" dt="2024-06-03T09:33:57.814" v="125" actId="478"/>
          <ac:spMkLst>
            <pc:docMk/>
            <pc:sldMk cId="708341207" sldId="260"/>
            <ac:spMk id="3" creationId="{B73C5054-544B-4D5F-A81F-2500A47A1B9C}"/>
          </ac:spMkLst>
        </pc:spChg>
        <pc:spChg chg="add mod">
          <ac:chgData name="景晔 徐" userId="57069095a87645ca" providerId="LiveId" clId="{4DAAF808-81E0-40C2-A7C4-7B3A15B1EA19}" dt="2024-06-03T09:35:11.782" v="131" actId="1076"/>
          <ac:spMkLst>
            <pc:docMk/>
            <pc:sldMk cId="708341207" sldId="260"/>
            <ac:spMk id="6" creationId="{3D85B05B-DBDE-4C1A-B72C-E198821156CA}"/>
          </ac:spMkLst>
        </pc:spChg>
        <pc:spChg chg="add mod">
          <ac:chgData name="景晔 徐" userId="57069095a87645ca" providerId="LiveId" clId="{4DAAF808-81E0-40C2-A7C4-7B3A15B1EA19}" dt="2024-06-03T09:38:05.718" v="173" actId="1076"/>
          <ac:spMkLst>
            <pc:docMk/>
            <pc:sldMk cId="708341207" sldId="260"/>
            <ac:spMk id="9" creationId="{3B1E30C3-5FCC-45BB-B149-6974C8FD2241}"/>
          </ac:spMkLst>
        </pc:spChg>
        <pc:spChg chg="add mod">
          <ac:chgData name="景晔 徐" userId="57069095a87645ca" providerId="LiveId" clId="{4DAAF808-81E0-40C2-A7C4-7B3A15B1EA19}" dt="2024-06-03T09:43:20.382" v="254" actId="20577"/>
          <ac:spMkLst>
            <pc:docMk/>
            <pc:sldMk cId="708341207" sldId="260"/>
            <ac:spMk id="10" creationId="{141D48A5-36B0-45C5-9EA4-2EC06E846B9F}"/>
          </ac:spMkLst>
        </pc:spChg>
        <pc:picChg chg="add mod">
          <ac:chgData name="景晔 徐" userId="57069095a87645ca" providerId="LiveId" clId="{4DAAF808-81E0-40C2-A7C4-7B3A15B1EA19}" dt="2024-06-03T09:35:13.956" v="132" actId="1076"/>
          <ac:picMkLst>
            <pc:docMk/>
            <pc:sldMk cId="708341207" sldId="260"/>
            <ac:picMk id="5" creationId="{A1904169-A128-49A9-B3E0-6E58F77B29B9}"/>
          </ac:picMkLst>
        </pc:picChg>
        <pc:picChg chg="add mod">
          <ac:chgData name="景晔 徐" userId="57069095a87645ca" providerId="LiveId" clId="{4DAAF808-81E0-40C2-A7C4-7B3A15B1EA19}" dt="2024-06-03T09:37:11.870" v="136" actId="1076"/>
          <ac:picMkLst>
            <pc:docMk/>
            <pc:sldMk cId="708341207" sldId="260"/>
            <ac:picMk id="8" creationId="{EB6D25FE-2C84-4C8B-AC92-2D5AD3F1E13D}"/>
          </ac:picMkLst>
        </pc:picChg>
      </pc:sldChg>
      <pc:sldChg chg="addSp delSp modSp new mod ord">
        <pc:chgData name="景晔 徐" userId="57069095a87645ca" providerId="LiveId" clId="{4DAAF808-81E0-40C2-A7C4-7B3A15B1EA19}" dt="2024-06-03T10:05:43.074" v="391"/>
        <pc:sldMkLst>
          <pc:docMk/>
          <pc:sldMk cId="1044293841" sldId="261"/>
        </pc:sldMkLst>
        <pc:spChg chg="del">
          <ac:chgData name="景晔 徐" userId="57069095a87645ca" providerId="LiveId" clId="{4DAAF808-81E0-40C2-A7C4-7B3A15B1EA19}" dt="2024-06-03T09:49:28.530" v="258" actId="478"/>
          <ac:spMkLst>
            <pc:docMk/>
            <pc:sldMk cId="1044293841" sldId="261"/>
            <ac:spMk id="2" creationId="{C943B403-7B58-427A-A2AA-880C2C714D87}"/>
          </ac:spMkLst>
        </pc:spChg>
        <pc:spChg chg="del">
          <ac:chgData name="景晔 徐" userId="57069095a87645ca" providerId="LiveId" clId="{4DAAF808-81E0-40C2-A7C4-7B3A15B1EA19}" dt="2024-06-03T09:49:21.341" v="256" actId="22"/>
          <ac:spMkLst>
            <pc:docMk/>
            <pc:sldMk cId="1044293841" sldId="261"/>
            <ac:spMk id="3" creationId="{13319BEB-E714-44DA-A0F5-9AFE3DBF9193}"/>
          </ac:spMkLst>
        </pc:spChg>
        <pc:picChg chg="add mod ord">
          <ac:chgData name="景晔 徐" userId="57069095a87645ca" providerId="LiveId" clId="{4DAAF808-81E0-40C2-A7C4-7B3A15B1EA19}" dt="2024-06-03T09:50:47.428" v="263" actId="1076"/>
          <ac:picMkLst>
            <pc:docMk/>
            <pc:sldMk cId="1044293841" sldId="261"/>
            <ac:picMk id="5" creationId="{5EA1F43D-D5A2-4F5B-A2BF-E4E336524BD7}"/>
          </ac:picMkLst>
        </pc:picChg>
      </pc:sldChg>
      <pc:sldChg chg="addSp delSp modSp new mod">
        <pc:chgData name="景晔 徐" userId="57069095a87645ca" providerId="LiveId" clId="{4DAAF808-81E0-40C2-A7C4-7B3A15B1EA19}" dt="2024-06-03T10:13:31.049" v="462" actId="1076"/>
        <pc:sldMkLst>
          <pc:docMk/>
          <pc:sldMk cId="3085192533" sldId="262"/>
        </pc:sldMkLst>
        <pc:spChg chg="del">
          <ac:chgData name="景晔 徐" userId="57069095a87645ca" providerId="LiveId" clId="{4DAAF808-81E0-40C2-A7C4-7B3A15B1EA19}" dt="2024-06-03T10:02:53.060" v="266" actId="478"/>
          <ac:spMkLst>
            <pc:docMk/>
            <pc:sldMk cId="3085192533" sldId="262"/>
            <ac:spMk id="2" creationId="{40F7623F-36BB-402E-9358-606ADB711AD2}"/>
          </ac:spMkLst>
        </pc:spChg>
        <pc:spChg chg="del">
          <ac:chgData name="景晔 徐" userId="57069095a87645ca" providerId="LiveId" clId="{4DAAF808-81E0-40C2-A7C4-7B3A15B1EA19}" dt="2024-06-03T09:58:10.231" v="265"/>
          <ac:spMkLst>
            <pc:docMk/>
            <pc:sldMk cId="3085192533" sldId="262"/>
            <ac:spMk id="3" creationId="{0792EB82-FDB3-478E-B988-27A2926609BC}"/>
          </ac:spMkLst>
        </pc:spChg>
        <pc:spChg chg="add mod">
          <ac:chgData name="景晔 徐" userId="57069095a87645ca" providerId="LiveId" clId="{4DAAF808-81E0-40C2-A7C4-7B3A15B1EA19}" dt="2024-06-03T10:09:45.874" v="409" actId="1076"/>
          <ac:spMkLst>
            <pc:docMk/>
            <pc:sldMk cId="3085192533" sldId="262"/>
            <ac:spMk id="6" creationId="{291270DA-010B-4681-A95D-2ED4DCC7E4F2}"/>
          </ac:spMkLst>
        </pc:spChg>
        <pc:picChg chg="add mod">
          <ac:chgData name="景晔 徐" userId="57069095a87645ca" providerId="LiveId" clId="{4DAAF808-81E0-40C2-A7C4-7B3A15B1EA19}" dt="2024-06-03T10:10:56.583" v="416" actId="14100"/>
          <ac:picMkLst>
            <pc:docMk/>
            <pc:sldMk cId="3085192533" sldId="262"/>
            <ac:picMk id="5" creationId="{0565C35D-AEFE-44E1-9BDC-9C7BD18B099B}"/>
          </ac:picMkLst>
        </pc:picChg>
        <pc:picChg chg="add mod">
          <ac:chgData name="景晔 徐" userId="57069095a87645ca" providerId="LiveId" clId="{4DAAF808-81E0-40C2-A7C4-7B3A15B1EA19}" dt="2024-06-03T10:10:35.560" v="414" actId="14100"/>
          <ac:picMkLst>
            <pc:docMk/>
            <pc:sldMk cId="3085192533" sldId="262"/>
            <ac:picMk id="8" creationId="{12455E2D-5370-4C36-AB86-F4AECA4CEA06}"/>
          </ac:picMkLst>
        </pc:picChg>
        <pc:picChg chg="add mod">
          <ac:chgData name="景晔 徐" userId="57069095a87645ca" providerId="LiveId" clId="{4DAAF808-81E0-40C2-A7C4-7B3A15B1EA19}" dt="2024-06-03T10:09:51.811" v="412" actId="14100"/>
          <ac:picMkLst>
            <pc:docMk/>
            <pc:sldMk cId="3085192533" sldId="262"/>
            <ac:picMk id="10" creationId="{4967AE3E-8F7B-432F-9A25-B5B705AC7A69}"/>
          </ac:picMkLst>
        </pc:picChg>
        <pc:picChg chg="add mod">
          <ac:chgData name="景晔 徐" userId="57069095a87645ca" providerId="LiveId" clId="{4DAAF808-81E0-40C2-A7C4-7B3A15B1EA19}" dt="2024-06-03T10:13:31.049" v="462" actId="1076"/>
          <ac:picMkLst>
            <pc:docMk/>
            <pc:sldMk cId="3085192533" sldId="262"/>
            <ac:picMk id="12" creationId="{2145FE0B-2304-4E89-B39B-87C5FEF24812}"/>
          </ac:picMkLst>
        </pc:picChg>
      </pc:sldChg>
      <pc:sldChg chg="addSp delSp modSp new mod">
        <pc:chgData name="景晔 徐" userId="57069095a87645ca" providerId="LiveId" clId="{4DAAF808-81E0-40C2-A7C4-7B3A15B1EA19}" dt="2024-06-03T10:11:30.551" v="459" actId="1076"/>
        <pc:sldMkLst>
          <pc:docMk/>
          <pc:sldMk cId="2578266778" sldId="263"/>
        </pc:sldMkLst>
        <pc:spChg chg="del">
          <ac:chgData name="景晔 徐" userId="57069095a87645ca" providerId="LiveId" clId="{4DAAF808-81E0-40C2-A7C4-7B3A15B1EA19}" dt="2024-06-03T10:06:11.402" v="394" actId="478"/>
          <ac:spMkLst>
            <pc:docMk/>
            <pc:sldMk cId="2578266778" sldId="263"/>
            <ac:spMk id="2" creationId="{C15D6290-D537-4056-9D79-B4D5C31DE047}"/>
          </ac:spMkLst>
        </pc:spChg>
        <pc:spChg chg="del">
          <ac:chgData name="景晔 徐" userId="57069095a87645ca" providerId="LiveId" clId="{4DAAF808-81E0-40C2-A7C4-7B3A15B1EA19}" dt="2024-06-03T10:06:10.969" v="393" actId="478"/>
          <ac:spMkLst>
            <pc:docMk/>
            <pc:sldMk cId="2578266778" sldId="263"/>
            <ac:spMk id="3" creationId="{C7C8EA73-457E-4EFD-9E72-6DDCDD21AD5C}"/>
          </ac:spMkLst>
        </pc:spChg>
        <pc:spChg chg="add mod">
          <ac:chgData name="景晔 徐" userId="57069095a87645ca" providerId="LiveId" clId="{4DAAF808-81E0-40C2-A7C4-7B3A15B1EA19}" dt="2024-06-03T10:11:30.551" v="459" actId="1076"/>
          <ac:spMkLst>
            <pc:docMk/>
            <pc:sldMk cId="2578266778" sldId="263"/>
            <ac:spMk id="6" creationId="{180AD331-C7D9-46C4-A339-BDF96E2569F2}"/>
          </ac:spMkLst>
        </pc:spChg>
        <pc:picChg chg="add mod">
          <ac:chgData name="景晔 徐" userId="57069095a87645ca" providerId="LiveId" clId="{4DAAF808-81E0-40C2-A7C4-7B3A15B1EA19}" dt="2024-06-03T10:06:14.721" v="396" actId="1076"/>
          <ac:picMkLst>
            <pc:docMk/>
            <pc:sldMk cId="2578266778" sldId="263"/>
            <ac:picMk id="5" creationId="{D4E897A2-F311-441E-A7C8-FA1E69EC32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B2A0F-E4AB-4B1B-8A62-3D93F873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5334B9-DF74-4F3B-A890-B8B86894F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ADCC26-20C3-41FD-A6D7-AC81BC12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8494E-3FA6-458D-A98D-BB52D5C9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A32513-EADB-49A5-A16F-B00D9B2D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0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A3762D-66AB-47F2-AF2C-5F792F15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38986B-4970-4502-8E79-0E353A105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0402E0-4990-4483-B960-B2F73616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3D842-93BB-42A3-8B1B-E866C7C2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4FB210-0B8D-41B7-B76C-27E6F270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47B7E8-8EB1-4BB8-B45A-3F1D50BAC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A4270-B38C-4DCA-8537-7689EE6CC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04F558-491C-4A3E-B291-7F73AF13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1E788B-743D-4BEA-81E8-ED4F0B5D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4C0775-78ED-4A58-B8EF-A125DC4F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0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3D00A-DA2A-4DA0-A8BD-EFF2AB24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B2C07-8607-4AD8-9060-BF8373AB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AB6991-0755-4C4F-B67A-60235180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552311-273B-423B-A746-B85CD5E1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A2982C-F3FF-4AF9-8690-55FECACB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21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4B12CD-C1CC-4BF7-BD97-0989DDB8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C8B49F-F946-4B22-BB33-1A834786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99F3D2-2E5B-43A4-833F-CBD2E6D5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4E77E6-BDF8-49BE-B933-FAEE3D8E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D9EA29-EED4-435C-BCB7-DD32BDD1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78ADE2-8203-4697-9F33-B09A5C4A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4D61B-27BB-4DE9-B2B0-881B21230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E65016-178E-433F-8580-E332A527F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0B4B84-0581-42EF-8B7E-A58AC30C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36D5A5-80E9-41F8-A8E6-0EBEE433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1B1630-1EAF-4BC0-B3B7-CA14716B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6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E26F1-AD22-4961-98B4-1EC2A6B3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AE4352-E324-4EBC-AEC1-C4987A1B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EEF3A4-8437-4506-A8DF-DCB6F7387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3C1A39A-E4FF-403D-BBE5-C0083ACB7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D6DD3A-68D7-49C8-9C8C-11D4471F2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C5CBBC-B4CF-4639-BB9B-B7F73D56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37D72CC-D2A0-46FF-A815-10F1B528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C1E44E-C6C6-4E09-AD40-9AC0CA81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9421CF-F53B-43BD-8838-A2C2819D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D7B4BF-2EEA-4F85-842B-1BFCB09D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A83A44-A739-41EE-B053-5B442A0A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45FBD0-9AC8-4517-81AF-4BD5F5FF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4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328614A-70FB-4829-A19F-F5B26AE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58C9E6-2BC1-4D3F-B222-09B578AA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975A11-92A1-440D-843E-94DA1956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1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2CD5A3-9D1B-4061-B349-912244D1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937A5-30E2-4F6F-8977-31BD6415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F8EE6F-B880-4631-BD55-4025D2AC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908238-D941-4343-89D3-CA368B78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FCC89D-8F79-497A-B620-96B7D942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395E0C-833B-43ED-BA3F-A4DE289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D5674C-3C53-4928-B8EF-CFA776DA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0491109-0CA9-42D0-B131-34A2D48FD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551970-2362-4CA0-BECA-8EEEA7FF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4EBA5B-2C08-497D-AEB6-5885CF46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B68B4C-33F0-44FD-AD0C-E2083D8A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94FD4D-8474-4563-B6B8-F0937CFC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91BCCB3-A141-4E00-8117-051891A3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0FE903-B8E8-4A2B-83CD-B5902B6BC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1E7AC1-3672-4CB6-A682-85E0512C7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3C40-972E-4120-B8A9-1345C388ACD8}" type="datetimeFigureOut">
              <a:rPr lang="zh-CN" altLang="en-US" smtClean="0"/>
              <a:t>2024/6/3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11C3B1-9975-4D3B-9989-2BDC39C3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457318-7FE5-485C-8DBB-E91AB0028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0678-C84B-4AC5-A472-98B63DCA4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zhihu.com/?target=https%3A//baike.baidu.com/item/%25E9%2587%2587%25E6%25A0%25B7%25E9%25A2%2591%25E7%258E%258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AABE43-DCAF-4665-A80A-83D65FAD1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2024-06-03</a:t>
            </a:r>
            <a:r>
              <a:rPr lang="zh-CN" altLang="en-US" dirty="0"/>
              <a:t>组会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57BE9A-14A7-43D4-9F6D-39CE27AF7F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22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3255D78-7594-4695-902E-7DA6A31E8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76" y="137160"/>
            <a:ext cx="7230536" cy="5635330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7F14699-42F6-4BE1-B2AC-D3D5852366F3}"/>
              </a:ext>
            </a:extLst>
          </p:cNvPr>
          <p:cNvSpPr/>
          <p:nvPr/>
        </p:nvSpPr>
        <p:spPr>
          <a:xfrm>
            <a:off x="493775" y="5134198"/>
            <a:ext cx="1490135" cy="677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84EB91-AE90-4297-B849-47AB0061F770}"/>
              </a:ext>
            </a:extLst>
          </p:cNvPr>
          <p:cNvSpPr/>
          <p:nvPr/>
        </p:nvSpPr>
        <p:spPr>
          <a:xfrm>
            <a:off x="6272784" y="1362160"/>
            <a:ext cx="1298448" cy="1691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DCB8841-4E9E-49F1-AEA8-BEADCD7A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7" y="5911134"/>
            <a:ext cx="1807459" cy="790358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54EA563-098B-4D4C-B9F3-6D5A422269C4}"/>
              </a:ext>
            </a:extLst>
          </p:cNvPr>
          <p:cNvCxnSpPr>
            <a:stCxn id="9" idx="0"/>
          </p:cNvCxnSpPr>
          <p:nvPr/>
        </p:nvCxnSpPr>
        <p:spPr>
          <a:xfrm flipV="1">
            <a:off x="1007367" y="4974336"/>
            <a:ext cx="1443225" cy="936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92FE6C5A-C9DA-41D0-854C-DC4B8F2E6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320" y="5772490"/>
            <a:ext cx="2129789" cy="56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C01C1BD2-3457-4905-982D-BDBE3CC8A945}"/>
              </a:ext>
            </a:extLst>
          </p:cNvPr>
          <p:cNvSpPr/>
          <p:nvPr/>
        </p:nvSpPr>
        <p:spPr>
          <a:xfrm>
            <a:off x="2261088" y="4173774"/>
            <a:ext cx="1524528" cy="936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B3FC12D-5861-4984-BD00-41E41DD8C16C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3023352" y="5110572"/>
            <a:ext cx="196863" cy="661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CDEF426D-BD5D-44CE-99F9-F598F33847AB}"/>
              </a:ext>
            </a:extLst>
          </p:cNvPr>
          <p:cNvSpPr/>
          <p:nvPr/>
        </p:nvSpPr>
        <p:spPr>
          <a:xfrm>
            <a:off x="6272784" y="3566160"/>
            <a:ext cx="1298448" cy="1764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59E3EAB-9809-404A-8339-C4B0885EB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100" y="702105"/>
            <a:ext cx="3943900" cy="26959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1AA6E6-F1DB-417D-8E5C-28DC43EB5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23" y="4298339"/>
            <a:ext cx="4058302" cy="228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4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9BD78-E543-47F4-9910-81D2574A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789BC86-12DF-44FA-86F7-E7364076E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693" y="1276927"/>
            <a:ext cx="1796308" cy="117939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09D037B-392C-4483-B886-B53CC2C1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0" y="2456321"/>
            <a:ext cx="6658904" cy="1305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8C29C7-5170-4FEF-B0C4-D348399E3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12" y="3778948"/>
            <a:ext cx="5246644" cy="307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3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904169-A128-49A9-B3E0-6E58F77B2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2" y="605771"/>
            <a:ext cx="5677692" cy="15432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85B05B-DBDE-4C1A-B72C-E198821156CA}"/>
              </a:ext>
            </a:extLst>
          </p:cNvPr>
          <p:cNvSpPr txBox="1"/>
          <p:nvPr/>
        </p:nvSpPr>
        <p:spPr>
          <a:xfrm>
            <a:off x="6830568" y="777240"/>
            <a:ext cx="491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奈奎斯特采样定律：当</a:t>
            </a:r>
            <a:r>
              <a:rPr lang="zh-CN" altLang="en-US" b="0" i="0" u="none" strike="noStrike" dirty="0">
                <a:effectLst/>
                <a:latin typeface="-apple-system"/>
                <a:hlinkClick r:id="rId3"/>
              </a:rPr>
              <a:t>采样频率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fs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大于信号中最高频率的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2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倍时</a:t>
            </a:r>
            <a:r>
              <a:rPr lang="en-US" altLang="zh-CN" b="0" i="0" dirty="0">
                <a:solidFill>
                  <a:srgbClr val="191B1F"/>
                </a:solidFill>
                <a:effectLst/>
                <a:latin typeface="-apple-system"/>
              </a:rPr>
              <a:t>(fs&gt;2fmax)</a:t>
            </a:r>
            <a:r>
              <a:rPr lang="zh-CN" altLang="en-US" b="0" i="0" dirty="0">
                <a:solidFill>
                  <a:srgbClr val="191B1F"/>
                </a:solidFill>
                <a:effectLst/>
                <a:latin typeface="-apple-system"/>
              </a:rPr>
              <a:t>，采样之后的数字信号完整地保留了原始信号中的信息，不发生混叠现象。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B6D25FE-2C84-4C8B-AC92-2D5AD3F1E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149036"/>
            <a:ext cx="5715000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1E30C3-5FCC-45BB-B149-6974C8FD2241}"/>
                  </a:ext>
                </a:extLst>
              </p:cNvPr>
              <p:cNvSpPr txBox="1"/>
              <p:nvPr/>
            </p:nvSpPr>
            <p:spPr>
              <a:xfrm>
                <a:off x="1963278" y="6067563"/>
                <a:ext cx="288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0" dirty="0"/>
                  <a:t>采样点</a:t>
                </a:r>
                <a:r>
                  <a:rPr lang="zh-CN" altLang="en-US" i="0" dirty="0">
                    <a:latin typeface="+mj-lt"/>
                  </a:rPr>
                  <a:t>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=67108864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1E30C3-5FCC-45BB-B149-6974C8FD2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78" y="6067563"/>
                <a:ext cx="2880360" cy="369332"/>
              </a:xfrm>
              <a:prstGeom prst="rect">
                <a:avLst/>
              </a:prstGeom>
              <a:blipFill>
                <a:blip r:embed="rId5"/>
                <a:stretch>
                  <a:fillRect l="-169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141D48A5-36B0-45C5-9EA4-2EC06E846B9F}"/>
              </a:ext>
            </a:extLst>
          </p:cNvPr>
          <p:cNvSpPr txBox="1"/>
          <p:nvPr/>
        </p:nvSpPr>
        <p:spPr>
          <a:xfrm>
            <a:off x="7178040" y="3995928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模拟中看不见是因为采样频率太低了。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834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EA1F43D-D5A2-4F5B-A2BF-E4E336524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8" y="653901"/>
            <a:ext cx="7376160" cy="5550198"/>
          </a:xfrm>
        </p:spPr>
      </p:pic>
    </p:spTree>
    <p:extLst>
      <p:ext uri="{BB962C8B-B14F-4D97-AF65-F5344CB8AC3E}">
        <p14:creationId xmlns:p14="http://schemas.microsoft.com/office/powerpoint/2010/main" val="104429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65C35D-AEFE-44E1-9BDC-9C7BD18B0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352"/>
            <a:ext cx="9410700" cy="4572071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91270DA-010B-4681-A95D-2ED4DCC7E4F2}"/>
              </a:ext>
            </a:extLst>
          </p:cNvPr>
          <p:cNvSpPr txBox="1"/>
          <p:nvPr/>
        </p:nvSpPr>
        <p:spPr>
          <a:xfrm>
            <a:off x="155448" y="6426424"/>
            <a:ext cx="880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x-&gt;1</a:t>
            </a:r>
            <a:r>
              <a:rPr lang="zh-CN" altLang="en-US" dirty="0"/>
              <a:t>时，应该趋近</a:t>
            </a:r>
            <a:r>
              <a:rPr lang="en-US" altLang="zh-CN" dirty="0"/>
              <a:t>BBU</a:t>
            </a:r>
            <a:r>
              <a:rPr lang="zh-CN" altLang="en-US" dirty="0"/>
              <a:t>：</a:t>
            </a:r>
            <a:r>
              <a:rPr lang="zh-CN" altLang="en-US" b="1" dirty="0"/>
              <a:t>线性增长</a:t>
            </a:r>
            <a:r>
              <a:rPr lang="zh-CN" altLang="en-US" dirty="0"/>
              <a:t>不存在阈值；或者是</a:t>
            </a:r>
            <a:r>
              <a:rPr lang="zh-CN" altLang="en-US" b="1" dirty="0"/>
              <a:t>振幅无限大</a:t>
            </a:r>
            <a:r>
              <a:rPr lang="zh-CN" altLang="en-US" dirty="0"/>
              <a:t>的简谐振荡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2455E2D-5370-4C36-AB86-F4AECA4CE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365" y="-1"/>
            <a:ext cx="4944635" cy="29813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67AE3E-8F7B-432F-9A25-B5B705AC7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7" y="0"/>
            <a:ext cx="6964679" cy="1828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45FE0B-2304-4E89-B39B-87C5FEF24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416" y="5925194"/>
            <a:ext cx="3467584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9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4E897A2-F311-441E-A7C8-FA1E69EC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398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80AD331-C7D9-46C4-A339-BDF96E2569F2}"/>
              </a:ext>
            </a:extLst>
          </p:cNvPr>
          <p:cNvSpPr txBox="1"/>
          <p:nvPr/>
        </p:nvSpPr>
        <p:spPr>
          <a:xfrm>
            <a:off x="466726" y="3968234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关于</a:t>
            </a:r>
            <a:r>
              <a:rPr lang="en-US" altLang="zh-CN" dirty="0"/>
              <a:t>s</a:t>
            </a:r>
            <a:r>
              <a:rPr lang="zh-CN" altLang="en-US" dirty="0"/>
              <a:t>的最低阶为</a:t>
            </a:r>
            <a:r>
              <a:rPr lang="en-US" altLang="zh-CN" dirty="0"/>
              <a:t>1</a:t>
            </a:r>
            <a:r>
              <a:rPr lang="zh-CN" altLang="en-US" dirty="0"/>
              <a:t>阶项</a:t>
            </a:r>
          </a:p>
        </p:txBody>
      </p:sp>
    </p:spTree>
    <p:extLst>
      <p:ext uri="{BB962C8B-B14F-4D97-AF65-F5344CB8AC3E}">
        <p14:creationId xmlns:p14="http://schemas.microsoft.com/office/powerpoint/2010/main" val="257826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93</Words>
  <Application>Microsoft Office PowerPoint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-apple-system</vt:lpstr>
      <vt:lpstr>等线</vt:lpstr>
      <vt:lpstr>等线 Light</vt:lpstr>
      <vt:lpstr>Arial</vt:lpstr>
      <vt:lpstr>Cambria Math</vt:lpstr>
      <vt:lpstr>Office 主题​​</vt:lpstr>
      <vt:lpstr>2024-06-03组会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2024-06-03组会</dc:title>
  <dc:creator>景晔 徐</dc:creator>
  <cp:lastModifiedBy>景晔 徐</cp:lastModifiedBy>
  <cp:revision>1</cp:revision>
  <dcterms:created xsi:type="dcterms:W3CDTF">2024-06-03T01:58:11Z</dcterms:created>
  <dcterms:modified xsi:type="dcterms:W3CDTF">2024-06-03T10:22:06Z</dcterms:modified>
</cp:coreProperties>
</file>