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61" r:id="rId7"/>
    <p:sldId id="263" r:id="rId8"/>
    <p:sldId id="259" r:id="rId9"/>
    <p:sldId id="26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B1FDF1-954E-9474-6CDF-38393DD3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D908745-C4E8-7B07-0769-E9B59DAF94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142C840-F9BF-61C4-CF4E-7E9B61835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BC47-E5D8-4430-9FA0-DCFE2615DFE7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4F0057A-678A-DC92-A304-44E907F40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226351B-1F97-B72F-0B15-0B2415587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A542-5488-4C16-9354-DC92E7FBA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393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CE99E8-64AC-8805-6501-82A40C06E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C8B160D-B9E7-FCA0-0C10-0CFA44C56D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26A96A-106E-ECA8-EE80-12B07BEF4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BC47-E5D8-4430-9FA0-DCFE2615DFE7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B6985B-BD6A-7940-0A82-B531F3617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76B275-3666-864D-D0DA-327F931CB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A542-5488-4C16-9354-DC92E7FBA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256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C625C02-C70F-D313-A5E8-D649B74625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1779421-5D14-32C5-9C0E-6F2AFF431B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6BBF155-07EC-4BF1-88E2-DA000D602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BC47-E5D8-4430-9FA0-DCFE2615DFE7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A31E5-CC0E-AE85-3769-6A4266205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86AF5F4-6121-A9B1-A51B-EEEF86E7E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A542-5488-4C16-9354-DC92E7FBA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920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ADBE95-10BD-ED1F-7D60-E61502ACC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0E88C0-2DC3-1BD7-D8D6-78E793B02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E3E431-411A-BB02-83C1-7F9AD3F6D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BC47-E5D8-4430-9FA0-DCFE2615DFE7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4372E4-1373-6789-42DC-E038EEFF8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39D2DE-27E4-54E7-4BC6-C4538B1EC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A542-5488-4C16-9354-DC92E7FBA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19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BB1871-DA10-D436-C4A4-4F76CBC9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8252245-88E6-DCC4-9520-9B189A87B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D93F2B-2DEF-7BA7-ACC5-A020246E8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BC47-E5D8-4430-9FA0-DCFE2615DFE7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167B10-7913-14BF-49C2-3CB32C53B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19724A3-5B2B-FB8F-C72F-1F21FF822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A542-5488-4C16-9354-DC92E7FBA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237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AB1956-1380-FACD-6F6C-88707B29A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A47E983-8A46-5EC9-3C18-194B658EF0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4445F4D-1ACA-B69A-F846-D6A685F719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74C99F1-9808-2A63-B661-EB7A046A1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BC47-E5D8-4430-9FA0-DCFE2615DFE7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3ADA52E-4099-76E8-D06A-4D4D91DCF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721068C-2FA0-4142-0DC3-49DA1E531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A542-5488-4C16-9354-DC92E7FBA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078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02150A-A8C4-DDDB-A6ED-A3AD7864A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EC53955-EEE7-C2E9-D7E8-12415E672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ABE5873-CF6B-CF9C-EBAB-523BE455E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BEA5039-E425-2119-4185-D59AE13A2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4E9096F-638A-4CFD-4584-6108CAE976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4318218-7FD1-60E3-2969-BDB6ED2BC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BC47-E5D8-4430-9FA0-DCFE2615DFE7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F3E90A0-B9B2-8225-984D-F61E74A2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16B5388-4686-F4F0-7588-1AEF3A2E5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A542-5488-4C16-9354-DC92E7FBA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7308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05FEF0-CE8D-DB79-0BA4-8D346A77B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2A54648-0DCC-140B-C344-1B807BF70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BC47-E5D8-4430-9FA0-DCFE2615DFE7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206B276-A254-C851-D30A-3AA700FB2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2D7D283-49E4-D014-DE3C-500F25157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A542-5488-4C16-9354-DC92E7FBA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130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56F5BFA-3659-907C-8912-AF2D80EC4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BC47-E5D8-4430-9FA0-DCFE2615DFE7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558B766-4E4A-A7D1-E5C2-4BFCAB625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46B1574-F081-6B60-8303-F188B69CA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A542-5488-4C16-9354-DC92E7FBA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0470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FA9A24-8C08-43DE-539C-68B2A5EEB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21C57B-C82D-8AAA-04EA-4E2C847D4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DE36EBA-4951-7B94-5933-C92B496FE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F2F2AA6-665C-7F30-6C0C-8D44EACCD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BC47-E5D8-4430-9FA0-DCFE2615DFE7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82B4856-F5BD-0B45-C7C3-05C6EBC6D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42C47A3-ADB9-EF3F-7EE8-937B192A5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A542-5488-4C16-9354-DC92E7FBA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035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4258E1-CFF7-00A5-5424-7A89526E5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8F88B87-1D46-3207-89F1-6DE3DC98A6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05063AA-00C4-4543-7314-E6C5E50CFE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46CD2CF-3D23-E9C9-27D2-1D8A6597F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BC47-E5D8-4430-9FA0-DCFE2615DFE7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5B973AC-2533-6F23-408E-0212CD109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BEDF8FA-8096-CEC6-3126-35E8405C2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A542-5488-4C16-9354-DC92E7FBA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237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CEF8D9D-9D05-420B-C44E-F9D67E358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2C1A215-02DE-C61E-B1E4-F04DB92F0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747810B-7D80-358C-43FD-0B318E5DC0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BBC47-E5D8-4430-9FA0-DCFE2615DFE7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7153C5E-B2EF-128E-B735-2FF907F3F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A8E796-B0C0-5640-7609-B66B7588DC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A542-5488-4C16-9354-DC92E7FBA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451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E7A861-717D-C7FE-0134-1DABF8A80D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2024-6-24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75C6887-A9D9-1C64-9512-A8A42D29E8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6567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2AA202-8F32-898F-453A-28F4F3C2B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计算</a:t>
            </a:r>
            <a:r>
              <a:rPr lang="en-US" altLang="zh-CN" dirty="0"/>
              <a:t>Q=1</a:t>
            </a:r>
            <a:r>
              <a:rPr lang="zh-CN" altLang="en-US" dirty="0"/>
              <a:t>的</a:t>
            </a:r>
            <a:r>
              <a:rPr lang="en-US" altLang="zh-CN" dirty="0"/>
              <a:t>BBR</a:t>
            </a:r>
            <a:r>
              <a:rPr lang="zh-CN" altLang="en-US" dirty="0"/>
              <a:t>的增长率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047E40DE-4180-BD1D-1EFC-F27BD31DAE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109" y="1295792"/>
            <a:ext cx="6348504" cy="4659531"/>
          </a:xfrm>
        </p:spPr>
      </p:pic>
    </p:spTree>
    <p:extLst>
      <p:ext uri="{BB962C8B-B14F-4D97-AF65-F5344CB8AC3E}">
        <p14:creationId xmlns:p14="http://schemas.microsoft.com/office/powerpoint/2010/main" val="1253430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CA9ED2-38F7-5656-9318-7A85164DD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65168" cy="851783"/>
          </a:xfrm>
        </p:spPr>
        <p:txBody>
          <a:bodyPr>
            <a:normAutofit/>
          </a:bodyPr>
          <a:lstStyle/>
          <a:p>
            <a:r>
              <a:rPr lang="zh-CN" altLang="en-US" sz="2000" dirty="0"/>
              <a:t>计算</a:t>
            </a:r>
            <a:r>
              <a:rPr lang="en-US" altLang="zh-CN" sz="2000" dirty="0"/>
              <a:t>Q=1</a:t>
            </a:r>
            <a:r>
              <a:rPr lang="zh-CN" altLang="en-US" sz="2000" dirty="0"/>
              <a:t>，</a:t>
            </a:r>
            <a:r>
              <a:rPr lang="en-US" altLang="zh-CN" sz="2000" dirty="0" err="1"/>
              <a:t>nu_r</a:t>
            </a:r>
            <a:r>
              <a:rPr lang="en-US" altLang="zh-CN" sz="2000" dirty="0"/>
              <a:t>=1</a:t>
            </a:r>
            <a:r>
              <a:rPr lang="zh-CN" altLang="en-US" sz="2000" dirty="0"/>
              <a:t>的</a:t>
            </a:r>
            <a:r>
              <a:rPr lang="en-US" altLang="zh-CN" sz="2000" dirty="0"/>
              <a:t>BBR</a:t>
            </a:r>
            <a:r>
              <a:rPr lang="zh-CN" altLang="en-US" sz="2000" dirty="0"/>
              <a:t>，对比束长和质心选择合适的尾场势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439DB60-1D8C-5780-BB22-A210D92482F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97" y="2007524"/>
            <a:ext cx="5184658" cy="3950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79E93E3-23F4-DCBC-FB64-B7DC42B2D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85808"/>
            <a:ext cx="5540803" cy="407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256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C48213CD-7B4A-FF25-5136-E27D97902C1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450" y="530419"/>
            <a:ext cx="5184658" cy="3950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48A09C42-5FD6-065C-E444-3E086BB0F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785" y="530418"/>
            <a:ext cx="5357144" cy="3950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2D390A5D-C8A7-7036-0E07-E69BA69E5D20}"/>
              </a:ext>
            </a:extLst>
          </p:cNvPr>
          <p:cNvSpPr txBox="1"/>
          <p:nvPr/>
        </p:nvSpPr>
        <p:spPr>
          <a:xfrm>
            <a:off x="2168769" y="5427785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0.1sigma</a:t>
            </a:r>
            <a:r>
              <a:rPr lang="zh-CN" altLang="en-US" dirty="0"/>
              <a:t>尾场势基本收敛了。使用</a:t>
            </a:r>
            <a:r>
              <a:rPr lang="en-US" altLang="zh-CN" dirty="0"/>
              <a:t>0.1sigma</a:t>
            </a:r>
            <a:r>
              <a:rPr lang="zh-CN" altLang="en-US" dirty="0"/>
              <a:t>的尾场势是合理的</a:t>
            </a:r>
          </a:p>
        </p:txBody>
      </p:sp>
    </p:spTree>
    <p:extLst>
      <p:ext uri="{BB962C8B-B14F-4D97-AF65-F5344CB8AC3E}">
        <p14:creationId xmlns:p14="http://schemas.microsoft.com/office/powerpoint/2010/main" val="3701077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B69AAE-51C9-4BDC-5B3A-821BD5887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Action-Agular </a:t>
            </a:r>
            <a:r>
              <a:rPr lang="zh-CN" altLang="en-US" dirty="0"/>
              <a:t>坐标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6337B6C9-87D9-7F7E-E6F8-E070EB721F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849" y="1840524"/>
            <a:ext cx="5671472" cy="2181335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D00F9069-BD40-FD26-F5F7-B6A7D2A8F13C}"/>
              </a:ext>
            </a:extLst>
          </p:cNvPr>
          <p:cNvSpPr txBox="1"/>
          <p:nvPr/>
        </p:nvSpPr>
        <p:spPr>
          <a:xfrm>
            <a:off x="838200" y="4302369"/>
            <a:ext cx="10286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K</a:t>
            </a:r>
            <a:r>
              <a:rPr lang="zh-CN" altLang="en-US" dirty="0"/>
              <a:t>为哈密顿量，</a:t>
            </a:r>
            <a:r>
              <a:rPr lang="en-US" altLang="zh-CN" dirty="0"/>
              <a:t>V(q’)</a:t>
            </a:r>
            <a:r>
              <a:rPr lang="zh-CN" altLang="en-US" dirty="0"/>
              <a:t>为势阱项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原来直接对生成函数求微分，需要计算两次数值积分，再将两次积结果一次差分；使用</a:t>
            </a:r>
            <a:r>
              <a:rPr lang="en-US" altLang="zh-CN" dirty="0" err="1"/>
              <a:t>Yunhai</a:t>
            </a:r>
            <a:r>
              <a:rPr lang="en-US" altLang="zh-CN" dirty="0"/>
              <a:t> Cai</a:t>
            </a:r>
            <a:r>
              <a:rPr lang="zh-CN" altLang="en-US" dirty="0"/>
              <a:t>文中的方法，分子用</a:t>
            </a:r>
            <a:r>
              <a:rPr lang="en-US" altLang="zh-CN" dirty="0" err="1"/>
              <a:t>dH</a:t>
            </a:r>
            <a:r>
              <a:rPr lang="en-US" altLang="zh-CN" dirty="0"/>
              <a:t>/</a:t>
            </a:r>
            <a:r>
              <a:rPr lang="en-US" altLang="zh-CN" dirty="0" err="1"/>
              <a:t>dJ</a:t>
            </a:r>
            <a:r>
              <a:rPr lang="zh-CN" altLang="en-US" dirty="0"/>
              <a:t>，也就是对应的频率</a:t>
            </a:r>
            <a:r>
              <a:rPr lang="en-US" altLang="zh-CN" dirty="0"/>
              <a:t>omega</a:t>
            </a:r>
            <a:r>
              <a:rPr lang="zh-CN" altLang="en-US" dirty="0"/>
              <a:t>，只用做一次积分。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问题是会出现分母很小的情况（即</a:t>
            </a:r>
            <a:r>
              <a:rPr lang="en-US" altLang="zh-CN" dirty="0"/>
              <a:t>q</a:t>
            </a:r>
            <a:r>
              <a:rPr lang="zh-CN" altLang="en-US" dirty="0"/>
              <a:t>坐标位于某个哈密顿量环线与</a:t>
            </a:r>
            <a:r>
              <a:rPr lang="en-US" altLang="zh-CN" dirty="0"/>
              <a:t>q</a:t>
            </a:r>
            <a:r>
              <a:rPr lang="zh-CN" altLang="en-US" dirty="0"/>
              <a:t>轴的交界处附近），如何处理？</a:t>
            </a:r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37198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4FC0917-DE25-8B6F-3E93-DA0A5B993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4431"/>
            <a:ext cx="10515600" cy="5602532"/>
          </a:xfrm>
        </p:spPr>
        <p:txBody>
          <a:bodyPr/>
          <a:lstStyle/>
          <a:p>
            <a:r>
              <a:rPr lang="zh-CN" altLang="en-US" dirty="0"/>
              <a:t>尽管会报错，但是仍然能给出结果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ACB2316A-5DF9-DBA2-2445-A3970CE1F7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36612"/>
            <a:ext cx="5779639" cy="2779651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3D265235-6513-FB50-5C17-3EAE945638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98" y="1836612"/>
            <a:ext cx="5166794" cy="2676773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5092A075-685E-1507-0049-3A1E8EBE7816}"/>
              </a:ext>
            </a:extLst>
          </p:cNvPr>
          <p:cNvSpPr txBox="1"/>
          <p:nvPr/>
        </p:nvSpPr>
        <p:spPr>
          <a:xfrm>
            <a:off x="1699846" y="5129235"/>
            <a:ext cx="6682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I=10</a:t>
            </a:r>
            <a:r>
              <a:rPr lang="zh-CN" altLang="en-US" dirty="0"/>
              <a:t>，左边是差分，右边是</a:t>
            </a:r>
            <a:r>
              <a:rPr lang="en-US" altLang="zh-CN" dirty="0"/>
              <a:t>Cai</a:t>
            </a:r>
            <a:r>
              <a:rPr lang="zh-CN" altLang="en-US" dirty="0"/>
              <a:t>的方法，至少从</a:t>
            </a:r>
            <a:r>
              <a:rPr lang="en-US" altLang="zh-CN" dirty="0"/>
              <a:t>0</a:t>
            </a:r>
            <a:r>
              <a:rPr lang="zh-CN" altLang="en-US" dirty="0"/>
              <a:t>，</a:t>
            </a:r>
            <a:r>
              <a:rPr lang="en-US" altLang="zh-CN" dirty="0"/>
              <a:t>pi</a:t>
            </a:r>
            <a:r>
              <a:rPr lang="zh-CN" altLang="en-US" dirty="0"/>
              <a:t>两个端点来看，更加精确。</a:t>
            </a:r>
          </a:p>
        </p:txBody>
      </p:sp>
    </p:spTree>
    <p:extLst>
      <p:ext uri="{BB962C8B-B14F-4D97-AF65-F5344CB8AC3E}">
        <p14:creationId xmlns:p14="http://schemas.microsoft.com/office/powerpoint/2010/main" val="1322606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CDC4AB-D63D-8CC5-6BEF-D7C775598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0031" y="1952441"/>
            <a:ext cx="4226168" cy="4506973"/>
          </a:xfrm>
        </p:spPr>
        <p:txBody>
          <a:bodyPr>
            <a:normAutofit/>
          </a:bodyPr>
          <a:lstStyle/>
          <a:p>
            <a:r>
              <a:rPr lang="zh-CN" altLang="en-US" dirty="0"/>
              <a:t>蓝色：</a:t>
            </a:r>
            <a:r>
              <a:rPr lang="en-US" altLang="zh-CN" dirty="0"/>
              <a:t>Cai</a:t>
            </a:r>
            <a:r>
              <a:rPr lang="zh-CN" altLang="en-US" dirty="0"/>
              <a:t>；红色：差分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横轴 </a:t>
            </a:r>
            <a:r>
              <a:rPr lang="en-US" altLang="zh-CN" dirty="0"/>
              <a:t>angular</a:t>
            </a:r>
          </a:p>
          <a:p>
            <a:r>
              <a:rPr lang="zh-CN" altLang="en-US" dirty="0"/>
              <a:t>纵轴 </a:t>
            </a:r>
            <a:r>
              <a:rPr lang="en-US" altLang="zh-CN" dirty="0"/>
              <a:t>q</a:t>
            </a:r>
          </a:p>
          <a:p>
            <a:endParaRPr lang="en-US" altLang="zh-CN" dirty="0"/>
          </a:p>
          <a:p>
            <a:r>
              <a:rPr lang="zh-CN" altLang="en-US" dirty="0"/>
              <a:t>增长率：</a:t>
            </a:r>
            <a:r>
              <a:rPr lang="en-US" altLang="zh-CN" dirty="0"/>
              <a:t>Cai:0.002396</a:t>
            </a:r>
            <a:r>
              <a:rPr lang="zh-CN" altLang="en-US" dirty="0"/>
              <a:t>，差分：</a:t>
            </a:r>
            <a:r>
              <a:rPr lang="en-US" altLang="zh-CN" dirty="0"/>
              <a:t>0.002396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97C3251-6C5F-F038-47B9-FAFCF5D9D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43" y="1274518"/>
            <a:ext cx="6493067" cy="4902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440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42D93E8F-0522-8BF7-95A1-932A6A8A7F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948745"/>
              </p:ext>
            </p:extLst>
          </p:nvPr>
        </p:nvGraphicFramePr>
        <p:xfrm>
          <a:off x="556846" y="571256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157795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23406411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77553122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6255943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2778436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积分采样点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I=1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016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0.00017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0.0024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0.0085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51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200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0.00017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0.0024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0.0085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121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500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0.00017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0.0024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0.0085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786654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7AEBC7FE-857E-356D-F825-7E963C66E62F}"/>
              </a:ext>
            </a:extLst>
          </p:cNvPr>
          <p:cNvSpPr txBox="1"/>
          <p:nvPr/>
        </p:nvSpPr>
        <p:spPr>
          <a:xfrm>
            <a:off x="879231" y="3429000"/>
            <a:ext cx="53574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积分采样点的影响很小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与文中结果对不上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 err="1"/>
              <a:t>Oide</a:t>
            </a:r>
            <a:r>
              <a:rPr lang="zh-CN" altLang="en-US" dirty="0"/>
              <a:t>的推导与我的推导束团头部方向相反，尽管我从头推导了头部反向的求解方法，可能有细节没有注意，调换束团头部左右方向算？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F3A9A42-EA91-05EB-0CAF-4B7E82224B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323" y="2281902"/>
            <a:ext cx="4976446" cy="4325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778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415434-05C6-F3DC-9F57-A6EB425C8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387"/>
            <a:ext cx="10515600" cy="1325563"/>
          </a:xfrm>
        </p:spPr>
        <p:txBody>
          <a:bodyPr/>
          <a:lstStyle/>
          <a:p>
            <a:r>
              <a:rPr lang="en-US" altLang="zh-CN" dirty="0" err="1"/>
              <a:t>Haissinski</a:t>
            </a:r>
            <a:r>
              <a:rPr lang="en-US" altLang="zh-CN" dirty="0"/>
              <a:t> solver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93F74D-DD0A-399B-6C1F-CABA53590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7151"/>
            <a:ext cx="10515600" cy="5568462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基础：</a:t>
            </a:r>
            <a:r>
              <a:rPr lang="en-US" altLang="zh-CN" dirty="0" err="1"/>
              <a:t>Haissinski</a:t>
            </a:r>
            <a:r>
              <a:rPr lang="zh-CN" altLang="en-US" dirty="0"/>
              <a:t>方程推导；单束团单高频，小振幅近似的</a:t>
            </a:r>
            <a:r>
              <a:rPr lang="en-US" altLang="zh-CN" dirty="0" err="1"/>
              <a:t>Haissinski</a:t>
            </a:r>
            <a:r>
              <a:rPr lang="zh-CN" altLang="en-US" dirty="0"/>
              <a:t>解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两种方法：牛顿迭代法</a:t>
            </a:r>
            <a:r>
              <a:rPr lang="en-US" altLang="zh-CN" dirty="0"/>
              <a:t> </a:t>
            </a:r>
            <a:r>
              <a:rPr lang="zh-CN" altLang="en-US" dirty="0"/>
              <a:t>，</a:t>
            </a:r>
            <a:r>
              <a:rPr lang="en-US" altLang="zh-CN" dirty="0"/>
              <a:t>Anderson acceleration</a:t>
            </a:r>
          </a:p>
          <a:p>
            <a:endParaRPr lang="en-US" altLang="zh-CN" dirty="0"/>
          </a:p>
          <a:p>
            <a:r>
              <a:rPr lang="zh-CN" altLang="en-US" dirty="0"/>
              <a:t>尾场输入：尾场函数、不同长度短束团尾场势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内容：比较不同方法和尾场输入的收敛性和计算速度。短束团尾场势的选取对结果的影响。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没有做过的内容：</a:t>
            </a:r>
            <a:r>
              <a:rPr lang="en-US" altLang="zh-CN" dirty="0"/>
              <a:t>GPU</a:t>
            </a:r>
            <a:r>
              <a:rPr lang="zh-CN" altLang="en-US" dirty="0"/>
              <a:t>并行计算</a:t>
            </a:r>
            <a:r>
              <a:rPr lang="en-US" altLang="zh-CN" dirty="0"/>
              <a:t>(</a:t>
            </a:r>
            <a:r>
              <a:rPr lang="zh-CN" altLang="en-US" dirty="0"/>
              <a:t>现在单束团耗时在</a:t>
            </a:r>
            <a:r>
              <a:rPr lang="en-US" altLang="zh-CN" dirty="0"/>
              <a:t>s</a:t>
            </a:r>
            <a:r>
              <a:rPr lang="zh-CN" altLang="en-US" dirty="0"/>
              <a:t>量级，也许多束团效果更明显</a:t>
            </a:r>
            <a:r>
              <a:rPr lang="en-US" altLang="zh-CN" dirty="0"/>
              <a:t>)</a:t>
            </a:r>
            <a:r>
              <a:rPr lang="zh-CN" altLang="en-US" dirty="0"/>
              <a:t>。双高频加速腔。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54908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368</Words>
  <Application>Microsoft Office PowerPoint</Application>
  <PresentationFormat>宽屏</PresentationFormat>
  <Paragraphs>55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等线</vt:lpstr>
      <vt:lpstr>等线 Light</vt:lpstr>
      <vt:lpstr>Arial</vt:lpstr>
      <vt:lpstr>Office 主题​​</vt:lpstr>
      <vt:lpstr>2024-6-24</vt:lpstr>
      <vt:lpstr>计算Q=1的BBR的增长率</vt:lpstr>
      <vt:lpstr>计算Q=1，nu_r=1的BBR，对比束长和质心选择合适的尾场势</vt:lpstr>
      <vt:lpstr>PowerPoint 演示文稿</vt:lpstr>
      <vt:lpstr>Action-Agular 坐标</vt:lpstr>
      <vt:lpstr>PowerPoint 演示文稿</vt:lpstr>
      <vt:lpstr>PowerPoint 演示文稿</vt:lpstr>
      <vt:lpstr>PowerPoint 演示文稿</vt:lpstr>
      <vt:lpstr>Haissinski solver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立言 覃</dc:creator>
  <cp:lastModifiedBy>立言 覃</cp:lastModifiedBy>
  <cp:revision>25</cp:revision>
  <dcterms:created xsi:type="dcterms:W3CDTF">2024-06-15T12:54:30Z</dcterms:created>
  <dcterms:modified xsi:type="dcterms:W3CDTF">2024-06-24T11:40:38Z</dcterms:modified>
</cp:coreProperties>
</file>