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44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4D7C78-117E-774B-90E7-606860FA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F0EFCF-97D9-6468-55EC-634437FF2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ECF304-61FF-763E-082F-F2092A20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F4E89D-BDB0-30E5-2E98-C345B2F1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9CBFFF-A0C0-DDDB-6E52-ECA04AFA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7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464BA-592C-2003-FAA2-EC452686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F9D49C3-559C-8A36-0284-53877F33D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1DE9E7-A2BD-4DD2-FD3F-B5E9B4AD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C79BCE-8411-264A-B5D0-5C3E21BA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253C6B-1BFF-14BE-D7E3-C137E986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73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5CADEC-2FB0-D228-2C8F-80108549C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BB3C88-1E67-F4E0-812D-D9AF697A2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FF11CB-0D19-1D61-1D6A-A45AF7CE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5C4B8D-8D6C-46E2-D252-67F72558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A5361B-3485-DD1B-A4BD-362E36D5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81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5C3FF6-45E2-C71A-D0D1-5637B7EA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79C899-BCDE-C869-94C6-981D83F1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C34953-A92C-CF2A-B0B9-B4FD889C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5BE78-654D-9A4C-A9BB-004DC0AE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D6ADC3-2717-724B-86E4-50A9F4FE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61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6B5C55-F9F7-B037-D53B-54F42B37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60A3B7-21C4-5A09-6C0D-C76F548F1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F89F3-B9D0-9D75-37EC-7FE2F607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DD4878-2990-015F-B040-F000E4FA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39C07F-C616-28BE-61F1-6EC9A121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41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F678EF-95DB-FE05-3541-864C932A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9A58DA-C5D9-30F3-8CA2-2C137839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019C6E-DAF2-8702-3A7A-E9F7DD7B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561710-6147-3D71-D0D2-08798843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602F7F-B069-9E75-2758-3E80EA78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31BCE7-5C94-66AF-560F-426E0F56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8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778287-624E-B574-BD88-9468385D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E29F00-B895-CB75-17BB-224832F9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7A2205-B379-9598-52B7-C96938112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6EE925C-3689-369E-E9EB-5F8C6C1DD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D7C9B56-7726-7994-C319-03F4A8D75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04B4951-0963-22D8-F882-1561E57B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D986D4-77CC-0B30-C8E0-159AF94B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E05B4D-BC33-42FA-0F9B-390DCAFA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83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63F1A9-E0FB-51D3-0099-3E410023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1C105E-711D-36DC-D513-19778453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65DCAEE-F40E-FA8A-72AC-0BB68B85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6FBDBC-609B-98E6-66CE-D15B8689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4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DFB934-EEB8-60B9-3F72-0728F1ED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0466410-EA1C-F5F0-A8FD-A1ED415A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E5F66F-9D92-08FD-F891-2531857B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7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9845D3-5C8A-2FE1-2437-B7501BCF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E9E163-24E5-B72C-413A-D67E254C6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74D90F-7151-9F96-0955-2E59CBFB8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6AF368-5601-5978-D12F-8500FEBF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D2633B-BC5C-7EB6-B151-E51C5550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C5FC9B-000B-B22B-8263-ABE9D02D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53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E104F-59F1-A527-767A-461B50ECA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3981495-9750-26AC-7ACD-A629088F3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8E9D10-E92B-E95C-4EAD-768784161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D65C42-612B-9D81-2407-4D178030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2C5F3A-36FD-E619-AC19-8F0686DE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9C496A-5266-FC0E-5870-4BC92E40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15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DF2071D-73EB-1B85-A119-B344D33F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E76E73-8185-B5A8-058F-9A569276D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2AE0F-662E-A561-F8F3-1DC0A109A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D19E-FDE0-4693-AF1B-81BA715B99DA}" type="datetimeFigureOut">
              <a:rPr lang="zh-CN" altLang="en-US" smtClean="0"/>
              <a:t>2024/3/26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B68715-D893-E017-427A-0839DF4A4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D09D5C-0639-7C7E-C348-4AE4E1D24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65D2-DB79-499D-9ECA-EC2BB9EA9C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06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211675-AF15-0CD6-6414-DE5438E9E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02588" cy="2387600"/>
          </a:xfrm>
        </p:spPr>
        <p:txBody>
          <a:bodyPr/>
          <a:lstStyle/>
          <a:p>
            <a:r>
              <a:rPr lang="en-US" altLang="zh-CN" dirty="0"/>
              <a:t>CEPCSW</a:t>
            </a:r>
            <a:r>
              <a:rPr lang="zh-CN" altLang="en-US" dirty="0"/>
              <a:t>中</a:t>
            </a:r>
            <a:r>
              <a:rPr lang="en-US" altLang="zh-CN" dirty="0"/>
              <a:t>LYSO</a:t>
            </a:r>
            <a:r>
              <a:rPr lang="zh-CN" altLang="en-US" dirty="0"/>
              <a:t>阵列的搭建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DFEB2B-F4CF-DB66-E7EC-53F734975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EE51B0D-BB08-8CF5-EF7B-781C1E312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8762"/>
            <a:ext cx="6773164" cy="519621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D9A9453C-2A3B-0C27-90CC-D09C98FC41ED}"/>
              </a:ext>
            </a:extLst>
          </p:cNvPr>
          <p:cNvSpPr txBox="1"/>
          <p:nvPr/>
        </p:nvSpPr>
        <p:spPr>
          <a:xfrm>
            <a:off x="1349035" y="6251455"/>
            <a:ext cx="3219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CPP</a:t>
            </a:r>
            <a:r>
              <a:rPr lang="zh-CN" altLang="en-US" dirty="0"/>
              <a:t>文件实现晶条阵列的搭建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4AE0490C-C817-D2CB-7BE5-ACDF839E0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178" y="1052386"/>
            <a:ext cx="5154141" cy="3883257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B7C90412-9DA4-6BA9-D7C5-9D5F3AA00115}"/>
              </a:ext>
            </a:extLst>
          </p:cNvPr>
          <p:cNvSpPr txBox="1"/>
          <p:nvPr/>
        </p:nvSpPr>
        <p:spPr>
          <a:xfrm>
            <a:off x="7887581" y="6274389"/>
            <a:ext cx="4187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xml</a:t>
            </a:r>
            <a:r>
              <a:rPr lang="zh-CN" altLang="en-US" dirty="0"/>
              <a:t>文件定义晶体大小、材料等参数</a:t>
            </a:r>
          </a:p>
        </p:txBody>
      </p:sp>
    </p:spTree>
    <p:extLst>
      <p:ext uri="{BB962C8B-B14F-4D97-AF65-F5344CB8AC3E}">
        <p14:creationId xmlns:p14="http://schemas.microsoft.com/office/powerpoint/2010/main" val="29200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5D7F55-F506-2365-8ACC-960031D9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" y="365125"/>
            <a:ext cx="11274287" cy="1325563"/>
          </a:xfrm>
        </p:spPr>
        <p:txBody>
          <a:bodyPr/>
          <a:lstStyle/>
          <a:p>
            <a:r>
              <a:rPr lang="zh-CN" altLang="en-US" dirty="0"/>
              <a:t>搭建效果</a:t>
            </a:r>
            <a:r>
              <a:rPr lang="en-US" altLang="zh-CN" sz="2800" dirty="0"/>
              <a:t>(Root</a:t>
            </a:r>
            <a:r>
              <a:rPr lang="zh-CN" altLang="en-US" sz="2800" dirty="0"/>
              <a:t>画图默认不显示各个像素轮廓</a:t>
            </a:r>
            <a:r>
              <a:rPr lang="en-US" altLang="zh-CN" sz="2800" dirty="0"/>
              <a:t>)</a:t>
            </a:r>
            <a:r>
              <a:rPr lang="zh-CN" altLang="en-US" sz="2800" dirty="0"/>
              <a:t>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B55A807-34F0-F1D4-7234-272063FC4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81" y="1690688"/>
            <a:ext cx="4803827" cy="4351338"/>
          </a:xfr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E14BF26-6021-5135-5A40-1240791204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1"/>
          <a:stretch/>
        </p:blipFill>
        <p:spPr>
          <a:xfrm>
            <a:off x="5257801" y="2003182"/>
            <a:ext cx="6827021" cy="37263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79BAB9B-EE41-AD47-1A50-B3869F01A351}"/>
              </a:ext>
            </a:extLst>
          </p:cNvPr>
          <p:cNvSpPr txBox="1"/>
          <p:nvPr/>
        </p:nvSpPr>
        <p:spPr>
          <a:xfrm>
            <a:off x="1073426" y="6042026"/>
            <a:ext cx="10366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参数：单个精条像素：</a:t>
            </a:r>
            <a:r>
              <a:rPr lang="en-US" altLang="zh-CN" dirty="0"/>
              <a:t>z</a:t>
            </a:r>
            <a:r>
              <a:rPr lang="zh-CN" altLang="en-US" dirty="0"/>
              <a:t>轴长</a:t>
            </a:r>
            <a:r>
              <a:rPr lang="en-US" altLang="zh-CN" dirty="0"/>
              <a:t>23mm		x</a:t>
            </a:r>
            <a:r>
              <a:rPr lang="zh-CN" altLang="en-US" dirty="0"/>
              <a:t>轴长</a:t>
            </a:r>
            <a:r>
              <a:rPr lang="en-US" altLang="zh-CN" dirty="0"/>
              <a:t>1.5mm		y</a:t>
            </a:r>
            <a:r>
              <a:rPr lang="zh-CN" altLang="en-US" dirty="0"/>
              <a:t>轴长</a:t>
            </a:r>
            <a:r>
              <a:rPr lang="en-US" altLang="zh-CN" dirty="0"/>
              <a:t>3mm</a:t>
            </a:r>
          </a:p>
          <a:p>
            <a:r>
              <a:rPr lang="en-US" altLang="zh-CN" dirty="0"/>
              <a:t>		</a:t>
            </a:r>
            <a:r>
              <a:rPr lang="zh-CN" altLang="en-US" dirty="0"/>
              <a:t>每半阵列</a:t>
            </a:r>
            <a:r>
              <a:rPr lang="en-US" altLang="zh-CN" dirty="0"/>
              <a:t>y</a:t>
            </a:r>
            <a:r>
              <a:rPr lang="zh-CN" altLang="en-US" dirty="0"/>
              <a:t>方向扩展</a:t>
            </a:r>
            <a:r>
              <a:rPr lang="en-US" altLang="zh-CN" dirty="0"/>
              <a:t>14</a:t>
            </a:r>
            <a:r>
              <a:rPr lang="zh-CN" altLang="en-US" dirty="0"/>
              <a:t>行</a:t>
            </a:r>
          </a:p>
        </p:txBody>
      </p:sp>
    </p:spTree>
    <p:extLst>
      <p:ext uri="{BB962C8B-B14F-4D97-AF65-F5344CB8AC3E}">
        <p14:creationId xmlns:p14="http://schemas.microsoft.com/office/powerpoint/2010/main" val="393611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68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CEPCSW中LYSO阵列的搭建</vt:lpstr>
      <vt:lpstr>PowerPoint 演示文稿</vt:lpstr>
      <vt:lpstr>搭建效果(Root画图默认不显示各个像素轮廓)：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CEPCSW中LYSO阵列的搭建</dc:title>
  <dc:creator>行阳 孙</dc:creator>
  <cp:lastModifiedBy>thinking yang</cp:lastModifiedBy>
  <cp:revision>5</cp:revision>
  <dcterms:created xsi:type="dcterms:W3CDTF">2024-03-25T13:18:36Z</dcterms:created>
  <dcterms:modified xsi:type="dcterms:W3CDTF">2024-03-26T07:38:27Z</dcterms:modified>
</cp:coreProperties>
</file>