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20" r:id="rId2"/>
    <p:sldMasterId id="2147483733" r:id="rId3"/>
    <p:sldMasterId id="2147483746" r:id="rId4"/>
  </p:sldMasterIdLst>
  <p:notesMasterIdLst>
    <p:notesMasterId r:id="rId8"/>
  </p:notesMasterIdLst>
  <p:handoutMasterIdLst>
    <p:handoutMasterId r:id="rId9"/>
  </p:handoutMasterIdLst>
  <p:sldIdLst>
    <p:sldId id="356" r:id="rId5"/>
    <p:sldId id="357" r:id="rId6"/>
    <p:sldId id="358" r:id="rId7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CC99"/>
    <a:srgbClr val="33CCCC"/>
    <a:srgbClr val="CC0099"/>
    <a:srgbClr val="006633"/>
    <a:srgbClr val="FFFFCC"/>
    <a:srgbClr val="FFCCCC"/>
    <a:srgbClr val="777777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5244" autoAdjust="0"/>
  </p:normalViewPr>
  <p:slideViewPr>
    <p:cSldViewPr>
      <p:cViewPr varScale="1">
        <p:scale>
          <a:sx n="86" d="100"/>
          <a:sy n="86" d="100"/>
        </p:scale>
        <p:origin x="156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459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9D3B2D2-EB54-4DB4-86CA-44B2C5EC994F}" type="datetimeFigureOut">
              <a:rPr lang="en-US"/>
              <a:pPr>
                <a:defRPr/>
              </a:pPr>
              <a:t>3/27/2024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70613A5-CF5A-471A-A00E-C70A2B20F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07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93E35E6-4823-423C-9A77-97541517AD0D}" type="datetimeFigureOut">
              <a:rPr lang="en-US"/>
              <a:pPr>
                <a:defRPr/>
              </a:pPr>
              <a:t>3/27/2024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0750393-E56E-4EC0-A630-7481E0259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31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50393-E56E-4EC0-A630-7481E02598A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80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992888" cy="2209800"/>
          </a:xfrm>
          <a:prstGeom prst="rect">
            <a:avLst/>
          </a:prstGeom>
          <a:noFill/>
        </p:spPr>
        <p:txBody>
          <a:bodyPr/>
          <a:lstStyle>
            <a:lvl1pPr algn="l">
              <a:defRPr sz="28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fr-FR" dirty="0"/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881EA-2ABF-40F3-8ABB-B45228A2DF0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6594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6594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32994-BFD4-4E84-9815-31D3787F3AD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394A-8DF0-49E7-9776-29202ACFE3D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608513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59C70-F4DE-44F6-80FF-4947D2FAA00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E355-4760-4E4D-8611-1C8075FED0F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4E7D-620D-4AA7-B397-DE3FCFC9901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7"/>
            <a:ext cx="8229600" cy="5400601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buClr>
                <a:srgbClr val="CC99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3151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6B38D0-E50B-47EC-B2D3-4AE0B27AD52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27800"/>
            <a:ext cx="3384550" cy="2619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3521075" y="6457950"/>
            <a:ext cx="2563813" cy="331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96231-FA3F-475A-96A0-F73E72A3D4E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90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1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 txBox="1">
            <a:spLocks noChangeArrowheads="1"/>
          </p:cNvSpPr>
          <p:nvPr/>
        </p:nvSpPr>
        <p:spPr bwMode="auto">
          <a:xfrm>
            <a:off x="3276600" y="6524625"/>
            <a:ext cx="3167063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spcBef>
                <a:spcPct val="0"/>
              </a:spcBef>
              <a:buClrTx/>
              <a:buSzTx/>
              <a:buFontTx/>
              <a:buNone/>
              <a:defRPr sz="1200" kern="1200">
                <a:solidFill>
                  <a:srgbClr val="00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>
            <a:lvl1pPr>
              <a:lnSpc>
                <a:spcPct val="120000"/>
              </a:lnSpc>
              <a:defRPr sz="1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anose="05000000000000000000" pitchFamily="2" charset="2"/>
              <a:buChar char="Ø"/>
              <a:defRPr sz="16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>
              <a:lnSpc>
                <a:spcPct val="120000"/>
              </a:lnSpc>
              <a:buFont typeface="Wingdings" panose="05000000000000000000" pitchFamily="2" charset="2"/>
              <a:buChar char="l"/>
              <a:defRPr sz="14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>
              <a:defRPr sz="12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>
              <a:buClr>
                <a:srgbClr val="CC9900"/>
              </a:buClr>
              <a:defRPr sz="11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503988"/>
            <a:ext cx="946150" cy="288925"/>
          </a:xfrm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fld id="{E8AFDBC6-8636-43D0-8C2D-AEEF18B55193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395288" y="6453336"/>
            <a:ext cx="3888680" cy="258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rgbClr val="00663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 dirty="0"/>
              <a:t>07/03/2024</a:t>
            </a:r>
            <a:r>
              <a:rPr lang="zh-CN" altLang="en-US" dirty="0"/>
              <a:t>，</a:t>
            </a:r>
            <a:r>
              <a:rPr lang="en-US" altLang="zh-CN" dirty="0"/>
              <a:t>Elec-TDAQ weekly meeting</a:t>
            </a:r>
            <a:endParaRPr lang="fr-BE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62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5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24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21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28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56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10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78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63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7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682C-5E2B-4034-A45B-361F3364CAB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82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91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24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88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367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002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92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84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37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3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07F9-308E-44DE-896A-C5F5486FF59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454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829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13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700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665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471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808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21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766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2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38911-1167-4E04-8CBE-31CC4704724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208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692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85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7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31DB-9929-42CA-B090-663F3A0BCBA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A045C-B1E0-49FF-87BB-31A9B8F120A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9EA8-6503-4CCB-973C-6820EEF8BE2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47345-8BDA-4AC4-85A1-9EBAA1195F6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Cliquez pour modifier les styles du texte du masque </a:t>
            </a:r>
          </a:p>
          <a:p>
            <a:pPr lvl="1"/>
            <a:r>
              <a:rPr lang="en-US" altLang="zh-CN"/>
              <a:t>Deuxième niveau</a:t>
            </a:r>
          </a:p>
          <a:p>
            <a:pPr lvl="2"/>
            <a:r>
              <a:rPr lang="en-US" altLang="zh-CN"/>
              <a:t>Troisième niveau</a:t>
            </a:r>
          </a:p>
          <a:p>
            <a:pPr lvl="3"/>
            <a:r>
              <a:rPr lang="en-US" altLang="zh-CN"/>
              <a:t>Quatrième niveau</a:t>
            </a:r>
          </a:p>
          <a:p>
            <a:pPr lvl="4"/>
            <a:r>
              <a:rPr lang="en-US" altLang="zh-CN"/>
              <a:t>Cinquième niveau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503988"/>
            <a:ext cx="9461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006633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CF841C1A-65D0-45B7-9EA2-2E07EBD6A5E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10" name="Freeform 7"/>
          <p:cNvSpPr>
            <a:spLocks noChangeArrowheads="1"/>
          </p:cNvSpPr>
          <p:nvPr/>
        </p:nvSpPr>
        <p:spPr bwMode="auto">
          <a:xfrm>
            <a:off x="381000" y="228600"/>
            <a:ext cx="7215188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6633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457200" y="6453188"/>
            <a:ext cx="8229600" cy="0"/>
          </a:xfrm>
          <a:prstGeom prst="line">
            <a:avLst/>
          </a:prstGeom>
          <a:noFill/>
          <a:ln w="19050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840001" y="54670"/>
            <a:ext cx="1296292" cy="7565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6" r:id="rId14"/>
    <p:sldLayoutId id="2147483717" r:id="rId15"/>
    <p:sldLayoutId id="2147483718" r:id="rId16"/>
    <p:sldLayoutId id="2147483719" r:id="rId17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2" charset="2"/>
        <a:buChar char="n"/>
        <a:defRPr sz="2800">
          <a:solidFill>
            <a:srgbClr val="006633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33"/>
        </a:buClr>
        <a:buSzPct val="75000"/>
        <a:buFont typeface="Wingdings" pitchFamily="2" charset="2"/>
        <a:buChar char="Ä"/>
        <a:defRPr sz="2400">
          <a:solidFill>
            <a:schemeClr val="tx1"/>
          </a:solidFill>
          <a:latin typeface="Comic Sans MS" pitchFamily="66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Comic Sans MS" pitchFamily="66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6633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Comic Sans MS" pitchFamily="66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15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3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15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ctrTitle"/>
          </p:nvPr>
        </p:nvSpPr>
        <p:spPr bwMode="auto">
          <a:xfrm>
            <a:off x="2889" y="2132583"/>
            <a:ext cx="9141111" cy="1368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>
                <a:latin typeface="+mj-lt"/>
                <a:ea typeface="宋体" panose="02010600030101010101" pitchFamily="2" charset="-122"/>
              </a:rPr>
              <a:t>CEPC Elec-TDAQ Ref-TDR </a:t>
            </a:r>
            <a:br>
              <a:rPr lang="en-US" altLang="zh-CN" dirty="0">
                <a:latin typeface="+mj-lt"/>
                <a:ea typeface="宋体" panose="02010600030101010101" pitchFamily="2" charset="-122"/>
              </a:rPr>
            </a:br>
            <a:r>
              <a:rPr lang="en-US" altLang="zh-CN" dirty="0">
                <a:latin typeface="+mj-lt"/>
                <a:ea typeface="宋体" panose="02010600030101010101" pitchFamily="2" charset="-122"/>
              </a:rPr>
              <a:t>Weekly meeting</a:t>
            </a:r>
          </a:p>
        </p:txBody>
      </p:sp>
      <p:sp>
        <p:nvSpPr>
          <p:cNvPr id="21506" name="Sous-titre 2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667625" cy="1224458"/>
          </a:xfrm>
        </p:spPr>
        <p:txBody>
          <a:bodyPr/>
          <a:lstStyle/>
          <a:p>
            <a:pPr algn="ctr"/>
            <a:r>
              <a:rPr lang="en-US" altLang="zh-CN" sz="2400" b="1" dirty="0">
                <a:latin typeface="+mj-lt"/>
                <a:ea typeface="宋体" charset="-122"/>
                <a:cs typeface="Times New Roman" pitchFamily="18" charset="0"/>
              </a:rPr>
              <a:t>Wei </a:t>
            </a:r>
            <a:r>
              <a:rPr lang="en-US" altLang="zh-CN" sz="2400" b="1" dirty="0" err="1">
                <a:latin typeface="+mj-lt"/>
                <a:ea typeface="宋体" charset="-122"/>
                <a:cs typeface="Times New Roman" pitchFamily="18" charset="0"/>
              </a:rPr>
              <a:t>Wei</a:t>
            </a:r>
            <a:endParaRPr lang="en-US" altLang="zh-CN" sz="2400" b="1" dirty="0">
              <a:latin typeface="+mj-lt"/>
              <a:ea typeface="宋体" charset="-122"/>
              <a:cs typeface="Times New Roman" pitchFamily="18" charset="0"/>
            </a:endParaRPr>
          </a:p>
          <a:p>
            <a:pPr algn="ctr"/>
            <a:endParaRPr lang="en-US" altLang="zh-CN" sz="2000" dirty="0">
              <a:latin typeface="+mn-lt"/>
              <a:ea typeface="宋体" charset="-122"/>
              <a:cs typeface="Times New Roman" pitchFamily="18" charset="0"/>
            </a:endParaRPr>
          </a:p>
          <a:p>
            <a:pPr lvl="0" algn="ctr"/>
            <a:r>
              <a:rPr lang="en-US" altLang="zh-CN" dirty="0">
                <a:solidFill>
                  <a:srgbClr val="000000"/>
                </a:solidFill>
                <a:latin typeface="Arial"/>
                <a:ea typeface="宋体" charset="-122"/>
                <a:cs typeface="Times New Roman" pitchFamily="18" charset="0"/>
              </a:rPr>
              <a:t>2024-03-28</a:t>
            </a:r>
          </a:p>
          <a:p>
            <a:pPr algn="ctr"/>
            <a:endParaRPr lang="en-US" altLang="zh-CN" sz="2000" dirty="0">
              <a:latin typeface="+mn-lt"/>
              <a:ea typeface="宋体" charset="-122"/>
              <a:cs typeface="Times New Roman" pitchFamily="18" charset="0"/>
            </a:endParaRPr>
          </a:p>
          <a:p>
            <a:pPr algn="ctr"/>
            <a:endParaRPr lang="en-US" altLang="zh-CN" sz="900" dirty="0">
              <a:latin typeface="+mj-lt"/>
              <a:ea typeface="宋体" charset="-122"/>
              <a:cs typeface="Times New Roman" pitchFamily="18" charset="0"/>
            </a:endParaRPr>
          </a:p>
        </p:txBody>
      </p:sp>
      <p:pic>
        <p:nvPicPr>
          <p:cNvPr id="5" name="Picture 3" descr="C:\Users\Administrator\Downloads\iheplogo\logo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224" y="116632"/>
            <a:ext cx="2293791" cy="43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www.ihep.cas.cn/images/cepc_banner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49" t="593" r="42466" b="-593"/>
          <a:stretch/>
        </p:blipFill>
        <p:spPr bwMode="auto">
          <a:xfrm>
            <a:off x="6645" y="0"/>
            <a:ext cx="4565355" cy="143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41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1EF0A41-020D-4E45-8B8C-1D105B71D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CEPC Day</a:t>
            </a:r>
          </a:p>
          <a:p>
            <a:pPr lvl="1"/>
            <a:r>
              <a:rPr lang="zh-CN" altLang="en-US" b="1" dirty="0"/>
              <a:t>王所要求在电子学</a:t>
            </a:r>
            <a:r>
              <a:rPr lang="en-US" altLang="zh-CN" b="1" dirty="0"/>
              <a:t>baseline</a:t>
            </a:r>
            <a:r>
              <a:rPr lang="zh-CN" altLang="en-US" b="1" dirty="0"/>
              <a:t>框架上，还要进一步考虑无线传输方案</a:t>
            </a:r>
            <a:endParaRPr lang="en-US" altLang="zh-CN" b="1" dirty="0"/>
          </a:p>
          <a:p>
            <a:pPr lvl="1"/>
            <a:r>
              <a:rPr lang="zh-CN" altLang="en-US" b="1" dirty="0"/>
              <a:t>要求讨论无线传输用于加速器束流测试的可行性</a:t>
            </a:r>
            <a:endParaRPr lang="en-US" altLang="zh-CN" b="1" dirty="0"/>
          </a:p>
          <a:p>
            <a:pPr lvl="1"/>
            <a:r>
              <a:rPr lang="zh-CN" altLang="en-US" b="1" dirty="0"/>
              <a:t>磁铁和</a:t>
            </a:r>
            <a:r>
              <a:rPr lang="en-US" altLang="zh-CN" b="1" dirty="0"/>
              <a:t>MDI</a:t>
            </a:r>
            <a:r>
              <a:rPr lang="zh-CN" altLang="en-US" b="1" dirty="0"/>
              <a:t>方面征集各系统对漏磁的要求</a:t>
            </a:r>
            <a:endParaRPr lang="en-US" altLang="zh-CN" b="1" dirty="0"/>
          </a:p>
          <a:p>
            <a:pPr lvl="2"/>
            <a:r>
              <a:rPr lang="zh-CN" altLang="en-US" b="1" dirty="0"/>
              <a:t>涉及电感磁芯的设计需要进行相关考虑（</a:t>
            </a:r>
            <a:r>
              <a:rPr lang="en-US" altLang="zh-CN" b="1" dirty="0"/>
              <a:t>DC-DC</a:t>
            </a:r>
            <a:r>
              <a:rPr lang="zh-CN" altLang="en-US" b="1" dirty="0"/>
              <a:t>电源）</a:t>
            </a:r>
            <a:endParaRPr lang="en-US" altLang="zh-CN" b="1" dirty="0"/>
          </a:p>
          <a:p>
            <a:pPr marL="457200" lvl="1" indent="0">
              <a:buNone/>
            </a:pPr>
            <a:endParaRPr lang="en-US" altLang="zh-CN" b="1" dirty="0"/>
          </a:p>
          <a:p>
            <a:pPr lvl="1"/>
            <a:endParaRPr lang="en-US" altLang="zh-CN" b="1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相关讨论</a:t>
            </a:r>
            <a:endParaRPr lang="en-US" altLang="zh-CN" dirty="0"/>
          </a:p>
          <a:p>
            <a:pPr lvl="1"/>
            <a:r>
              <a:rPr lang="zh-CN" altLang="en-US" b="1" dirty="0"/>
              <a:t>与科大金革老师组讨论了抗辐照电源模块的相关设计经验</a:t>
            </a:r>
            <a:endParaRPr lang="en-US" altLang="zh-CN" b="1" dirty="0"/>
          </a:p>
          <a:p>
            <a:pPr lvl="1"/>
            <a:endParaRPr lang="en-US" altLang="zh-CN" b="1" dirty="0"/>
          </a:p>
          <a:p>
            <a:pPr lvl="1"/>
            <a:endParaRPr lang="en-US" altLang="zh-CN" b="1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7FE7A56-92C2-4BA5-BF7F-68148BC7C1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1C768B-D8C1-45C9-AD57-7A64CB5963E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21/03/2024</a:t>
            </a:r>
            <a:r>
              <a:rPr lang="zh-CN" altLang="en-US" dirty="0"/>
              <a:t>，</a:t>
            </a:r>
            <a:r>
              <a:rPr lang="en-US" altLang="zh-CN" dirty="0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7C22AF31-0AAE-4E84-833C-DA471F5AD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近期消息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EABE832-2EAD-4CAD-8E27-4FB139177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" y="2708920"/>
            <a:ext cx="9144000" cy="184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B9B8607-D11D-4A64-9878-7D40AC825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本周议题</a:t>
            </a:r>
            <a:endParaRPr lang="en-US" altLang="zh-CN" dirty="0"/>
          </a:p>
          <a:p>
            <a:pPr lvl="1"/>
            <a:r>
              <a:rPr lang="zh-CN" altLang="en-US" b="1" dirty="0"/>
              <a:t>量能器</a:t>
            </a:r>
            <a:r>
              <a:rPr lang="en-US" altLang="zh-CN" b="1" dirty="0"/>
              <a:t>ECAL &amp; HCAL</a:t>
            </a:r>
            <a:r>
              <a:rPr lang="zh-CN" altLang="en-US" b="1" dirty="0"/>
              <a:t>电子学方案讨论</a:t>
            </a:r>
            <a:endParaRPr lang="en-US" altLang="zh-CN" b="1" dirty="0"/>
          </a:p>
          <a:p>
            <a:pPr lvl="1"/>
            <a:r>
              <a:rPr lang="en-US" altLang="zh-CN" b="1" dirty="0" err="1"/>
              <a:t>LumiCal</a:t>
            </a:r>
            <a:r>
              <a:rPr lang="zh-CN" altLang="en-US" b="1" dirty="0"/>
              <a:t>电子学需求</a:t>
            </a:r>
            <a:endParaRPr lang="en-US" altLang="zh-CN" b="1" dirty="0"/>
          </a:p>
          <a:p>
            <a:pPr lvl="1"/>
            <a:endParaRPr lang="en-US" altLang="zh-CN" b="1" dirty="0"/>
          </a:p>
          <a:p>
            <a:r>
              <a:rPr lang="zh-CN" altLang="en-US" dirty="0"/>
              <a:t>下周计划</a:t>
            </a:r>
            <a:endParaRPr lang="en-US" altLang="zh-CN" dirty="0"/>
          </a:p>
          <a:p>
            <a:pPr lvl="1"/>
            <a:r>
              <a:rPr lang="en-US" altLang="zh-CN" b="1" dirty="0"/>
              <a:t>CEPC </a:t>
            </a:r>
            <a:r>
              <a:rPr lang="en-US" altLang="zh-CN" b="1"/>
              <a:t>EU Workshop</a:t>
            </a:r>
            <a:endParaRPr lang="en-US" altLang="zh-CN" b="1" dirty="0"/>
          </a:p>
          <a:p>
            <a:pPr lvl="1"/>
            <a:r>
              <a:rPr lang="zh-CN" altLang="en-US" b="1" dirty="0"/>
              <a:t>汇总主要探测器数据量情况，讨论电子学</a:t>
            </a:r>
            <a:r>
              <a:rPr lang="en-US" altLang="zh-CN" b="1" dirty="0"/>
              <a:t>-</a:t>
            </a:r>
            <a:r>
              <a:rPr lang="zh-CN" altLang="en-US" b="1" dirty="0"/>
              <a:t>触发框架</a:t>
            </a:r>
            <a:endParaRPr lang="en-US" altLang="zh-CN" b="1" dirty="0"/>
          </a:p>
          <a:p>
            <a:pPr lvl="1"/>
            <a:r>
              <a:rPr lang="zh-CN" altLang="en-US" b="1" dirty="0"/>
              <a:t>汇总数据传输、数据汇总、时钟同步等接口需求</a:t>
            </a:r>
            <a:endParaRPr lang="en-US" altLang="zh-CN" b="1" dirty="0"/>
          </a:p>
          <a:p>
            <a:pPr lvl="1"/>
            <a:r>
              <a:rPr lang="zh-CN" altLang="en-US" b="1" dirty="0"/>
              <a:t>汇总电压域、功耗及电流等接口需求</a:t>
            </a:r>
            <a:endParaRPr lang="en-US" altLang="zh-CN" b="1" dirty="0"/>
          </a:p>
          <a:p>
            <a:pPr lvl="1"/>
            <a:endParaRPr lang="zh-CN" altLang="en-US" b="1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905E211-7409-4D93-BE67-EF17D8BC06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A7F3B5-8C82-4FB5-816C-11F032CEB7C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21/03/2024</a:t>
            </a:r>
            <a:r>
              <a:rPr lang="zh-CN" altLang="en-US" dirty="0"/>
              <a:t>，</a:t>
            </a:r>
            <a:r>
              <a:rPr lang="en-US" altLang="zh-CN" dirty="0"/>
              <a:t>Elec-TDAQ weekly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2F6549A0-55AE-4FAC-B9B0-111536A2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本周议题 </a:t>
            </a:r>
            <a:r>
              <a:rPr lang="en-US" altLang="zh-CN" dirty="0"/>
              <a:t>&amp; </a:t>
            </a:r>
            <a:r>
              <a:rPr lang="zh-CN" altLang="en-US" dirty="0"/>
              <a:t>近期计划</a:t>
            </a:r>
          </a:p>
        </p:txBody>
      </p:sp>
    </p:spTree>
    <p:extLst>
      <p:ext uri="{BB962C8B-B14F-4D97-AF65-F5344CB8AC3E}">
        <p14:creationId xmlns:p14="http://schemas.microsoft.com/office/powerpoint/2010/main" val="12970897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wan">
  <a:themeElements>
    <a:clrScheme name="IReS_LEPSI_NEW_bleu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IReS_LEPSI_NEW_bl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IReS_LEPSI_NEW_bleu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Thème2909</Template>
  <TotalTime>69263</TotalTime>
  <Words>148</Words>
  <Application>Microsoft Office PowerPoint</Application>
  <PresentationFormat>全屏显示(4:3)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黑体</vt:lpstr>
      <vt:lpstr>宋体</vt:lpstr>
      <vt:lpstr>Arial</vt:lpstr>
      <vt:lpstr>Calibri</vt:lpstr>
      <vt:lpstr>Comic Sans MS</vt:lpstr>
      <vt:lpstr>Times New Roman</vt:lpstr>
      <vt:lpstr>Wingdings</vt:lpstr>
      <vt:lpstr>Thèmewan</vt:lpstr>
      <vt:lpstr>内容</vt:lpstr>
      <vt:lpstr>1_内容</vt:lpstr>
      <vt:lpstr>2_内容</vt:lpstr>
      <vt:lpstr>CEPC Elec-TDAQ Ref-TDR  Weekly meeting</vt:lpstr>
      <vt:lpstr>近期消息</vt:lpstr>
      <vt:lpstr>本周议题 &amp; 近期计划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Interaction with Matter</dc:title>
  <dc:creator>Zhang</dc:creator>
  <cp:lastModifiedBy>asus</cp:lastModifiedBy>
  <cp:revision>3696</cp:revision>
  <cp:lastPrinted>2011-09-05T15:51:56Z</cp:lastPrinted>
  <dcterms:created xsi:type="dcterms:W3CDTF">2011-06-15T13:48:12Z</dcterms:created>
  <dcterms:modified xsi:type="dcterms:W3CDTF">2024-03-27T08:55:24Z</dcterms:modified>
</cp:coreProperties>
</file>