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8"/>
  </p:notesMasterIdLst>
  <p:handoutMasterIdLst>
    <p:handoutMasterId r:id="rId9"/>
  </p:handoutMasterIdLst>
  <p:sldIdLst>
    <p:sldId id="356" r:id="rId5"/>
    <p:sldId id="357" r:id="rId6"/>
    <p:sldId id="358" r:id="rId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3/27/2024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3/27/2024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50393-E56E-4EC0-A630-7481E02598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0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07/03/2024</a:t>
            </a:r>
            <a:r>
              <a:rPr lang="zh-CN" altLang="en-US" dirty="0"/>
              <a:t>，</a:t>
            </a:r>
            <a:r>
              <a:rPr lang="en-US" altLang="zh-CN" dirty="0"/>
              <a:t>Elec-TDAQ weekly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ctrTitle"/>
          </p:nvPr>
        </p:nvSpPr>
        <p:spPr bwMode="auto">
          <a:xfrm>
            <a:off x="2889" y="2132583"/>
            <a:ext cx="9141111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>
                <a:latin typeface="+mj-lt"/>
                <a:ea typeface="宋体" panose="02010600030101010101" pitchFamily="2" charset="-122"/>
              </a:rPr>
              <a:t>CEPC Elec-TDAQ Ref-TDR </a:t>
            </a:r>
            <a:br>
              <a:rPr lang="en-US" altLang="zh-CN" dirty="0">
                <a:latin typeface="+mj-lt"/>
                <a:ea typeface="宋体" panose="02010600030101010101" pitchFamily="2" charset="-122"/>
              </a:rPr>
            </a:br>
            <a:r>
              <a:rPr lang="en-US" altLang="zh-CN" dirty="0">
                <a:latin typeface="+mj-lt"/>
                <a:ea typeface="宋体" panose="02010600030101010101" pitchFamily="2" charset="-122"/>
              </a:rPr>
              <a:t>Weekly meeting</a:t>
            </a:r>
          </a:p>
        </p:txBody>
      </p:sp>
      <p:sp>
        <p:nvSpPr>
          <p:cNvPr id="21506" name="Sous-titre 2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667625" cy="1224458"/>
          </a:xfrm>
        </p:spPr>
        <p:txBody>
          <a:bodyPr/>
          <a:lstStyle/>
          <a:p>
            <a:pPr algn="ctr"/>
            <a:r>
              <a:rPr lang="en-US" altLang="zh-CN" sz="2400" b="1" dirty="0">
                <a:latin typeface="+mj-lt"/>
                <a:ea typeface="宋体" charset="-122"/>
                <a:cs typeface="Times New Roman" pitchFamily="18" charset="0"/>
              </a:rPr>
              <a:t>Wei </a:t>
            </a:r>
            <a:r>
              <a:rPr lang="en-US" altLang="zh-CN" sz="2400" b="1" dirty="0" err="1">
                <a:latin typeface="+mj-lt"/>
                <a:ea typeface="宋体" charset="-122"/>
                <a:cs typeface="Times New Roman" pitchFamily="18" charset="0"/>
              </a:rPr>
              <a:t>Wei</a:t>
            </a:r>
            <a:endParaRPr lang="en-US" altLang="zh-CN" sz="2400" b="1" dirty="0">
              <a:latin typeface="+mj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Arial"/>
                <a:ea typeface="宋体" charset="-122"/>
                <a:cs typeface="Times New Roman" pitchFamily="18" charset="0"/>
              </a:rPr>
              <a:t>2024-03-28</a:t>
            </a: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900" dirty="0">
              <a:latin typeface="+mj-lt"/>
              <a:ea typeface="宋体" charset="-122"/>
              <a:cs typeface="Times New Roman" pitchFamily="18" charset="0"/>
            </a:endParaRPr>
          </a:p>
        </p:txBody>
      </p:sp>
      <p:pic>
        <p:nvPicPr>
          <p:cNvPr id="5" name="Picture 3" descr="C:\Users\Administrator\Downloads\iheplogo\log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224" y="116632"/>
            <a:ext cx="2293791" cy="43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www.ihep.cas.cn/images/cepc_bann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49" t="593" r="42466" b="-593"/>
          <a:stretch/>
        </p:blipFill>
        <p:spPr bwMode="auto">
          <a:xfrm>
            <a:off x="6645" y="0"/>
            <a:ext cx="4565355" cy="14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1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1EF0A41-020D-4E45-8B8C-1D105B71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CEPC Day</a:t>
            </a:r>
          </a:p>
          <a:p>
            <a:pPr lvl="1"/>
            <a:r>
              <a:rPr lang="zh-CN" altLang="en-US" b="1" dirty="0"/>
              <a:t>王所要求在电子学</a:t>
            </a:r>
            <a:r>
              <a:rPr lang="en-US" altLang="zh-CN" b="1" dirty="0"/>
              <a:t>baseline</a:t>
            </a:r>
            <a:r>
              <a:rPr lang="zh-CN" altLang="en-US" b="1" dirty="0"/>
              <a:t>框架上，还要进一步考虑无线传输方案</a:t>
            </a:r>
            <a:endParaRPr lang="en-US" altLang="zh-CN" b="1" dirty="0"/>
          </a:p>
          <a:p>
            <a:pPr lvl="1"/>
            <a:r>
              <a:rPr lang="zh-CN" altLang="en-US" b="1" dirty="0"/>
              <a:t>要求讨论无线传输用于加速器束流测试的可行性</a:t>
            </a:r>
            <a:endParaRPr lang="en-US" altLang="zh-CN" b="1" dirty="0"/>
          </a:p>
          <a:p>
            <a:pPr lvl="1"/>
            <a:r>
              <a:rPr lang="zh-CN" altLang="en-US" b="1" dirty="0"/>
              <a:t>磁铁和</a:t>
            </a:r>
            <a:r>
              <a:rPr lang="en-US" altLang="zh-CN" b="1" dirty="0"/>
              <a:t>MDI</a:t>
            </a:r>
            <a:r>
              <a:rPr lang="zh-CN" altLang="en-US" b="1" dirty="0"/>
              <a:t>方面征集各系统对漏磁的要求</a:t>
            </a:r>
            <a:endParaRPr lang="en-US" altLang="zh-CN" b="1" dirty="0"/>
          </a:p>
          <a:p>
            <a:pPr lvl="2"/>
            <a:r>
              <a:rPr lang="zh-CN" altLang="en-US" b="1" dirty="0"/>
              <a:t>涉及电感磁芯的设计需要进行相关考虑（</a:t>
            </a:r>
            <a:r>
              <a:rPr lang="en-US" altLang="zh-CN" b="1" dirty="0"/>
              <a:t>DC-DC</a:t>
            </a:r>
            <a:r>
              <a:rPr lang="zh-CN" altLang="en-US" b="1" dirty="0"/>
              <a:t>电源）</a:t>
            </a:r>
            <a:endParaRPr lang="en-US" altLang="zh-CN" b="1" dirty="0"/>
          </a:p>
          <a:p>
            <a:pPr marL="457200" lvl="1" indent="0">
              <a:buNone/>
            </a:pPr>
            <a:endParaRPr lang="en-US" altLang="zh-CN" b="1" dirty="0"/>
          </a:p>
          <a:p>
            <a:pPr lvl="1"/>
            <a:endParaRPr lang="en-US" altLang="zh-CN" b="1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相关讨论</a:t>
            </a:r>
            <a:endParaRPr lang="en-US" altLang="zh-CN" dirty="0"/>
          </a:p>
          <a:p>
            <a:pPr lvl="1"/>
            <a:r>
              <a:rPr lang="zh-CN" altLang="en-US" b="1" dirty="0"/>
              <a:t>与科大金革老师组讨论了抗辐照电源模块的相关设计经验</a:t>
            </a:r>
            <a:endParaRPr lang="en-US" altLang="zh-CN" b="1" dirty="0"/>
          </a:p>
          <a:p>
            <a:pPr lvl="1"/>
            <a:endParaRPr lang="en-US" altLang="zh-CN" b="1" dirty="0"/>
          </a:p>
          <a:p>
            <a:pPr lvl="1"/>
            <a:endParaRPr lang="en-US" altLang="zh-CN" b="1" dirty="0"/>
          </a:p>
          <a:p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7FE7A56-92C2-4BA5-BF7F-68148BC7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C768B-D8C1-45C9-AD57-7A64CB5963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21/03/2024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C22AF31-0AAE-4E84-833C-DA471F5A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近期消息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EABE832-2EAD-4CAD-8E27-4FB139177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" y="2708920"/>
            <a:ext cx="9144000" cy="184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1B9B8607-D11D-4A64-9878-7D40AC82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本周议题</a:t>
            </a:r>
            <a:endParaRPr lang="en-US" altLang="zh-CN" dirty="0"/>
          </a:p>
          <a:p>
            <a:pPr lvl="1"/>
            <a:r>
              <a:rPr lang="zh-CN" altLang="en-US" b="1" dirty="0"/>
              <a:t>量能器</a:t>
            </a:r>
            <a:r>
              <a:rPr lang="en-US" altLang="zh-CN" b="1" dirty="0"/>
              <a:t>ECAL &amp; HCAL</a:t>
            </a:r>
            <a:r>
              <a:rPr lang="zh-CN" altLang="en-US" b="1" dirty="0"/>
              <a:t>电子学方案讨论</a:t>
            </a:r>
            <a:endParaRPr lang="en-US" altLang="zh-CN" b="1" dirty="0"/>
          </a:p>
          <a:p>
            <a:pPr lvl="1"/>
            <a:r>
              <a:rPr lang="en-US" altLang="zh-CN" b="1" dirty="0" err="1"/>
              <a:t>LumiCal</a:t>
            </a:r>
            <a:r>
              <a:rPr lang="zh-CN" altLang="en-US" b="1" dirty="0"/>
              <a:t>电子学需求</a:t>
            </a:r>
            <a:endParaRPr lang="en-US" altLang="zh-CN" b="1" dirty="0"/>
          </a:p>
          <a:p>
            <a:pPr lvl="1"/>
            <a:endParaRPr lang="en-US" altLang="zh-CN" b="1" dirty="0"/>
          </a:p>
          <a:p>
            <a:r>
              <a:rPr lang="zh-CN" altLang="en-US" dirty="0"/>
              <a:t>下周计划</a:t>
            </a:r>
            <a:endParaRPr lang="en-US" altLang="zh-CN" dirty="0"/>
          </a:p>
          <a:p>
            <a:pPr lvl="1"/>
            <a:r>
              <a:rPr lang="en-US" altLang="zh-CN" b="1" dirty="0"/>
              <a:t>CEPC </a:t>
            </a:r>
            <a:r>
              <a:rPr lang="en-US" altLang="zh-CN" b="1"/>
              <a:t>EU Workshop</a:t>
            </a:r>
            <a:endParaRPr lang="en-US" altLang="zh-CN" b="1" dirty="0"/>
          </a:p>
          <a:p>
            <a:pPr lvl="1"/>
            <a:r>
              <a:rPr lang="zh-CN" altLang="en-US" b="1" dirty="0"/>
              <a:t>汇总主要探测器数据量情况，讨论电子学</a:t>
            </a:r>
            <a:r>
              <a:rPr lang="en-US" altLang="zh-CN" b="1" dirty="0"/>
              <a:t>-</a:t>
            </a:r>
            <a:r>
              <a:rPr lang="zh-CN" altLang="en-US" b="1" dirty="0"/>
              <a:t>触发框架</a:t>
            </a:r>
            <a:endParaRPr lang="en-US" altLang="zh-CN" b="1" dirty="0"/>
          </a:p>
          <a:p>
            <a:pPr lvl="1"/>
            <a:r>
              <a:rPr lang="zh-CN" altLang="en-US" b="1" dirty="0"/>
              <a:t>汇总数据传输、数据汇总、时钟同步等接口需求</a:t>
            </a:r>
            <a:endParaRPr lang="en-US" altLang="zh-CN" b="1" dirty="0"/>
          </a:p>
          <a:p>
            <a:pPr lvl="1"/>
            <a:r>
              <a:rPr lang="zh-CN" altLang="en-US" b="1" dirty="0"/>
              <a:t>汇总电压域、功耗及电流等接口需求</a:t>
            </a:r>
            <a:endParaRPr lang="en-US" altLang="zh-CN" b="1" dirty="0"/>
          </a:p>
          <a:p>
            <a:pPr lvl="1"/>
            <a:endParaRPr lang="zh-CN" altLang="en-US" b="1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905E211-7409-4D93-BE67-EF17D8BC0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A7F3B5-8C82-4FB5-816C-11F032CEB7C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21/03/2024</a:t>
            </a:r>
            <a:r>
              <a:rPr lang="zh-CN" altLang="en-US" dirty="0"/>
              <a:t>，</a:t>
            </a:r>
            <a:r>
              <a:rPr lang="en-US" altLang="zh-CN" dirty="0"/>
              <a:t>Elec-TDAQ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F6549A0-55AE-4FAC-B9B0-111536A2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本周议题 </a:t>
            </a:r>
            <a:r>
              <a:rPr lang="en-US" altLang="zh-CN" dirty="0"/>
              <a:t>&amp; </a:t>
            </a:r>
            <a:r>
              <a:rPr lang="zh-CN" altLang="en-US" dirty="0"/>
              <a:t>近期计划</a:t>
            </a:r>
          </a:p>
        </p:txBody>
      </p:sp>
    </p:spTree>
    <p:extLst>
      <p:ext uri="{BB962C8B-B14F-4D97-AF65-F5344CB8AC3E}">
        <p14:creationId xmlns:p14="http://schemas.microsoft.com/office/powerpoint/2010/main" val="1297089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69263</TotalTime>
  <Words>148</Words>
  <Application>Microsoft Office PowerPoint</Application>
  <PresentationFormat>全屏显示(4:3)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CEPC Elec-TDAQ Ref-TDR  Weekly meeting</vt:lpstr>
      <vt:lpstr>近期消息</vt:lpstr>
      <vt:lpstr>本周议题 &amp; 近期计划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3696</cp:revision>
  <cp:lastPrinted>2011-09-05T15:51:56Z</cp:lastPrinted>
  <dcterms:created xsi:type="dcterms:W3CDTF">2011-06-15T13:48:12Z</dcterms:created>
  <dcterms:modified xsi:type="dcterms:W3CDTF">2024-03-27T08:55:24Z</dcterms:modified>
</cp:coreProperties>
</file>