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636" r:id="rId3"/>
    <p:sldId id="638" r:id="rId4"/>
    <p:sldId id="561" r:id="rId5"/>
    <p:sldId id="564" r:id="rId6"/>
    <p:sldId id="563" r:id="rId7"/>
    <p:sldId id="570" r:id="rId8"/>
    <p:sldId id="573" r:id="rId9"/>
    <p:sldId id="575" r:id="rId10"/>
    <p:sldId id="626" r:id="rId11"/>
    <p:sldId id="635" r:id="rId12"/>
    <p:sldId id="629" r:id="rId13"/>
    <p:sldId id="631" r:id="rId14"/>
    <p:sldId id="633" r:id="rId15"/>
    <p:sldId id="634" r:id="rId16"/>
    <p:sldId id="525" r:id="rId17"/>
    <p:sldId id="586" r:id="rId18"/>
  </p:sldIdLst>
  <p:sldSz cx="13817600" cy="77724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43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vel Sukhachov" initials="P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0000"/>
    <a:srgbClr val="F90002"/>
    <a:srgbClr val="0000AD"/>
    <a:srgbClr val="F80000"/>
    <a:srgbClr val="E19033"/>
    <a:srgbClr val="EDEDED"/>
    <a:srgbClr val="000000"/>
    <a:srgbClr val="8C0103"/>
    <a:srgbClr val="16FF09"/>
    <a:srgbClr val="13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410" autoAdjust="0"/>
    <p:restoredTop sz="86482" autoAdjust="0"/>
  </p:normalViewPr>
  <p:slideViewPr>
    <p:cSldViewPr snapToGrid="0" snapToObjects="1" showGuides="1">
      <p:cViewPr varScale="1">
        <p:scale>
          <a:sx n="69" d="100"/>
          <a:sy n="69" d="100"/>
        </p:scale>
        <p:origin x="208" y="1208"/>
      </p:cViewPr>
      <p:guideLst>
        <p:guide orient="horz" pos="2448"/>
        <p:guide pos="43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3664"/>
    </p:cViewPr>
  </p:sorterViewPr>
  <p:notesViewPr>
    <p:cSldViewPr snapToGrid="0" snapToObjects="1">
      <p:cViewPr varScale="1">
        <p:scale>
          <a:sx n="75" d="100"/>
          <a:sy n="75" d="100"/>
        </p:scale>
        <p:origin x="3504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ng xinyang" userId="f0ba799e07ca3d0c" providerId="LiveId" clId="{0168B5FB-49ED-2A40-B45A-793E9DE12F1B}"/>
    <pc:docChg chg="undo custSel addSld delSld modSld">
      <pc:chgData name="wang xinyang" userId="f0ba799e07ca3d0c" providerId="LiveId" clId="{0168B5FB-49ED-2A40-B45A-793E9DE12F1B}" dt="2024-10-12T08:45:28.768" v="1298" actId="20577"/>
      <pc:docMkLst>
        <pc:docMk/>
      </pc:docMkLst>
      <pc:sldChg chg="modSp mod">
        <pc:chgData name="wang xinyang" userId="f0ba799e07ca3d0c" providerId="LiveId" clId="{0168B5FB-49ED-2A40-B45A-793E9DE12F1B}" dt="2024-10-11T05:58:59.723" v="401"/>
        <pc:sldMkLst>
          <pc:docMk/>
          <pc:sldMk cId="0" sldId="256"/>
        </pc:sldMkLst>
        <pc:spChg chg="mod">
          <ac:chgData name="wang xinyang" userId="f0ba799e07ca3d0c" providerId="LiveId" clId="{0168B5FB-49ED-2A40-B45A-793E9DE12F1B}" dt="2024-10-11T05:58:59.723" v="401"/>
          <ac:spMkLst>
            <pc:docMk/>
            <pc:sldMk cId="0" sldId="256"/>
            <ac:spMk id="3" creationId="{00000000-0000-0000-0000-000000000000}"/>
          </ac:spMkLst>
        </pc:spChg>
        <pc:spChg chg="mod">
          <ac:chgData name="wang xinyang" userId="f0ba799e07ca3d0c" providerId="LiveId" clId="{0168B5FB-49ED-2A40-B45A-793E9DE12F1B}" dt="2024-10-11T05:58:59.723" v="401"/>
          <ac:spMkLst>
            <pc:docMk/>
            <pc:sldMk cId="0" sldId="256"/>
            <ac:spMk id="5" creationId="{00000000-0000-0000-0000-000000000000}"/>
          </ac:spMkLst>
        </pc:spChg>
        <pc:spChg chg="mod">
          <ac:chgData name="wang xinyang" userId="f0ba799e07ca3d0c" providerId="LiveId" clId="{0168B5FB-49ED-2A40-B45A-793E9DE12F1B}" dt="2024-10-11T05:58:58.839" v="399"/>
          <ac:spMkLst>
            <pc:docMk/>
            <pc:sldMk cId="0" sldId="256"/>
            <ac:spMk id="2050" creationId="{00000000-0000-0000-0000-000000000000}"/>
          </ac:spMkLst>
        </pc:spChg>
      </pc:sldChg>
      <pc:sldChg chg="modSp mod">
        <pc:chgData name="wang xinyang" userId="f0ba799e07ca3d0c" providerId="LiveId" clId="{0168B5FB-49ED-2A40-B45A-793E9DE12F1B}" dt="2024-10-12T07:53:32.553" v="1155" actId="207"/>
        <pc:sldMkLst>
          <pc:docMk/>
          <pc:sldMk cId="0" sldId="525"/>
        </pc:sldMkLst>
        <pc:spChg chg="mod">
          <ac:chgData name="wang xinyang" userId="f0ba799e07ca3d0c" providerId="LiveId" clId="{0168B5FB-49ED-2A40-B45A-793E9DE12F1B}" dt="2024-10-12T07:53:32.553" v="1155" actId="207"/>
          <ac:spMkLst>
            <pc:docMk/>
            <pc:sldMk cId="0" sldId="525"/>
            <ac:spMk id="3" creationId="{00000000-0000-0000-0000-000000000000}"/>
          </ac:spMkLst>
        </pc:spChg>
        <pc:spChg chg="mod">
          <ac:chgData name="wang xinyang" userId="f0ba799e07ca3d0c" providerId="LiveId" clId="{0168B5FB-49ED-2A40-B45A-793E9DE12F1B}" dt="2024-10-11T05:58:59.723" v="401"/>
          <ac:spMkLst>
            <pc:docMk/>
            <pc:sldMk cId="0" sldId="525"/>
            <ac:spMk id="6" creationId="{00000000-0000-0000-0000-000000000000}"/>
          </ac:spMkLst>
        </pc:spChg>
        <pc:spChg chg="mod">
          <ac:chgData name="wang xinyang" userId="f0ba799e07ca3d0c" providerId="LiveId" clId="{0168B5FB-49ED-2A40-B45A-793E9DE12F1B}" dt="2024-10-11T05:58:59.723" v="401"/>
          <ac:spMkLst>
            <pc:docMk/>
            <pc:sldMk cId="0" sldId="525"/>
            <ac:spMk id="7" creationId="{00000000-0000-0000-0000-000000000000}"/>
          </ac:spMkLst>
        </pc:spChg>
        <pc:spChg chg="mod">
          <ac:chgData name="wang xinyang" userId="f0ba799e07ca3d0c" providerId="LiveId" clId="{0168B5FB-49ED-2A40-B45A-793E9DE12F1B}" dt="2024-10-11T05:58:59.723" v="401"/>
          <ac:spMkLst>
            <pc:docMk/>
            <pc:sldMk cId="0" sldId="525"/>
            <ac:spMk id="12" creationId="{00000000-0000-0000-0000-000000000000}"/>
          </ac:spMkLst>
        </pc:spChg>
      </pc:sldChg>
      <pc:sldChg chg="delSp modSp mod modAnim">
        <pc:chgData name="wang xinyang" userId="f0ba799e07ca3d0c" providerId="LiveId" clId="{0168B5FB-49ED-2A40-B45A-793E9DE12F1B}" dt="2024-10-12T08:42:49.811" v="1284" actId="5793"/>
        <pc:sldMkLst>
          <pc:docMk/>
          <pc:sldMk cId="0" sldId="561"/>
        </pc:sldMkLst>
        <pc:spChg chg="del mod">
          <ac:chgData name="wang xinyang" userId="f0ba799e07ca3d0c" providerId="LiveId" clId="{0168B5FB-49ED-2A40-B45A-793E9DE12F1B}" dt="2024-10-12T08:42:44.309" v="1282" actId="478"/>
          <ac:spMkLst>
            <pc:docMk/>
            <pc:sldMk cId="0" sldId="561"/>
            <ac:spMk id="3" creationId="{00000000-0000-0000-0000-000000000000}"/>
          </ac:spMkLst>
        </pc:spChg>
        <pc:spChg chg="mod">
          <ac:chgData name="wang xinyang" userId="f0ba799e07ca3d0c" providerId="LiveId" clId="{0168B5FB-49ED-2A40-B45A-793E9DE12F1B}" dt="2024-10-11T05:58:59.723" v="401"/>
          <ac:spMkLst>
            <pc:docMk/>
            <pc:sldMk cId="0" sldId="561"/>
            <ac:spMk id="4" creationId="{00000000-0000-0000-0000-000000000000}"/>
          </ac:spMkLst>
        </pc:spChg>
        <pc:spChg chg="mod">
          <ac:chgData name="wang xinyang" userId="f0ba799e07ca3d0c" providerId="LiveId" clId="{0168B5FB-49ED-2A40-B45A-793E9DE12F1B}" dt="2024-10-11T05:58:59.723" v="401"/>
          <ac:spMkLst>
            <pc:docMk/>
            <pc:sldMk cId="0" sldId="561"/>
            <ac:spMk id="5" creationId="{00000000-0000-0000-0000-000000000000}"/>
          </ac:spMkLst>
        </pc:spChg>
        <pc:spChg chg="mod">
          <ac:chgData name="wang xinyang" userId="f0ba799e07ca3d0c" providerId="LiveId" clId="{0168B5FB-49ED-2A40-B45A-793E9DE12F1B}" dt="2024-10-11T05:58:59.723" v="401"/>
          <ac:spMkLst>
            <pc:docMk/>
            <pc:sldMk cId="0" sldId="561"/>
            <ac:spMk id="6" creationId="{00000000-0000-0000-0000-000000000000}"/>
          </ac:spMkLst>
        </pc:spChg>
        <pc:spChg chg="mod">
          <ac:chgData name="wang xinyang" userId="f0ba799e07ca3d0c" providerId="LiveId" clId="{0168B5FB-49ED-2A40-B45A-793E9DE12F1B}" dt="2024-10-11T06:05:29.435" v="451" actId="20577"/>
          <ac:spMkLst>
            <pc:docMk/>
            <pc:sldMk cId="0" sldId="561"/>
            <ac:spMk id="7" creationId="{00000000-0000-0000-0000-000000000000}"/>
          </ac:spMkLst>
        </pc:spChg>
        <pc:spChg chg="mod">
          <ac:chgData name="wang xinyang" userId="f0ba799e07ca3d0c" providerId="LiveId" clId="{0168B5FB-49ED-2A40-B45A-793E9DE12F1B}" dt="2024-10-12T08:42:49.811" v="1284" actId="5793"/>
          <ac:spMkLst>
            <pc:docMk/>
            <pc:sldMk cId="0" sldId="561"/>
            <ac:spMk id="8" creationId="{00000000-0000-0000-0000-000000000000}"/>
          </ac:spMkLst>
        </pc:spChg>
      </pc:sldChg>
      <pc:sldChg chg="modSp mod">
        <pc:chgData name="wang xinyang" userId="f0ba799e07ca3d0c" providerId="LiveId" clId="{0168B5FB-49ED-2A40-B45A-793E9DE12F1B}" dt="2024-10-11T05:58:59.723" v="401"/>
        <pc:sldMkLst>
          <pc:docMk/>
          <pc:sldMk cId="0" sldId="563"/>
        </pc:sldMkLst>
        <pc:spChg chg="mod">
          <ac:chgData name="wang xinyang" userId="f0ba799e07ca3d0c" providerId="LiveId" clId="{0168B5FB-49ED-2A40-B45A-793E9DE12F1B}" dt="2024-10-11T05:58:58.839" v="399"/>
          <ac:spMkLst>
            <pc:docMk/>
            <pc:sldMk cId="0" sldId="563"/>
            <ac:spMk id="2" creationId="{00000000-0000-0000-0000-000000000000}"/>
          </ac:spMkLst>
        </pc:spChg>
        <pc:spChg chg="mod">
          <ac:chgData name="wang xinyang" userId="f0ba799e07ca3d0c" providerId="LiveId" clId="{0168B5FB-49ED-2A40-B45A-793E9DE12F1B}" dt="2024-10-11T05:58:59.723" v="401"/>
          <ac:spMkLst>
            <pc:docMk/>
            <pc:sldMk cId="0" sldId="563"/>
            <ac:spMk id="3" creationId="{00000000-0000-0000-0000-000000000000}"/>
          </ac:spMkLst>
        </pc:spChg>
        <pc:spChg chg="mod">
          <ac:chgData name="wang xinyang" userId="f0ba799e07ca3d0c" providerId="LiveId" clId="{0168B5FB-49ED-2A40-B45A-793E9DE12F1B}" dt="2024-10-11T05:58:59.723" v="401"/>
          <ac:spMkLst>
            <pc:docMk/>
            <pc:sldMk cId="0" sldId="563"/>
            <ac:spMk id="4" creationId="{00000000-0000-0000-0000-000000000000}"/>
          </ac:spMkLst>
        </pc:spChg>
        <pc:spChg chg="mod">
          <ac:chgData name="wang xinyang" userId="f0ba799e07ca3d0c" providerId="LiveId" clId="{0168B5FB-49ED-2A40-B45A-793E9DE12F1B}" dt="2024-10-11T05:58:59.723" v="401"/>
          <ac:spMkLst>
            <pc:docMk/>
            <pc:sldMk cId="0" sldId="563"/>
            <ac:spMk id="5" creationId="{00000000-0000-0000-0000-000000000000}"/>
          </ac:spMkLst>
        </pc:spChg>
        <pc:spChg chg="mod">
          <ac:chgData name="wang xinyang" userId="f0ba799e07ca3d0c" providerId="LiveId" clId="{0168B5FB-49ED-2A40-B45A-793E9DE12F1B}" dt="2024-10-11T05:58:59.723" v="401"/>
          <ac:spMkLst>
            <pc:docMk/>
            <pc:sldMk cId="0" sldId="563"/>
            <ac:spMk id="6" creationId="{00000000-0000-0000-0000-000000000000}"/>
          </ac:spMkLst>
        </pc:spChg>
      </pc:sldChg>
      <pc:sldChg chg="modSp mod modAnim">
        <pc:chgData name="wang xinyang" userId="f0ba799e07ca3d0c" providerId="LiveId" clId="{0168B5FB-49ED-2A40-B45A-793E9DE12F1B}" dt="2024-10-12T08:43:24.041" v="1291" actId="20577"/>
        <pc:sldMkLst>
          <pc:docMk/>
          <pc:sldMk cId="0" sldId="564"/>
        </pc:sldMkLst>
        <pc:spChg chg="mod">
          <ac:chgData name="wang xinyang" userId="f0ba799e07ca3d0c" providerId="LiveId" clId="{0168B5FB-49ED-2A40-B45A-793E9DE12F1B}" dt="2024-10-12T08:43:24.041" v="1291" actId="20577"/>
          <ac:spMkLst>
            <pc:docMk/>
            <pc:sldMk cId="0" sldId="564"/>
            <ac:spMk id="7" creationId="{00000000-0000-0000-0000-000000000000}"/>
          </ac:spMkLst>
        </pc:spChg>
        <pc:spChg chg="mod">
          <ac:chgData name="wang xinyang" userId="f0ba799e07ca3d0c" providerId="LiveId" clId="{0168B5FB-49ED-2A40-B45A-793E9DE12F1B}" dt="2024-10-11T06:03:45.603" v="426" actId="1076"/>
          <ac:spMkLst>
            <pc:docMk/>
            <pc:sldMk cId="0" sldId="564"/>
            <ac:spMk id="11" creationId="{00000000-0000-0000-0000-000000000000}"/>
          </ac:spMkLst>
        </pc:spChg>
        <pc:spChg chg="mod">
          <ac:chgData name="wang xinyang" userId="f0ba799e07ca3d0c" providerId="LiveId" clId="{0168B5FB-49ED-2A40-B45A-793E9DE12F1B}" dt="2024-10-11T06:05:10.361" v="443" actId="20577"/>
          <ac:spMkLst>
            <pc:docMk/>
            <pc:sldMk cId="0" sldId="564"/>
            <ac:spMk id="13" creationId="{00000000-0000-0000-0000-000000000000}"/>
          </ac:spMkLst>
        </pc:spChg>
        <pc:picChg chg="mod">
          <ac:chgData name="wang xinyang" userId="f0ba799e07ca3d0c" providerId="LiveId" clId="{0168B5FB-49ED-2A40-B45A-793E9DE12F1B}" dt="2024-10-11T06:03:24.273" v="423" actId="1076"/>
          <ac:picMkLst>
            <pc:docMk/>
            <pc:sldMk cId="0" sldId="564"/>
            <ac:picMk id="9" creationId="{00000000-0000-0000-0000-000000000000}"/>
          </ac:picMkLst>
        </pc:picChg>
      </pc:sldChg>
      <pc:sldChg chg="modSp mod">
        <pc:chgData name="wang xinyang" userId="f0ba799e07ca3d0c" providerId="LiveId" clId="{0168B5FB-49ED-2A40-B45A-793E9DE12F1B}" dt="2024-10-12T08:36:20.425" v="1224" actId="20577"/>
        <pc:sldMkLst>
          <pc:docMk/>
          <pc:sldMk cId="0" sldId="570"/>
        </pc:sldMkLst>
        <pc:spChg chg="mod">
          <ac:chgData name="wang xinyang" userId="f0ba799e07ca3d0c" providerId="LiveId" clId="{0168B5FB-49ED-2A40-B45A-793E9DE12F1B}" dt="2024-10-11T05:58:58.839" v="399"/>
          <ac:spMkLst>
            <pc:docMk/>
            <pc:sldMk cId="0" sldId="570"/>
            <ac:spMk id="2" creationId="{00000000-0000-0000-0000-000000000000}"/>
          </ac:spMkLst>
        </pc:spChg>
        <pc:spChg chg="mod">
          <ac:chgData name="wang xinyang" userId="f0ba799e07ca3d0c" providerId="LiveId" clId="{0168B5FB-49ED-2A40-B45A-793E9DE12F1B}" dt="2024-10-11T05:58:59.723" v="401"/>
          <ac:spMkLst>
            <pc:docMk/>
            <pc:sldMk cId="0" sldId="570"/>
            <ac:spMk id="3" creationId="{00000000-0000-0000-0000-000000000000}"/>
          </ac:spMkLst>
        </pc:spChg>
        <pc:spChg chg="mod">
          <ac:chgData name="wang xinyang" userId="f0ba799e07ca3d0c" providerId="LiveId" clId="{0168B5FB-49ED-2A40-B45A-793E9DE12F1B}" dt="2024-10-11T05:58:59.723" v="401"/>
          <ac:spMkLst>
            <pc:docMk/>
            <pc:sldMk cId="0" sldId="570"/>
            <ac:spMk id="4" creationId="{00000000-0000-0000-0000-000000000000}"/>
          </ac:spMkLst>
        </pc:spChg>
        <pc:spChg chg="mod">
          <ac:chgData name="wang xinyang" userId="f0ba799e07ca3d0c" providerId="LiveId" clId="{0168B5FB-49ED-2A40-B45A-793E9DE12F1B}" dt="2024-10-11T05:58:59.723" v="401"/>
          <ac:spMkLst>
            <pc:docMk/>
            <pc:sldMk cId="0" sldId="570"/>
            <ac:spMk id="5" creationId="{00000000-0000-0000-0000-000000000000}"/>
          </ac:spMkLst>
        </pc:spChg>
        <pc:spChg chg="mod">
          <ac:chgData name="wang xinyang" userId="f0ba799e07ca3d0c" providerId="LiveId" clId="{0168B5FB-49ED-2A40-B45A-793E9DE12F1B}" dt="2024-10-11T05:58:59.723" v="401"/>
          <ac:spMkLst>
            <pc:docMk/>
            <pc:sldMk cId="0" sldId="570"/>
            <ac:spMk id="6" creationId="{00000000-0000-0000-0000-000000000000}"/>
          </ac:spMkLst>
        </pc:spChg>
        <pc:spChg chg="mod">
          <ac:chgData name="wang xinyang" userId="f0ba799e07ca3d0c" providerId="LiveId" clId="{0168B5FB-49ED-2A40-B45A-793E9DE12F1B}" dt="2024-10-12T08:36:20.425" v="1224" actId="20577"/>
          <ac:spMkLst>
            <pc:docMk/>
            <pc:sldMk cId="0" sldId="570"/>
            <ac:spMk id="8" creationId="{00000000-0000-0000-0000-000000000000}"/>
          </ac:spMkLst>
        </pc:spChg>
      </pc:sldChg>
      <pc:sldChg chg="addSp delSp modSp mod delAnim modAnim">
        <pc:chgData name="wang xinyang" userId="f0ba799e07ca3d0c" providerId="LiveId" clId="{0168B5FB-49ED-2A40-B45A-793E9DE12F1B}" dt="2024-10-12T08:44:52.189" v="1296"/>
        <pc:sldMkLst>
          <pc:docMk/>
          <pc:sldMk cId="0" sldId="573"/>
        </pc:sldMkLst>
        <pc:spChg chg="mod">
          <ac:chgData name="wang xinyang" userId="f0ba799e07ca3d0c" providerId="LiveId" clId="{0168B5FB-49ED-2A40-B45A-793E9DE12F1B}" dt="2024-10-12T01:20:46.787" v="822" actId="20577"/>
          <ac:spMkLst>
            <pc:docMk/>
            <pc:sldMk cId="0" sldId="573"/>
            <ac:spMk id="3" creationId="{00000000-0000-0000-0000-000000000000}"/>
          </ac:spMkLst>
        </pc:spChg>
        <pc:spChg chg="mod">
          <ac:chgData name="wang xinyang" userId="f0ba799e07ca3d0c" providerId="LiveId" clId="{0168B5FB-49ED-2A40-B45A-793E9DE12F1B}" dt="2024-10-11T05:58:59.723" v="401"/>
          <ac:spMkLst>
            <pc:docMk/>
            <pc:sldMk cId="0" sldId="573"/>
            <ac:spMk id="4" creationId="{00000000-0000-0000-0000-000000000000}"/>
          </ac:spMkLst>
        </pc:spChg>
        <pc:spChg chg="mod">
          <ac:chgData name="wang xinyang" userId="f0ba799e07ca3d0c" providerId="LiveId" clId="{0168B5FB-49ED-2A40-B45A-793E9DE12F1B}" dt="2024-10-11T05:58:59.723" v="401"/>
          <ac:spMkLst>
            <pc:docMk/>
            <pc:sldMk cId="0" sldId="573"/>
            <ac:spMk id="5" creationId="{00000000-0000-0000-0000-000000000000}"/>
          </ac:spMkLst>
        </pc:spChg>
        <pc:spChg chg="mod">
          <ac:chgData name="wang xinyang" userId="f0ba799e07ca3d0c" providerId="LiveId" clId="{0168B5FB-49ED-2A40-B45A-793E9DE12F1B}" dt="2024-10-11T05:58:59.723" v="401"/>
          <ac:spMkLst>
            <pc:docMk/>
            <pc:sldMk cId="0" sldId="573"/>
            <ac:spMk id="6" creationId="{00000000-0000-0000-0000-000000000000}"/>
          </ac:spMkLst>
        </pc:spChg>
        <pc:grpChg chg="add del mod">
          <ac:chgData name="wang xinyang" userId="f0ba799e07ca3d0c" providerId="LiveId" clId="{0168B5FB-49ED-2A40-B45A-793E9DE12F1B}" dt="2024-10-12T01:18:10.543" v="778" actId="478"/>
          <ac:grpSpMkLst>
            <pc:docMk/>
            <pc:sldMk cId="0" sldId="573"/>
            <ac:grpSpMk id="2" creationId="{63958518-81D0-7414-527E-D70B95F603D8}"/>
          </ac:grpSpMkLst>
        </pc:grpChg>
        <pc:grpChg chg="add mod topLvl">
          <ac:chgData name="wang xinyang" userId="f0ba799e07ca3d0c" providerId="LiveId" clId="{0168B5FB-49ED-2A40-B45A-793E9DE12F1B}" dt="2024-10-12T08:44:35.877" v="1292" actId="165"/>
          <ac:grpSpMkLst>
            <pc:docMk/>
            <pc:sldMk cId="0" sldId="573"/>
            <ac:grpSpMk id="11" creationId="{1BBC30AD-612B-2E99-D479-7C8061209777}"/>
          </ac:grpSpMkLst>
        </pc:grpChg>
        <pc:grpChg chg="add del mod">
          <ac:chgData name="wang xinyang" userId="f0ba799e07ca3d0c" providerId="LiveId" clId="{0168B5FB-49ED-2A40-B45A-793E9DE12F1B}" dt="2024-10-12T08:44:35.877" v="1292" actId="165"/>
          <ac:grpSpMkLst>
            <pc:docMk/>
            <pc:sldMk cId="0" sldId="573"/>
            <ac:grpSpMk id="14" creationId="{C1AE6C5A-2B00-91F2-EF5F-E94D2F714FF4}"/>
          </ac:grpSpMkLst>
        </pc:grpChg>
        <pc:picChg chg="del">
          <ac:chgData name="wang xinyang" userId="f0ba799e07ca3d0c" providerId="LiveId" clId="{0168B5FB-49ED-2A40-B45A-793E9DE12F1B}" dt="2024-10-12T01:18:30.297" v="779" actId="478"/>
          <ac:picMkLst>
            <pc:docMk/>
            <pc:sldMk cId="0" sldId="573"/>
            <ac:picMk id="7" creationId="{00000000-0000-0000-0000-000000000000}"/>
          </ac:picMkLst>
        </pc:picChg>
        <pc:picChg chg="mod">
          <ac:chgData name="wang xinyang" userId="f0ba799e07ca3d0c" providerId="LiveId" clId="{0168B5FB-49ED-2A40-B45A-793E9DE12F1B}" dt="2024-10-12T01:17:56.810" v="775"/>
          <ac:picMkLst>
            <pc:docMk/>
            <pc:sldMk cId="0" sldId="573"/>
            <ac:picMk id="8" creationId="{3206F2DB-10B0-45C9-526A-87E7765221DC}"/>
          </ac:picMkLst>
        </pc:picChg>
        <pc:picChg chg="mod">
          <ac:chgData name="wang xinyang" userId="f0ba799e07ca3d0c" providerId="LiveId" clId="{0168B5FB-49ED-2A40-B45A-793E9DE12F1B}" dt="2024-10-12T01:17:56.810" v="775"/>
          <ac:picMkLst>
            <pc:docMk/>
            <pc:sldMk cId="0" sldId="573"/>
            <ac:picMk id="9" creationId="{E0034B83-C1DD-F563-A4DA-48AFE7AAA37E}"/>
          </ac:picMkLst>
        </pc:picChg>
        <pc:picChg chg="add mod topLvl">
          <ac:chgData name="wang xinyang" userId="f0ba799e07ca3d0c" providerId="LiveId" clId="{0168B5FB-49ED-2A40-B45A-793E9DE12F1B}" dt="2024-10-12T08:44:35.877" v="1292" actId="165"/>
          <ac:picMkLst>
            <pc:docMk/>
            <pc:sldMk cId="0" sldId="573"/>
            <ac:picMk id="10" creationId="{3A8E9ECD-D952-E669-5B24-8AD0AA34413A}"/>
          </ac:picMkLst>
        </pc:picChg>
        <pc:picChg chg="mod">
          <ac:chgData name="wang xinyang" userId="f0ba799e07ca3d0c" providerId="LiveId" clId="{0168B5FB-49ED-2A40-B45A-793E9DE12F1B}" dt="2024-10-12T01:18:31.744" v="780"/>
          <ac:picMkLst>
            <pc:docMk/>
            <pc:sldMk cId="0" sldId="573"/>
            <ac:picMk id="12" creationId="{4FDDC465-3FAA-BF3D-AF1B-0FD254314432}"/>
          </ac:picMkLst>
        </pc:picChg>
        <pc:picChg chg="mod">
          <ac:chgData name="wang xinyang" userId="f0ba799e07ca3d0c" providerId="LiveId" clId="{0168B5FB-49ED-2A40-B45A-793E9DE12F1B}" dt="2024-10-12T01:18:31.744" v="780"/>
          <ac:picMkLst>
            <pc:docMk/>
            <pc:sldMk cId="0" sldId="573"/>
            <ac:picMk id="13" creationId="{0FD349E0-CF54-703A-92DB-7D6FC6ED4235}"/>
          </ac:picMkLst>
        </pc:picChg>
      </pc:sldChg>
      <pc:sldChg chg="addSp modSp mod modAnim">
        <pc:chgData name="wang xinyang" userId="f0ba799e07ca3d0c" providerId="LiveId" clId="{0168B5FB-49ED-2A40-B45A-793E9DE12F1B}" dt="2024-10-12T08:00:32.987" v="1201" actId="14100"/>
        <pc:sldMkLst>
          <pc:docMk/>
          <pc:sldMk cId="0" sldId="575"/>
        </pc:sldMkLst>
        <pc:spChg chg="mod">
          <ac:chgData name="wang xinyang" userId="f0ba799e07ca3d0c" providerId="LiveId" clId="{0168B5FB-49ED-2A40-B45A-793E9DE12F1B}" dt="2024-10-12T07:59:38.202" v="1195" actId="1076"/>
          <ac:spMkLst>
            <pc:docMk/>
            <pc:sldMk cId="0" sldId="575"/>
            <ac:spMk id="3" creationId="{00000000-0000-0000-0000-000000000000}"/>
          </ac:spMkLst>
        </pc:spChg>
        <pc:spChg chg="mod">
          <ac:chgData name="wang xinyang" userId="f0ba799e07ca3d0c" providerId="LiveId" clId="{0168B5FB-49ED-2A40-B45A-793E9DE12F1B}" dt="2024-10-11T05:58:59.723" v="401"/>
          <ac:spMkLst>
            <pc:docMk/>
            <pc:sldMk cId="0" sldId="575"/>
            <ac:spMk id="4" creationId="{00000000-0000-0000-0000-000000000000}"/>
          </ac:spMkLst>
        </pc:spChg>
        <pc:spChg chg="mod">
          <ac:chgData name="wang xinyang" userId="f0ba799e07ca3d0c" providerId="LiveId" clId="{0168B5FB-49ED-2A40-B45A-793E9DE12F1B}" dt="2024-10-11T05:58:59.723" v="401"/>
          <ac:spMkLst>
            <pc:docMk/>
            <pc:sldMk cId="0" sldId="575"/>
            <ac:spMk id="5" creationId="{00000000-0000-0000-0000-000000000000}"/>
          </ac:spMkLst>
        </pc:spChg>
        <pc:spChg chg="mod">
          <ac:chgData name="wang xinyang" userId="f0ba799e07ca3d0c" providerId="LiveId" clId="{0168B5FB-49ED-2A40-B45A-793E9DE12F1B}" dt="2024-10-11T05:58:59.723" v="401"/>
          <ac:spMkLst>
            <pc:docMk/>
            <pc:sldMk cId="0" sldId="575"/>
            <ac:spMk id="6" creationId="{00000000-0000-0000-0000-000000000000}"/>
          </ac:spMkLst>
        </pc:spChg>
        <pc:spChg chg="mod">
          <ac:chgData name="wang xinyang" userId="f0ba799e07ca3d0c" providerId="LiveId" clId="{0168B5FB-49ED-2A40-B45A-793E9DE12F1B}" dt="2024-10-12T07:59:13.196" v="1191" actId="1076"/>
          <ac:spMkLst>
            <pc:docMk/>
            <pc:sldMk cId="0" sldId="575"/>
            <ac:spMk id="8" creationId="{00000000-0000-0000-0000-000000000000}"/>
          </ac:spMkLst>
        </pc:spChg>
        <pc:spChg chg="mod">
          <ac:chgData name="wang xinyang" userId="f0ba799e07ca3d0c" providerId="LiveId" clId="{0168B5FB-49ED-2A40-B45A-793E9DE12F1B}" dt="2024-10-12T07:59:28.834" v="1194" actId="1076"/>
          <ac:spMkLst>
            <pc:docMk/>
            <pc:sldMk cId="0" sldId="575"/>
            <ac:spMk id="9" creationId="{00000000-0000-0000-0000-000000000000}"/>
          </ac:spMkLst>
        </pc:spChg>
        <pc:spChg chg="mod">
          <ac:chgData name="wang xinyang" userId="f0ba799e07ca3d0c" providerId="LiveId" clId="{0168B5FB-49ED-2A40-B45A-793E9DE12F1B}" dt="2024-10-12T07:59:09.138" v="1190" actId="1076"/>
          <ac:spMkLst>
            <pc:docMk/>
            <pc:sldMk cId="0" sldId="575"/>
            <ac:spMk id="11" creationId="{00000000-0000-0000-0000-000000000000}"/>
          </ac:spMkLst>
        </pc:spChg>
        <pc:grpChg chg="add">
          <ac:chgData name="wang xinyang" userId="f0ba799e07ca3d0c" providerId="LiveId" clId="{0168B5FB-49ED-2A40-B45A-793E9DE12F1B}" dt="2024-10-12T07:59:52.289" v="1196" actId="164"/>
          <ac:grpSpMkLst>
            <pc:docMk/>
            <pc:sldMk cId="0" sldId="575"/>
            <ac:grpSpMk id="15" creationId="{AE8C73F9-EBD0-2802-C7B0-B14F6363ED61}"/>
          </ac:grpSpMkLst>
        </pc:grpChg>
        <pc:picChg chg="mod">
          <ac:chgData name="wang xinyang" userId="f0ba799e07ca3d0c" providerId="LiveId" clId="{0168B5FB-49ED-2A40-B45A-793E9DE12F1B}" dt="2024-10-12T08:00:32.987" v="1201" actId="14100"/>
          <ac:picMkLst>
            <pc:docMk/>
            <pc:sldMk cId="0" sldId="575"/>
            <ac:picMk id="7" creationId="{00000000-0000-0000-0000-000000000000}"/>
          </ac:picMkLst>
        </pc:picChg>
        <pc:picChg chg="mod">
          <ac:chgData name="wang xinyang" userId="f0ba799e07ca3d0c" providerId="LiveId" clId="{0168B5FB-49ED-2A40-B45A-793E9DE12F1B}" dt="2024-10-12T07:58:56.644" v="1189" actId="1076"/>
          <ac:picMkLst>
            <pc:docMk/>
            <pc:sldMk cId="0" sldId="575"/>
            <ac:picMk id="10" creationId="{00000000-0000-0000-0000-000000000000}"/>
          </ac:picMkLst>
        </pc:picChg>
        <pc:picChg chg="add mod">
          <ac:chgData name="wang xinyang" userId="f0ba799e07ca3d0c" providerId="LiveId" clId="{0168B5FB-49ED-2A40-B45A-793E9DE12F1B}" dt="2024-10-12T07:58:13.255" v="1179" actId="167"/>
          <ac:picMkLst>
            <pc:docMk/>
            <pc:sldMk cId="0" sldId="575"/>
            <ac:picMk id="12" creationId="{D5AD1E6F-93A6-E7ED-29E0-B29EB0B502BA}"/>
          </ac:picMkLst>
        </pc:picChg>
        <pc:picChg chg="add mod">
          <ac:chgData name="wang xinyang" userId="f0ba799e07ca3d0c" providerId="LiveId" clId="{0168B5FB-49ED-2A40-B45A-793E9DE12F1B}" dt="2024-10-12T07:58:13.255" v="1179" actId="167"/>
          <ac:picMkLst>
            <pc:docMk/>
            <pc:sldMk cId="0" sldId="575"/>
            <ac:picMk id="13" creationId="{43332611-26A3-1E5B-546F-B7FD4ADD9713}"/>
          </ac:picMkLst>
        </pc:picChg>
        <pc:picChg chg="add mod">
          <ac:chgData name="wang xinyang" userId="f0ba799e07ca3d0c" providerId="LiveId" clId="{0168B5FB-49ED-2A40-B45A-793E9DE12F1B}" dt="2024-10-12T07:58:13.255" v="1179" actId="167"/>
          <ac:picMkLst>
            <pc:docMk/>
            <pc:sldMk cId="0" sldId="575"/>
            <ac:picMk id="14" creationId="{DF5F6CBD-40EB-ED3F-D8D4-05B0166AEF3B}"/>
          </ac:picMkLst>
        </pc:picChg>
      </pc:sldChg>
      <pc:sldChg chg="modSp">
        <pc:chgData name="wang xinyang" userId="f0ba799e07ca3d0c" providerId="LiveId" clId="{0168B5FB-49ED-2A40-B45A-793E9DE12F1B}" dt="2024-10-11T05:58:59.723" v="401"/>
        <pc:sldMkLst>
          <pc:docMk/>
          <pc:sldMk cId="0" sldId="586"/>
        </pc:sldMkLst>
        <pc:spChg chg="mod">
          <ac:chgData name="wang xinyang" userId="f0ba799e07ca3d0c" providerId="LiveId" clId="{0168B5FB-49ED-2A40-B45A-793E9DE12F1B}" dt="2024-10-11T05:58:59.723" v="401"/>
          <ac:spMkLst>
            <pc:docMk/>
            <pc:sldMk cId="0" sldId="586"/>
            <ac:spMk id="4" creationId="{00000000-0000-0000-0000-000000000000}"/>
          </ac:spMkLst>
        </pc:spChg>
        <pc:spChg chg="mod">
          <ac:chgData name="wang xinyang" userId="f0ba799e07ca3d0c" providerId="LiveId" clId="{0168B5FB-49ED-2A40-B45A-793E9DE12F1B}" dt="2024-10-11T05:58:59.723" v="401"/>
          <ac:spMkLst>
            <pc:docMk/>
            <pc:sldMk cId="0" sldId="586"/>
            <ac:spMk id="5" creationId="{00000000-0000-0000-0000-000000000000}"/>
          </ac:spMkLst>
        </pc:spChg>
        <pc:spChg chg="mod">
          <ac:chgData name="wang xinyang" userId="f0ba799e07ca3d0c" providerId="LiveId" clId="{0168B5FB-49ED-2A40-B45A-793E9DE12F1B}" dt="2024-10-11T05:58:59.723" v="401"/>
          <ac:spMkLst>
            <pc:docMk/>
            <pc:sldMk cId="0" sldId="586"/>
            <ac:spMk id="6" creationId="{00000000-0000-0000-0000-000000000000}"/>
          </ac:spMkLst>
        </pc:spChg>
      </pc:sldChg>
      <pc:sldChg chg="modSp mod modAnim">
        <pc:chgData name="wang xinyang" userId="f0ba799e07ca3d0c" providerId="LiveId" clId="{0168B5FB-49ED-2A40-B45A-793E9DE12F1B}" dt="2024-10-12T08:03:02.271" v="1221" actId="1076"/>
        <pc:sldMkLst>
          <pc:docMk/>
          <pc:sldMk cId="0" sldId="626"/>
        </pc:sldMkLst>
        <pc:spChg chg="mod">
          <ac:chgData name="wang xinyang" userId="f0ba799e07ca3d0c" providerId="LiveId" clId="{0168B5FB-49ED-2A40-B45A-793E9DE12F1B}" dt="2024-10-11T05:58:59.723" v="401"/>
          <ac:spMkLst>
            <pc:docMk/>
            <pc:sldMk cId="0" sldId="626"/>
            <ac:spMk id="3" creationId="{00000000-0000-0000-0000-000000000000}"/>
          </ac:spMkLst>
        </pc:spChg>
        <pc:spChg chg="mod">
          <ac:chgData name="wang xinyang" userId="f0ba799e07ca3d0c" providerId="LiveId" clId="{0168B5FB-49ED-2A40-B45A-793E9DE12F1B}" dt="2024-10-12T08:02:35.428" v="1216" actId="1076"/>
          <ac:spMkLst>
            <pc:docMk/>
            <pc:sldMk cId="0" sldId="626"/>
            <ac:spMk id="4" creationId="{00000000-0000-0000-0000-000000000000}"/>
          </ac:spMkLst>
        </pc:spChg>
        <pc:spChg chg="mod">
          <ac:chgData name="wang xinyang" userId="f0ba799e07ca3d0c" providerId="LiveId" clId="{0168B5FB-49ED-2A40-B45A-793E9DE12F1B}" dt="2024-10-12T08:03:02.271" v="1221" actId="1076"/>
          <ac:spMkLst>
            <pc:docMk/>
            <pc:sldMk cId="0" sldId="626"/>
            <ac:spMk id="5" creationId="{00000000-0000-0000-0000-000000000000}"/>
          </ac:spMkLst>
        </pc:spChg>
        <pc:spChg chg="mod">
          <ac:chgData name="wang xinyang" userId="f0ba799e07ca3d0c" providerId="LiveId" clId="{0168B5FB-49ED-2A40-B45A-793E9DE12F1B}" dt="2024-10-12T08:02:57.598" v="1220" actId="1076"/>
          <ac:spMkLst>
            <pc:docMk/>
            <pc:sldMk cId="0" sldId="626"/>
            <ac:spMk id="6" creationId="{00000000-0000-0000-0000-000000000000}"/>
          </ac:spMkLst>
        </pc:spChg>
        <pc:spChg chg="mod">
          <ac:chgData name="wang xinyang" userId="f0ba799e07ca3d0c" providerId="LiveId" clId="{0168B5FB-49ED-2A40-B45A-793E9DE12F1B}" dt="2024-10-12T03:53:11.295" v="1114" actId="20577"/>
          <ac:spMkLst>
            <pc:docMk/>
            <pc:sldMk cId="0" sldId="626"/>
            <ac:spMk id="9" creationId="{00000000-0000-0000-0000-000000000000}"/>
          </ac:spMkLst>
        </pc:spChg>
        <pc:spChg chg="mod">
          <ac:chgData name="wang xinyang" userId="f0ba799e07ca3d0c" providerId="LiveId" clId="{0168B5FB-49ED-2A40-B45A-793E9DE12F1B}" dt="2024-10-11T05:58:59.723" v="401"/>
          <ac:spMkLst>
            <pc:docMk/>
            <pc:sldMk cId="0" sldId="626"/>
            <ac:spMk id="10" creationId="{00000000-0000-0000-0000-000000000000}"/>
          </ac:spMkLst>
        </pc:spChg>
        <pc:spChg chg="mod">
          <ac:chgData name="wang xinyang" userId="f0ba799e07ca3d0c" providerId="LiveId" clId="{0168B5FB-49ED-2A40-B45A-793E9DE12F1B}" dt="2024-10-11T05:58:59.723" v="401"/>
          <ac:spMkLst>
            <pc:docMk/>
            <pc:sldMk cId="0" sldId="626"/>
            <ac:spMk id="11" creationId="{00000000-0000-0000-0000-000000000000}"/>
          </ac:spMkLst>
        </pc:spChg>
        <pc:spChg chg="mod">
          <ac:chgData name="wang xinyang" userId="f0ba799e07ca3d0c" providerId="LiveId" clId="{0168B5FB-49ED-2A40-B45A-793E9DE12F1B}" dt="2024-10-12T08:02:52.876" v="1219" actId="1076"/>
          <ac:spMkLst>
            <pc:docMk/>
            <pc:sldMk cId="0" sldId="626"/>
            <ac:spMk id="12" creationId="{00000000-0000-0000-0000-000000000000}"/>
          </ac:spMkLst>
        </pc:spChg>
        <pc:picChg chg="mod">
          <ac:chgData name="wang xinyang" userId="f0ba799e07ca3d0c" providerId="LiveId" clId="{0168B5FB-49ED-2A40-B45A-793E9DE12F1B}" dt="2024-10-12T08:02:15.193" v="1212" actId="1076"/>
          <ac:picMkLst>
            <pc:docMk/>
            <pc:sldMk cId="0" sldId="626"/>
            <ac:picMk id="7" creationId="{00000000-0000-0000-0000-000000000000}"/>
          </ac:picMkLst>
        </pc:picChg>
        <pc:picChg chg="mod">
          <ac:chgData name="wang xinyang" userId="f0ba799e07ca3d0c" providerId="LiveId" clId="{0168B5FB-49ED-2A40-B45A-793E9DE12F1B}" dt="2024-10-12T08:02:19.413" v="1213" actId="1076"/>
          <ac:picMkLst>
            <pc:docMk/>
            <pc:sldMk cId="0" sldId="626"/>
            <ac:picMk id="8" creationId="{00000000-0000-0000-0000-000000000000}"/>
          </ac:picMkLst>
        </pc:picChg>
      </pc:sldChg>
      <pc:sldChg chg="addSp delSp modSp mod modAnim">
        <pc:chgData name="wang xinyang" userId="f0ba799e07ca3d0c" providerId="LiveId" clId="{0168B5FB-49ED-2A40-B45A-793E9DE12F1B}" dt="2024-10-12T08:45:28.768" v="1298" actId="20577"/>
        <pc:sldMkLst>
          <pc:docMk/>
          <pc:sldMk cId="0" sldId="629"/>
        </pc:sldMkLst>
        <pc:spChg chg="del mod">
          <ac:chgData name="wang xinyang" userId="f0ba799e07ca3d0c" providerId="LiveId" clId="{0168B5FB-49ED-2A40-B45A-793E9DE12F1B}" dt="2024-10-12T00:55:36.034" v="736" actId="478"/>
          <ac:spMkLst>
            <pc:docMk/>
            <pc:sldMk cId="0" sldId="629"/>
            <ac:spMk id="2" creationId="{00000000-0000-0000-0000-000000000000}"/>
          </ac:spMkLst>
        </pc:spChg>
        <pc:spChg chg="mod">
          <ac:chgData name="wang xinyang" userId="f0ba799e07ca3d0c" providerId="LiveId" clId="{0168B5FB-49ED-2A40-B45A-793E9DE12F1B}" dt="2024-10-11T05:58:59.723" v="401"/>
          <ac:spMkLst>
            <pc:docMk/>
            <pc:sldMk cId="0" sldId="629"/>
            <ac:spMk id="4" creationId="{00000000-0000-0000-0000-000000000000}"/>
          </ac:spMkLst>
        </pc:spChg>
        <pc:spChg chg="mod">
          <ac:chgData name="wang xinyang" userId="f0ba799e07ca3d0c" providerId="LiveId" clId="{0168B5FB-49ED-2A40-B45A-793E9DE12F1B}" dt="2024-10-11T05:58:59.723" v="401"/>
          <ac:spMkLst>
            <pc:docMk/>
            <pc:sldMk cId="0" sldId="629"/>
            <ac:spMk id="5" creationId="{00000000-0000-0000-0000-000000000000}"/>
          </ac:spMkLst>
        </pc:spChg>
        <pc:spChg chg="mod">
          <ac:chgData name="wang xinyang" userId="f0ba799e07ca3d0c" providerId="LiveId" clId="{0168B5FB-49ED-2A40-B45A-793E9DE12F1B}" dt="2024-10-11T05:58:59.723" v="401"/>
          <ac:spMkLst>
            <pc:docMk/>
            <pc:sldMk cId="0" sldId="629"/>
            <ac:spMk id="6" creationId="{00000000-0000-0000-0000-000000000000}"/>
          </ac:spMkLst>
        </pc:spChg>
        <pc:spChg chg="add mod">
          <ac:chgData name="wang xinyang" userId="f0ba799e07ca3d0c" providerId="LiveId" clId="{0168B5FB-49ED-2A40-B45A-793E9DE12F1B}" dt="2024-10-12T00:58:01.282" v="774" actId="27636"/>
          <ac:spMkLst>
            <pc:docMk/>
            <pc:sldMk cId="0" sldId="629"/>
            <ac:spMk id="7" creationId="{BFB0EE43-F78D-822E-36E0-5B04760D0D59}"/>
          </ac:spMkLst>
        </pc:spChg>
        <pc:spChg chg="add mod">
          <ac:chgData name="wang xinyang" userId="f0ba799e07ca3d0c" providerId="LiveId" clId="{0168B5FB-49ED-2A40-B45A-793E9DE12F1B}" dt="2024-10-12T08:45:28.768" v="1298" actId="20577"/>
          <ac:spMkLst>
            <pc:docMk/>
            <pc:sldMk cId="0" sldId="629"/>
            <ac:spMk id="16" creationId="{F14EA7A3-B5C2-72FB-67D2-AECA5C25168D}"/>
          </ac:spMkLst>
        </pc:spChg>
        <pc:picChg chg="add mod">
          <ac:chgData name="wang xinyang" userId="f0ba799e07ca3d0c" providerId="LiveId" clId="{0168B5FB-49ED-2A40-B45A-793E9DE12F1B}" dt="2024-10-12T00:55:22.773" v="733" actId="1076"/>
          <ac:picMkLst>
            <pc:docMk/>
            <pc:sldMk cId="0" sldId="629"/>
            <ac:picMk id="3" creationId="{DFF769B6-8C60-28AA-4EC4-331A433E5E42}"/>
          </ac:picMkLst>
        </pc:picChg>
        <pc:picChg chg="mod">
          <ac:chgData name="wang xinyang" userId="f0ba799e07ca3d0c" providerId="LiveId" clId="{0168B5FB-49ED-2A40-B45A-793E9DE12F1B}" dt="2024-10-12T00:55:22.773" v="733" actId="1076"/>
          <ac:picMkLst>
            <pc:docMk/>
            <pc:sldMk cId="0" sldId="629"/>
            <ac:picMk id="8" creationId="{00000000-0000-0000-0000-000000000000}"/>
          </ac:picMkLst>
        </pc:picChg>
        <pc:picChg chg="mod">
          <ac:chgData name="wang xinyang" userId="f0ba799e07ca3d0c" providerId="LiveId" clId="{0168B5FB-49ED-2A40-B45A-793E9DE12F1B}" dt="2024-10-12T00:55:22.773" v="733" actId="1076"/>
          <ac:picMkLst>
            <pc:docMk/>
            <pc:sldMk cId="0" sldId="629"/>
            <ac:picMk id="9" creationId="{00000000-0000-0000-0000-000000000000}"/>
          </ac:picMkLst>
        </pc:picChg>
        <pc:picChg chg="mod">
          <ac:chgData name="wang xinyang" userId="f0ba799e07ca3d0c" providerId="LiveId" clId="{0168B5FB-49ED-2A40-B45A-793E9DE12F1B}" dt="2024-10-12T00:55:22.773" v="733" actId="1076"/>
          <ac:picMkLst>
            <pc:docMk/>
            <pc:sldMk cId="0" sldId="629"/>
            <ac:picMk id="10" creationId="{00000000-0000-0000-0000-000000000000}"/>
          </ac:picMkLst>
        </pc:picChg>
        <pc:picChg chg="mod">
          <ac:chgData name="wang xinyang" userId="f0ba799e07ca3d0c" providerId="LiveId" clId="{0168B5FB-49ED-2A40-B45A-793E9DE12F1B}" dt="2024-10-12T00:55:22.773" v="733" actId="1076"/>
          <ac:picMkLst>
            <pc:docMk/>
            <pc:sldMk cId="0" sldId="629"/>
            <ac:picMk id="12" creationId="{00000000-0000-0000-0000-000000000000}"/>
          </ac:picMkLst>
        </pc:picChg>
        <pc:picChg chg="del mod">
          <ac:chgData name="wang xinyang" userId="f0ba799e07ca3d0c" providerId="LiveId" clId="{0168B5FB-49ED-2A40-B45A-793E9DE12F1B}" dt="2024-10-11T14:15:14.357" v="670" actId="478"/>
          <ac:picMkLst>
            <pc:docMk/>
            <pc:sldMk cId="0" sldId="629"/>
            <ac:picMk id="13" creationId="{00000000-0000-0000-0000-000000000000}"/>
          </ac:picMkLst>
        </pc:picChg>
        <pc:picChg chg="mod">
          <ac:chgData name="wang xinyang" userId="f0ba799e07ca3d0c" providerId="LiveId" clId="{0168B5FB-49ED-2A40-B45A-793E9DE12F1B}" dt="2024-10-12T03:11:38.898" v="1077" actId="1076"/>
          <ac:picMkLst>
            <pc:docMk/>
            <pc:sldMk cId="0" sldId="629"/>
            <ac:picMk id="14" creationId="{00000000-0000-0000-0000-000000000000}"/>
          </ac:picMkLst>
        </pc:picChg>
        <pc:picChg chg="mod">
          <ac:chgData name="wang xinyang" userId="f0ba799e07ca3d0c" providerId="LiveId" clId="{0168B5FB-49ED-2A40-B45A-793E9DE12F1B}" dt="2024-10-12T03:11:44.395" v="1079" actId="1076"/>
          <ac:picMkLst>
            <pc:docMk/>
            <pc:sldMk cId="0" sldId="629"/>
            <ac:picMk id="15" creationId="{00000000-0000-0000-0000-000000000000}"/>
          </ac:picMkLst>
        </pc:picChg>
      </pc:sldChg>
      <pc:sldChg chg="modSp del">
        <pc:chgData name="wang xinyang" userId="f0ba799e07ca3d0c" providerId="LiveId" clId="{0168B5FB-49ED-2A40-B45A-793E9DE12F1B}" dt="2024-10-11T06:51:43.584" v="662" actId="2696"/>
        <pc:sldMkLst>
          <pc:docMk/>
          <pc:sldMk cId="0" sldId="630"/>
        </pc:sldMkLst>
        <pc:spChg chg="mod">
          <ac:chgData name="wang xinyang" userId="f0ba799e07ca3d0c" providerId="LiveId" clId="{0168B5FB-49ED-2A40-B45A-793E9DE12F1B}" dt="2024-10-11T05:58:59.723" v="401"/>
          <ac:spMkLst>
            <pc:docMk/>
            <pc:sldMk cId="0" sldId="630"/>
            <ac:spMk id="2" creationId="{00000000-0000-0000-0000-000000000000}"/>
          </ac:spMkLst>
        </pc:spChg>
        <pc:spChg chg="mod">
          <ac:chgData name="wang xinyang" userId="f0ba799e07ca3d0c" providerId="LiveId" clId="{0168B5FB-49ED-2A40-B45A-793E9DE12F1B}" dt="2024-10-11T05:58:59.723" v="401"/>
          <ac:spMkLst>
            <pc:docMk/>
            <pc:sldMk cId="0" sldId="630"/>
            <ac:spMk id="4" creationId="{00000000-0000-0000-0000-000000000000}"/>
          </ac:spMkLst>
        </pc:spChg>
        <pc:spChg chg="mod">
          <ac:chgData name="wang xinyang" userId="f0ba799e07ca3d0c" providerId="LiveId" clId="{0168B5FB-49ED-2A40-B45A-793E9DE12F1B}" dt="2024-10-11T05:58:59.723" v="401"/>
          <ac:spMkLst>
            <pc:docMk/>
            <pc:sldMk cId="0" sldId="630"/>
            <ac:spMk id="5" creationId="{00000000-0000-0000-0000-000000000000}"/>
          </ac:spMkLst>
        </pc:spChg>
        <pc:spChg chg="mod">
          <ac:chgData name="wang xinyang" userId="f0ba799e07ca3d0c" providerId="LiveId" clId="{0168B5FB-49ED-2A40-B45A-793E9DE12F1B}" dt="2024-10-11T05:58:59.723" v="401"/>
          <ac:spMkLst>
            <pc:docMk/>
            <pc:sldMk cId="0" sldId="630"/>
            <ac:spMk id="6" creationId="{00000000-0000-0000-0000-000000000000}"/>
          </ac:spMkLst>
        </pc:spChg>
      </pc:sldChg>
      <pc:sldChg chg="addSp modSp mod modAnim">
        <pc:chgData name="wang xinyang" userId="f0ba799e07ca3d0c" providerId="LiveId" clId="{0168B5FB-49ED-2A40-B45A-793E9DE12F1B}" dt="2024-10-12T02:39:26.447" v="954" actId="1076"/>
        <pc:sldMkLst>
          <pc:docMk/>
          <pc:sldMk cId="0" sldId="631"/>
        </pc:sldMkLst>
        <pc:spChg chg="mod">
          <ac:chgData name="wang xinyang" userId="f0ba799e07ca3d0c" providerId="LiveId" clId="{0168B5FB-49ED-2A40-B45A-793E9DE12F1B}" dt="2024-10-12T02:39:17.722" v="950" actId="1076"/>
          <ac:spMkLst>
            <pc:docMk/>
            <pc:sldMk cId="0" sldId="631"/>
            <ac:spMk id="2" creationId="{00000000-0000-0000-0000-000000000000}"/>
          </ac:spMkLst>
        </pc:spChg>
        <pc:spChg chg="mod">
          <ac:chgData name="wang xinyang" userId="f0ba799e07ca3d0c" providerId="LiveId" clId="{0168B5FB-49ED-2A40-B45A-793E9DE12F1B}" dt="2024-10-11T05:58:59.723" v="401"/>
          <ac:spMkLst>
            <pc:docMk/>
            <pc:sldMk cId="0" sldId="631"/>
            <ac:spMk id="4" creationId="{00000000-0000-0000-0000-000000000000}"/>
          </ac:spMkLst>
        </pc:spChg>
        <pc:spChg chg="mod">
          <ac:chgData name="wang xinyang" userId="f0ba799e07ca3d0c" providerId="LiveId" clId="{0168B5FB-49ED-2A40-B45A-793E9DE12F1B}" dt="2024-10-11T05:58:59.723" v="401"/>
          <ac:spMkLst>
            <pc:docMk/>
            <pc:sldMk cId="0" sldId="631"/>
            <ac:spMk id="5" creationId="{00000000-0000-0000-0000-000000000000}"/>
          </ac:spMkLst>
        </pc:spChg>
        <pc:spChg chg="mod">
          <ac:chgData name="wang xinyang" userId="f0ba799e07ca3d0c" providerId="LiveId" clId="{0168B5FB-49ED-2A40-B45A-793E9DE12F1B}" dt="2024-10-11T05:58:59.723" v="401"/>
          <ac:spMkLst>
            <pc:docMk/>
            <pc:sldMk cId="0" sldId="631"/>
            <ac:spMk id="6" creationId="{00000000-0000-0000-0000-000000000000}"/>
          </ac:spMkLst>
        </pc:spChg>
        <pc:picChg chg="add mod">
          <ac:chgData name="wang xinyang" userId="f0ba799e07ca3d0c" providerId="LiveId" clId="{0168B5FB-49ED-2A40-B45A-793E9DE12F1B}" dt="2024-10-12T02:39:05.392" v="946" actId="1076"/>
          <ac:picMkLst>
            <pc:docMk/>
            <pc:sldMk cId="0" sldId="631"/>
            <ac:picMk id="3" creationId="{3FF316D5-CD2A-642F-8263-A56098EC107E}"/>
          </ac:picMkLst>
        </pc:picChg>
        <pc:picChg chg="add mod">
          <ac:chgData name="wang xinyang" userId="f0ba799e07ca3d0c" providerId="LiveId" clId="{0168B5FB-49ED-2A40-B45A-793E9DE12F1B}" dt="2024-10-12T02:39:26.447" v="954" actId="1076"/>
          <ac:picMkLst>
            <pc:docMk/>
            <pc:sldMk cId="0" sldId="631"/>
            <ac:picMk id="7" creationId="{8C9247DC-2DA9-3E6B-7175-DDE69F2B0064}"/>
          </ac:picMkLst>
        </pc:picChg>
        <pc:picChg chg="mod">
          <ac:chgData name="wang xinyang" userId="f0ba799e07ca3d0c" providerId="LiveId" clId="{0168B5FB-49ED-2A40-B45A-793E9DE12F1B}" dt="2024-10-12T02:39:24.216" v="953" actId="1076"/>
          <ac:picMkLst>
            <pc:docMk/>
            <pc:sldMk cId="0" sldId="631"/>
            <ac:picMk id="11" creationId="{00000000-0000-0000-0000-000000000000}"/>
          </ac:picMkLst>
        </pc:picChg>
      </pc:sldChg>
      <pc:sldChg chg="addSp delSp modSp del mod">
        <pc:chgData name="wang xinyang" userId="f0ba799e07ca3d0c" providerId="LiveId" clId="{0168B5FB-49ED-2A40-B45A-793E9DE12F1B}" dt="2024-10-12T02:38:44.561" v="941" actId="2696"/>
        <pc:sldMkLst>
          <pc:docMk/>
          <pc:sldMk cId="0" sldId="632"/>
        </pc:sldMkLst>
        <pc:spChg chg="mod">
          <ac:chgData name="wang xinyang" userId="f0ba799e07ca3d0c" providerId="LiveId" clId="{0168B5FB-49ED-2A40-B45A-793E9DE12F1B}" dt="2024-10-11T05:58:59.723" v="401"/>
          <ac:spMkLst>
            <pc:docMk/>
            <pc:sldMk cId="0" sldId="632"/>
            <ac:spMk id="2" creationId="{00000000-0000-0000-0000-000000000000}"/>
          </ac:spMkLst>
        </pc:spChg>
        <pc:spChg chg="mod">
          <ac:chgData name="wang xinyang" userId="f0ba799e07ca3d0c" providerId="LiveId" clId="{0168B5FB-49ED-2A40-B45A-793E9DE12F1B}" dt="2024-10-11T05:58:59.723" v="401"/>
          <ac:spMkLst>
            <pc:docMk/>
            <pc:sldMk cId="0" sldId="632"/>
            <ac:spMk id="4" creationId="{00000000-0000-0000-0000-000000000000}"/>
          </ac:spMkLst>
        </pc:spChg>
        <pc:spChg chg="mod">
          <ac:chgData name="wang xinyang" userId="f0ba799e07ca3d0c" providerId="LiveId" clId="{0168B5FB-49ED-2A40-B45A-793E9DE12F1B}" dt="2024-10-11T05:58:59.723" v="401"/>
          <ac:spMkLst>
            <pc:docMk/>
            <pc:sldMk cId="0" sldId="632"/>
            <ac:spMk id="5" creationId="{00000000-0000-0000-0000-000000000000}"/>
          </ac:spMkLst>
        </pc:spChg>
        <pc:spChg chg="mod">
          <ac:chgData name="wang xinyang" userId="f0ba799e07ca3d0c" providerId="LiveId" clId="{0168B5FB-49ED-2A40-B45A-793E9DE12F1B}" dt="2024-10-11T05:58:59.723" v="401"/>
          <ac:spMkLst>
            <pc:docMk/>
            <pc:sldMk cId="0" sldId="632"/>
            <ac:spMk id="6" creationId="{00000000-0000-0000-0000-000000000000}"/>
          </ac:spMkLst>
        </pc:spChg>
        <pc:spChg chg="add mod">
          <ac:chgData name="wang xinyang" userId="f0ba799e07ca3d0c" providerId="LiveId" clId="{0168B5FB-49ED-2A40-B45A-793E9DE12F1B}" dt="2024-10-12T02:38:41.403" v="940" actId="21"/>
          <ac:spMkLst>
            <pc:docMk/>
            <pc:sldMk cId="0" sldId="632"/>
            <ac:spMk id="7" creationId="{A6143866-46DF-DE5D-75DB-2F8521F90A63}"/>
          </ac:spMkLst>
        </pc:spChg>
        <pc:picChg chg="del">
          <ac:chgData name="wang xinyang" userId="f0ba799e07ca3d0c" providerId="LiveId" clId="{0168B5FB-49ED-2A40-B45A-793E9DE12F1B}" dt="2024-10-12T02:38:41.403" v="940" actId="21"/>
          <ac:picMkLst>
            <pc:docMk/>
            <pc:sldMk cId="0" sldId="632"/>
            <ac:picMk id="10" creationId="{00000000-0000-0000-0000-000000000000}"/>
          </ac:picMkLst>
        </pc:picChg>
      </pc:sldChg>
      <pc:sldChg chg="addSp delSp modSp mod modAnim">
        <pc:chgData name="wang xinyang" userId="f0ba799e07ca3d0c" providerId="LiveId" clId="{0168B5FB-49ED-2A40-B45A-793E9DE12F1B}" dt="2024-10-12T03:13:13.002" v="1081" actId="14100"/>
        <pc:sldMkLst>
          <pc:docMk/>
          <pc:sldMk cId="0" sldId="633"/>
        </pc:sldMkLst>
        <pc:spChg chg="mod">
          <ac:chgData name="wang xinyang" userId="f0ba799e07ca3d0c" providerId="LiveId" clId="{0168B5FB-49ED-2A40-B45A-793E9DE12F1B}" dt="2024-10-12T02:39:50.193" v="957" actId="14100"/>
          <ac:spMkLst>
            <pc:docMk/>
            <pc:sldMk cId="0" sldId="633"/>
            <ac:spMk id="2" creationId="{00000000-0000-0000-0000-000000000000}"/>
          </ac:spMkLst>
        </pc:spChg>
        <pc:spChg chg="add del mod">
          <ac:chgData name="wang xinyang" userId="f0ba799e07ca3d0c" providerId="LiveId" clId="{0168B5FB-49ED-2A40-B45A-793E9DE12F1B}" dt="2024-10-11T06:50:16.144" v="653"/>
          <ac:spMkLst>
            <pc:docMk/>
            <pc:sldMk cId="0" sldId="633"/>
            <ac:spMk id="3" creationId="{66706DAA-BEF9-7DF4-A339-5E2A95EF0A6D}"/>
          </ac:spMkLst>
        </pc:spChg>
        <pc:spChg chg="mod">
          <ac:chgData name="wang xinyang" userId="f0ba799e07ca3d0c" providerId="LiveId" clId="{0168B5FB-49ED-2A40-B45A-793E9DE12F1B}" dt="2024-10-11T05:58:59.723" v="401"/>
          <ac:spMkLst>
            <pc:docMk/>
            <pc:sldMk cId="0" sldId="633"/>
            <ac:spMk id="4" creationId="{00000000-0000-0000-0000-000000000000}"/>
          </ac:spMkLst>
        </pc:spChg>
        <pc:spChg chg="mod">
          <ac:chgData name="wang xinyang" userId="f0ba799e07ca3d0c" providerId="LiveId" clId="{0168B5FB-49ED-2A40-B45A-793E9DE12F1B}" dt="2024-10-11T05:58:59.723" v="401"/>
          <ac:spMkLst>
            <pc:docMk/>
            <pc:sldMk cId="0" sldId="633"/>
            <ac:spMk id="5" creationId="{00000000-0000-0000-0000-000000000000}"/>
          </ac:spMkLst>
        </pc:spChg>
        <pc:spChg chg="mod">
          <ac:chgData name="wang xinyang" userId="f0ba799e07ca3d0c" providerId="LiveId" clId="{0168B5FB-49ED-2A40-B45A-793E9DE12F1B}" dt="2024-10-11T05:58:59.723" v="401"/>
          <ac:spMkLst>
            <pc:docMk/>
            <pc:sldMk cId="0" sldId="633"/>
            <ac:spMk id="6" creationId="{00000000-0000-0000-0000-000000000000}"/>
          </ac:spMkLst>
        </pc:spChg>
        <pc:picChg chg="mod">
          <ac:chgData name="wang xinyang" userId="f0ba799e07ca3d0c" providerId="LiveId" clId="{0168B5FB-49ED-2A40-B45A-793E9DE12F1B}" dt="2024-10-12T03:13:13.002" v="1081" actId="14100"/>
          <ac:picMkLst>
            <pc:docMk/>
            <pc:sldMk cId="0" sldId="633"/>
            <ac:picMk id="7" creationId="{00000000-0000-0000-0000-000000000000}"/>
          </ac:picMkLst>
        </pc:picChg>
        <pc:picChg chg="mod">
          <ac:chgData name="wang xinyang" userId="f0ba799e07ca3d0c" providerId="LiveId" clId="{0168B5FB-49ED-2A40-B45A-793E9DE12F1B}" dt="2024-10-11T06:47:10.541" v="643" actId="1076"/>
          <ac:picMkLst>
            <pc:docMk/>
            <pc:sldMk cId="0" sldId="633"/>
            <ac:picMk id="8" creationId="{00000000-0000-0000-0000-000000000000}"/>
          </ac:picMkLst>
        </pc:picChg>
        <pc:picChg chg="add mod">
          <ac:chgData name="wang xinyang" userId="f0ba799e07ca3d0c" providerId="LiveId" clId="{0168B5FB-49ED-2A40-B45A-793E9DE12F1B}" dt="2024-10-12T02:38:49.175" v="943" actId="1076"/>
          <ac:picMkLst>
            <pc:docMk/>
            <pc:sldMk cId="0" sldId="633"/>
            <ac:picMk id="9" creationId="{40377D44-213C-7C88-68DD-33DFDCDDAB7E}"/>
          </ac:picMkLst>
        </pc:picChg>
      </pc:sldChg>
      <pc:sldChg chg="addSp modSp mod modAnim">
        <pc:chgData name="wang xinyang" userId="f0ba799e07ca3d0c" providerId="LiveId" clId="{0168B5FB-49ED-2A40-B45A-793E9DE12F1B}" dt="2024-10-12T02:41:50.201" v="971"/>
        <pc:sldMkLst>
          <pc:docMk/>
          <pc:sldMk cId="0" sldId="634"/>
        </pc:sldMkLst>
        <pc:spChg chg="mod">
          <ac:chgData name="wang xinyang" userId="f0ba799e07ca3d0c" providerId="LiveId" clId="{0168B5FB-49ED-2A40-B45A-793E9DE12F1B}" dt="2024-10-12T02:40:44.975" v="967" actId="20577"/>
          <ac:spMkLst>
            <pc:docMk/>
            <pc:sldMk cId="0" sldId="634"/>
            <ac:spMk id="2" creationId="{00000000-0000-0000-0000-000000000000}"/>
          </ac:spMkLst>
        </pc:spChg>
        <pc:spChg chg="mod">
          <ac:chgData name="wang xinyang" userId="f0ba799e07ca3d0c" providerId="LiveId" clId="{0168B5FB-49ED-2A40-B45A-793E9DE12F1B}" dt="2024-10-11T05:58:59.723" v="401"/>
          <ac:spMkLst>
            <pc:docMk/>
            <pc:sldMk cId="0" sldId="634"/>
            <ac:spMk id="4" creationId="{00000000-0000-0000-0000-000000000000}"/>
          </ac:spMkLst>
        </pc:spChg>
        <pc:spChg chg="mod">
          <ac:chgData name="wang xinyang" userId="f0ba799e07ca3d0c" providerId="LiveId" clId="{0168B5FB-49ED-2A40-B45A-793E9DE12F1B}" dt="2024-10-11T05:58:59.723" v="401"/>
          <ac:spMkLst>
            <pc:docMk/>
            <pc:sldMk cId="0" sldId="634"/>
            <ac:spMk id="5" creationId="{00000000-0000-0000-0000-000000000000}"/>
          </ac:spMkLst>
        </pc:spChg>
        <pc:spChg chg="mod">
          <ac:chgData name="wang xinyang" userId="f0ba799e07ca3d0c" providerId="LiveId" clId="{0168B5FB-49ED-2A40-B45A-793E9DE12F1B}" dt="2024-10-11T05:58:59.723" v="401"/>
          <ac:spMkLst>
            <pc:docMk/>
            <pc:sldMk cId="0" sldId="634"/>
            <ac:spMk id="6" creationId="{00000000-0000-0000-0000-000000000000}"/>
          </ac:spMkLst>
        </pc:spChg>
        <pc:picChg chg="add mod">
          <ac:chgData name="wang xinyang" userId="f0ba799e07ca3d0c" providerId="LiveId" clId="{0168B5FB-49ED-2A40-B45A-793E9DE12F1B}" dt="2024-10-12T02:41:48.564" v="970" actId="14100"/>
          <ac:picMkLst>
            <pc:docMk/>
            <pc:sldMk cId="0" sldId="634"/>
            <ac:picMk id="3" creationId="{8C4E0C26-CB60-F263-51EA-A5ADFF7AC2AC}"/>
          </ac:picMkLst>
        </pc:picChg>
      </pc:sldChg>
      <pc:sldChg chg="addSp modSp mod">
        <pc:chgData name="wang xinyang" userId="f0ba799e07ca3d0c" providerId="LiveId" clId="{0168B5FB-49ED-2A40-B45A-793E9DE12F1B}" dt="2024-10-12T07:53:21.511" v="1154" actId="20577"/>
        <pc:sldMkLst>
          <pc:docMk/>
          <pc:sldMk cId="0" sldId="635"/>
        </pc:sldMkLst>
        <pc:spChg chg="mod">
          <ac:chgData name="wang xinyang" userId="f0ba799e07ca3d0c" providerId="LiveId" clId="{0168B5FB-49ED-2A40-B45A-793E9DE12F1B}" dt="2024-10-12T00:52:43.622" v="714" actId="1076"/>
          <ac:spMkLst>
            <pc:docMk/>
            <pc:sldMk cId="0" sldId="635"/>
            <ac:spMk id="2" creationId="{00000000-0000-0000-0000-000000000000}"/>
          </ac:spMkLst>
        </pc:spChg>
        <pc:spChg chg="mod">
          <ac:chgData name="wang xinyang" userId="f0ba799e07ca3d0c" providerId="LiveId" clId="{0168B5FB-49ED-2A40-B45A-793E9DE12F1B}" dt="2024-10-11T05:58:59.723" v="401"/>
          <ac:spMkLst>
            <pc:docMk/>
            <pc:sldMk cId="0" sldId="635"/>
            <ac:spMk id="4" creationId="{00000000-0000-0000-0000-000000000000}"/>
          </ac:spMkLst>
        </pc:spChg>
        <pc:spChg chg="mod">
          <ac:chgData name="wang xinyang" userId="f0ba799e07ca3d0c" providerId="LiveId" clId="{0168B5FB-49ED-2A40-B45A-793E9DE12F1B}" dt="2024-10-11T05:58:59.723" v="401"/>
          <ac:spMkLst>
            <pc:docMk/>
            <pc:sldMk cId="0" sldId="635"/>
            <ac:spMk id="5" creationId="{00000000-0000-0000-0000-000000000000}"/>
          </ac:spMkLst>
        </pc:spChg>
        <pc:spChg chg="mod">
          <ac:chgData name="wang xinyang" userId="f0ba799e07ca3d0c" providerId="LiveId" clId="{0168B5FB-49ED-2A40-B45A-793E9DE12F1B}" dt="2024-10-11T05:58:59.723" v="401"/>
          <ac:spMkLst>
            <pc:docMk/>
            <pc:sldMk cId="0" sldId="635"/>
            <ac:spMk id="6" creationId="{00000000-0000-0000-0000-000000000000}"/>
          </ac:spMkLst>
        </pc:spChg>
        <pc:spChg chg="add mod">
          <ac:chgData name="wang xinyang" userId="f0ba799e07ca3d0c" providerId="LiveId" clId="{0168B5FB-49ED-2A40-B45A-793E9DE12F1B}" dt="2024-10-12T07:53:21.511" v="1154" actId="20577"/>
          <ac:spMkLst>
            <pc:docMk/>
            <pc:sldMk cId="0" sldId="635"/>
            <ac:spMk id="7" creationId="{723FE6D0-FA0D-9EAB-7EBE-F42D822FB0B3}"/>
          </ac:spMkLst>
        </pc:spChg>
        <pc:picChg chg="add mod">
          <ac:chgData name="wang xinyang" userId="f0ba799e07ca3d0c" providerId="LiveId" clId="{0168B5FB-49ED-2A40-B45A-793E9DE12F1B}" dt="2024-10-12T07:53:05.701" v="1142" actId="1076"/>
          <ac:picMkLst>
            <pc:docMk/>
            <pc:sldMk cId="0" sldId="635"/>
            <ac:picMk id="3" creationId="{CC3018A9-C839-FFA2-D624-CDC35BA4F3D7}"/>
          </ac:picMkLst>
        </pc:picChg>
      </pc:sldChg>
      <pc:sldChg chg="modSp mod">
        <pc:chgData name="wang xinyang" userId="f0ba799e07ca3d0c" providerId="LiveId" clId="{0168B5FB-49ED-2A40-B45A-793E9DE12F1B}" dt="2024-10-12T01:22:37.842" v="831" actId="1076"/>
        <pc:sldMkLst>
          <pc:docMk/>
          <pc:sldMk cId="0" sldId="636"/>
        </pc:sldMkLst>
        <pc:spChg chg="mod">
          <ac:chgData name="wang xinyang" userId="f0ba799e07ca3d0c" providerId="LiveId" clId="{0168B5FB-49ED-2A40-B45A-793E9DE12F1B}" dt="2024-10-11T05:48:34.271" v="93" actId="14100"/>
          <ac:spMkLst>
            <pc:docMk/>
            <pc:sldMk cId="0" sldId="636"/>
            <ac:spMk id="2" creationId="{00000000-0000-0000-0000-000000000000}"/>
          </ac:spMkLst>
        </pc:spChg>
        <pc:spChg chg="mod">
          <ac:chgData name="wang xinyang" userId="f0ba799e07ca3d0c" providerId="LiveId" clId="{0168B5FB-49ED-2A40-B45A-793E9DE12F1B}" dt="2024-10-11T05:58:59.723" v="401"/>
          <ac:spMkLst>
            <pc:docMk/>
            <pc:sldMk cId="0" sldId="636"/>
            <ac:spMk id="5" creationId="{00000000-0000-0000-0000-000000000000}"/>
          </ac:spMkLst>
        </pc:spChg>
        <pc:spChg chg="mod">
          <ac:chgData name="wang xinyang" userId="f0ba799e07ca3d0c" providerId="LiveId" clId="{0168B5FB-49ED-2A40-B45A-793E9DE12F1B}" dt="2024-10-11T05:58:59.723" v="401"/>
          <ac:spMkLst>
            <pc:docMk/>
            <pc:sldMk cId="0" sldId="636"/>
            <ac:spMk id="6" creationId="{00000000-0000-0000-0000-000000000000}"/>
          </ac:spMkLst>
        </pc:spChg>
        <pc:spChg chg="mod">
          <ac:chgData name="wang xinyang" userId="f0ba799e07ca3d0c" providerId="LiveId" clId="{0168B5FB-49ED-2A40-B45A-793E9DE12F1B}" dt="2024-10-11T05:48:47.992" v="96" actId="1076"/>
          <ac:spMkLst>
            <pc:docMk/>
            <pc:sldMk cId="0" sldId="636"/>
            <ac:spMk id="36" creationId="{00000000-0000-0000-0000-000000000000}"/>
          </ac:spMkLst>
        </pc:spChg>
        <pc:picChg chg="mod">
          <ac:chgData name="wang xinyang" userId="f0ba799e07ca3d0c" providerId="LiveId" clId="{0168B5FB-49ED-2A40-B45A-793E9DE12F1B}" dt="2024-10-11T05:48:44.321" v="95" actId="1076"/>
          <ac:picMkLst>
            <pc:docMk/>
            <pc:sldMk cId="0" sldId="636"/>
            <ac:picMk id="7" creationId="{00000000-0000-0000-0000-000000000000}"/>
          </ac:picMkLst>
        </pc:picChg>
        <pc:picChg chg="mod">
          <ac:chgData name="wang xinyang" userId="f0ba799e07ca3d0c" providerId="LiveId" clId="{0168B5FB-49ED-2A40-B45A-793E9DE12F1B}" dt="2024-10-12T01:22:37.842" v="831" actId="1076"/>
          <ac:picMkLst>
            <pc:docMk/>
            <pc:sldMk cId="0" sldId="636"/>
            <ac:picMk id="12" creationId="{00000000-0000-0000-0000-000000000000}"/>
          </ac:picMkLst>
        </pc:picChg>
      </pc:sldChg>
      <pc:sldChg chg="modSp del mod">
        <pc:chgData name="wang xinyang" userId="f0ba799e07ca3d0c" providerId="LiveId" clId="{0168B5FB-49ED-2A40-B45A-793E9DE12F1B}" dt="2024-10-12T02:41:51.871" v="972" actId="2696"/>
        <pc:sldMkLst>
          <pc:docMk/>
          <pc:sldMk cId="0" sldId="637"/>
        </pc:sldMkLst>
        <pc:spChg chg="mod">
          <ac:chgData name="wang xinyang" userId="f0ba799e07ca3d0c" providerId="LiveId" clId="{0168B5FB-49ED-2A40-B45A-793E9DE12F1B}" dt="2024-10-11T06:15:07.323" v="630" actId="14100"/>
          <ac:spMkLst>
            <pc:docMk/>
            <pc:sldMk cId="0" sldId="637"/>
            <ac:spMk id="2" creationId="{00000000-0000-0000-0000-000000000000}"/>
          </ac:spMkLst>
        </pc:spChg>
        <pc:spChg chg="mod">
          <ac:chgData name="wang xinyang" userId="f0ba799e07ca3d0c" providerId="LiveId" clId="{0168B5FB-49ED-2A40-B45A-793E9DE12F1B}" dt="2024-10-11T05:58:59.723" v="401"/>
          <ac:spMkLst>
            <pc:docMk/>
            <pc:sldMk cId="0" sldId="637"/>
            <ac:spMk id="4" creationId="{00000000-0000-0000-0000-000000000000}"/>
          </ac:spMkLst>
        </pc:spChg>
        <pc:spChg chg="mod">
          <ac:chgData name="wang xinyang" userId="f0ba799e07ca3d0c" providerId="LiveId" clId="{0168B5FB-49ED-2A40-B45A-793E9DE12F1B}" dt="2024-10-11T05:58:59.723" v="401"/>
          <ac:spMkLst>
            <pc:docMk/>
            <pc:sldMk cId="0" sldId="637"/>
            <ac:spMk id="5" creationId="{00000000-0000-0000-0000-000000000000}"/>
          </ac:spMkLst>
        </pc:spChg>
        <pc:spChg chg="mod">
          <ac:chgData name="wang xinyang" userId="f0ba799e07ca3d0c" providerId="LiveId" clId="{0168B5FB-49ED-2A40-B45A-793E9DE12F1B}" dt="2024-10-11T05:58:59.723" v="401"/>
          <ac:spMkLst>
            <pc:docMk/>
            <pc:sldMk cId="0" sldId="637"/>
            <ac:spMk id="6" creationId="{00000000-0000-0000-0000-000000000000}"/>
          </ac:spMkLst>
        </pc:spChg>
        <pc:picChg chg="mod">
          <ac:chgData name="wang xinyang" userId="f0ba799e07ca3d0c" providerId="LiveId" clId="{0168B5FB-49ED-2A40-B45A-793E9DE12F1B}" dt="2024-10-11T06:15:01.412" v="619" actId="14100"/>
          <ac:picMkLst>
            <pc:docMk/>
            <pc:sldMk cId="0" sldId="637"/>
            <ac:picMk id="7" creationId="{00000000-0000-0000-0000-000000000000}"/>
          </ac:picMkLst>
        </pc:picChg>
      </pc:sldChg>
      <pc:sldChg chg="addSp delSp modSp new mod modAnim">
        <pc:chgData name="wang xinyang" userId="f0ba799e07ca3d0c" providerId="LiveId" clId="{0168B5FB-49ED-2A40-B45A-793E9DE12F1B}" dt="2024-10-11T06:05:23.967" v="447" actId="20577"/>
        <pc:sldMkLst>
          <pc:docMk/>
          <pc:sldMk cId="1314342437" sldId="638"/>
        </pc:sldMkLst>
        <pc:spChg chg="mod">
          <ac:chgData name="wang xinyang" userId="f0ba799e07ca3d0c" providerId="LiveId" clId="{0168B5FB-49ED-2A40-B45A-793E9DE12F1B}" dt="2024-10-11T06:05:23.967" v="447" actId="20577"/>
          <ac:spMkLst>
            <pc:docMk/>
            <pc:sldMk cId="1314342437" sldId="638"/>
            <ac:spMk id="2" creationId="{A4DD5292-A0C4-BD82-22EA-32016FE4D462}"/>
          </ac:spMkLst>
        </pc:spChg>
        <pc:spChg chg="del mod">
          <ac:chgData name="wang xinyang" userId="f0ba799e07ca3d0c" providerId="LiveId" clId="{0168B5FB-49ED-2A40-B45A-793E9DE12F1B}" dt="2024-10-11T05:50:40.288" v="195" actId="478"/>
          <ac:spMkLst>
            <pc:docMk/>
            <pc:sldMk cId="1314342437" sldId="638"/>
            <ac:spMk id="3" creationId="{E40EF046-CB19-B327-FED7-7E536A5892CA}"/>
          </ac:spMkLst>
        </pc:spChg>
        <pc:spChg chg="mod">
          <ac:chgData name="wang xinyang" userId="f0ba799e07ca3d0c" providerId="LiveId" clId="{0168B5FB-49ED-2A40-B45A-793E9DE12F1B}" dt="2024-10-11T05:58:59.723" v="401"/>
          <ac:spMkLst>
            <pc:docMk/>
            <pc:sldMk cId="1314342437" sldId="638"/>
            <ac:spMk id="4" creationId="{B033EB14-9491-76F8-3FE7-A069FF3F7213}"/>
          </ac:spMkLst>
        </pc:spChg>
        <pc:spChg chg="mod">
          <ac:chgData name="wang xinyang" userId="f0ba799e07ca3d0c" providerId="LiveId" clId="{0168B5FB-49ED-2A40-B45A-793E9DE12F1B}" dt="2024-10-11T05:58:59.723" v="401"/>
          <ac:spMkLst>
            <pc:docMk/>
            <pc:sldMk cId="1314342437" sldId="638"/>
            <ac:spMk id="5" creationId="{225A3500-A847-6A8C-E381-F840295C3C39}"/>
          </ac:spMkLst>
        </pc:spChg>
        <pc:spChg chg="mod">
          <ac:chgData name="wang xinyang" userId="f0ba799e07ca3d0c" providerId="LiveId" clId="{0168B5FB-49ED-2A40-B45A-793E9DE12F1B}" dt="2024-10-11T05:58:59.723" v="401"/>
          <ac:spMkLst>
            <pc:docMk/>
            <pc:sldMk cId="1314342437" sldId="638"/>
            <ac:spMk id="6" creationId="{4B4B537D-C3D7-C4A5-CAA5-82BF11574CB5}"/>
          </ac:spMkLst>
        </pc:spChg>
        <pc:spChg chg="add mod">
          <ac:chgData name="wang xinyang" userId="f0ba799e07ca3d0c" providerId="LiveId" clId="{0168B5FB-49ED-2A40-B45A-793E9DE12F1B}" dt="2024-10-11T05:56:01.991" v="350" actId="20577"/>
          <ac:spMkLst>
            <pc:docMk/>
            <pc:sldMk cId="1314342437" sldId="638"/>
            <ac:spMk id="8" creationId="{DA5B135E-F65A-5763-5C55-6C2ABA065C5E}"/>
          </ac:spMkLst>
        </pc:spChg>
        <pc:spChg chg="mod">
          <ac:chgData name="wang xinyang" userId="f0ba799e07ca3d0c" providerId="LiveId" clId="{0168B5FB-49ED-2A40-B45A-793E9DE12F1B}" dt="2024-10-11T05:52:45.656" v="196"/>
          <ac:spMkLst>
            <pc:docMk/>
            <pc:sldMk cId="1314342437" sldId="638"/>
            <ac:spMk id="11" creationId="{5C46A7BA-0932-D112-5B5A-5B09FDBBE337}"/>
          </ac:spMkLst>
        </pc:spChg>
        <pc:spChg chg="mod">
          <ac:chgData name="wang xinyang" userId="f0ba799e07ca3d0c" providerId="LiveId" clId="{0168B5FB-49ED-2A40-B45A-793E9DE12F1B}" dt="2024-10-11T05:52:45.656" v="196"/>
          <ac:spMkLst>
            <pc:docMk/>
            <pc:sldMk cId="1314342437" sldId="638"/>
            <ac:spMk id="13" creationId="{470EC755-2F5F-16FA-02E8-19946F87804D}"/>
          </ac:spMkLst>
        </pc:spChg>
        <pc:spChg chg="mod">
          <ac:chgData name="wang xinyang" userId="f0ba799e07ca3d0c" providerId="LiveId" clId="{0168B5FB-49ED-2A40-B45A-793E9DE12F1B}" dt="2024-10-11T05:52:45.656" v="196"/>
          <ac:spMkLst>
            <pc:docMk/>
            <pc:sldMk cId="1314342437" sldId="638"/>
            <ac:spMk id="14" creationId="{4CC3580F-79CC-63CF-B60B-C0767A761469}"/>
          </ac:spMkLst>
        </pc:spChg>
        <pc:spChg chg="mod">
          <ac:chgData name="wang xinyang" userId="f0ba799e07ca3d0c" providerId="LiveId" clId="{0168B5FB-49ED-2A40-B45A-793E9DE12F1B}" dt="2024-10-11T05:52:45.656" v="196"/>
          <ac:spMkLst>
            <pc:docMk/>
            <pc:sldMk cId="1314342437" sldId="638"/>
            <ac:spMk id="15" creationId="{678D6DBE-8A9A-4EF1-8EDA-339331957731}"/>
          </ac:spMkLst>
        </pc:spChg>
        <pc:spChg chg="mod">
          <ac:chgData name="wang xinyang" userId="f0ba799e07ca3d0c" providerId="LiveId" clId="{0168B5FB-49ED-2A40-B45A-793E9DE12F1B}" dt="2024-10-11T05:52:45.656" v="196"/>
          <ac:spMkLst>
            <pc:docMk/>
            <pc:sldMk cId="1314342437" sldId="638"/>
            <ac:spMk id="16" creationId="{7D3415AA-C837-B003-4165-89E45AE1DCAC}"/>
          </ac:spMkLst>
        </pc:spChg>
        <pc:spChg chg="add mod">
          <ac:chgData name="wang xinyang" userId="f0ba799e07ca3d0c" providerId="LiveId" clId="{0168B5FB-49ED-2A40-B45A-793E9DE12F1B}" dt="2024-10-11T06:02:09.963" v="420" actId="1076"/>
          <ac:spMkLst>
            <pc:docMk/>
            <pc:sldMk cId="1314342437" sldId="638"/>
            <ac:spMk id="17" creationId="{1A9FAD94-5B7A-E558-B7E6-0552ADD32D88}"/>
          </ac:spMkLst>
        </pc:spChg>
        <pc:spChg chg="add del mod">
          <ac:chgData name="wang xinyang" userId="f0ba799e07ca3d0c" providerId="LiveId" clId="{0168B5FB-49ED-2A40-B45A-793E9DE12F1B}" dt="2024-10-11T05:59:18.486" v="403" actId="478"/>
          <ac:spMkLst>
            <pc:docMk/>
            <pc:sldMk cId="1314342437" sldId="638"/>
            <ac:spMk id="18" creationId="{ACF6284A-1907-4546-A1CF-2FB461C638BC}"/>
          </ac:spMkLst>
        </pc:spChg>
        <pc:spChg chg="add mod">
          <ac:chgData name="wang xinyang" userId="f0ba799e07ca3d0c" providerId="LiveId" clId="{0168B5FB-49ED-2A40-B45A-793E9DE12F1B}" dt="2024-10-11T05:59:56.286" v="410" actId="208"/>
          <ac:spMkLst>
            <pc:docMk/>
            <pc:sldMk cId="1314342437" sldId="638"/>
            <ac:spMk id="19" creationId="{4A0EF84B-C4A3-99DD-EF39-0EC0BC4C32D3}"/>
          </ac:spMkLst>
        </pc:spChg>
        <pc:grpChg chg="add mod">
          <ac:chgData name="wang xinyang" userId="f0ba799e07ca3d0c" providerId="LiveId" clId="{0168B5FB-49ED-2A40-B45A-793E9DE12F1B}" dt="2024-10-11T05:52:48.679" v="197" actId="1076"/>
          <ac:grpSpMkLst>
            <pc:docMk/>
            <pc:sldMk cId="1314342437" sldId="638"/>
            <ac:grpSpMk id="9" creationId="{559D22F9-00F7-2C55-A4EC-1675F7A74E3C}"/>
          </ac:grpSpMkLst>
        </pc:grpChg>
        <pc:grpChg chg="mod">
          <ac:chgData name="wang xinyang" userId="f0ba799e07ca3d0c" providerId="LiveId" clId="{0168B5FB-49ED-2A40-B45A-793E9DE12F1B}" dt="2024-10-11T05:52:45.656" v="196"/>
          <ac:grpSpMkLst>
            <pc:docMk/>
            <pc:sldMk cId="1314342437" sldId="638"/>
            <ac:grpSpMk id="10" creationId="{B8505D01-C1D8-792E-D8AC-39DB1F7E55AB}"/>
          </ac:grpSpMkLst>
        </pc:grpChg>
        <pc:picChg chg="mod">
          <ac:chgData name="wang xinyang" userId="f0ba799e07ca3d0c" providerId="LiveId" clId="{0168B5FB-49ED-2A40-B45A-793E9DE12F1B}" dt="2024-10-11T05:52:45.656" v="196"/>
          <ac:picMkLst>
            <pc:docMk/>
            <pc:sldMk cId="1314342437" sldId="638"/>
            <ac:picMk id="12" creationId="{4DF4A672-7B1E-F967-92CE-FA9D6BE8DFE0}"/>
          </ac:picMkLst>
        </pc:picChg>
        <pc:picChg chg="add mod">
          <ac:chgData name="wang xinyang" userId="f0ba799e07ca3d0c" providerId="LiveId" clId="{0168B5FB-49ED-2A40-B45A-793E9DE12F1B}" dt="2024-10-11T06:02:11.329" v="421" actId="1076"/>
          <ac:picMkLst>
            <pc:docMk/>
            <pc:sldMk cId="1314342437" sldId="638"/>
            <ac:picMk id="1026" creationId="{C5498C3D-55CF-9BBF-6752-311D9C6B69A5}"/>
          </ac:picMkLst>
        </pc:picChg>
      </pc:sldChg>
      <pc:sldChg chg="delSp new del mod">
        <pc:chgData name="wang xinyang" userId="f0ba799e07ca3d0c" providerId="LiveId" clId="{0168B5FB-49ED-2A40-B45A-793E9DE12F1B}" dt="2024-10-11T05:53:44.751" v="200" actId="2696"/>
        <pc:sldMkLst>
          <pc:docMk/>
          <pc:sldMk cId="913077194" sldId="639"/>
        </pc:sldMkLst>
        <pc:spChg chg="del">
          <ac:chgData name="wang xinyang" userId="f0ba799e07ca3d0c" providerId="LiveId" clId="{0168B5FB-49ED-2A40-B45A-793E9DE12F1B}" dt="2024-10-11T05:53:43.065" v="199" actId="21"/>
          <ac:spMkLst>
            <pc:docMk/>
            <pc:sldMk cId="913077194" sldId="639"/>
            <ac:spMk id="3" creationId="{405479D6-020B-BB9B-63B6-A57ECD95A8E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7F75AD47-C057-814C-A8EE-7C1FCA1BAD3F}" type="datetime1">
              <a:rPr lang="en-US" smtClean="0"/>
              <a:t>10/12/24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65A388EF-891F-DC46-886F-8E6CD559F47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1A3C7E1-3362-DD4C-AB03-05191C166D31}" type="datetime1">
              <a:rPr lang="en-US" smtClean="0"/>
              <a:t>10/12/24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59FF85B-909F-DD49-BD75-6708CF870783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509270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MS PGothic" panose="020B0600070205080204" charset="-128"/>
        <a:cs typeface="MS PGothic" panose="020B0600070205080204" charset="-128"/>
      </a:defRPr>
    </a:lvl1pPr>
    <a:lvl2pPr marL="509270" algn="l" defTabSz="509270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MS PGothic" panose="020B0600070205080204" charset="-128"/>
        <a:cs typeface="+mn-cs"/>
      </a:defRPr>
    </a:lvl2pPr>
    <a:lvl3pPr marL="1018540" algn="l" defTabSz="509270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MS PGothic" panose="020B0600070205080204" charset="-128"/>
        <a:cs typeface="+mn-cs"/>
      </a:defRPr>
    </a:lvl3pPr>
    <a:lvl4pPr marL="1528445" algn="l" defTabSz="509270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MS PGothic" panose="020B0600070205080204" charset="-128"/>
        <a:cs typeface="+mn-cs"/>
      </a:defRPr>
    </a:lvl4pPr>
    <a:lvl5pPr marL="2037715" algn="l" defTabSz="509270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MS PGothic" panose="020B0600070205080204" charset="-128"/>
        <a:cs typeface="+mn-cs"/>
      </a:defRPr>
    </a:lvl5pPr>
    <a:lvl6pPr marL="2546985" algn="l" defTabSz="50927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255" algn="l" defTabSz="50927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6160" algn="l" defTabSz="50927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430" algn="l" defTabSz="50927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FF85B-909F-DD49-BD75-6708CF87078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FF85B-909F-DD49-BD75-6708CF870783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4C47-7504-9B45-8445-5563EB7E78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7200" y="1272011"/>
            <a:ext cx="1036320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F2A779-623A-3ACF-357C-DA9D39953B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7200" y="4082310"/>
            <a:ext cx="103632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70DC8A-3E74-54E7-C697-641B84B73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defRPr/>
            </a:pPr>
            <a:fld id="{4B3F67F1-9046-4445-9DCA-CF234B7B9D0C}" type="datetime1">
              <a:rPr lang="en-US" altLang="en-US" smtClean="0"/>
              <a:t>10/12/24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73CA33-CE35-8EAE-AEDF-B9F2711CA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CLQCD2024, Changsha</a:t>
            </a: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547387-5701-3E6C-969C-DFAACA774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0E37-11E0-4840-A2FF-65AFD5A40866}" type="slidenum">
              <a:rPr lang="en-US" altLang="en-US" smtClean="0"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3145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D3033-4E11-B8EE-3993-197847EFE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00BEA0-B99D-D54B-D00C-9E1F0C25FB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B28CD-02D4-8B98-8385-AFD23846F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defRPr/>
            </a:pPr>
            <a:fld id="{3D47A05F-55CC-1E47-A9D8-63EC09FB7D4F}" type="datetime1">
              <a:rPr lang="en-US" altLang="en-US" smtClean="0"/>
              <a:t>10/12/24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A6F00-93DF-2208-EB59-3223235CE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CLQCD2024, Changsha</a:t>
            </a: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FD37D-CDA9-4655-E9EB-9D26480A6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0E37-11E0-4840-A2FF-65AFD5A40866}" type="slidenum">
              <a:rPr lang="en-US" altLang="en-US" smtClean="0"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71105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A3DA6D-6608-BA8D-0433-AED8A9C44E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888220" y="413808"/>
            <a:ext cx="2979420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E3C80B-29F1-9F7F-492D-9C38CD4E05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49960" y="413808"/>
            <a:ext cx="8765540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99607-CEDE-709D-DD68-51CDAC0F2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defRPr/>
            </a:pPr>
            <a:fld id="{F9D1E25B-3FE4-184D-B8E8-6D3D4D30C7E9}" type="datetime1">
              <a:rPr lang="en-US" altLang="en-US" smtClean="0"/>
              <a:t>10/12/24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CA69FB-D29A-5D93-48C6-E2C5810B5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CLQCD2024, Changsha</a:t>
            </a: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805F88-FD28-100D-C477-07CFC053D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0E37-11E0-4840-A2FF-65AFD5A40866}" type="slidenum">
              <a:rPr lang="en-US" altLang="en-US" smtClean="0"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0883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02903-025B-A8EE-24DD-75EF1C9DC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20E3B-9618-942B-D4FC-7B48A6DBC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68933F-DEFB-C7C6-2C79-1C6412DB0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defRPr/>
            </a:pPr>
            <a:fld id="{D32D917E-5C72-5840-A1DD-534E7AD95E43}" type="datetime1">
              <a:rPr lang="en-US" altLang="en-US" smtClean="0"/>
              <a:t>10/12/24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AFE07-1A7C-A2EA-F20D-F2A3FE76D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CLQCD2024, Changsha</a:t>
            </a: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AACEB-0905-D964-E6DB-AA7F40DCF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0E37-11E0-4840-A2FF-65AFD5A40866}" type="slidenum">
              <a:rPr lang="en-US" altLang="en-US" smtClean="0"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43038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04B20-74C3-AAE8-1F52-16E537F2E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763" y="1937704"/>
            <a:ext cx="1191768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C8F1DF-3784-B274-03E4-D3A28660C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2763" y="5201392"/>
            <a:ext cx="1191768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>
                    <a:tint val="75000"/>
                  </a:schemeClr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97737-A30D-D0F7-48C7-26F063E49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defRPr/>
            </a:pPr>
            <a:fld id="{D45F4A7E-D5AD-DA41-92D0-13E754F4D012}" type="datetime1">
              <a:rPr lang="en-US" altLang="en-US" smtClean="0"/>
              <a:t>10/12/24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2F4733-B05C-A94F-A2E1-3B3744BA1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CLQCD2024, Changsha</a:t>
            </a: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0F33A-B46C-0163-9650-833B57479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0E37-11E0-4840-A2FF-65AFD5A40866}" type="slidenum">
              <a:rPr lang="en-US" altLang="en-US" smtClean="0"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8361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8F927-9E07-C399-5254-615E0E531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AD42D-3C7A-B114-5162-A1A2F0A5E3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9960" y="2069042"/>
            <a:ext cx="587248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114D70-D375-8ED2-6F8B-750857ECBB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5160" y="2069042"/>
            <a:ext cx="587248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7D1744-C8FB-42D5-F525-164F10139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defRPr/>
            </a:pPr>
            <a:fld id="{A1DF86D0-FB1A-3543-92A3-EC8AE573362C}" type="datetime1">
              <a:rPr lang="en-US" altLang="en-US" smtClean="0"/>
              <a:t>10/12/24</a:t>
            </a:fld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6C2FAA-6AFC-CC19-4EA0-617A0914A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CLQCD2024, Changsha</a:t>
            </a:r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7423E5-18E9-6285-AC98-1A79141F7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0E37-11E0-4840-A2FF-65AFD5A40866}" type="slidenum">
              <a:rPr lang="en-US" altLang="en-US" smtClean="0"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54609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F0498-64F6-BAA2-2EDC-8CF61A79C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760" y="413809"/>
            <a:ext cx="11917680" cy="1502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731C86-649C-F166-BDE2-5DAE439E1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1760" y="1905318"/>
            <a:ext cx="584549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B621BF-524E-02A5-8442-A68D26ADD4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1760" y="2839085"/>
            <a:ext cx="584549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E70AAF-809F-1E1D-6636-3CCC2236C7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95160" y="1905318"/>
            <a:ext cx="5874280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D52B46-48AE-6A5B-2EBB-8D2225EAFD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95160" y="2839085"/>
            <a:ext cx="587428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972115-B849-58F8-D750-42D53C7AB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defRPr/>
            </a:pPr>
            <a:fld id="{94E2FCE6-39AC-A344-B66D-82A60C144497}" type="datetime1">
              <a:rPr lang="en-US" altLang="en-US" smtClean="0"/>
              <a:t>10/12/24</a:t>
            </a:fld>
            <a:endParaRPr lang="en-US" alt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20C85F-EC13-8AF2-6B0D-D323F4155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CLQCD2024, Changsha</a:t>
            </a:r>
            <a:endParaRPr lang="en-US" alt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EDBEF3-49FF-FE56-6E93-786A56F04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0E37-11E0-4840-A2FF-65AFD5A40866}" type="slidenum">
              <a:rPr lang="en-US" altLang="en-US" smtClean="0"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265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A7473-857D-A803-CC9C-B2C8FEC65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5F17D3-8E48-B5AB-93BE-5A8A27A9B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defRPr/>
            </a:pPr>
            <a:fld id="{E8C2AE55-799B-2B42-8946-1524713AE006}" type="datetime1">
              <a:rPr lang="en-US" altLang="en-US" smtClean="0"/>
              <a:t>10/12/24</a:t>
            </a:fld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B04EF3-682D-9ABD-FB60-27D5CC1B5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CLQCD2024, Changsha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B528A7-00CD-178E-A4C6-7376A4D7E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0E37-11E0-4840-A2FF-65AFD5A40866}" type="slidenum">
              <a:rPr lang="en-US" altLang="en-US" smtClean="0"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8540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6EBF8B-856E-092B-624A-A07DF2B63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defRPr/>
            </a:pPr>
            <a:fld id="{DC01B6F5-C67A-754F-8E2B-FCA2E6407CE9}" type="datetime1">
              <a:rPr lang="en-US" altLang="en-US" smtClean="0"/>
              <a:t>10/12/24</a:t>
            </a:fld>
            <a:endParaRPr lang="en-US" alt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71D4BF-103C-06DE-A9ED-895F3A943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CLQCD2024, Changsha</a:t>
            </a:r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E57FDC-3774-68AC-0693-A3A38F403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0E37-11E0-4840-A2FF-65AFD5A40866}" type="slidenum">
              <a:rPr lang="en-US" altLang="en-US" smtClean="0"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37734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52EFA-303F-6A6D-BE53-51BB091AF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760" y="518160"/>
            <a:ext cx="4456535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48E48-90C7-CCB8-042C-1F40CED36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4280" y="1119082"/>
            <a:ext cx="6995160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36D7C-0107-90C0-6E01-90D5FB1C88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1760" y="2331720"/>
            <a:ext cx="4456535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8953E6-2675-DB90-E398-1865C42D1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defRPr/>
            </a:pPr>
            <a:fld id="{CBA63FCA-F179-6C45-8512-7A3342F4AA93}" type="datetime1">
              <a:rPr lang="en-US" altLang="en-US" smtClean="0"/>
              <a:t>10/12/24</a:t>
            </a:fld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F21943-2AF2-9663-0B1A-4B16CD147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CLQCD2024, Changsha</a:t>
            </a:r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F663D2-F66F-1699-AD68-6F0D14122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0E37-11E0-4840-A2FF-65AFD5A40866}" type="slidenum">
              <a:rPr lang="en-US" altLang="en-US" smtClean="0"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29805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631B6-4E83-C034-82FC-37F5F7800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760" y="518160"/>
            <a:ext cx="4456535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B87519-6D18-2C75-9531-E4CD886D33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74280" y="1119082"/>
            <a:ext cx="6995160" cy="5523442"/>
          </a:xfrm>
        </p:spPr>
        <p:txBody>
          <a:bodyPr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362484-D888-DCBD-C2D5-79316D9CD6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1760" y="2331720"/>
            <a:ext cx="4456535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FAF2AE-D4BB-915F-DFDA-D0DD0B8D5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defRPr/>
            </a:pPr>
            <a:fld id="{5E8E4602-83E3-5741-AC65-B8DB115D276F}" type="datetime1">
              <a:rPr lang="en-US" altLang="en-US" smtClean="0"/>
              <a:t>10/12/24</a:t>
            </a:fld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D679DB-384D-01FB-C22E-A0A2482E1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CLQCD2024, Changsha</a:t>
            </a:r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8BD814-60FE-711F-0E24-CF6250A05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0E37-11E0-4840-A2FF-65AFD5A40866}" type="slidenum">
              <a:rPr lang="en-US" altLang="en-US" smtClean="0"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02281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13213E-0AA9-39B3-DD0F-40B05A18E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0" y="413809"/>
            <a:ext cx="119176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B81AF-0940-3C16-1BC1-A8DEEEE11E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EE1A8-7B9D-B85D-EB02-AB0C598B90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996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>
              <a:defRPr/>
            </a:pPr>
            <a:fld id="{2C262722-28DB-C84F-A305-84D2CC59EDD5}" type="datetime1">
              <a:rPr lang="en-US" altLang="en-US" smtClean="0"/>
              <a:t>10/12/24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46482-181C-0FC2-9992-5BC92F76D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7080" y="7203864"/>
            <a:ext cx="46634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CLQCD2024, Changsha</a:t>
            </a: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5D778-6C44-F19D-2167-54BAC12089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1490E37-11E0-4840-A2FF-65AFD5A40866}" type="slidenum">
              <a:rPr lang="en-US" altLang="en-US" smtClean="0"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72644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7" Type="http://schemas.openxmlformats.org/officeDocument/2006/relationships/image" Target="../media/image10.tif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0.png"/><Relationship Id="rId4" Type="http://schemas.openxmlformats.org/officeDocument/2006/relationships/image" Target="../media/image9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tif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tiff"/><Relationship Id="rId5" Type="http://schemas.openxmlformats.org/officeDocument/2006/relationships/image" Target="../media/image19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321784" y="4412745"/>
            <a:ext cx="11789448" cy="1118364"/>
          </a:xfrm>
          <a:prstGeom prst="rect">
            <a:avLst/>
          </a:prstGeom>
        </p:spPr>
        <p:txBody>
          <a:bodyPr vert="horz" lIns="139959" tIns="69980" rIns="139959" bIns="69980" rtlCol="0" anchor="ctr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699770">
              <a:defRPr/>
            </a:pPr>
            <a:r>
              <a:rPr lang="en-US" altLang="en-US" sz="5495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Xinyang Wang</a:t>
            </a:r>
          </a:p>
          <a:p>
            <a:pPr algn="ctr">
              <a:lnSpc>
                <a:spcPct val="150000"/>
              </a:lnSpc>
              <a:defRPr/>
            </a:pPr>
            <a:r>
              <a:rPr lang="en-US" altLang="en-US" sz="3295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Center for Fundamental physics</a:t>
            </a:r>
          </a:p>
          <a:p>
            <a:pPr algn="ctr">
              <a:lnSpc>
                <a:spcPct val="150000"/>
              </a:lnSpc>
              <a:defRPr/>
            </a:pPr>
            <a:r>
              <a:rPr lang="en-US" altLang="en-US" sz="3295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Anhui University of Science and Technology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" y="118187"/>
            <a:ext cx="13817599" cy="2621804"/>
          </a:xfrm>
        </p:spPr>
        <p:txBody>
          <a:bodyPr vert="horz" lIns="0" tIns="45720" rIns="0" bIns="45720" rtlCol="0" anchor="b"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en-US" altLang="en-US" sz="6870" dirty="0">
                <a:ln w="0"/>
                <a:solidFill>
                  <a:srgbClr val="F9000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Distilling circularly polarized photon emission from magnetized chiral plasmas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defRPr/>
            </a:pPr>
            <a:fld id="{AD61F088-2A01-9340-978A-D21B5EC09745}" type="datetime1">
              <a:rPr lang="en-US" altLang="en-US" smtClean="0"/>
              <a:t>10/12/24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77312" y="7085749"/>
            <a:ext cx="5771165" cy="568464"/>
          </a:xfrm>
        </p:spPr>
        <p:txBody>
          <a:bodyPr/>
          <a:lstStyle/>
          <a:p>
            <a:pPr>
              <a:defRPr/>
            </a:pPr>
            <a:r>
              <a:rPr lang="en-US" altLang="en-US"/>
              <a:t>CLQCD2024, Changsha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0E37-11E0-4840-A2FF-65AFD5A40866}" type="slidenum">
              <a:rPr lang="en-US" altLang="en-US" smtClean="0"/>
              <a:t>1</a:t>
            </a:fld>
            <a:endParaRPr lang="en-US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62062" y="-88721"/>
                <a:ext cx="11917680" cy="2003073"/>
              </a:xfrm>
            </p:spPr>
            <p:txBody>
              <a:bodyPr>
                <a:normAutofit/>
              </a:bodyPr>
              <a:lstStyle/>
              <a:p>
                <a:r>
                  <a:rPr lang="en-US" sz="544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Photon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4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4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544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4 </m:t>
                        </m:r>
                      </m:sub>
                    </m:sSub>
                    <m:r>
                      <a:rPr lang="en-US" sz="544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𝑎𝑛𝑑</m:t>
                    </m:r>
                    <m:sSub>
                      <m:sSubPr>
                        <m:ctrlPr>
                          <a:rPr lang="en-US" sz="544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4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544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544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endParaRPr lang="en-US" sz="5440" dirty="0"/>
              </a:p>
            </p:txBody>
          </p:sp>
        </mc:Choice>
        <mc:Fallback xmlns="">
          <p:sp>
            <p:nvSpPr>
              <p:cNvPr id="2" name="Title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62062" y="-88721"/>
                <a:ext cx="11917680" cy="2003073"/>
              </a:xfrm>
              <a:blipFill rotWithShape="1">
                <a:blip r:embed="rId2"/>
                <a:stretch>
                  <a:fillRect l="-4" t="23" r="4" b="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defRPr/>
            </a:pPr>
            <a:fld id="{96FBB286-A72A-C84A-BADA-2A604F9F8D71}" type="datetime1">
              <a:rPr lang="en-US" altLang="en-US" smtClean="0"/>
              <a:t>10/12/24</a:t>
            </a:fld>
            <a:endParaRPr lang="en-US" alt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CLQCD2024, Changsha</a:t>
            </a:r>
            <a:endParaRPr lang="en-US" alt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0E37-11E0-4840-A2FF-65AFD5A40866}" type="slidenum">
              <a:rPr lang="en-US" altLang="en-US" smtClean="0"/>
              <a:t>10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213" y="1540526"/>
            <a:ext cx="10152159" cy="31098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5212" y="4522652"/>
            <a:ext cx="10152159" cy="31285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48784" y="7343386"/>
            <a:ext cx="4866601" cy="388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1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[X.W., Igor </a:t>
            </a:r>
            <a:r>
              <a:rPr lang="en-US" altLang="zh-CN" sz="1815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Shovkovy</a:t>
            </a:r>
            <a:r>
              <a:rPr lang="en-US" altLang="zh-CN" sz="181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</a:t>
            </a:r>
            <a:r>
              <a:rPr lang="en-US" altLang="zh-CN" sz="192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D,2024]</a:t>
            </a:r>
            <a:endParaRPr lang="en-US" sz="1815" dirty="0"/>
          </a:p>
        </p:txBody>
      </p:sp>
      <p:sp>
        <p:nvSpPr>
          <p:cNvPr id="4" name="Oval 3"/>
          <p:cNvSpPr/>
          <p:nvPr/>
        </p:nvSpPr>
        <p:spPr bwMode="auto">
          <a:xfrm>
            <a:off x="2504440" y="1574349"/>
            <a:ext cx="1611846" cy="1494391"/>
          </a:xfrm>
          <a:prstGeom prst="ellipse">
            <a:avLst/>
          </a:prstGeom>
          <a:noFill/>
          <a:ln w="19050" cap="flat" cmpd="sng" algn="ctr">
            <a:solidFill>
              <a:srgbClr val="C00000">
                <a:alpha val="50000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100584" tIns="50292" rIns="100584" bIns="50292" numCol="1" rtlCol="0" anchor="t" anchorCtr="0" compatLnSpc="1"/>
          <a:lstStyle/>
          <a:p>
            <a:pPr defTabSz="100584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40" dirty="0">
              <a:latin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7657668" y="5655608"/>
            <a:ext cx="1611846" cy="1494391"/>
          </a:xfrm>
          <a:prstGeom prst="ellipse">
            <a:avLst/>
          </a:prstGeom>
          <a:noFill/>
          <a:ln w="19050" cap="flat" cmpd="sng" algn="ctr">
            <a:solidFill>
              <a:srgbClr val="C00000">
                <a:alpha val="50000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100584" tIns="50292" rIns="100584" bIns="50292" numCol="1" rtlCol="0" anchor="t" anchorCtr="0" compatLnSpc="1"/>
          <a:lstStyle/>
          <a:p>
            <a:pPr defTabSz="100584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40" dirty="0">
              <a:latin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391857" y="5677040"/>
            <a:ext cx="1611846" cy="1494391"/>
          </a:xfrm>
          <a:prstGeom prst="ellipse">
            <a:avLst/>
          </a:prstGeom>
          <a:noFill/>
          <a:ln w="19050" cap="flat" cmpd="sng" algn="ctr">
            <a:solidFill>
              <a:srgbClr val="C00000">
                <a:alpha val="50000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100584" tIns="50292" rIns="100584" bIns="50292" numCol="1" rtlCol="0" anchor="t" anchorCtr="0" compatLnSpc="1"/>
          <a:lstStyle/>
          <a:p>
            <a:pPr defTabSz="100584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40" dirty="0">
              <a:latin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657668" y="1871916"/>
            <a:ext cx="1611846" cy="1494391"/>
          </a:xfrm>
          <a:prstGeom prst="ellipse">
            <a:avLst/>
          </a:prstGeom>
          <a:noFill/>
          <a:ln w="19050" cap="flat" cmpd="sng" algn="ctr">
            <a:solidFill>
              <a:srgbClr val="C00000">
                <a:alpha val="50000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100584" tIns="50292" rIns="100584" bIns="50292" numCol="1" rtlCol="0" anchor="t" anchorCtr="0" compatLnSpc="1"/>
          <a:lstStyle/>
          <a:p>
            <a:pPr defTabSz="100584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4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3560" y="414020"/>
            <a:ext cx="6365240" cy="98869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Finite</a:t>
            </a:r>
            <a:r>
              <a:rPr lang="zh-CN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chemical potential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defRPr/>
            </a:pPr>
            <a:fld id="{E85939F4-975B-1E43-946D-C314D49BB456}" type="datetime1">
              <a:rPr lang="en-US" altLang="en-US" smtClean="0"/>
              <a:t>10/12/24</a:t>
            </a:fld>
            <a:endParaRPr lang="en-US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CLQCD2024, Changsha</a:t>
            </a:r>
            <a:endParaRPr lang="en-US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0E37-11E0-4840-A2FF-65AFD5A40866}" type="slidenum">
              <a:rPr lang="en-US" altLang="en-US" smtClean="0"/>
              <a:t>11</a:t>
            </a:fld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3018A9-C839-FFA2-D624-CDC35BA4F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146" y="1540287"/>
            <a:ext cx="8089053" cy="55260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3FE6D0-FA0D-9EAB-7EBE-F42D822FB0B3}"/>
              </a:ext>
            </a:extLst>
          </p:cNvPr>
          <p:cNvSpPr txBox="1"/>
          <p:nvPr/>
        </p:nvSpPr>
        <p:spPr>
          <a:xfrm>
            <a:off x="8448058" y="7066291"/>
            <a:ext cx="4866601" cy="388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1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[X.W., Igor </a:t>
            </a:r>
            <a:r>
              <a:rPr lang="en-US" altLang="zh-CN" sz="1815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Shovkovy</a:t>
            </a:r>
            <a:r>
              <a:rPr lang="en-US" altLang="zh-CN" sz="181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EPJC</a:t>
            </a:r>
            <a:r>
              <a:rPr lang="en-US" altLang="zh-CN" sz="192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,2021]</a:t>
            </a:r>
            <a:endParaRPr lang="en-US" sz="181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9960" y="1265856"/>
            <a:ext cx="6143246" cy="107685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defRPr/>
            </a:pPr>
            <a:fld id="{354F0558-D48D-A445-9B04-2248469888F0}" type="datetime1">
              <a:rPr lang="en-US" altLang="en-US" smtClean="0"/>
              <a:t>10/12/24</a:t>
            </a:fld>
            <a:endParaRPr lang="en-US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CLQCD2024, Changsha</a:t>
            </a:r>
            <a:endParaRPr lang="en-US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0E37-11E0-4840-A2FF-65AFD5A40866}" type="slidenum">
              <a:rPr lang="en-US" altLang="en-US" smtClean="0"/>
              <a:t>12</a:t>
            </a:fld>
            <a:endParaRPr lang="en-US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225" y="2145702"/>
            <a:ext cx="2586986" cy="61531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5245" y="2130107"/>
            <a:ext cx="2586990" cy="64911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2068" y="2126716"/>
            <a:ext cx="4148667" cy="6343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684" y="3723471"/>
            <a:ext cx="5769054" cy="1955588"/>
          </a:xfrm>
          <a:prstGeom prst="rect">
            <a:avLst/>
          </a:prstGeom>
        </p:spPr>
      </p:pic>
      <p:pic>
        <p:nvPicPr>
          <p:cNvPr id="15" name="内容占位符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8295" y="3979528"/>
            <a:ext cx="3925570" cy="10744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F769B6-8C60-28AA-4EC4-331A433E5E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4987" y="2943689"/>
            <a:ext cx="7271893" cy="615314"/>
          </a:xfrm>
          <a:prstGeom prst="rect">
            <a:avLst/>
          </a:prstGeom>
        </p:spPr>
      </p:pic>
      <p:sp>
        <p:nvSpPr>
          <p:cNvPr id="7" name="标题 1">
            <a:extLst>
              <a:ext uri="{FF2B5EF4-FFF2-40B4-BE49-F238E27FC236}">
                <a16:creationId xmlns:a16="http://schemas.microsoft.com/office/drawing/2014/main" id="{BFB0EE43-F78D-822E-36E0-5B04760D0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590" y="336017"/>
            <a:ext cx="7794289" cy="9886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Polarization decomposition</a:t>
            </a:r>
            <a:endParaRPr lang="zh-CN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4EA7A3-B5C2-72FB-67D2-AECA5C25168D}"/>
              </a:ext>
            </a:extLst>
          </p:cNvPr>
          <p:cNvSpPr txBox="1"/>
          <p:nvPr/>
        </p:nvSpPr>
        <p:spPr>
          <a:xfrm>
            <a:off x="7426335" y="6834532"/>
            <a:ext cx="6908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[X.W., Igor </a:t>
            </a:r>
            <a:r>
              <a:rPr lang="en-US" altLang="zh-CN" sz="1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Shovkovy</a:t>
            </a:r>
            <a:r>
              <a:rPr lang="en-US" altLang="zh-CN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ArXiv:2407.06271]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0451" y="317991"/>
            <a:ext cx="1420707" cy="900175"/>
          </a:xfrm>
        </p:spPr>
        <p:txBody>
          <a:bodyPr/>
          <a:lstStyle/>
          <a:p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𝛍≠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defRPr/>
            </a:pPr>
            <a:fld id="{AABFC293-7B86-064F-866F-C8F9F0233F0F}" type="datetime1">
              <a:rPr lang="en-US" altLang="en-US" smtClean="0"/>
              <a:t>10/12/24</a:t>
            </a:fld>
            <a:endParaRPr lang="en-US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CLQCD2024, Changsha</a:t>
            </a:r>
            <a:endParaRPr lang="en-US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0E37-11E0-4840-A2FF-65AFD5A40866}" type="slidenum">
              <a:rPr lang="en-US" altLang="en-US" smtClean="0"/>
              <a:t>13</a:t>
            </a:fld>
            <a:endParaRPr lang="en-US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158" y="1409067"/>
            <a:ext cx="9168904" cy="5740866"/>
          </a:xfrm>
          <a:prstGeom prst="rect">
            <a:avLst/>
          </a:prstGeom>
        </p:spPr>
      </p:pic>
      <p:pic>
        <p:nvPicPr>
          <p:cNvPr id="3" name="图片 7">
            <a:extLst>
              <a:ext uri="{FF2B5EF4-FFF2-40B4-BE49-F238E27FC236}">
                <a16:creationId xmlns:a16="http://schemas.microsoft.com/office/drawing/2014/main" id="{3FF316D5-CD2A-642F-8263-A56098EC1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245" y="181022"/>
            <a:ext cx="6432550" cy="1174115"/>
          </a:xfrm>
          <a:prstGeom prst="rect">
            <a:avLst/>
          </a:prstGeom>
        </p:spPr>
      </p:pic>
      <p:pic>
        <p:nvPicPr>
          <p:cNvPr id="7" name="内容占位符 13">
            <a:extLst>
              <a:ext uri="{FF2B5EF4-FFF2-40B4-BE49-F238E27FC236}">
                <a16:creationId xmlns:a16="http://schemas.microsoft.com/office/drawing/2014/main" id="{8C9247DC-2DA9-3E6B-7175-DDE69F2B00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158" y="1447846"/>
            <a:ext cx="9279016" cy="5526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6742" y="393911"/>
            <a:ext cx="1733233" cy="944235"/>
          </a:xfrm>
        </p:spPr>
        <p:txBody>
          <a:bodyPr/>
          <a:lstStyle/>
          <a:p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𝛍</a:t>
            </a:r>
            <a:r>
              <a:rPr lang="en-US" altLang="zh-CN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≠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defRPr/>
            </a:pPr>
            <a:fld id="{05DEEE7E-7596-C645-B5D4-6F60540148BE}" type="datetime1">
              <a:rPr lang="en-US" altLang="en-US" smtClean="0"/>
              <a:t>10/12/24</a:t>
            </a:fld>
            <a:endParaRPr lang="en-US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CLQCD2024, Changsha</a:t>
            </a:r>
            <a:endParaRPr lang="en-US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0E37-11E0-4840-A2FF-65AFD5A40866}" type="slidenum">
              <a:rPr lang="en-US" altLang="en-US" smtClean="0"/>
              <a:t>14</a:t>
            </a:fld>
            <a:endParaRPr lang="en-US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3415" y="293939"/>
            <a:ext cx="4474210" cy="1460500"/>
          </a:xfrm>
          <a:prstGeom prst="rect">
            <a:avLst/>
          </a:prstGeom>
        </p:spPr>
      </p:pic>
      <p:pic>
        <p:nvPicPr>
          <p:cNvPr id="9" name="内容占位符 9">
            <a:extLst>
              <a:ext uri="{FF2B5EF4-FFF2-40B4-BE49-F238E27FC236}">
                <a16:creationId xmlns:a16="http://schemas.microsoft.com/office/drawing/2014/main" id="{40377D44-213C-7C88-68DD-33DFDCDDA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11" y="2630666"/>
            <a:ext cx="11917680" cy="3696970"/>
          </a:xfrm>
          <a:prstGeom prst="rect">
            <a:avLst/>
          </a:prstGeom>
        </p:spPr>
      </p:pic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998133" y="1726857"/>
            <a:ext cx="9007051" cy="5427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4817" y="179070"/>
            <a:ext cx="11917680" cy="1157605"/>
          </a:xfrm>
        </p:spPr>
        <p:txBody>
          <a:bodyPr/>
          <a:lstStyle/>
          <a:p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𝛍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𝛍</a:t>
            </a:r>
            <a:r>
              <a:rPr lang="en-US" altLang="zh-CN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≠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4175" y="1336675"/>
            <a:ext cx="9498965" cy="567944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defRPr/>
            </a:pPr>
            <a:fld id="{3C032D01-AFDD-144E-8215-674701EA1A17}" type="datetime1">
              <a:rPr lang="en-US" altLang="en-US" smtClean="0"/>
              <a:t>10/12/24</a:t>
            </a:fld>
            <a:endParaRPr lang="en-US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CLQCD2024, Changsha</a:t>
            </a:r>
            <a:endParaRPr lang="en-US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0E37-11E0-4840-A2FF-65AFD5A40866}" type="slidenum">
              <a:rPr lang="en-US" altLang="en-US" smtClean="0"/>
              <a:t>15</a:t>
            </a:fld>
            <a:endParaRPr lang="en-US" altLang="en-US" dirty="0"/>
          </a:p>
        </p:txBody>
      </p:sp>
      <p:pic>
        <p:nvPicPr>
          <p:cNvPr id="3" name="内容占位符 6">
            <a:extLst>
              <a:ext uri="{FF2B5EF4-FFF2-40B4-BE49-F238E27FC236}">
                <a16:creationId xmlns:a16="http://schemas.microsoft.com/office/drawing/2014/main" id="{8C4E0C26-CB60-F263-51EA-A5ADFF7AC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455" y="1336675"/>
            <a:ext cx="9498965" cy="5824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230" y="397928"/>
            <a:ext cx="8675370" cy="1093589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68872" y="1842892"/>
                <a:ext cx="11613457" cy="4658231"/>
              </a:xfrm>
            </p:spPr>
            <p:txBody>
              <a:bodyPr vert="horz" wrap="square" lIns="74164" tIns="0" rIns="74164" bIns="37082" numCol="1" rtlCol="0" anchor="t" anchorCtr="0" compatLnSpc="1">
                <a:normAutofit/>
              </a:bodyPr>
              <a:lstStyle/>
              <a:p>
                <a:pPr>
                  <a:spcBef>
                    <a:spcPts val="435"/>
                  </a:spcBef>
                  <a:spcAft>
                    <a:spcPts val="131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375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375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2375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237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photons are produced at </a:t>
                </a:r>
                <a:r>
                  <a:rPr lang="en-US" sz="2375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375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</a:t>
                </a:r>
                <a:r>
                  <a:rPr lang="en-US" sz="2375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order </a:t>
                </a:r>
                <a:r>
                  <a:rPr lang="en-US" sz="237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75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75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375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37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 algn="ctr">
                  <a:spcBef>
                    <a:spcPts val="435"/>
                  </a:spcBef>
                  <a:spcAft>
                    <a:spcPts val="1310"/>
                  </a:spcAft>
                  <a:buNone/>
                </a:pPr>
                <a:r>
                  <a:rPr lang="en-US" sz="237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375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37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 </a:t>
                </a:r>
                <a14:m>
                  <m:oMath xmlns:m="http://schemas.openxmlformats.org/officeDocument/2006/math">
                    <m:r>
                      <a:rPr lang="en-US" sz="2375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375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375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sz="2375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375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37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   (ii)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375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375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sz="2375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acc>
                      <m:accPr>
                        <m:chr m:val="̅"/>
                        <m:ctrlPr>
                          <a:rPr lang="en-US" sz="2375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375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sz="2375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375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37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  (iii)  </a:t>
                </a:r>
                <a14:m>
                  <m:oMath xmlns:m="http://schemas.openxmlformats.org/officeDocument/2006/math">
                    <m:r>
                      <a:rPr lang="en-US" sz="2375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375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sz="2375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375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sz="2375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375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endParaRPr lang="en-US" sz="2375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595"/>
                  </a:spcBef>
                  <a:spcAft>
                    <a:spcPts val="595"/>
                  </a:spcAft>
                </a:pPr>
                <a:r>
                  <a:rPr lang="en-US" sz="237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Photon emission at </a:t>
                </a:r>
                <a14:m>
                  <m:oMath xmlns:m="http://schemas.openxmlformats.org/officeDocument/2006/math">
                    <m:r>
                      <a:rPr lang="en-US" sz="2375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375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  <m:r>
                      <a:rPr lang="en-US" sz="2375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37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has a well pronounced ellipticity and higher order anisotropy</a:t>
                </a:r>
              </a:p>
              <a:p>
                <a:pPr>
                  <a:spcBef>
                    <a:spcPts val="1310"/>
                  </a:spcBef>
                  <a:spcAft>
                    <a:spcPts val="1310"/>
                  </a:spcAft>
                </a:pPr>
                <a:r>
                  <a:rPr lang="en-US" sz="237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Finite </a:t>
                </a:r>
                <a:r>
                  <a:rPr lang="en-US" sz="2375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Chemical potential </a:t>
                </a:r>
                <a:r>
                  <a:rPr lang="en-US" sz="237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:r>
                  <a:rPr lang="en-US" sz="2375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Chiral chemical potential </a:t>
                </a:r>
                <a:r>
                  <a:rPr lang="en-US" sz="237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contribute to the separation of processes and polarizations. </a:t>
                </a:r>
              </a:p>
              <a:p>
                <a:pPr>
                  <a:spcBef>
                    <a:spcPts val="1310"/>
                  </a:spcBef>
                  <a:spcAft>
                    <a:spcPts val="1310"/>
                  </a:spcAft>
                </a:pPr>
                <a:r>
                  <a:rPr lang="en-US" sz="2375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Thermal Photon </a:t>
                </a:r>
                <a:r>
                  <a:rPr lang="en-US" sz="237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may be a very good probe to detect the magnetic field, chemical potential, chiral imbalanced in the early ages of HIC. (</a:t>
                </a:r>
                <a:r>
                  <a:rPr lang="en-US" sz="2375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Thermal Dilepton</a:t>
                </a:r>
                <a:r>
                  <a:rPr lang="en-US" sz="237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375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X.W, Igor </a:t>
                </a:r>
                <a:r>
                  <a:rPr lang="en-US" sz="2375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Shovkovy</a:t>
                </a:r>
                <a:r>
                  <a:rPr lang="en-US" sz="2375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PRD, 2022</a:t>
                </a:r>
                <a:r>
                  <a:rPr lang="en-US" sz="237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8872" y="1842892"/>
                <a:ext cx="11613457" cy="4658231"/>
              </a:xfrm>
              <a:blipFill>
                <a:blip r:embed="rId3"/>
                <a:stretch>
                  <a:fillRect l="-874" t="-1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defRPr/>
            </a:pPr>
            <a:fld id="{12EDDE50-8DC1-6444-AE5F-4D748DA6384A}" type="datetime1">
              <a:rPr lang="en-US" altLang="en-US" smtClean="0"/>
              <a:t>10/12/24</a:t>
            </a:fld>
            <a:endParaRPr lang="en-US" alt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CLQCD2024, Changsha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0E37-11E0-4840-A2FF-65AFD5A40866}" type="slidenum">
              <a:rPr lang="en-US" altLang="en-US" smtClean="0"/>
              <a:t>16</a:t>
            </a:fld>
            <a:endParaRPr lang="en-US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defRPr/>
            </a:pPr>
            <a:fld id="{409063A6-0C3B-7E4C-8F30-4636FE5DAD2F}" type="datetime1">
              <a:rPr lang="en-US" altLang="en-US" smtClean="0"/>
              <a:t>10/12/24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CLQCD2024, Changsha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0E37-11E0-4840-A2FF-65AFD5A40866}" type="slidenum">
              <a:rPr lang="en-US" altLang="en-US" smtClean="0"/>
              <a:t>17</a:t>
            </a:fld>
            <a:endParaRPr lang="en-US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3042153" y="2650091"/>
            <a:ext cx="7733295" cy="1818073"/>
          </a:xfrm>
          <a:prstGeom prst="rect">
            <a:avLst/>
          </a:prstGeom>
          <a:noFill/>
        </p:spPr>
        <p:txBody>
          <a:bodyPr wrap="none" lIns="125615" tIns="62807" rIns="125615" bIns="62807">
            <a:spAutoFit/>
          </a:bodyPr>
          <a:lstStyle/>
          <a:p>
            <a:pPr algn="ctr"/>
            <a:r>
              <a:rPr lang="en-US" sz="1099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Thank you!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141" y="-199"/>
            <a:ext cx="9794003" cy="1502305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A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Magnetic field in Heavy-ion collisions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445" y="1238250"/>
            <a:ext cx="10410190" cy="5989320"/>
          </a:xfrm>
        </p:spPr>
        <p:txBody>
          <a:bodyPr tIns="0" bIns="144000">
            <a:normAutofit/>
          </a:bodyPr>
          <a:lstStyle/>
          <a:p>
            <a:pPr>
              <a:lnSpc>
                <a:spcPct val="110000"/>
              </a:lnSpc>
              <a:spcBef>
                <a:spcPts val="1600"/>
              </a:spcBef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QGP produced at RHIC/LHC is magnetized</a:t>
            </a:r>
          </a:p>
          <a:p>
            <a:pPr marL="0" indent="0">
              <a:lnSpc>
                <a:spcPct val="200000"/>
              </a:lnSpc>
              <a:spcBef>
                <a:spcPts val="4825"/>
              </a:spcBef>
              <a:spcAft>
                <a:spcPts val="0"/>
              </a:spcAft>
              <a:buNone/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4825"/>
              </a:spcBef>
              <a:spcAft>
                <a:spcPts val="0"/>
              </a:spcAft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4825"/>
              </a:spcBef>
              <a:spcAft>
                <a:spcPts val="0"/>
              </a:spcAft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Lienard-Wiechert potential, one finds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08436" y="7227253"/>
            <a:ext cx="1782912" cy="545147"/>
          </a:xfrm>
        </p:spPr>
        <p:txBody>
          <a:bodyPr/>
          <a:lstStyle/>
          <a:p>
            <a:pPr algn="ctr">
              <a:defRPr/>
            </a:pPr>
            <a:fld id="{37CFD40A-41A7-3D4E-9642-70DDADB020D7}" type="datetime1"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10/12/24</a:t>
            </a:fld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CLQCD2024, Changsha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0E37-11E0-4840-A2FF-65AFD5A40866}" type="slidenum"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951031" y="5004196"/>
            <a:ext cx="3266914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Rafelski</a:t>
            </a:r>
            <a:r>
              <a:rPr lang="en-US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1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Müller</a:t>
            </a:r>
            <a:r>
              <a:rPr lang="en-US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PRL, 36, 517 (1976)] </a:t>
            </a:r>
          </a:p>
          <a:p>
            <a:pPr algn="r"/>
            <a:r>
              <a:rPr lang="en-US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[Kharzeev et al., arXiv:0711.0950]</a:t>
            </a:r>
          </a:p>
          <a:p>
            <a:pPr algn="r"/>
            <a:r>
              <a:rPr lang="en-US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[Skokov et al., arXiv:0907.1396]</a:t>
            </a:r>
          </a:p>
          <a:p>
            <a:pPr algn="r"/>
            <a:r>
              <a:rPr lang="en-US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Voronyuk</a:t>
            </a:r>
            <a:r>
              <a:rPr lang="en-US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al., arXiv:1103.4239]</a:t>
            </a:r>
          </a:p>
          <a:p>
            <a:pPr algn="r"/>
            <a:r>
              <a:rPr lang="en-US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Bzdak</a:t>
            </a:r>
            <a:r>
              <a:rPr lang="en-US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&amp;. Skokov, arXiv:1111.1949] </a:t>
            </a:r>
          </a:p>
          <a:p>
            <a:pPr algn="r"/>
            <a:r>
              <a:rPr lang="en-US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[Deng &amp; Huang, arXiv:1201.5108]</a:t>
            </a:r>
          </a:p>
          <a:p>
            <a:pPr algn="r"/>
            <a:r>
              <a:rPr lang="en-US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Bloczynski</a:t>
            </a:r>
            <a:r>
              <a:rPr lang="en-US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al, arXiv:1209.6594]</a:t>
            </a:r>
          </a:p>
          <a:p>
            <a:pPr algn="r"/>
            <a:r>
              <a:rPr lang="en-US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35191" y="5151807"/>
            <a:ext cx="5312973" cy="1365372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2481958" y="2069146"/>
            <a:ext cx="4006084" cy="2138777"/>
            <a:chOff x="1100138" y="1678525"/>
            <a:chExt cx="4379299" cy="2967971"/>
          </a:xfrm>
        </p:grpSpPr>
        <p:sp>
          <p:nvSpPr>
            <p:cNvPr id="21" name="Parallelogram 20"/>
            <p:cNvSpPr/>
            <p:nvPr/>
          </p:nvSpPr>
          <p:spPr bwMode="auto">
            <a:xfrm rot="840000">
              <a:off x="1100138" y="2128839"/>
              <a:ext cx="4379299" cy="2176552"/>
            </a:xfrm>
            <a:prstGeom prst="parallelogram">
              <a:avLst>
                <a:gd name="adj" fmla="val 83997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Chord 24"/>
            <p:cNvSpPr/>
            <p:nvPr/>
          </p:nvSpPr>
          <p:spPr bwMode="auto">
            <a:xfrm>
              <a:off x="3715214" y="2386937"/>
              <a:ext cx="846823" cy="1082736"/>
            </a:xfrm>
            <a:prstGeom prst="chord">
              <a:avLst>
                <a:gd name="adj1" fmla="val 233169"/>
                <a:gd name="adj2" fmla="val 10521738"/>
              </a:avLst>
            </a:prstGeom>
            <a:solidFill>
              <a:srgbClr val="800000">
                <a:alpha val="40000"/>
              </a:srgbClr>
            </a:solidFill>
            <a:ln w="9525" cap="flat" cmpd="sng" algn="ctr">
              <a:solidFill>
                <a:srgbClr val="800000">
                  <a:alpha val="4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1200000" lon="2100000" rev="0"/>
              </a:camera>
              <a:lightRig rig="threePt" dir="t"/>
            </a:scene3d>
            <a:sp3d>
              <a:bevelT/>
              <a:bevelB/>
            </a:sp3d>
          </p:spPr>
          <p:txBody>
            <a:bodyPr vert="horz" wrap="square" lIns="182880" tIns="365760" rIns="0" bIns="0" numCol="1" rtlCol="0" anchor="ctr" anchorCtr="0" compatLnSpc="1"/>
            <a:lstStyle/>
            <a:p>
              <a:r>
                <a:rPr lang="en-US" sz="40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 flipV="1">
              <a:off x="4470976" y="2241518"/>
              <a:ext cx="560656" cy="442387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58" name="TextBox 57"/>
            <p:cNvSpPr txBox="1"/>
            <p:nvPr/>
          </p:nvSpPr>
          <p:spPr>
            <a:xfrm>
              <a:off x="2785310" y="2149959"/>
              <a:ext cx="533113" cy="8952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562036" y="2367630"/>
              <a:ext cx="422048" cy="8952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6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</a:p>
          </p:txBody>
        </p:sp>
        <p:sp>
          <p:nvSpPr>
            <p:cNvPr id="26" name="Chord 25"/>
            <p:cNvSpPr/>
            <p:nvPr/>
          </p:nvSpPr>
          <p:spPr bwMode="auto">
            <a:xfrm>
              <a:off x="2012999" y="2955348"/>
              <a:ext cx="846823" cy="1082736"/>
            </a:xfrm>
            <a:prstGeom prst="chord">
              <a:avLst>
                <a:gd name="adj1" fmla="val 233169"/>
                <a:gd name="adj2" fmla="val 10521738"/>
              </a:avLst>
            </a:prstGeom>
            <a:solidFill>
              <a:srgbClr val="800000">
                <a:alpha val="40000"/>
              </a:srgbClr>
            </a:solidFill>
            <a:ln w="9525" cap="flat" cmpd="sng" algn="ctr">
              <a:solidFill>
                <a:srgbClr val="800000">
                  <a:alpha val="4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1200000" lon="2100000" rev="0"/>
              </a:camera>
              <a:lightRig rig="threePt" dir="t"/>
            </a:scene3d>
            <a:sp3d>
              <a:bevelT/>
              <a:bevelB/>
            </a:sp3d>
          </p:spPr>
          <p:txBody>
            <a:bodyPr vert="horz" wrap="square" lIns="91440" tIns="365760" rIns="0" bIns="0" numCol="1" rtlCol="0" anchor="ctr" anchorCtr="0" compatLnSpc="1"/>
            <a:lstStyle/>
            <a:p>
              <a:r>
                <a:rPr lang="en-US" sz="40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20" name="Chord 19"/>
            <p:cNvSpPr/>
            <p:nvPr/>
          </p:nvSpPr>
          <p:spPr bwMode="auto">
            <a:xfrm>
              <a:off x="2012999" y="3064445"/>
              <a:ext cx="846823" cy="1082736"/>
            </a:xfrm>
            <a:prstGeom prst="chord">
              <a:avLst>
                <a:gd name="adj1" fmla="val 10934765"/>
                <a:gd name="adj2" fmla="val 21500547"/>
              </a:avLst>
            </a:prstGeom>
            <a:solidFill>
              <a:srgbClr val="800000"/>
            </a:solidFill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1200000" lon="2100000" rev="0"/>
              </a:camera>
              <a:lightRig rig="threePt" dir="t"/>
            </a:scene3d>
            <a:sp3d>
              <a:bevelT/>
              <a:bevelB/>
            </a:sp3d>
          </p:spPr>
          <p:txBody>
            <a:bodyPr vert="horz" wrap="square" lIns="91440" tIns="0" rIns="0" bIns="502920" numCol="1" rtlCol="0" anchor="ctr" anchorCtr="0" compatLnSpc="1"/>
            <a:lstStyle/>
            <a:p>
              <a:r>
                <a:rPr lang="en-US" sz="40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 flipH="1">
              <a:off x="1620234" y="3553722"/>
              <a:ext cx="785530" cy="593459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45" name="Chord 44"/>
            <p:cNvSpPr/>
            <p:nvPr/>
          </p:nvSpPr>
          <p:spPr bwMode="auto">
            <a:xfrm>
              <a:off x="2627432" y="3093743"/>
              <a:ext cx="244071" cy="812597"/>
            </a:xfrm>
            <a:prstGeom prst="chord">
              <a:avLst>
                <a:gd name="adj1" fmla="val 233169"/>
                <a:gd name="adj2" fmla="val 10521738"/>
              </a:avLst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1200000" lon="210000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vert="horz" wrap="square" lIns="91440" tIns="365760" rIns="0" bIns="0" numCol="1" rtlCol="0" anchor="ctr" anchorCtr="0" compatLnSpc="1"/>
            <a:lstStyle/>
            <a:p>
              <a:endParaRPr 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Chord 45"/>
            <p:cNvSpPr/>
            <p:nvPr/>
          </p:nvSpPr>
          <p:spPr bwMode="auto">
            <a:xfrm>
              <a:off x="2630927" y="3214164"/>
              <a:ext cx="244071" cy="812597"/>
            </a:xfrm>
            <a:prstGeom prst="chord">
              <a:avLst>
                <a:gd name="adj1" fmla="val 10934765"/>
                <a:gd name="adj2" fmla="val 21500547"/>
              </a:avLst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1200000" lon="210000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vert="horz" wrap="square" lIns="91440" tIns="0" rIns="0" bIns="502920" numCol="1" rtlCol="0" anchor="ctr" anchorCtr="0" compatLnSpc="1"/>
            <a:lstStyle/>
            <a:p>
              <a:endParaRPr 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Chord 23"/>
            <p:cNvSpPr/>
            <p:nvPr/>
          </p:nvSpPr>
          <p:spPr bwMode="auto">
            <a:xfrm>
              <a:off x="3715214" y="2452477"/>
              <a:ext cx="846823" cy="1082736"/>
            </a:xfrm>
            <a:prstGeom prst="chord">
              <a:avLst>
                <a:gd name="adj1" fmla="val 10934765"/>
                <a:gd name="adj2" fmla="val 21500547"/>
              </a:avLst>
            </a:prstGeom>
            <a:solidFill>
              <a:srgbClr val="800000"/>
            </a:solidFill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1200000" lon="2100000" rev="0"/>
              </a:camera>
              <a:lightRig rig="threePt" dir="t"/>
            </a:scene3d>
            <a:sp3d>
              <a:bevelT/>
              <a:bevelB/>
            </a:sp3d>
          </p:spPr>
          <p:txBody>
            <a:bodyPr vert="horz" wrap="square" lIns="182880" tIns="0" rIns="0" bIns="502920" numCol="1" rtlCol="0" anchor="ctr" anchorCtr="0" compatLnSpc="1"/>
            <a:lstStyle/>
            <a:p>
              <a:r>
                <a:rPr lang="en-US" sz="40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643251" y="3235471"/>
              <a:ext cx="422048" cy="8952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6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 bwMode="auto">
            <a:xfrm>
              <a:off x="1465516" y="2789046"/>
              <a:ext cx="3734404" cy="93289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lgDash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 flipV="1">
              <a:off x="3361207" y="1853701"/>
              <a:ext cx="0" cy="251241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lgDash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30" name="TextBox 29"/>
            <p:cNvSpPr txBox="1"/>
            <p:nvPr/>
          </p:nvSpPr>
          <p:spPr>
            <a:xfrm>
              <a:off x="4909924" y="3265883"/>
              <a:ext cx="328870" cy="638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361294" y="1678525"/>
              <a:ext cx="328870" cy="638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</a:p>
          </p:txBody>
        </p:sp>
        <p:cxnSp>
          <p:nvCxnSpPr>
            <p:cNvPr id="57" name="Straight Arrow Connector 56"/>
            <p:cNvCxnSpPr/>
            <p:nvPr/>
          </p:nvCxnSpPr>
          <p:spPr bwMode="auto">
            <a:xfrm flipV="1">
              <a:off x="3363960" y="2175638"/>
              <a:ext cx="0" cy="671986"/>
            </a:xfrm>
            <a:prstGeom prst="straightConnector1">
              <a:avLst/>
            </a:prstGeom>
            <a:solidFill>
              <a:schemeClr val="accent1"/>
            </a:solidFill>
            <a:ln w="50800" cap="rnd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40" name="Chord 39"/>
            <p:cNvSpPr/>
            <p:nvPr/>
          </p:nvSpPr>
          <p:spPr bwMode="auto">
            <a:xfrm>
              <a:off x="3198379" y="2892623"/>
              <a:ext cx="244071" cy="812597"/>
            </a:xfrm>
            <a:prstGeom prst="chord">
              <a:avLst>
                <a:gd name="adj1" fmla="val 10934765"/>
                <a:gd name="adj2" fmla="val 21500547"/>
              </a:avLst>
            </a:prstGeom>
            <a:solidFill>
              <a:srgbClr val="800000"/>
            </a:solidFill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1200000" lon="2100000" rev="0"/>
              </a:camera>
              <a:lightRig rig="threePt" dir="t"/>
            </a:scene3d>
            <a:sp3d>
              <a:bevelT/>
              <a:bevelB/>
            </a:sp3d>
          </p:spPr>
          <p:txBody>
            <a:bodyPr vert="horz" wrap="square" lIns="274320" tIns="0" rIns="0" bIns="502920" numCol="1" rtlCol="0" anchor="ctr" anchorCtr="0" compatLnSpc="1"/>
            <a:lstStyle/>
            <a:p>
              <a:endParaRPr 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Chord 38"/>
            <p:cNvSpPr/>
            <p:nvPr/>
          </p:nvSpPr>
          <p:spPr bwMode="auto">
            <a:xfrm>
              <a:off x="3194884" y="2772202"/>
              <a:ext cx="244071" cy="812597"/>
            </a:xfrm>
            <a:prstGeom prst="chord">
              <a:avLst>
                <a:gd name="adj1" fmla="val 233169"/>
                <a:gd name="adj2" fmla="val 10521738"/>
              </a:avLst>
            </a:prstGeom>
            <a:solidFill>
              <a:srgbClr val="800000">
                <a:alpha val="40000"/>
              </a:srgbClr>
            </a:solidFill>
            <a:ln w="9525" cap="flat" cmpd="sng" algn="ctr">
              <a:solidFill>
                <a:srgbClr val="800000">
                  <a:alpha val="4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1200000" lon="2100000" rev="0"/>
              </a:camera>
              <a:lightRig rig="threePt" dir="t"/>
            </a:scene3d>
            <a:sp3d>
              <a:bevelT/>
              <a:bevelB/>
            </a:sp3d>
          </p:spPr>
          <p:txBody>
            <a:bodyPr vert="horz" wrap="square" lIns="274320" tIns="365760" rIns="0" bIns="0" numCol="1" rtlCol="0" anchor="ctr" anchorCtr="0" compatLnSpc="1"/>
            <a:lstStyle/>
            <a:p>
              <a:endParaRPr 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Chord 46"/>
            <p:cNvSpPr/>
            <p:nvPr/>
          </p:nvSpPr>
          <p:spPr bwMode="auto">
            <a:xfrm>
              <a:off x="3786006" y="2406646"/>
              <a:ext cx="244071" cy="812597"/>
            </a:xfrm>
            <a:prstGeom prst="chord">
              <a:avLst>
                <a:gd name="adj1" fmla="val 233169"/>
                <a:gd name="adj2" fmla="val 10521738"/>
              </a:avLst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1200000" lon="210000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vert="horz" wrap="square" lIns="182880" tIns="365760" rIns="0" bIns="0" numCol="1" rtlCol="0" anchor="ctr" anchorCtr="0" compatLnSpc="1"/>
            <a:lstStyle/>
            <a:p>
              <a:endParaRPr 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Chord 47"/>
            <p:cNvSpPr/>
            <p:nvPr/>
          </p:nvSpPr>
          <p:spPr bwMode="auto">
            <a:xfrm>
              <a:off x="3789501" y="2527067"/>
              <a:ext cx="244071" cy="812597"/>
            </a:xfrm>
            <a:prstGeom prst="chord">
              <a:avLst>
                <a:gd name="adj1" fmla="val 10934765"/>
                <a:gd name="adj2" fmla="val 21500547"/>
              </a:avLst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1200000" lon="210000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vert="horz" wrap="square" lIns="182880" tIns="0" rIns="0" bIns="502920" numCol="1" rtlCol="0" anchor="ctr" anchorCtr="0" compatLnSpc="1"/>
            <a:lstStyle/>
            <a:p>
              <a:endParaRPr 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 bwMode="auto">
            <a:xfrm flipV="1">
              <a:off x="4371065" y="2149963"/>
              <a:ext cx="497785" cy="3714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lgDash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41" name="Straight Arrow Connector 40"/>
            <p:cNvCxnSpPr/>
            <p:nvPr/>
          </p:nvCxnSpPr>
          <p:spPr bwMode="auto">
            <a:xfrm flipV="1">
              <a:off x="2004426" y="2776180"/>
              <a:ext cx="2005464" cy="148023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lgDash"/>
              <a:round/>
              <a:headEnd type="triangle" w="lg" len="lg"/>
              <a:tailEnd type="none" w="lg" len="lg"/>
            </a:ln>
            <a:effectLst/>
          </p:spPr>
        </p:cxnSp>
        <p:sp>
          <p:nvSpPr>
            <p:cNvPr id="49" name="TextBox 48"/>
            <p:cNvSpPr txBox="1"/>
            <p:nvPr/>
          </p:nvSpPr>
          <p:spPr>
            <a:xfrm>
              <a:off x="2063490" y="4007636"/>
              <a:ext cx="328870" cy="638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473514" y="1404590"/>
            <a:ext cx="3912741" cy="2778106"/>
            <a:chOff x="5764001" y="1489956"/>
            <a:chExt cx="3912741" cy="2778106"/>
          </a:xfrm>
        </p:grpSpPr>
        <p:cxnSp>
          <p:nvCxnSpPr>
            <p:cNvPr id="43" name="Straight Arrow Connector 42"/>
            <p:cNvCxnSpPr/>
            <p:nvPr/>
          </p:nvCxnSpPr>
          <p:spPr bwMode="auto">
            <a:xfrm>
              <a:off x="5764001" y="3072461"/>
              <a:ext cx="362442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lgDash"/>
              <a:round/>
              <a:headEnd type="none" w="med" len="med"/>
              <a:tailEnd type="triangle" w="lg" len="lg"/>
            </a:ln>
            <a:effectLst/>
          </p:spPr>
        </p:cxn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8464" y="2007649"/>
              <a:ext cx="3678278" cy="2139531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7808108" y="1489956"/>
              <a:ext cx="32887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</a:p>
          </p:txBody>
        </p:sp>
        <p:cxnSp>
          <p:nvCxnSpPr>
            <p:cNvPr id="38" name="Straight Arrow Connector 37"/>
            <p:cNvCxnSpPr/>
            <p:nvPr/>
          </p:nvCxnSpPr>
          <p:spPr bwMode="auto">
            <a:xfrm flipV="1">
              <a:off x="7827264" y="1755648"/>
              <a:ext cx="0" cy="251241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lgDash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42" name="TextBox 41"/>
            <p:cNvSpPr txBox="1"/>
            <p:nvPr/>
          </p:nvSpPr>
          <p:spPr>
            <a:xfrm>
              <a:off x="9085554" y="2610796"/>
              <a:ext cx="32887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</p:grpSp>
      <p:pic>
        <p:nvPicPr>
          <p:cNvPr id="12" name="Content Placeholder 15"/>
          <p:cNvPicPr>
            <a:picLocks noChangeAspect="1"/>
          </p:cNvPicPr>
          <p:nvPr/>
        </p:nvPicPr>
        <p:blipFill rotWithShape="1">
          <a:blip r:embed="rId4"/>
          <a:srcRect r="49849"/>
          <a:stretch>
            <a:fillRect/>
          </a:stretch>
        </p:blipFill>
        <p:spPr>
          <a:xfrm>
            <a:off x="7552583" y="1132601"/>
            <a:ext cx="4258945" cy="33267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D5292-A0C4-BD82-22EA-32016FE4D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0" y="413810"/>
            <a:ext cx="11917680" cy="1160158"/>
          </a:xfrm>
        </p:spPr>
        <p:txBody>
          <a:bodyPr/>
          <a:lstStyle/>
          <a:p>
            <a:r>
              <a:rPr lang="en-US" sz="5400" dirty="0">
                <a:solidFill>
                  <a:srgbClr val="A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Magnetic field in HIC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A9FAD94-5B7A-E558-B7E6-0552ADD32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4471" y="5140064"/>
            <a:ext cx="2506942" cy="116015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positive official results now!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3EB14-9491-76F8-3FE7-A069FF3F7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defRPr/>
            </a:pPr>
            <a:fld id="{D32D917E-5C72-5840-A1DD-534E7AD95E43}" type="datetime1">
              <a:rPr lang="en-US" altLang="en-US" smtClean="0"/>
              <a:t>10/12/24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A3500-A847-6A8C-E381-F840295C3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CLQCD2024, Changsha</a:t>
            </a: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B537D-C3D7-C4A5-CAA5-82BF11574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0E37-11E0-4840-A2FF-65AFD5A40866}" type="slidenum">
              <a:rPr lang="en-US" altLang="en-US" smtClean="0"/>
              <a:t>3</a:t>
            </a:fld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A5B135E-F65A-5763-5C55-6C2ABA065C5E}"/>
                  </a:ext>
                </a:extLst>
              </p:cNvPr>
              <p:cNvSpPr txBox="1"/>
              <p:nvPr/>
            </p:nvSpPr>
            <p:spPr>
              <a:xfrm>
                <a:off x="949960" y="1573968"/>
                <a:ext cx="10037830" cy="28445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0928" lvl="0" indent="-280928"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FontTx/>
                  <a:buChar char="•"/>
                </a:pPr>
                <a:r>
                  <a:rPr lang="en-US" sz="2400" kern="0" dirty="0">
                    <a:solidFill>
                      <a:srgbClr val="000000"/>
                    </a:solidFill>
                    <a:latin typeface="Times New Roman"/>
                    <a:ea typeface="ＭＳ Ｐゴシック" charset="-128"/>
                  </a:rPr>
                  <a:t>Nonzero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Times New Roman"/>
                    <a:ea typeface="ＭＳ Ｐゴシック" charset="-128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Times New Roman"/>
                    <a:ea typeface="ＭＳ Ｐゴシック" charset="-128"/>
                  </a:rPr>
                  <a:t>drive the chiral magnetic effect (CME)</a:t>
                </a:r>
              </a:p>
              <a:p>
                <a:pPr lvl="0"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4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acc>
                            <m:accPr>
                              <m:chr m:val="⃗"/>
                              <m:ctrlPr>
                                <a:rPr lang="en-US" sz="24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num>
                        <m:den>
                          <m:r>
                            <a:rPr lang="en-US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4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sz="24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4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lvl="0"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</a:pPr>
                <a:endParaRPr lang="en-US" dirty="0"/>
              </a:p>
              <a:p>
                <a:pPr marL="280928" lvl="0" indent="-280928"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FontTx/>
                  <a:buChar char="•"/>
                </a:pPr>
                <a:r>
                  <a:rPr lang="en-US" sz="2400" kern="0" dirty="0">
                    <a:solidFill>
                      <a:srgbClr val="000000"/>
                    </a:solidFill>
                    <a:latin typeface="Times New Roman"/>
                    <a:ea typeface="ＭＳ Ｐゴシック" charset="-128"/>
                  </a:rPr>
                  <a:t>Experiment difficulties: Large background!</a:t>
                </a:r>
              </a:p>
              <a:p>
                <a:pPr lvl="0"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sz="2400" kern="0" dirty="0">
                    <a:solidFill>
                      <a:srgbClr val="000000"/>
                    </a:solidFill>
                    <a:latin typeface="Times New Roman"/>
                    <a:ea typeface="ＭＳ Ｐゴシック" charset="-128"/>
                  </a:rPr>
                  <a:t>    Isobar experiments? </a:t>
                </a:r>
              </a:p>
              <a:p>
                <a:pPr lvl="0"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</a:pPr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A5B135E-F65A-5763-5C55-6C2ABA065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960" y="1573968"/>
                <a:ext cx="10037830" cy="2844561"/>
              </a:xfrm>
              <a:prstGeom prst="rect">
                <a:avLst/>
              </a:prstGeom>
              <a:blipFill>
                <a:blip r:embed="rId2"/>
                <a:stretch>
                  <a:fillRect l="-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559D22F9-00F7-2C55-A4EC-1675F7A74E3C}"/>
              </a:ext>
            </a:extLst>
          </p:cNvPr>
          <p:cNvGrpSpPr/>
          <p:nvPr/>
        </p:nvGrpSpPr>
        <p:grpSpPr>
          <a:xfrm>
            <a:off x="1983975" y="4444940"/>
            <a:ext cx="4801295" cy="1962341"/>
            <a:chOff x="2628552" y="4727786"/>
            <a:chExt cx="4801295" cy="1962341"/>
          </a:xfrm>
        </p:grpSpPr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B8505D01-C1D8-792E-D8AC-39DB1F7E55AB}"/>
                </a:ext>
              </a:extLst>
            </p:cNvPr>
            <p:cNvGrpSpPr/>
            <p:nvPr/>
          </p:nvGrpSpPr>
          <p:grpSpPr>
            <a:xfrm>
              <a:off x="2628552" y="5452817"/>
              <a:ext cx="4801295" cy="1237310"/>
              <a:chOff x="2843341" y="2705994"/>
              <a:chExt cx="4801295" cy="1237310"/>
            </a:xfrm>
          </p:grpSpPr>
          <p:pic>
            <p:nvPicPr>
              <p:cNvPr id="12" name="Picture 6">
                <a:extLst>
                  <a:ext uri="{FF2B5EF4-FFF2-40B4-BE49-F238E27FC236}">
                    <a16:creationId xmlns:a16="http://schemas.microsoft.com/office/drawing/2014/main" id="{4DF4A672-7B1E-F967-92CE-FA9D6BE8DF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/>
              <a:stretch/>
            </p:blipFill>
            <p:spPr>
              <a:xfrm>
                <a:off x="2843341" y="2705994"/>
                <a:ext cx="4801295" cy="1180206"/>
              </a:xfrm>
              <a:prstGeom prst="rect">
                <a:avLst/>
              </a:prstGeom>
            </p:spPr>
          </p:pic>
          <p:sp>
            <p:nvSpPr>
              <p:cNvPr id="13" name="Oval 7">
                <a:extLst>
                  <a:ext uri="{FF2B5EF4-FFF2-40B4-BE49-F238E27FC236}">
                    <a16:creationId xmlns:a16="http://schemas.microsoft.com/office/drawing/2014/main" id="{470EC755-2F5F-16FA-02E8-19946F87804D}"/>
                  </a:ext>
                </a:extLst>
              </p:cNvPr>
              <p:cNvSpPr/>
              <p:nvPr/>
            </p:nvSpPr>
            <p:spPr bwMode="auto">
              <a:xfrm>
                <a:off x="2882530" y="2917274"/>
                <a:ext cx="365760" cy="365760"/>
              </a:xfrm>
              <a:prstGeom prst="ellipse">
                <a:avLst/>
              </a:prstGeom>
              <a:noFill/>
              <a:ln w="19050" cap="flat" cmpd="sng" algn="ctr">
                <a:solidFill>
                  <a:srgbClr val="C00000">
                    <a:alpha val="5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14" name="Oval 8">
                <a:extLst>
                  <a:ext uri="{FF2B5EF4-FFF2-40B4-BE49-F238E27FC236}">
                    <a16:creationId xmlns:a16="http://schemas.microsoft.com/office/drawing/2014/main" id="{4CC3580F-79CC-63CF-B60B-C0767A761469}"/>
                  </a:ext>
                </a:extLst>
              </p:cNvPr>
              <p:cNvSpPr/>
              <p:nvPr/>
            </p:nvSpPr>
            <p:spPr bwMode="auto">
              <a:xfrm>
                <a:off x="5128245" y="2917274"/>
                <a:ext cx="365760" cy="365760"/>
              </a:xfrm>
              <a:prstGeom prst="ellipse">
                <a:avLst/>
              </a:prstGeom>
              <a:noFill/>
              <a:ln w="19050" cap="flat" cmpd="sng" algn="ctr">
                <a:solidFill>
                  <a:srgbClr val="C00000">
                    <a:alpha val="5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15" name="Oval 9">
                <a:extLst>
                  <a:ext uri="{FF2B5EF4-FFF2-40B4-BE49-F238E27FC236}">
                    <a16:creationId xmlns:a16="http://schemas.microsoft.com/office/drawing/2014/main" id="{678D6DBE-8A9A-4EF1-8EDA-339331957731}"/>
                  </a:ext>
                </a:extLst>
              </p:cNvPr>
              <p:cNvSpPr/>
              <p:nvPr/>
            </p:nvSpPr>
            <p:spPr bwMode="auto">
              <a:xfrm>
                <a:off x="2882530" y="3577544"/>
                <a:ext cx="365760" cy="365760"/>
              </a:xfrm>
              <a:prstGeom prst="ellipse">
                <a:avLst/>
              </a:prstGeom>
              <a:noFill/>
              <a:ln w="19050" cap="flat" cmpd="sng" algn="ctr">
                <a:solidFill>
                  <a:srgbClr val="C00000">
                    <a:alpha val="5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16" name="Oval 10">
                <a:extLst>
                  <a:ext uri="{FF2B5EF4-FFF2-40B4-BE49-F238E27FC236}">
                    <a16:creationId xmlns:a16="http://schemas.microsoft.com/office/drawing/2014/main" id="{7D3415AA-C837-B003-4165-89E45AE1DCAC}"/>
                  </a:ext>
                </a:extLst>
              </p:cNvPr>
              <p:cNvSpPr/>
              <p:nvPr/>
            </p:nvSpPr>
            <p:spPr bwMode="auto">
              <a:xfrm>
                <a:off x="5415013" y="3575865"/>
                <a:ext cx="365760" cy="365760"/>
              </a:xfrm>
              <a:prstGeom prst="ellipse">
                <a:avLst/>
              </a:prstGeom>
              <a:noFill/>
              <a:ln w="19050" cap="flat" cmpd="sng" algn="ctr">
                <a:solidFill>
                  <a:srgbClr val="C00000">
                    <a:alpha val="5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</p:grpSp>
        <p:sp>
          <p:nvSpPr>
            <p:cNvPr id="11" name="矩形 2">
              <a:extLst>
                <a:ext uri="{FF2B5EF4-FFF2-40B4-BE49-F238E27FC236}">
                  <a16:creationId xmlns:a16="http://schemas.microsoft.com/office/drawing/2014/main" id="{5C46A7BA-0932-D112-5B5A-5B09FDBBE337}"/>
                </a:ext>
              </a:extLst>
            </p:cNvPr>
            <p:cNvSpPr/>
            <p:nvPr/>
          </p:nvSpPr>
          <p:spPr>
            <a:xfrm>
              <a:off x="3395171" y="4727786"/>
              <a:ext cx="303657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dirty="0">
                  <a:solidFill>
                    <a:srgbClr val="7030A0"/>
                  </a:solidFill>
                </a:rPr>
                <a:t>[STAR Collaboration, 2014]</a:t>
              </a: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C5498C3D-55CF-9BBF-6752-311D9C6B6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440" y="3798371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A0EF84B-C4A3-99DD-EF39-0EC0BC4C32D3}"/>
              </a:ext>
            </a:extLst>
          </p:cNvPr>
          <p:cNvSpPr/>
          <p:nvPr/>
        </p:nvSpPr>
        <p:spPr>
          <a:xfrm>
            <a:off x="4451759" y="2774785"/>
            <a:ext cx="7423827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Any other possible idea?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434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06862" y="-194873"/>
            <a:ext cx="11917680" cy="2063773"/>
          </a:xfrm>
        </p:spPr>
        <p:txBody>
          <a:bodyPr>
            <a:normAutofit/>
          </a:bodyPr>
          <a:lstStyle/>
          <a:p>
            <a:r>
              <a:rPr lang="en-US" sz="6045" dirty="0">
                <a:solidFill>
                  <a:srgbClr val="A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Photons in HIC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93058" y="1590699"/>
            <a:ext cx="5229776" cy="4810101"/>
          </a:xfrm>
        </p:spPr>
        <p:txBody>
          <a:bodyPr>
            <a:normAutofit/>
          </a:bodyPr>
          <a:lstStyle/>
          <a:p>
            <a:pPr>
              <a:spcBef>
                <a:spcPts val="1235"/>
              </a:spcBef>
              <a:spcAft>
                <a:spcPts val="1650"/>
              </a:spcAft>
            </a:pPr>
            <a:r>
              <a:rPr lang="en-US" altLang="zh-CN" sz="32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Photons is a Thermometer of QGP</a:t>
            </a:r>
          </a:p>
          <a:p>
            <a:pPr marL="0" indent="0">
              <a:spcBef>
                <a:spcPts val="1235"/>
              </a:spcBef>
              <a:spcAft>
                <a:spcPts val="1650"/>
              </a:spcAft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35"/>
              </a:spcBef>
              <a:spcAft>
                <a:spcPts val="165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Photons are emitted at all stages of evolution</a:t>
            </a:r>
          </a:p>
          <a:p>
            <a:pPr marL="0" indent="0">
              <a:spcBef>
                <a:spcPts val="1235"/>
              </a:spcBef>
              <a:spcAft>
                <a:spcPts val="1650"/>
              </a:spcAft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35"/>
              </a:spcBef>
              <a:spcAft>
                <a:spcPts val="165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Weak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interacting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matter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defRPr/>
            </a:pPr>
            <a:fld id="{9F873197-DF5C-EC4E-89CB-A5428C7DF97C}" type="datetime1"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10/12/24</a:t>
            </a:fld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CLQCD2024, Changsha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0E37-11E0-4840-A2FF-65AFD5A40866}" type="slidenum"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77349" y="1820752"/>
            <a:ext cx="7539491" cy="5210185"/>
            <a:chOff x="1221118" y="1613195"/>
            <a:chExt cx="7323997" cy="492056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221118" y="1613195"/>
              <a:ext cx="7323997" cy="4873787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221118" y="6166746"/>
              <a:ext cx="4613008" cy="367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75" dirty="0"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https://u.osu.edu/vishnu/category/visualization/</a:t>
              </a:r>
            </a:p>
          </p:txBody>
        </p:sp>
      </p:grpSp>
      <p:sp>
        <p:nvSpPr>
          <p:cNvPr id="9" name="Rectangle 8"/>
          <p:cNvSpPr/>
          <p:nvPr/>
        </p:nvSpPr>
        <p:spPr bwMode="auto">
          <a:xfrm>
            <a:off x="9040754" y="6270328"/>
            <a:ext cx="2272406" cy="398123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15" tIns="62807" rIns="125615" bIns="62807" numCol="1" rtlCol="0" anchor="t" anchorCtr="0" compatLnSpc="1"/>
          <a:lstStyle/>
          <a:p>
            <a:pPr defTabSz="125603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95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356966" y="7442845"/>
            <a:ext cx="184731" cy="472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7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288" repeatCount="2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26" y="0"/>
            <a:ext cx="11917680" cy="2063773"/>
          </a:xfrm>
        </p:spPr>
        <p:txBody>
          <a:bodyPr>
            <a:normAutofit/>
          </a:bodyPr>
          <a:lstStyle/>
          <a:p>
            <a:r>
              <a:rPr lang="en-US" sz="604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Photon sources in HIC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5847403" y="2770504"/>
            <a:ext cx="7518400" cy="28194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709" y="6984545"/>
            <a:ext cx="2692726" cy="748889"/>
          </a:xfrm>
        </p:spPr>
        <p:txBody>
          <a:bodyPr/>
          <a:lstStyle/>
          <a:p>
            <a:pPr algn="ctr">
              <a:defRPr/>
            </a:pPr>
            <a:fld id="{8E83253C-0F31-F945-91CF-9429AB102A3F}" type="datetime1"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10/12/24</a:t>
            </a:fld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4255" y="7014662"/>
            <a:ext cx="9775484" cy="748887"/>
          </a:xfrm>
        </p:spPr>
        <p:txBody>
          <a:bodyPr/>
          <a:lstStyle/>
          <a:p>
            <a:pPr>
              <a:defRPr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CLQCD2024, Changsha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451591" y="8475930"/>
            <a:ext cx="948361" cy="748889"/>
          </a:xfrm>
        </p:spPr>
        <p:txBody>
          <a:bodyPr/>
          <a:lstStyle/>
          <a:p>
            <a:pPr>
              <a:defRPr/>
            </a:pPr>
            <a:fld id="{81490E37-11E0-4840-A2FF-65AFD5A40866}" type="slidenum"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39770" y="1629463"/>
            <a:ext cx="8136476" cy="472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7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75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Turbide</a:t>
            </a:r>
            <a:r>
              <a:rPr lang="zh-CN" altLang="en-US" sz="247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7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al,</a:t>
            </a:r>
            <a:r>
              <a:rPr lang="en-US" sz="247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Phys. Rev. , 2008] 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899358" y="2432981"/>
            <a:ext cx="1308486" cy="4956124"/>
          </a:xfrm>
          <a:prstGeom prst="rect">
            <a:avLst/>
          </a:prstGeom>
          <a:noFill/>
          <a:ln w="1905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15" tIns="62807" rIns="125615" bIns="62807" numCol="1" rtlCol="0" anchor="t" anchorCtr="0" compatLnSpc="1"/>
          <a:lstStyle/>
          <a:p>
            <a:pPr defTabSz="125603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95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/>
              <p:nvPr/>
            </p:nvSpPr>
            <p:spPr bwMode="auto">
              <a:xfrm>
                <a:off x="707178" y="2341212"/>
                <a:ext cx="4199359" cy="495612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vert="horz" wrap="square" lIns="139959" tIns="69980" rIns="139959" bIns="69980" numCol="1" anchor="t" anchorCtr="0" compatLnSpc="1"/>
              <a:lstStyle>
                <a:lvl1pPr marL="382270" indent="-38227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600">
                    <a:solidFill>
                      <a:schemeClr val="tx1"/>
                    </a:solidFill>
                    <a:latin typeface="+mn-lt"/>
                    <a:ea typeface="MS PGothic" panose="020B0600070205080204" charset="-128"/>
                    <a:cs typeface="MS PGothic" panose="020B0600070205080204" charset="-128"/>
                  </a:defRPr>
                </a:lvl1pPr>
                <a:lvl2pPr marL="828040" indent="-31813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3100">
                    <a:solidFill>
                      <a:schemeClr val="tx1"/>
                    </a:solidFill>
                    <a:latin typeface="+mn-lt"/>
                    <a:ea typeface="MS PGothic" panose="020B0600070205080204" charset="-128"/>
                  </a:defRPr>
                </a:lvl2pPr>
                <a:lvl3pPr marL="1273810" indent="-25463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700">
                    <a:solidFill>
                      <a:schemeClr val="tx1"/>
                    </a:solidFill>
                    <a:latin typeface="+mn-lt"/>
                    <a:ea typeface="MS PGothic" panose="020B0600070205080204" charset="-128"/>
                  </a:defRPr>
                </a:lvl3pPr>
                <a:lvl4pPr marL="1783080" indent="-25463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  <a:ea typeface="MS PGothic" panose="020B0600070205080204" charset="-128"/>
                  </a:defRPr>
                </a:lvl4pPr>
                <a:lvl5pPr marL="2292350" indent="-25463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  <a:ea typeface="MS PGothic" panose="020B0600070205080204" charset="-128"/>
                  </a:defRPr>
                </a:lvl5pPr>
                <a:lvl6pPr marL="2801620" indent="-25463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  <a:ea typeface="MS PGothic" panose="020B0600070205080204" charset="-128"/>
                  </a:defRPr>
                </a:lvl6pPr>
                <a:lvl7pPr marL="3310890" indent="-25463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  <a:ea typeface="MS PGothic" panose="020B0600070205080204" charset="-128"/>
                  </a:defRPr>
                </a:lvl7pPr>
                <a:lvl8pPr marL="3820795" indent="-25463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  <a:ea typeface="MS PGothic" panose="020B0600070205080204" charset="-128"/>
                  </a:defRPr>
                </a:lvl8pPr>
                <a:lvl9pPr marL="4330065" indent="-25463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  <a:ea typeface="MS PGothic" panose="020B0600070205080204" charset="-128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kern="0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kern="0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 kern="0" dirty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2400" i="1" kern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≲2 </m:t>
                    </m:r>
                    <m:r>
                      <m:rPr>
                        <m:sty m:val="p"/>
                      </m:rPr>
                      <a:rPr lang="en-US" sz="2400" kern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GeV</m:t>
                    </m:r>
                  </m:oMath>
                </a14:m>
                <a:r>
                  <a:rPr lang="en-US" sz="240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thermal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emission</a:t>
                </a:r>
                <a:r>
                  <a:rPr lang="en-US" sz="240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dominates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kern="0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kern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2 </m:t>
                        </m:r>
                        <m:r>
                          <m:rPr>
                            <m:sty m:val="p"/>
                          </m:rPr>
                          <a:rPr lang="en-US" sz="2400" kern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GeV</m:t>
                        </m:r>
                        <m:r>
                          <a:rPr lang="en-US" sz="2400" i="1" kern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≲</m:t>
                        </m:r>
                        <m:r>
                          <a:rPr lang="en-US" sz="2400" i="1" kern="0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 kern="0" dirty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2400" i="1" kern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≲4 </m:t>
                    </m:r>
                    <m:r>
                      <m:rPr>
                        <m:sty m:val="p"/>
                      </m:rPr>
                      <a:rPr lang="en-US" sz="2400" kern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GeV</m:t>
                    </m:r>
                    <m:r>
                      <a:rPr lang="en-US" sz="2400" kern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jet-plasma contribution dominates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7178" y="2341212"/>
                <a:ext cx="4199359" cy="4956124"/>
              </a:xfrm>
              <a:prstGeom prst="rect">
                <a:avLst/>
              </a:prstGeom>
              <a:blipFill>
                <a:blip r:embed="rId3"/>
                <a:stretch>
                  <a:fillRect l="-1205"/>
                </a:stretch>
              </a:blipFill>
              <a:ln w="9525">
                <a:noFill/>
                <a:miter lim="8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899" y="228285"/>
            <a:ext cx="11153525" cy="1084715"/>
          </a:xfrm>
        </p:spPr>
        <p:txBody>
          <a:bodyPr>
            <a:normAutofit/>
          </a:bodyPr>
          <a:lstStyle/>
          <a:p>
            <a:r>
              <a:rPr lang="en-US" sz="604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Thermal photons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1301" y="1530625"/>
                <a:ext cx="12720429" cy="3790883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rate of the thermal emission of photons is</a:t>
                </a:r>
              </a:p>
              <a:p>
                <a:pPr marL="0" indent="0">
                  <a:lnSpc>
                    <a:spcPct val="250000"/>
                  </a:lnSpc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200000"/>
                  </a:lnSpc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leading-order polarization tensor leads to a nonzero result!</a:t>
                </a: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301" y="1530625"/>
                <a:ext cx="12720429" cy="3790883"/>
              </a:xfrm>
              <a:blipFill>
                <a:blip r:embed="rId2"/>
                <a:stretch>
                  <a:fillRect l="-798" t="-4333" b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defRPr/>
            </a:pPr>
            <a:fld id="{3BB71974-9157-9441-A665-2DD8D34F7951}" type="datetime1"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10/12/24</a:t>
            </a:fld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CLQCD2024, Changsha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0E37-11E0-4840-A2FF-65AFD5A40866}" type="slidenum"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7218" y="2230298"/>
            <a:ext cx="7043164" cy="12823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067" y="3481265"/>
            <a:ext cx="13339329" cy="152707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160043" y="3707574"/>
            <a:ext cx="10055126" cy="904998"/>
            <a:chOff x="79851" y="4621433"/>
            <a:chExt cx="7319540" cy="6587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79851" y="4656219"/>
                  <a:ext cx="646332" cy="5596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395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✗</m:t>
                        </m:r>
                      </m:oMath>
                    </m:oMathPara>
                  </a14:m>
                  <a:endParaRPr lang="en-US" sz="4395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1" y="4656219"/>
                  <a:ext cx="646332" cy="559641"/>
                </a:xfrm>
                <a:prstGeom prst="rect">
                  <a:avLst/>
                </a:prstGeom>
                <a:blipFill rotWithShape="1">
                  <a:blip r:embed="rId5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3338829" y="4621433"/>
                  <a:ext cx="595349" cy="6211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945" b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✓</m:t>
                        </m:r>
                      </m:oMath>
                    </m:oMathPara>
                  </a14:m>
                  <a:endParaRPr lang="en-US" sz="4945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38829" y="4621433"/>
                  <a:ext cx="595349" cy="621160"/>
                </a:xfrm>
                <a:prstGeom prst="rect">
                  <a:avLst/>
                </a:prstGeom>
                <a:blipFill rotWithShape="1">
                  <a:blip r:embed="rId6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6804042" y="4659058"/>
                  <a:ext cx="595349" cy="6211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945" b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✓</m:t>
                        </m:r>
                      </m:oMath>
                    </m:oMathPara>
                  </a14:m>
                  <a:endParaRPr lang="en-US" sz="4945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4042" y="4659058"/>
                  <a:ext cx="595349" cy="621160"/>
                </a:xfrm>
                <a:prstGeom prst="rect">
                  <a:avLst/>
                </a:prstGeom>
                <a:blipFill rotWithShape="1">
                  <a:blip r:embed="rId6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/>
          <p:cNvGrpSpPr/>
          <p:nvPr/>
        </p:nvGrpSpPr>
        <p:grpSpPr>
          <a:xfrm>
            <a:off x="1762820" y="3394998"/>
            <a:ext cx="10636292" cy="1586327"/>
            <a:chOff x="1230324" y="4185724"/>
            <a:chExt cx="7742595" cy="1154753"/>
          </a:xfrm>
        </p:grpSpPr>
        <p:cxnSp>
          <p:nvCxnSpPr>
            <p:cNvPr id="19" name="Straight Connector 18"/>
            <p:cNvCxnSpPr/>
            <p:nvPr/>
          </p:nvCxnSpPr>
          <p:spPr bwMode="auto">
            <a:xfrm flipH="1">
              <a:off x="7875639" y="4243197"/>
              <a:ext cx="1097280" cy="109728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4508117" y="4233885"/>
              <a:ext cx="1097280" cy="109728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H="1">
              <a:off x="1230324" y="4185724"/>
              <a:ext cx="1097280" cy="109728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7535" y="5209795"/>
            <a:ext cx="12216828" cy="19940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414" y="192289"/>
            <a:ext cx="10787150" cy="1083248"/>
          </a:xfrm>
        </p:spPr>
        <p:txBody>
          <a:bodyPr>
            <a:normAutofit/>
          </a:bodyPr>
          <a:lstStyle/>
          <a:p>
            <a:r>
              <a:rPr lang="en-US" sz="604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Photon thermal rate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41257" y="1411356"/>
                <a:ext cx="12335087" cy="6645637"/>
              </a:xfrm>
            </p:spPr>
            <p:txBody>
              <a:bodyPr>
                <a:normAutofit/>
              </a:bodyPr>
              <a:lstStyle/>
              <a:p>
                <a:r>
                  <a:rPr lang="en-US" sz="329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expression for the rate is</a:t>
                </a:r>
              </a:p>
              <a:p>
                <a:endParaRPr lang="en-US" sz="3295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3295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9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95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95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3295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329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imaginary part is 	</a:t>
                </a:r>
              </a:p>
              <a:p>
                <a:pPr marL="0" indent="0">
                  <a:buNone/>
                </a:pPr>
                <a:endParaRPr lang="en-US" sz="3295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295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br>
                  <a:rPr lang="en-US" sz="329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br>
                  <a:rPr lang="en-US" sz="329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br>
                  <a:rPr lang="en-US" sz="329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sz="3295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1257" y="1411356"/>
                <a:ext cx="12335087" cy="6645637"/>
              </a:xfrm>
              <a:blipFill>
                <a:blip r:embed="rId2"/>
                <a:stretch>
                  <a:fillRect l="-1337" t="-2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defRPr/>
            </a:pPr>
            <a:fld id="{DF1C2F92-A0E6-0A40-B50C-33C6B6C88251}" type="datetime1"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10/12/24</a:t>
            </a:fld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CLQCD2024, Changsha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0E37-11E0-4840-A2FF-65AFD5A40866}" type="slidenum"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950" y="2102960"/>
            <a:ext cx="7043164" cy="12823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414" y="4314221"/>
            <a:ext cx="12898414" cy="15315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256" y="6201990"/>
            <a:ext cx="6369288" cy="73023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3484012" y="5367130"/>
            <a:ext cx="4507049" cy="56322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15" tIns="62807" rIns="125615" bIns="62807" numCol="1" rtlCol="0" anchor="t" anchorCtr="0" compatLnSpc="1"/>
          <a:lstStyle/>
          <a:p>
            <a:pPr defTabSz="125603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95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6649" y="356262"/>
            <a:ext cx="4414182" cy="43967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49690" y="6349803"/>
            <a:ext cx="5506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[X.W., Igor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Shovkovy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Lang Yu, Mei Huang, </a:t>
            </a:r>
            <a:r>
              <a:rPr lang="en-US" altLang="zh-CN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PRD, 2020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repeatCount="2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41257" y="310477"/>
                <a:ext cx="12335087" cy="6980190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thermal photon production rate </a:t>
                </a:r>
              </a:p>
              <a:p>
                <a:pPr lvl="1"/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decreases with energy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at 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increases with temperature </a:t>
                </a:r>
              </a:p>
              <a:p>
                <a:pPr lvl="1"/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goes to zero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(quantization effects)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has a peak at small nonzero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en-US" sz="3200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relatively large</a:t>
                </a:r>
              </a:p>
              <a:p>
                <a:pPr lvl="1"/>
                <a:endParaRPr lang="en-US" sz="3200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sz="3200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1257" y="310477"/>
                <a:ext cx="12335087" cy="6980190"/>
              </a:xfrm>
              <a:blipFill>
                <a:blip r:embed="rId2"/>
                <a:stretch>
                  <a:fillRect l="-1132" t="-1815" r="-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defRPr/>
            </a:pPr>
            <a:fld id="{62D16072-B504-C846-BD64-0C4784491D2C}" type="datetime1"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10/12/24</a:t>
            </a:fld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CLQCD2024, Changsha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0E37-11E0-4840-A2FF-65AFD5A40866}" type="slidenum"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8E9ECD-D952-E669-5B24-8AD0AA3441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960" y="3437276"/>
            <a:ext cx="10708497" cy="343958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C30AD-612B-2E99-D479-7C8061209777}"/>
              </a:ext>
            </a:extLst>
          </p:cNvPr>
          <p:cNvGrpSpPr/>
          <p:nvPr/>
        </p:nvGrpSpPr>
        <p:grpSpPr>
          <a:xfrm>
            <a:off x="1635523" y="5406039"/>
            <a:ext cx="9901918" cy="1011477"/>
            <a:chOff x="754381" y="5878151"/>
            <a:chExt cx="9035046" cy="87951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FDDC465-3FAA-BF3D-AF1B-0FD254314432}"/>
                </a:ext>
              </a:extLst>
            </p:cNvPr>
            <p:cNvPicPr>
              <a:picLocks/>
            </p:cNvPicPr>
            <p:nvPr/>
          </p:nvPicPr>
          <p:blipFill rotWithShape="1">
            <a:blip r:embed="rId4"/>
            <a:srcRect l="12998" t="7586" r="58913" b="73404"/>
            <a:stretch/>
          </p:blipFill>
          <p:spPr>
            <a:xfrm>
              <a:off x="754381" y="5881657"/>
              <a:ext cx="4083090" cy="87601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FD349E0-CF54-703A-92DB-7D6FC6ED4235}"/>
                </a:ext>
              </a:extLst>
            </p:cNvPr>
            <p:cNvPicPr>
              <a:picLocks/>
            </p:cNvPicPr>
            <p:nvPr/>
          </p:nvPicPr>
          <p:blipFill rotWithShape="1">
            <a:blip r:embed="rId4"/>
            <a:srcRect l="12998" t="7586" r="58913" b="73404"/>
            <a:stretch/>
          </p:blipFill>
          <p:spPr>
            <a:xfrm>
              <a:off x="5706337" y="5878151"/>
              <a:ext cx="4083090" cy="87601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5AD1E6F-93A6-E7ED-29E0-B29EB0B50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980" y="2353460"/>
            <a:ext cx="3987800" cy="863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332611-26A3-1E5B-546F-B7FD4ADD9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352" y="3286203"/>
            <a:ext cx="3708400" cy="914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F5F6CBD-40EB-ED3F-D8D4-05B0166AEF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739" y="1438470"/>
            <a:ext cx="5295900" cy="800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31728" y="269245"/>
                <a:ext cx="11917680" cy="857784"/>
              </a:xfrm>
            </p:spPr>
            <p:txBody>
              <a:bodyPr>
                <a:noAutofit/>
              </a:bodyPr>
              <a:lstStyle/>
              <a:p>
                <a:r>
                  <a:rPr lang="en-US" sz="6045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Nonzero elliptic “flow”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45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45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6045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6045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31728" y="269245"/>
                <a:ext cx="11917680" cy="857784"/>
              </a:xfrm>
              <a:blipFill rotWithShape="1">
                <a:blip r:embed="rId5"/>
                <a:stretch>
                  <a:fillRect l="-5" t="-5849" r="5" b="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defRPr/>
            </a:pPr>
            <a:fld id="{F8388239-E1DC-7F47-B825-4404DE1412BD}" type="datetime1">
              <a:rPr lang="en-US" altLang="en-US" smtClean="0"/>
              <a:t>10/12/24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CLQCD2024, Changsha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0E37-11E0-4840-A2FF-65AFD5A40866}" type="slidenum">
              <a:rPr lang="en-US" altLang="en-US" smtClean="0"/>
              <a:t>9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154009" y="4445827"/>
            <a:ext cx="8009524" cy="2995673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6140744" y="1438470"/>
            <a:ext cx="7235872" cy="289246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E8C73F9-EBD0-2802-C7B0-B14F6363ED61}"/>
              </a:ext>
            </a:extLst>
          </p:cNvPr>
          <p:cNvGrpSpPr/>
          <p:nvPr/>
        </p:nvGrpSpPr>
        <p:grpSpPr>
          <a:xfrm>
            <a:off x="3252997" y="2694246"/>
            <a:ext cx="8127335" cy="4594566"/>
            <a:chOff x="3252997" y="2694246"/>
            <a:chExt cx="8127335" cy="4594566"/>
          </a:xfrm>
        </p:grpSpPr>
        <p:sp>
          <p:nvSpPr>
            <p:cNvPr id="9" name="Oval 8"/>
            <p:cNvSpPr/>
            <p:nvPr/>
          </p:nvSpPr>
          <p:spPr bwMode="auto">
            <a:xfrm>
              <a:off x="3252997" y="5506292"/>
              <a:ext cx="1611846" cy="1697572"/>
            </a:xfrm>
            <a:prstGeom prst="ellipse">
              <a:avLst/>
            </a:prstGeom>
            <a:noFill/>
            <a:ln w="19050" cap="flat" cmpd="sng" algn="ctr">
              <a:solidFill>
                <a:srgbClr val="C00000">
                  <a:alpha val="50000"/>
                </a:srgb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0584" tIns="50292" rIns="100584" bIns="50292" numCol="1" rtlCol="0" anchor="t" anchorCtr="0" compatLnSpc="1"/>
            <a:lstStyle/>
            <a:p>
              <a:pPr defTabSz="100584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640" dirty="0">
                <a:latin typeface="Times New Roman" panose="02020603050405020304" pitchFamily="18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5961639" y="2694246"/>
              <a:ext cx="1611846" cy="1494391"/>
            </a:xfrm>
            <a:prstGeom prst="ellipse">
              <a:avLst/>
            </a:prstGeom>
            <a:noFill/>
            <a:ln w="19050" cap="flat" cmpd="sng" algn="ctr">
              <a:solidFill>
                <a:srgbClr val="C00000">
                  <a:alpha val="50000"/>
                </a:srgb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0584" tIns="50292" rIns="100584" bIns="50292" numCol="1" rtlCol="0" anchor="t" anchorCtr="0" compatLnSpc="1"/>
            <a:lstStyle/>
            <a:p>
              <a:pPr defTabSz="100584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640" dirty="0">
                <a:latin typeface="Times New Roman" panose="02020603050405020304" pitchFamily="18" charset="0"/>
              </a:endParaRPr>
            </a:p>
          </p:txBody>
        </p:sp>
        <p:sp>
          <p:nvSpPr>
            <p:cNvPr id="3" name="Oval 2"/>
            <p:cNvSpPr/>
            <p:nvPr/>
          </p:nvSpPr>
          <p:spPr bwMode="auto">
            <a:xfrm>
              <a:off x="7340913" y="5794421"/>
              <a:ext cx="1611846" cy="1494391"/>
            </a:xfrm>
            <a:prstGeom prst="ellipse">
              <a:avLst/>
            </a:prstGeom>
            <a:noFill/>
            <a:ln w="19050" cap="flat" cmpd="sng" algn="ctr">
              <a:solidFill>
                <a:srgbClr val="C00000">
                  <a:alpha val="50000"/>
                </a:srgb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0584" tIns="50292" rIns="100584" bIns="50292" numCol="1" rtlCol="0" anchor="t" anchorCtr="0" compatLnSpc="1"/>
            <a:lstStyle/>
            <a:p>
              <a:pPr defTabSz="100584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640" dirty="0">
                <a:latin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9768486" y="2789243"/>
              <a:ext cx="1611846" cy="1494391"/>
            </a:xfrm>
            <a:prstGeom prst="ellipse">
              <a:avLst/>
            </a:prstGeom>
            <a:noFill/>
            <a:ln w="19050" cap="flat" cmpd="sng" algn="ctr">
              <a:solidFill>
                <a:srgbClr val="C00000">
                  <a:alpha val="50000"/>
                </a:srgb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0584" tIns="50292" rIns="100584" bIns="50292" numCol="1" rtlCol="0" anchor="t" anchorCtr="0" compatLnSpc="1"/>
            <a:lstStyle/>
            <a:p>
              <a:pPr defTabSz="100584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640" dirty="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WQ0ZGZiZDBjOGMzYmE3MzYxZWRlMGJhZTgyM2NjMzY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{3B59D8C6-7B63-8345-B334-ECEDA80A1F2E}tf10001119</Template>
  <TotalTime>1601</TotalTime>
  <Words>607</Words>
  <Application>Microsoft Macintosh PowerPoint</Application>
  <PresentationFormat>Custom</PresentationFormat>
  <Paragraphs>145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Times New Roman</vt:lpstr>
      <vt:lpstr>Office Theme</vt:lpstr>
      <vt:lpstr>Distilling circularly polarized photon emission from magnetized chiral plasmas</vt:lpstr>
      <vt:lpstr>Magnetic field in Heavy-ion collisions</vt:lpstr>
      <vt:lpstr>Magnetic field in HIC</vt:lpstr>
      <vt:lpstr>Photons in HIC</vt:lpstr>
      <vt:lpstr>Photon sources in HIC</vt:lpstr>
      <vt:lpstr>Thermal photons</vt:lpstr>
      <vt:lpstr>Photon thermal rate</vt:lpstr>
      <vt:lpstr>PowerPoint Presentation</vt:lpstr>
      <vt:lpstr>Nonzero elliptic “flow” (v_2)</vt:lpstr>
      <vt:lpstr>Photon v_(4 ) and〖 v〗_6</vt:lpstr>
      <vt:lpstr>Finite chemical potential</vt:lpstr>
      <vt:lpstr>Polarization decomposition</vt:lpstr>
      <vt:lpstr>𝛍≠0</vt:lpstr>
      <vt:lpstr>𝛍5≠0</vt:lpstr>
      <vt:lpstr>𝛍, 𝛍5 ≠0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spin</dc:creator>
  <cp:lastModifiedBy>xinyang wang</cp:lastModifiedBy>
  <cp:revision>2349</cp:revision>
  <cp:lastPrinted>2020-08-18T15:19:00Z</cp:lastPrinted>
  <dcterms:created xsi:type="dcterms:W3CDTF">2016-12-01T15:38:00Z</dcterms:created>
  <dcterms:modified xsi:type="dcterms:W3CDTF">2024-10-12T08:47:28Z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32DEBC51146D48A2A31E0AF1C49DF337_12</vt:lpwstr>
  </property>
  <property fmtid="{D5CDD505-2E9C-101B-9397-08002B2CF9AE}" pid="3" name="KSOProductBuildVer">
    <vt:lpwstr>2052-12.1.0.18276</vt:lpwstr>
  </property>
</Properties>
</file>