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0" r:id="rId3"/>
    <p:sldId id="258" r:id="rId4"/>
    <p:sldId id="259" r:id="rId5"/>
    <p:sldId id="260" r:id="rId6"/>
    <p:sldId id="281" r:id="rId7"/>
    <p:sldId id="261" r:id="rId8"/>
    <p:sldId id="262" r:id="rId9"/>
    <p:sldId id="282" r:id="rId10"/>
    <p:sldId id="283" r:id="rId11"/>
    <p:sldId id="284" r:id="rId12"/>
    <p:sldId id="285" r:id="rId13"/>
    <p:sldId id="286" r:id="rId14"/>
    <p:sldId id="287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202020"/>
    <a:srgbClr val="323232"/>
    <a:srgbClr val="CC3300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FEC50-BF8D-4C2E-8BF6-79D82C64F2E1}" v="147" dt="2024-03-28T16:59:27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00" y="78"/>
      </p:cViewPr>
      <p:guideLst>
        <p:guide orient="horz" pos="2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桂昊 鲁" userId="88ec7f7022c28b30" providerId="LiveId" clId="{A3EFEC50-BF8D-4C2E-8BF6-79D82C64F2E1}"/>
    <pc:docChg chg="undo custSel addSld delSld modSld delMainMaster">
      <pc:chgData name="桂昊 鲁" userId="88ec7f7022c28b30" providerId="LiveId" clId="{A3EFEC50-BF8D-4C2E-8BF6-79D82C64F2E1}" dt="2024-03-28T17:07:11.540" v="2843" actId="20577"/>
      <pc:docMkLst>
        <pc:docMk/>
      </pc:docMkLst>
      <pc:sldChg chg="addSp delSp modSp mod">
        <pc:chgData name="桂昊 鲁" userId="88ec7f7022c28b30" providerId="LiveId" clId="{A3EFEC50-BF8D-4C2E-8BF6-79D82C64F2E1}" dt="2024-03-28T16:29:10.728" v="1828" actId="1076"/>
        <pc:sldMkLst>
          <pc:docMk/>
          <pc:sldMk cId="0" sldId="257"/>
        </pc:sldMkLst>
        <pc:spChg chg="mod">
          <ac:chgData name="桂昊 鲁" userId="88ec7f7022c28b30" providerId="LiveId" clId="{A3EFEC50-BF8D-4C2E-8BF6-79D82C64F2E1}" dt="2024-03-28T14:38:24.448" v="53" actId="20577"/>
          <ac:spMkLst>
            <pc:docMk/>
            <pc:sldMk cId="0" sldId="257"/>
            <ac:spMk id="1048587" creationId="{00000000-0000-0000-0000-000000000000}"/>
          </ac:spMkLst>
        </pc:spChg>
        <pc:spChg chg="mod">
          <ac:chgData name="桂昊 鲁" userId="88ec7f7022c28b30" providerId="LiveId" clId="{A3EFEC50-BF8D-4C2E-8BF6-79D82C64F2E1}" dt="2024-03-28T14:38:48.652" v="80" actId="20577"/>
          <ac:spMkLst>
            <pc:docMk/>
            <pc:sldMk cId="0" sldId="257"/>
            <ac:spMk id="1048590" creationId="{00000000-0000-0000-0000-000000000000}"/>
          </ac:spMkLst>
        </pc:spChg>
        <pc:picChg chg="add del mod">
          <ac:chgData name="桂昊 鲁" userId="88ec7f7022c28b30" providerId="LiveId" clId="{A3EFEC50-BF8D-4C2E-8BF6-79D82C64F2E1}" dt="2024-03-28T16:28:31.314" v="1822" actId="478"/>
          <ac:picMkLst>
            <pc:docMk/>
            <pc:sldMk cId="0" sldId="257"/>
            <ac:picMk id="3" creationId="{E5B29083-D33C-0D28-FC00-60C0790F007D}"/>
          </ac:picMkLst>
        </pc:picChg>
        <pc:picChg chg="add del">
          <ac:chgData name="桂昊 鲁" userId="88ec7f7022c28b30" providerId="LiveId" clId="{A3EFEC50-BF8D-4C2E-8BF6-79D82C64F2E1}" dt="2024-03-28T16:28:17.223" v="1821" actId="22"/>
          <ac:picMkLst>
            <pc:docMk/>
            <pc:sldMk cId="0" sldId="257"/>
            <ac:picMk id="5" creationId="{AFF60606-AD2D-11CA-3E19-D0F956A46F6D}"/>
          </ac:picMkLst>
        </pc:picChg>
        <pc:picChg chg="add del mod">
          <ac:chgData name="桂昊 鲁" userId="88ec7f7022c28b30" providerId="LiveId" clId="{A3EFEC50-BF8D-4C2E-8BF6-79D82C64F2E1}" dt="2024-03-28T16:29:08.321" v="1826" actId="478"/>
          <ac:picMkLst>
            <pc:docMk/>
            <pc:sldMk cId="0" sldId="257"/>
            <ac:picMk id="7" creationId="{7382D7F9-E126-54E1-1F68-288F29F69DA5}"/>
          </ac:picMkLst>
        </pc:picChg>
        <pc:picChg chg="add mod">
          <ac:chgData name="桂昊 鲁" userId="88ec7f7022c28b30" providerId="LiveId" clId="{A3EFEC50-BF8D-4C2E-8BF6-79D82C64F2E1}" dt="2024-03-28T16:29:10.728" v="1828" actId="1076"/>
          <ac:picMkLst>
            <pc:docMk/>
            <pc:sldMk cId="0" sldId="257"/>
            <ac:picMk id="9" creationId="{12AAA427-FB2D-9AEF-F111-3A39F56E97E9}"/>
          </ac:picMkLst>
        </pc:picChg>
      </pc:sldChg>
      <pc:sldChg chg="addSp delSp modSp mod">
        <pc:chgData name="桂昊 鲁" userId="88ec7f7022c28b30" providerId="LiveId" clId="{A3EFEC50-BF8D-4C2E-8BF6-79D82C64F2E1}" dt="2024-03-28T17:07:11.540" v="2843" actId="20577"/>
        <pc:sldMkLst>
          <pc:docMk/>
          <pc:sldMk cId="0" sldId="258"/>
        </pc:sldMkLst>
        <pc:spChg chg="add del mod">
          <ac:chgData name="桂昊 鲁" userId="88ec7f7022c28b30" providerId="LiveId" clId="{A3EFEC50-BF8D-4C2E-8BF6-79D82C64F2E1}" dt="2024-03-28T14:38:11.190" v="25" actId="478"/>
          <ac:spMkLst>
            <pc:docMk/>
            <pc:sldMk cId="0" sldId="258"/>
            <ac:spMk id="3" creationId="{5CD17AFF-B906-E41F-0079-95A38F0575AA}"/>
          </ac:spMkLst>
        </pc:spChg>
        <pc:spChg chg="add del mod">
          <ac:chgData name="桂昊 鲁" userId="88ec7f7022c28b30" providerId="LiveId" clId="{A3EFEC50-BF8D-4C2E-8BF6-79D82C64F2E1}" dt="2024-03-28T14:50:25.776" v="627" actId="478"/>
          <ac:spMkLst>
            <pc:docMk/>
            <pc:sldMk cId="0" sldId="258"/>
            <ac:spMk id="6" creationId="{1B4B7350-A355-AA7E-6ACA-297216E0F46E}"/>
          </ac:spMkLst>
        </pc:spChg>
        <pc:spChg chg="add del mod">
          <ac:chgData name="桂昊 鲁" userId="88ec7f7022c28b30" providerId="LiveId" clId="{A3EFEC50-BF8D-4C2E-8BF6-79D82C64F2E1}" dt="2024-03-28T14:50:25.776" v="627" actId="478"/>
          <ac:spMkLst>
            <pc:docMk/>
            <pc:sldMk cId="0" sldId="258"/>
            <ac:spMk id="8" creationId="{0A8BE0EF-09B4-DECF-38E5-847EDD149912}"/>
          </ac:spMkLst>
        </pc:spChg>
        <pc:spChg chg="add del mod">
          <ac:chgData name="桂昊 鲁" userId="88ec7f7022c28b30" providerId="LiveId" clId="{A3EFEC50-BF8D-4C2E-8BF6-79D82C64F2E1}" dt="2024-03-28T14:50:25.776" v="627" actId="478"/>
          <ac:spMkLst>
            <pc:docMk/>
            <pc:sldMk cId="0" sldId="258"/>
            <ac:spMk id="10" creationId="{EF1C49B0-D7E2-1BFF-E403-3A07A1524CE0}"/>
          </ac:spMkLst>
        </pc:spChg>
        <pc:spChg chg="mod">
          <ac:chgData name="桂昊 鲁" userId="88ec7f7022c28b30" providerId="LiveId" clId="{A3EFEC50-BF8D-4C2E-8BF6-79D82C64F2E1}" dt="2024-03-28T14:38:11.704" v="26"/>
          <ac:spMkLst>
            <pc:docMk/>
            <pc:sldMk cId="0" sldId="258"/>
            <ac:spMk id="14" creationId="{26BED9DD-FE43-9688-162E-BF852336F98B}"/>
          </ac:spMkLst>
        </pc:spChg>
        <pc:spChg chg="mod">
          <ac:chgData name="桂昊 鲁" userId="88ec7f7022c28b30" providerId="LiveId" clId="{A3EFEC50-BF8D-4C2E-8BF6-79D82C64F2E1}" dt="2024-03-28T14:38:11.704" v="26"/>
          <ac:spMkLst>
            <pc:docMk/>
            <pc:sldMk cId="0" sldId="258"/>
            <ac:spMk id="15" creationId="{2C6F019D-640F-1CD1-9450-D314FDF6DE3A}"/>
          </ac:spMkLst>
        </pc:spChg>
        <pc:spChg chg="mod">
          <ac:chgData name="桂昊 鲁" userId="88ec7f7022c28b30" providerId="LiveId" clId="{A3EFEC50-BF8D-4C2E-8BF6-79D82C64F2E1}" dt="2024-03-28T14:38:11.704" v="26"/>
          <ac:spMkLst>
            <pc:docMk/>
            <pc:sldMk cId="0" sldId="258"/>
            <ac:spMk id="17" creationId="{D6742198-B384-2792-3E3F-80B138153EEF}"/>
          </ac:spMkLst>
        </pc:spChg>
        <pc:spChg chg="mod">
          <ac:chgData name="桂昊 鲁" userId="88ec7f7022c28b30" providerId="LiveId" clId="{A3EFEC50-BF8D-4C2E-8BF6-79D82C64F2E1}" dt="2024-03-28T14:38:11.704" v="26"/>
          <ac:spMkLst>
            <pc:docMk/>
            <pc:sldMk cId="0" sldId="258"/>
            <ac:spMk id="18" creationId="{9B7C3B4E-9889-7F3A-78F1-1F2DC6AED52B}"/>
          </ac:spMkLst>
        </pc:spChg>
        <pc:spChg chg="mod">
          <ac:chgData name="桂昊 鲁" userId="88ec7f7022c28b30" providerId="LiveId" clId="{A3EFEC50-BF8D-4C2E-8BF6-79D82C64F2E1}" dt="2024-03-28T14:38:11.704" v="26"/>
          <ac:spMkLst>
            <pc:docMk/>
            <pc:sldMk cId="0" sldId="258"/>
            <ac:spMk id="19" creationId="{A9385829-F04D-B22F-1BD9-7EF79D7545F6}"/>
          </ac:spMkLst>
        </pc:spChg>
        <pc:spChg chg="add mod">
          <ac:chgData name="桂昊 鲁" userId="88ec7f7022c28b30" providerId="LiveId" clId="{A3EFEC50-BF8D-4C2E-8BF6-79D82C64F2E1}" dt="2024-03-28T14:39:26.845" v="82"/>
          <ac:spMkLst>
            <pc:docMk/>
            <pc:sldMk cId="0" sldId="258"/>
            <ac:spMk id="20" creationId="{8164D9EB-5927-5481-82E9-C6297579B886}"/>
          </ac:spMkLst>
        </pc:spChg>
        <pc:spChg chg="add mod">
          <ac:chgData name="桂昊 鲁" userId="88ec7f7022c28b30" providerId="LiveId" clId="{A3EFEC50-BF8D-4C2E-8BF6-79D82C64F2E1}" dt="2024-03-28T14:39:28.924" v="84"/>
          <ac:spMkLst>
            <pc:docMk/>
            <pc:sldMk cId="0" sldId="258"/>
            <ac:spMk id="21" creationId="{90E4D086-84A0-469B-D638-9492D99F52D4}"/>
          </ac:spMkLst>
        </pc:spChg>
        <pc:spChg chg="add del mod">
          <ac:chgData name="桂昊 鲁" userId="88ec7f7022c28b30" providerId="LiveId" clId="{A3EFEC50-BF8D-4C2E-8BF6-79D82C64F2E1}" dt="2024-03-28T14:41:47.276" v="170"/>
          <ac:spMkLst>
            <pc:docMk/>
            <pc:sldMk cId="0" sldId="258"/>
            <ac:spMk id="23" creationId="{11E770BE-05A8-197D-1968-D7EF43563B1F}"/>
          </ac:spMkLst>
        </pc:spChg>
        <pc:spChg chg="add del mod">
          <ac:chgData name="桂昊 鲁" userId="88ec7f7022c28b30" providerId="LiveId" clId="{A3EFEC50-BF8D-4C2E-8BF6-79D82C64F2E1}" dt="2024-03-28T14:50:30.338" v="628" actId="478"/>
          <ac:spMkLst>
            <pc:docMk/>
            <pc:sldMk cId="0" sldId="258"/>
            <ac:spMk id="29" creationId="{3B826D4B-2225-1830-A761-A28545F30EED}"/>
          </ac:spMkLst>
        </pc:spChg>
        <pc:spChg chg="add mod">
          <ac:chgData name="桂昊 鲁" userId="88ec7f7022c28b30" providerId="LiveId" clId="{A3EFEC50-BF8D-4C2E-8BF6-79D82C64F2E1}" dt="2024-03-28T17:07:11.540" v="2843" actId="20577"/>
          <ac:spMkLst>
            <pc:docMk/>
            <pc:sldMk cId="0" sldId="258"/>
            <ac:spMk id="31" creationId="{F3416BB0-7352-0E05-116F-9DF785389C80}"/>
          </ac:spMkLst>
        </pc:spChg>
        <pc:spChg chg="mod">
          <ac:chgData name="桂昊 鲁" userId="88ec7f7022c28b30" providerId="LiveId" clId="{A3EFEC50-BF8D-4C2E-8BF6-79D82C64F2E1}" dt="2024-03-28T14:55:16.150" v="692"/>
          <ac:spMkLst>
            <pc:docMk/>
            <pc:sldMk cId="0" sldId="258"/>
            <ac:spMk id="40" creationId="{D3CE5FFC-2781-4462-A040-17BB90F80AA3}"/>
          </ac:spMkLst>
        </pc:spChg>
        <pc:spChg chg="mod">
          <ac:chgData name="桂昊 鲁" userId="88ec7f7022c28b30" providerId="LiveId" clId="{A3EFEC50-BF8D-4C2E-8BF6-79D82C64F2E1}" dt="2024-03-28T14:55:16.150" v="692"/>
          <ac:spMkLst>
            <pc:docMk/>
            <pc:sldMk cId="0" sldId="258"/>
            <ac:spMk id="41" creationId="{AA06FB18-FBA3-1182-7E82-E1917411A3D8}"/>
          </ac:spMkLst>
        </pc:spChg>
        <pc:spChg chg="mod">
          <ac:chgData name="桂昊 鲁" userId="88ec7f7022c28b30" providerId="LiveId" clId="{A3EFEC50-BF8D-4C2E-8BF6-79D82C64F2E1}" dt="2024-03-28T14:55:16.150" v="692"/>
          <ac:spMkLst>
            <pc:docMk/>
            <pc:sldMk cId="0" sldId="258"/>
            <ac:spMk id="42" creationId="{6D57F397-A6F2-F552-9435-7045B0B3174E}"/>
          </ac:spMkLst>
        </pc:spChg>
        <pc:spChg chg="mod">
          <ac:chgData name="桂昊 鲁" userId="88ec7f7022c28b30" providerId="LiveId" clId="{A3EFEC50-BF8D-4C2E-8BF6-79D82C64F2E1}" dt="2024-03-28T14:55:16.150" v="692"/>
          <ac:spMkLst>
            <pc:docMk/>
            <pc:sldMk cId="0" sldId="258"/>
            <ac:spMk id="43" creationId="{8B07863D-4B1C-4FBD-2001-05C66342E869}"/>
          </ac:spMkLst>
        </pc:spChg>
        <pc:spChg chg="mod">
          <ac:chgData name="桂昊 鲁" userId="88ec7f7022c28b30" providerId="LiveId" clId="{A3EFEC50-BF8D-4C2E-8BF6-79D82C64F2E1}" dt="2024-03-28T14:55:16.150" v="692"/>
          <ac:spMkLst>
            <pc:docMk/>
            <pc:sldMk cId="0" sldId="258"/>
            <ac:spMk id="44" creationId="{9A3FBFBE-5432-3B90-55EA-22C5782B8F2C}"/>
          </ac:spMkLst>
        </pc:spChg>
        <pc:spChg chg="mod">
          <ac:chgData name="桂昊 鲁" userId="88ec7f7022c28b30" providerId="LiveId" clId="{A3EFEC50-BF8D-4C2E-8BF6-79D82C64F2E1}" dt="2024-03-28T14:55:16.150" v="692"/>
          <ac:spMkLst>
            <pc:docMk/>
            <pc:sldMk cId="0" sldId="258"/>
            <ac:spMk id="45" creationId="{57CB2AC6-6E84-695B-AF35-986460B6E214}"/>
          </ac:spMkLst>
        </pc:spChg>
        <pc:spChg chg="mod">
          <ac:chgData name="桂昊 鲁" userId="88ec7f7022c28b30" providerId="LiveId" clId="{A3EFEC50-BF8D-4C2E-8BF6-79D82C64F2E1}" dt="2024-03-28T14:55:16.150" v="692"/>
          <ac:spMkLst>
            <pc:docMk/>
            <pc:sldMk cId="0" sldId="258"/>
            <ac:spMk id="47" creationId="{67E83D50-742B-0DCD-FFCD-244F7C3C8C0C}"/>
          </ac:spMkLst>
        </pc:spChg>
        <pc:spChg chg="add mod">
          <ac:chgData name="桂昊 鲁" userId="88ec7f7022c28b30" providerId="LiveId" clId="{A3EFEC50-BF8D-4C2E-8BF6-79D82C64F2E1}" dt="2024-03-28T14:59:12.217" v="1006" actId="20577"/>
          <ac:spMkLst>
            <pc:docMk/>
            <pc:sldMk cId="0" sldId="258"/>
            <ac:spMk id="48" creationId="{E71D6128-5E52-5256-51C0-83B4D9E109AD}"/>
          </ac:spMkLst>
        </pc:spChg>
        <pc:spChg chg="add mod">
          <ac:chgData name="桂昊 鲁" userId="88ec7f7022c28b30" providerId="LiveId" clId="{A3EFEC50-BF8D-4C2E-8BF6-79D82C64F2E1}" dt="2024-03-28T15:00:04.572" v="1032" actId="164"/>
          <ac:spMkLst>
            <pc:docMk/>
            <pc:sldMk cId="0" sldId="258"/>
            <ac:spMk id="50" creationId="{C8395E09-D0F2-65CD-BE75-7CE83E5B596E}"/>
          </ac:spMkLst>
        </pc:spChg>
        <pc:spChg chg="del mod topLvl">
          <ac:chgData name="桂昊 鲁" userId="88ec7f7022c28b30" providerId="LiveId" clId="{A3EFEC50-BF8D-4C2E-8BF6-79D82C64F2E1}" dt="2024-03-28T15:01:20.555" v="1039" actId="478"/>
          <ac:spMkLst>
            <pc:docMk/>
            <pc:sldMk cId="0" sldId="258"/>
            <ac:spMk id="54" creationId="{5516233F-7E41-394B-77C8-B5AC2F4D221D}"/>
          </ac:spMkLst>
        </pc:spChg>
        <pc:spChg chg="add mod">
          <ac:chgData name="桂昊 鲁" userId="88ec7f7022c28b30" providerId="LiveId" clId="{A3EFEC50-BF8D-4C2E-8BF6-79D82C64F2E1}" dt="2024-03-28T15:03:45.416" v="1077" actId="1076"/>
          <ac:spMkLst>
            <pc:docMk/>
            <pc:sldMk cId="0" sldId="258"/>
            <ac:spMk id="57" creationId="{4BAB0121-7ED8-749E-F12A-D34CC2E27D40}"/>
          </ac:spMkLst>
        </pc:spChg>
        <pc:spChg chg="add mod">
          <ac:chgData name="桂昊 鲁" userId="88ec7f7022c28b30" providerId="LiveId" clId="{A3EFEC50-BF8D-4C2E-8BF6-79D82C64F2E1}" dt="2024-03-28T15:04:16.306" v="1081" actId="208"/>
          <ac:spMkLst>
            <pc:docMk/>
            <pc:sldMk cId="0" sldId="258"/>
            <ac:spMk id="58" creationId="{7D1E6A59-93DA-FCA6-A10F-1739A3D0A593}"/>
          </ac:spMkLst>
        </pc:spChg>
        <pc:spChg chg="mod">
          <ac:chgData name="桂昊 鲁" userId="88ec7f7022c28b30" providerId="LiveId" clId="{A3EFEC50-BF8D-4C2E-8BF6-79D82C64F2E1}" dt="2024-03-28T14:49:34.044" v="623" actId="20577"/>
          <ac:spMkLst>
            <pc:docMk/>
            <pc:sldMk cId="0" sldId="258"/>
            <ac:spMk id="1048596" creationId="{00000000-0000-0000-0000-000000000000}"/>
          </ac:spMkLst>
        </pc:spChg>
        <pc:spChg chg="del">
          <ac:chgData name="桂昊 鲁" userId="88ec7f7022c28b30" providerId="LiveId" clId="{A3EFEC50-BF8D-4C2E-8BF6-79D82C64F2E1}" dt="2024-03-28T14:38:06.379" v="23" actId="478"/>
          <ac:spMkLst>
            <pc:docMk/>
            <pc:sldMk cId="0" sldId="258"/>
            <ac:spMk id="1048597" creationId="{00000000-0000-0000-0000-000000000000}"/>
          </ac:spMkLst>
        </pc:spChg>
        <pc:spChg chg="del">
          <ac:chgData name="桂昊 鲁" userId="88ec7f7022c28b30" providerId="LiveId" clId="{A3EFEC50-BF8D-4C2E-8BF6-79D82C64F2E1}" dt="2024-03-28T14:39:28.558" v="83" actId="478"/>
          <ac:spMkLst>
            <pc:docMk/>
            <pc:sldMk cId="0" sldId="258"/>
            <ac:spMk id="1048600" creationId="{00000000-0000-0000-0000-000000000000}"/>
          </ac:spMkLst>
        </pc:spChg>
        <pc:spChg chg="add mod">
          <ac:chgData name="桂昊 鲁" userId="88ec7f7022c28b30" providerId="LiveId" clId="{A3EFEC50-BF8D-4C2E-8BF6-79D82C64F2E1}" dt="2024-03-28T15:07:35.621" v="1110" actId="1076"/>
          <ac:spMkLst>
            <pc:docMk/>
            <pc:sldMk cId="0" sldId="258"/>
            <ac:spMk id="2097157" creationId="{6D047C5F-629F-6804-A798-72B1CA3B6D16}"/>
          </ac:spMkLst>
        </pc:spChg>
        <pc:grpChg chg="add del mod">
          <ac:chgData name="桂昊 鲁" userId="88ec7f7022c28b30" providerId="LiveId" clId="{A3EFEC50-BF8D-4C2E-8BF6-79D82C64F2E1}" dt="2024-03-28T14:50:25.776" v="627" actId="478"/>
          <ac:grpSpMkLst>
            <pc:docMk/>
            <pc:sldMk cId="0" sldId="258"/>
            <ac:grpSpMk id="12" creationId="{F93D71A4-A76C-F4E6-F2ED-B766C9BD6478}"/>
          </ac:grpSpMkLst>
        </pc:grpChg>
        <pc:grpChg chg="add mod">
          <ac:chgData name="桂昊 鲁" userId="88ec7f7022c28b30" providerId="LiveId" clId="{A3EFEC50-BF8D-4C2E-8BF6-79D82C64F2E1}" dt="2024-03-28T14:59:05.459" v="1005" actId="164"/>
          <ac:grpSpMkLst>
            <pc:docMk/>
            <pc:sldMk cId="0" sldId="258"/>
            <ac:grpSpMk id="32" creationId="{4783D917-50AD-6B92-8361-257D19E1935C}"/>
          </ac:grpSpMkLst>
        </pc:grpChg>
        <pc:grpChg chg="add mod">
          <ac:chgData name="桂昊 鲁" userId="88ec7f7022c28b30" providerId="LiveId" clId="{A3EFEC50-BF8D-4C2E-8BF6-79D82C64F2E1}" dt="2024-03-28T14:59:16.399" v="1007" actId="1076"/>
          <ac:grpSpMkLst>
            <pc:docMk/>
            <pc:sldMk cId="0" sldId="258"/>
            <ac:grpSpMk id="49" creationId="{B68946B0-587C-4346-BA84-CCF2690E688D}"/>
          </ac:grpSpMkLst>
        </pc:grpChg>
        <pc:grpChg chg="add mod">
          <ac:chgData name="桂昊 鲁" userId="88ec7f7022c28b30" providerId="LiveId" clId="{A3EFEC50-BF8D-4C2E-8BF6-79D82C64F2E1}" dt="2024-03-28T15:00:04.572" v="1032" actId="164"/>
          <ac:grpSpMkLst>
            <pc:docMk/>
            <pc:sldMk cId="0" sldId="258"/>
            <ac:grpSpMk id="51" creationId="{BFD9DFF5-7AF2-E495-4359-9724CD0AAE15}"/>
          </ac:grpSpMkLst>
        </pc:grpChg>
        <pc:grpChg chg="add del mod">
          <ac:chgData name="桂昊 鲁" userId="88ec7f7022c28b30" providerId="LiveId" clId="{A3EFEC50-BF8D-4C2E-8BF6-79D82C64F2E1}" dt="2024-03-28T15:01:20.555" v="1039" actId="478"/>
          <ac:grpSpMkLst>
            <pc:docMk/>
            <pc:sldMk cId="0" sldId="258"/>
            <ac:grpSpMk id="52" creationId="{739B27F2-2E61-3ED3-77AB-D689FCC462A9}"/>
          </ac:grpSpMkLst>
        </pc:grpChg>
        <pc:grpChg chg="add del mod">
          <ac:chgData name="桂昊 鲁" userId="88ec7f7022c28b30" providerId="LiveId" clId="{A3EFEC50-BF8D-4C2E-8BF6-79D82C64F2E1}" dt="2024-03-28T15:06:18.652" v="1097" actId="478"/>
          <ac:grpSpMkLst>
            <pc:docMk/>
            <pc:sldMk cId="0" sldId="258"/>
            <ac:grpSpMk id="2097156" creationId="{09AF5B3D-50DC-8CD0-FAE5-FF2FAEFD0B2A}"/>
          </ac:grpSpMkLst>
        </pc:grpChg>
        <pc:picChg chg="add del mod">
          <ac:chgData name="桂昊 鲁" userId="88ec7f7022c28b30" providerId="LiveId" clId="{A3EFEC50-BF8D-4C2E-8BF6-79D82C64F2E1}" dt="2024-03-28T14:50:25.776" v="627" actId="478"/>
          <ac:picMkLst>
            <pc:docMk/>
            <pc:sldMk cId="0" sldId="258"/>
            <ac:picMk id="4" creationId="{1DFE5886-2099-DD23-74AF-3B47367CD2DE}"/>
          </ac:picMkLst>
        </pc:picChg>
        <pc:picChg chg="add mod modCrop">
          <ac:chgData name="桂昊 鲁" userId="88ec7f7022c28b30" providerId="LiveId" clId="{A3EFEC50-BF8D-4C2E-8BF6-79D82C64F2E1}" dt="2024-03-28T15:00:04.572" v="1032" actId="164"/>
          <ac:picMkLst>
            <pc:docMk/>
            <pc:sldMk cId="0" sldId="258"/>
            <ac:picMk id="30" creationId="{5600290D-856B-226F-F777-7DE5F3E02085}"/>
          </ac:picMkLst>
        </pc:picChg>
        <pc:picChg chg="mod">
          <ac:chgData name="桂昊 鲁" userId="88ec7f7022c28b30" providerId="LiveId" clId="{A3EFEC50-BF8D-4C2E-8BF6-79D82C64F2E1}" dt="2024-03-28T14:55:16.150" v="692"/>
          <ac:picMkLst>
            <pc:docMk/>
            <pc:sldMk cId="0" sldId="258"/>
            <ac:picMk id="33" creationId="{9D5AA700-DD75-E37D-6973-D1EFCCE0546B}"/>
          </ac:picMkLst>
        </pc:picChg>
        <pc:picChg chg="mod topLvl modCrop">
          <ac:chgData name="桂昊 鲁" userId="88ec7f7022c28b30" providerId="LiveId" clId="{A3EFEC50-BF8D-4C2E-8BF6-79D82C64F2E1}" dt="2024-03-28T15:02:28.019" v="1049" actId="1076"/>
          <ac:picMkLst>
            <pc:docMk/>
            <pc:sldMk cId="0" sldId="258"/>
            <ac:picMk id="53" creationId="{CCABE160-5783-0682-CCDD-7AC5DC4184C5}"/>
          </ac:picMkLst>
        </pc:picChg>
        <pc:picChg chg="del">
          <ac:chgData name="桂昊 鲁" userId="88ec7f7022c28b30" providerId="LiveId" clId="{A3EFEC50-BF8D-4C2E-8BF6-79D82C64F2E1}" dt="2024-03-28T14:38:08.860" v="24" actId="478"/>
          <ac:picMkLst>
            <pc:docMk/>
            <pc:sldMk cId="0" sldId="258"/>
            <ac:picMk id="2097152" creationId="{00000000-0000-0000-0000-000000000000}"/>
          </ac:picMkLst>
        </pc:picChg>
        <pc:cxnChg chg="add del mod">
          <ac:chgData name="桂昊 鲁" userId="88ec7f7022c28b30" providerId="LiveId" clId="{A3EFEC50-BF8D-4C2E-8BF6-79D82C64F2E1}" dt="2024-03-28T14:50:25.776" v="627" actId="478"/>
          <ac:cxnSpMkLst>
            <pc:docMk/>
            <pc:sldMk cId="0" sldId="258"/>
            <ac:cxnSpMk id="5" creationId="{40DA1ED1-34E4-27F2-AF9F-A0ABA66F5C21}"/>
          </ac:cxnSpMkLst>
        </pc:cxnChg>
        <pc:cxnChg chg="add del mod">
          <ac:chgData name="桂昊 鲁" userId="88ec7f7022c28b30" providerId="LiveId" clId="{A3EFEC50-BF8D-4C2E-8BF6-79D82C64F2E1}" dt="2024-03-28T14:50:25.776" v="627" actId="478"/>
          <ac:cxnSpMkLst>
            <pc:docMk/>
            <pc:sldMk cId="0" sldId="258"/>
            <ac:cxnSpMk id="7" creationId="{A0FDC690-E5A9-A853-2670-C189083C274D}"/>
          </ac:cxnSpMkLst>
        </pc:cxnChg>
        <pc:cxnChg chg="add del mod">
          <ac:chgData name="桂昊 鲁" userId="88ec7f7022c28b30" providerId="LiveId" clId="{A3EFEC50-BF8D-4C2E-8BF6-79D82C64F2E1}" dt="2024-03-28T14:50:25.776" v="627" actId="478"/>
          <ac:cxnSpMkLst>
            <pc:docMk/>
            <pc:sldMk cId="0" sldId="258"/>
            <ac:cxnSpMk id="9" creationId="{42F0BC17-2B60-B9E3-F14A-B438E46B23B6}"/>
          </ac:cxnSpMkLst>
        </pc:cxnChg>
        <pc:cxnChg chg="add del mod">
          <ac:chgData name="桂昊 鲁" userId="88ec7f7022c28b30" providerId="LiveId" clId="{A3EFEC50-BF8D-4C2E-8BF6-79D82C64F2E1}" dt="2024-03-28T14:50:25.776" v="627" actId="478"/>
          <ac:cxnSpMkLst>
            <pc:docMk/>
            <pc:sldMk cId="0" sldId="258"/>
            <ac:cxnSpMk id="11" creationId="{03FD5274-9A8F-B9C1-9F61-FB3521DD7511}"/>
          </ac:cxnSpMkLst>
        </pc:cxnChg>
        <pc:cxnChg chg="mod">
          <ac:chgData name="桂昊 鲁" userId="88ec7f7022c28b30" providerId="LiveId" clId="{A3EFEC50-BF8D-4C2E-8BF6-79D82C64F2E1}" dt="2024-03-28T14:38:11.704" v="26"/>
          <ac:cxnSpMkLst>
            <pc:docMk/>
            <pc:sldMk cId="0" sldId="258"/>
            <ac:cxnSpMk id="13" creationId="{DACF8C9C-368A-39F2-7211-CD25B60C7584}"/>
          </ac:cxnSpMkLst>
        </pc:cxnChg>
        <pc:cxnChg chg="mod">
          <ac:chgData name="桂昊 鲁" userId="88ec7f7022c28b30" providerId="LiveId" clId="{A3EFEC50-BF8D-4C2E-8BF6-79D82C64F2E1}" dt="2024-03-28T14:38:11.704" v="26"/>
          <ac:cxnSpMkLst>
            <pc:docMk/>
            <pc:sldMk cId="0" sldId="258"/>
            <ac:cxnSpMk id="16" creationId="{5E5C911D-4208-589D-6580-23ABA0B5D3BE}"/>
          </ac:cxnSpMkLst>
        </pc:cxnChg>
        <pc:cxnChg chg="mod">
          <ac:chgData name="桂昊 鲁" userId="88ec7f7022c28b30" providerId="LiveId" clId="{A3EFEC50-BF8D-4C2E-8BF6-79D82C64F2E1}" dt="2024-03-28T14:55:16.150" v="692"/>
          <ac:cxnSpMkLst>
            <pc:docMk/>
            <pc:sldMk cId="0" sldId="258"/>
            <ac:cxnSpMk id="34" creationId="{2BB88D9B-20E0-626F-8C57-7E8CD25E7E8B}"/>
          </ac:cxnSpMkLst>
        </pc:cxnChg>
        <pc:cxnChg chg="mod">
          <ac:chgData name="桂昊 鲁" userId="88ec7f7022c28b30" providerId="LiveId" clId="{A3EFEC50-BF8D-4C2E-8BF6-79D82C64F2E1}" dt="2024-03-28T14:55:16.150" v="692"/>
          <ac:cxnSpMkLst>
            <pc:docMk/>
            <pc:sldMk cId="0" sldId="258"/>
            <ac:cxnSpMk id="35" creationId="{9474939E-778D-023C-F9E3-6CAAF886FC10}"/>
          </ac:cxnSpMkLst>
        </pc:cxnChg>
        <pc:cxnChg chg="mod">
          <ac:chgData name="桂昊 鲁" userId="88ec7f7022c28b30" providerId="LiveId" clId="{A3EFEC50-BF8D-4C2E-8BF6-79D82C64F2E1}" dt="2024-03-28T14:55:16.150" v="692"/>
          <ac:cxnSpMkLst>
            <pc:docMk/>
            <pc:sldMk cId="0" sldId="258"/>
            <ac:cxnSpMk id="36" creationId="{4C10883D-F0A0-FA6E-7978-B7F6EB550AA8}"/>
          </ac:cxnSpMkLst>
        </pc:cxnChg>
        <pc:cxnChg chg="mod">
          <ac:chgData name="桂昊 鲁" userId="88ec7f7022c28b30" providerId="LiveId" clId="{A3EFEC50-BF8D-4C2E-8BF6-79D82C64F2E1}" dt="2024-03-28T14:55:16.150" v="692"/>
          <ac:cxnSpMkLst>
            <pc:docMk/>
            <pc:sldMk cId="0" sldId="258"/>
            <ac:cxnSpMk id="37" creationId="{3381DB99-223D-3636-CA46-F4B7E0BD0189}"/>
          </ac:cxnSpMkLst>
        </pc:cxnChg>
        <pc:cxnChg chg="mod">
          <ac:chgData name="桂昊 鲁" userId="88ec7f7022c28b30" providerId="LiveId" clId="{A3EFEC50-BF8D-4C2E-8BF6-79D82C64F2E1}" dt="2024-03-28T14:55:16.150" v="692"/>
          <ac:cxnSpMkLst>
            <pc:docMk/>
            <pc:sldMk cId="0" sldId="258"/>
            <ac:cxnSpMk id="38" creationId="{B0873286-8336-4D13-332F-539050836236}"/>
          </ac:cxnSpMkLst>
        </pc:cxnChg>
        <pc:cxnChg chg="mod">
          <ac:chgData name="桂昊 鲁" userId="88ec7f7022c28b30" providerId="LiveId" clId="{A3EFEC50-BF8D-4C2E-8BF6-79D82C64F2E1}" dt="2024-03-28T14:55:16.150" v="692"/>
          <ac:cxnSpMkLst>
            <pc:docMk/>
            <pc:sldMk cId="0" sldId="258"/>
            <ac:cxnSpMk id="39" creationId="{EAB38F94-B53C-98F7-B97D-EE0D0054D8C6}"/>
          </ac:cxnSpMkLst>
        </pc:cxnChg>
        <pc:cxnChg chg="mod">
          <ac:chgData name="桂昊 鲁" userId="88ec7f7022c28b30" providerId="LiveId" clId="{A3EFEC50-BF8D-4C2E-8BF6-79D82C64F2E1}" dt="2024-03-28T14:55:16.150" v="692"/>
          <ac:cxnSpMkLst>
            <pc:docMk/>
            <pc:sldMk cId="0" sldId="258"/>
            <ac:cxnSpMk id="46" creationId="{8DB49C44-0F5D-5921-B975-D83C6D72CED6}"/>
          </ac:cxnSpMkLst>
        </pc:cxnChg>
        <pc:cxnChg chg="add mod">
          <ac:chgData name="桂昊 鲁" userId="88ec7f7022c28b30" providerId="LiveId" clId="{A3EFEC50-BF8D-4C2E-8BF6-79D82C64F2E1}" dt="2024-03-28T15:07:42.465" v="1111" actId="14100"/>
          <ac:cxnSpMkLst>
            <pc:docMk/>
            <pc:sldMk cId="0" sldId="258"/>
            <ac:cxnSpMk id="56" creationId="{FF9FE654-992E-A061-BE7E-77275A3852A6}"/>
          </ac:cxnSpMkLst>
        </pc:cxnChg>
        <pc:cxnChg chg="add mod">
          <ac:chgData name="桂昊 鲁" userId="88ec7f7022c28b30" providerId="LiveId" clId="{A3EFEC50-BF8D-4C2E-8BF6-79D82C64F2E1}" dt="2024-03-28T15:05:59.190" v="1095" actId="164"/>
          <ac:cxnSpMkLst>
            <pc:docMk/>
            <pc:sldMk cId="0" sldId="258"/>
            <ac:cxnSpMk id="61" creationId="{14E809C6-4130-480A-7799-50403BB6D2A6}"/>
          </ac:cxnSpMkLst>
        </pc:cxnChg>
        <pc:cxnChg chg="add mod">
          <ac:chgData name="桂昊 鲁" userId="88ec7f7022c28b30" providerId="LiveId" clId="{A3EFEC50-BF8D-4C2E-8BF6-79D82C64F2E1}" dt="2024-03-28T15:05:59.190" v="1095" actId="164"/>
          <ac:cxnSpMkLst>
            <pc:docMk/>
            <pc:sldMk cId="0" sldId="258"/>
            <ac:cxnSpMk id="62" creationId="{B9EF6214-5885-DAB9-9074-7CA74907BC17}"/>
          </ac:cxnSpMkLst>
        </pc:cxnChg>
        <pc:cxnChg chg="add del mod">
          <ac:chgData name="桂昊 鲁" userId="88ec7f7022c28b30" providerId="LiveId" clId="{A3EFEC50-BF8D-4C2E-8BF6-79D82C64F2E1}" dt="2024-03-28T15:05:49.400" v="1094" actId="11529"/>
          <ac:cxnSpMkLst>
            <pc:docMk/>
            <pc:sldMk cId="0" sldId="258"/>
            <ac:cxnSpMk id="2097154" creationId="{4B9FCFD8-D178-8BA4-F7E3-DCF36C772AD4}"/>
          </ac:cxnSpMkLst>
        </pc:cxnChg>
      </pc:sldChg>
      <pc:sldChg chg="addSp delSp modSp mod">
        <pc:chgData name="桂昊 鲁" userId="88ec7f7022c28b30" providerId="LiveId" clId="{A3EFEC50-BF8D-4C2E-8BF6-79D82C64F2E1}" dt="2024-03-28T16:54:23.099" v="2419" actId="14100"/>
        <pc:sldMkLst>
          <pc:docMk/>
          <pc:sldMk cId="0" sldId="259"/>
        </pc:sldMkLst>
        <pc:spChg chg="add mod">
          <ac:chgData name="桂昊 鲁" userId="88ec7f7022c28b30" providerId="LiveId" clId="{A3EFEC50-BF8D-4C2E-8BF6-79D82C64F2E1}" dt="2024-03-28T14:39:33.783" v="86"/>
          <ac:spMkLst>
            <pc:docMk/>
            <pc:sldMk cId="0" sldId="259"/>
            <ac:spMk id="2" creationId="{F916C8AE-F095-F580-F0AD-1C5E6A04614F}"/>
          </ac:spMkLst>
        </pc:spChg>
        <pc:spChg chg="add del mod">
          <ac:chgData name="桂昊 鲁" userId="88ec7f7022c28b30" providerId="LiveId" clId="{A3EFEC50-BF8D-4C2E-8BF6-79D82C64F2E1}" dt="2024-03-28T14:52:51.005" v="656" actId="478"/>
          <ac:spMkLst>
            <pc:docMk/>
            <pc:sldMk cId="0" sldId="259"/>
            <ac:spMk id="4" creationId="{1339F985-047F-7052-B159-8F2368892343}"/>
          </ac:spMkLst>
        </pc:spChg>
        <pc:spChg chg="add del mod">
          <ac:chgData name="桂昊 鲁" userId="88ec7f7022c28b30" providerId="LiveId" clId="{A3EFEC50-BF8D-4C2E-8BF6-79D82C64F2E1}" dt="2024-03-28T14:52:50.158" v="654" actId="478"/>
          <ac:spMkLst>
            <pc:docMk/>
            <pc:sldMk cId="0" sldId="259"/>
            <ac:spMk id="6" creationId="{AA982EF0-04DB-152E-0AE4-4BD9B8F4AC65}"/>
          </ac:spMkLst>
        </pc:spChg>
        <pc:spChg chg="add del mod">
          <ac:chgData name="桂昊 鲁" userId="88ec7f7022c28b30" providerId="LiveId" clId="{A3EFEC50-BF8D-4C2E-8BF6-79D82C64F2E1}" dt="2024-03-28T14:53:13.925" v="667" actId="478"/>
          <ac:spMkLst>
            <pc:docMk/>
            <pc:sldMk cId="0" sldId="259"/>
            <ac:spMk id="20" creationId="{3CFABBF7-02B5-BA9C-7E49-F5EF28B12791}"/>
          </ac:spMkLst>
        </pc:spChg>
        <pc:spChg chg="add del mod">
          <ac:chgData name="桂昊 鲁" userId="88ec7f7022c28b30" providerId="LiveId" clId="{A3EFEC50-BF8D-4C2E-8BF6-79D82C64F2E1}" dt="2024-03-28T14:53:17.350" v="669" actId="478"/>
          <ac:spMkLst>
            <pc:docMk/>
            <pc:sldMk cId="0" sldId="259"/>
            <ac:spMk id="22" creationId="{2FAD70E2-C866-4723-209A-7E5E64406822}"/>
          </ac:spMkLst>
        </pc:spChg>
        <pc:spChg chg="add mod">
          <ac:chgData name="桂昊 鲁" userId="88ec7f7022c28b30" providerId="LiveId" clId="{A3EFEC50-BF8D-4C2E-8BF6-79D82C64F2E1}" dt="2024-03-28T15:12:02.032" v="1125" actId="20577"/>
          <ac:spMkLst>
            <pc:docMk/>
            <pc:sldMk cId="0" sldId="259"/>
            <ac:spMk id="25" creationId="{508CFAAA-9ABA-B391-145C-51BAC70F100D}"/>
          </ac:spMkLst>
        </pc:spChg>
        <pc:spChg chg="add del">
          <ac:chgData name="桂昊 鲁" userId="88ec7f7022c28b30" providerId="LiveId" clId="{A3EFEC50-BF8D-4C2E-8BF6-79D82C64F2E1}" dt="2024-03-28T15:14:16.574" v="1127" actId="22"/>
          <ac:spMkLst>
            <pc:docMk/>
            <pc:sldMk cId="0" sldId="259"/>
            <ac:spMk id="27" creationId="{ED3FF270-D854-31F6-1512-6547D224E348}"/>
          </ac:spMkLst>
        </pc:spChg>
        <pc:spChg chg="add mod">
          <ac:chgData name="桂昊 鲁" userId="88ec7f7022c28b30" providerId="LiveId" clId="{A3EFEC50-BF8D-4C2E-8BF6-79D82C64F2E1}" dt="2024-03-28T16:54:23.099" v="2419" actId="14100"/>
          <ac:spMkLst>
            <pc:docMk/>
            <pc:sldMk cId="0" sldId="259"/>
            <ac:spMk id="28" creationId="{0596850F-A200-B4BF-03C5-DFAA021A96F4}"/>
          </ac:spMkLst>
        </pc:spChg>
        <pc:spChg chg="add mod">
          <ac:chgData name="桂昊 鲁" userId="88ec7f7022c28b30" providerId="LiveId" clId="{A3EFEC50-BF8D-4C2E-8BF6-79D82C64F2E1}" dt="2024-03-28T15:18:38.244" v="1368" actId="164"/>
          <ac:spMkLst>
            <pc:docMk/>
            <pc:sldMk cId="0" sldId="259"/>
            <ac:spMk id="37" creationId="{5C75B3FF-796A-D7FA-86CB-08B92F00142C}"/>
          </ac:spMkLst>
        </pc:spChg>
        <pc:spChg chg="mod">
          <ac:chgData name="桂昊 鲁" userId="88ec7f7022c28b30" providerId="LiveId" clId="{A3EFEC50-BF8D-4C2E-8BF6-79D82C64F2E1}" dt="2024-03-28T15:18:48.922" v="1375" actId="20577"/>
          <ac:spMkLst>
            <pc:docMk/>
            <pc:sldMk cId="0" sldId="259"/>
            <ac:spMk id="41" creationId="{6B27AE51-D5C8-79E4-ED09-9AC78C6CB216}"/>
          </ac:spMkLst>
        </pc:spChg>
        <pc:spChg chg="add del">
          <ac:chgData name="桂昊 鲁" userId="88ec7f7022c28b30" providerId="LiveId" clId="{A3EFEC50-BF8D-4C2E-8BF6-79D82C64F2E1}" dt="2024-03-28T14:53:15.851" v="668" actId="478"/>
          <ac:spMkLst>
            <pc:docMk/>
            <pc:sldMk cId="0" sldId="259"/>
            <ac:spMk id="1048601" creationId="{00000000-0000-0000-0000-000000000000}"/>
          </ac:spMkLst>
        </pc:spChg>
        <pc:spChg chg="add del">
          <ac:chgData name="桂昊 鲁" userId="88ec7f7022c28b30" providerId="LiveId" clId="{A3EFEC50-BF8D-4C2E-8BF6-79D82C64F2E1}" dt="2024-03-28T14:53:12.118" v="666" actId="478"/>
          <ac:spMkLst>
            <pc:docMk/>
            <pc:sldMk cId="0" sldId="259"/>
            <ac:spMk id="1048602" creationId="{00000000-0000-0000-0000-000000000000}"/>
          </ac:spMkLst>
        </pc:spChg>
        <pc:spChg chg="del">
          <ac:chgData name="桂昊 鲁" userId="88ec7f7022c28b30" providerId="LiveId" clId="{A3EFEC50-BF8D-4C2E-8BF6-79D82C64F2E1}" dt="2024-03-28T14:39:33.483" v="85" actId="478"/>
          <ac:spMkLst>
            <pc:docMk/>
            <pc:sldMk cId="0" sldId="259"/>
            <ac:spMk id="1048604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4:17.520" v="675" actId="14100"/>
          <ac:spMkLst>
            <pc:docMk/>
            <pc:sldMk cId="0" sldId="259"/>
            <ac:spMk id="1048606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4:24.882" v="677" actId="14100"/>
          <ac:spMkLst>
            <pc:docMk/>
            <pc:sldMk cId="0" sldId="259"/>
            <ac:spMk id="1048607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4:36.534" v="679" actId="14100"/>
          <ac:spMkLst>
            <pc:docMk/>
            <pc:sldMk cId="0" sldId="259"/>
            <ac:spMk id="1048608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4:40.210" v="680" actId="255"/>
          <ac:spMkLst>
            <pc:docMk/>
            <pc:sldMk cId="0" sldId="259"/>
            <ac:spMk id="1048609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4:50.310" v="682" actId="14100"/>
          <ac:spMkLst>
            <pc:docMk/>
            <pc:sldMk cId="0" sldId="259"/>
            <ac:spMk id="1048610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5:08.522" v="690" actId="255"/>
          <ac:spMkLst>
            <pc:docMk/>
            <pc:sldMk cId="0" sldId="259"/>
            <ac:spMk id="1048611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5:04.281" v="689" actId="14100"/>
          <ac:spMkLst>
            <pc:docMk/>
            <pc:sldMk cId="0" sldId="259"/>
            <ac:spMk id="1048612" creationId="{00000000-0000-0000-0000-000000000000}"/>
          </ac:spMkLst>
        </pc:spChg>
        <pc:grpChg chg="add del mod">
          <ac:chgData name="桂昊 鲁" userId="88ec7f7022c28b30" providerId="LiveId" clId="{A3EFEC50-BF8D-4C2E-8BF6-79D82C64F2E1}" dt="2024-03-28T15:11:50.206" v="1112" actId="478"/>
          <ac:grpSpMkLst>
            <pc:docMk/>
            <pc:sldMk cId="0" sldId="259"/>
            <ac:grpSpMk id="23" creationId="{761C6343-D0BD-2C0C-ECF3-AD3859865EA7}"/>
          </ac:grpSpMkLst>
        </pc:grpChg>
        <pc:grpChg chg="add mod">
          <ac:chgData name="桂昊 鲁" userId="88ec7f7022c28b30" providerId="LiveId" clId="{A3EFEC50-BF8D-4C2E-8BF6-79D82C64F2E1}" dt="2024-03-28T15:18:38.244" v="1368" actId="164"/>
          <ac:grpSpMkLst>
            <pc:docMk/>
            <pc:sldMk cId="0" sldId="259"/>
            <ac:grpSpMk id="38" creationId="{CDFB4F20-9988-CAC3-34C5-6B946DFEF616}"/>
          </ac:grpSpMkLst>
        </pc:grpChg>
        <pc:grpChg chg="add mod">
          <ac:chgData name="桂昊 鲁" userId="88ec7f7022c28b30" providerId="LiveId" clId="{A3EFEC50-BF8D-4C2E-8BF6-79D82C64F2E1}" dt="2024-03-28T15:18:42.014" v="1370" actId="1076"/>
          <ac:grpSpMkLst>
            <pc:docMk/>
            <pc:sldMk cId="0" sldId="259"/>
            <ac:grpSpMk id="39" creationId="{E3049405-0E4E-0614-0D2B-152DC0AC4817}"/>
          </ac:grpSpMkLst>
        </pc:grpChg>
        <pc:picChg chg="add del mod">
          <ac:chgData name="桂昊 鲁" userId="88ec7f7022c28b30" providerId="LiveId" clId="{A3EFEC50-BF8D-4C2E-8BF6-79D82C64F2E1}" dt="2024-03-28T15:16:13.790" v="1254" actId="478"/>
          <ac:picMkLst>
            <pc:docMk/>
            <pc:sldMk cId="0" sldId="259"/>
            <ac:picMk id="30" creationId="{FB964F5C-0CD9-9F11-2B10-C57AEBEFB11E}"/>
          </ac:picMkLst>
        </pc:picChg>
        <pc:picChg chg="add mod">
          <ac:chgData name="桂昊 鲁" userId="88ec7f7022c28b30" providerId="LiveId" clId="{A3EFEC50-BF8D-4C2E-8BF6-79D82C64F2E1}" dt="2024-03-28T15:17:23.799" v="1317" actId="1076"/>
          <ac:picMkLst>
            <pc:docMk/>
            <pc:sldMk cId="0" sldId="259"/>
            <ac:picMk id="32" creationId="{D277196B-AF6D-8FE6-2AC2-4B1E990D2C9E}"/>
          </ac:picMkLst>
        </pc:picChg>
        <pc:picChg chg="add mod ord">
          <ac:chgData name="桂昊 鲁" userId="88ec7f7022c28b30" providerId="LiveId" clId="{A3EFEC50-BF8D-4C2E-8BF6-79D82C64F2E1}" dt="2024-03-28T15:26:25.847" v="1451" actId="1076"/>
          <ac:picMkLst>
            <pc:docMk/>
            <pc:sldMk cId="0" sldId="259"/>
            <ac:picMk id="42" creationId="{E745EE81-D447-5C37-20C7-8DC435604A06}"/>
          </ac:picMkLst>
        </pc:picChg>
        <pc:picChg chg="mod">
          <ac:chgData name="桂昊 鲁" userId="88ec7f7022c28b30" providerId="LiveId" clId="{A3EFEC50-BF8D-4C2E-8BF6-79D82C64F2E1}" dt="2024-03-28T14:53:26.810" v="670" actId="164"/>
          <ac:picMkLst>
            <pc:docMk/>
            <pc:sldMk cId="0" sldId="259"/>
            <ac:picMk id="2097153" creationId="{00000000-0000-0000-0000-000000000000}"/>
          </ac:picMkLst>
        </pc:picChg>
        <pc:cxnChg chg="add del">
          <ac:chgData name="桂昊 鲁" userId="88ec7f7022c28b30" providerId="LiveId" clId="{A3EFEC50-BF8D-4C2E-8BF6-79D82C64F2E1}" dt="2024-03-28T15:17:34.344" v="1319" actId="11529"/>
          <ac:cxnSpMkLst>
            <pc:docMk/>
            <pc:sldMk cId="0" sldId="259"/>
            <ac:cxnSpMk id="34" creationId="{60DA7565-F700-0FFF-47AB-8BF27D1E8B2F}"/>
          </ac:cxnSpMkLst>
        </pc:cxnChg>
        <pc:cxnChg chg="add mod">
          <ac:chgData name="桂昊 鲁" userId="88ec7f7022c28b30" providerId="LiveId" clId="{A3EFEC50-BF8D-4C2E-8BF6-79D82C64F2E1}" dt="2024-03-28T15:18:38.244" v="1368" actId="164"/>
          <ac:cxnSpMkLst>
            <pc:docMk/>
            <pc:sldMk cId="0" sldId="259"/>
            <ac:cxnSpMk id="36" creationId="{46243DB2-5AD7-1C66-6824-78A4DE2AFD89}"/>
          </ac:cxnSpMkLst>
        </pc:cxnChg>
        <pc:cxnChg chg="mod">
          <ac:chgData name="桂昊 鲁" userId="88ec7f7022c28b30" providerId="LiveId" clId="{A3EFEC50-BF8D-4C2E-8BF6-79D82C64F2E1}" dt="2024-03-28T15:18:39.638" v="1369"/>
          <ac:cxnSpMkLst>
            <pc:docMk/>
            <pc:sldMk cId="0" sldId="259"/>
            <ac:cxnSpMk id="40" creationId="{8BBAF057-A794-DCF3-9F4F-2D164BC2B850}"/>
          </ac:cxnSpMkLst>
        </pc:cxnChg>
        <pc:cxnChg chg="mod">
          <ac:chgData name="桂昊 鲁" userId="88ec7f7022c28b30" providerId="LiveId" clId="{A3EFEC50-BF8D-4C2E-8BF6-79D82C64F2E1}" dt="2024-03-28T15:11:50.206" v="1112" actId="478"/>
          <ac:cxnSpMkLst>
            <pc:docMk/>
            <pc:sldMk cId="0" sldId="259"/>
            <ac:cxnSpMk id="3145728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53:26.810" v="670" actId="164"/>
          <ac:cxnSpMkLst>
            <pc:docMk/>
            <pc:sldMk cId="0" sldId="259"/>
            <ac:cxnSpMk id="3145729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53:26.810" v="670" actId="164"/>
          <ac:cxnSpMkLst>
            <pc:docMk/>
            <pc:sldMk cId="0" sldId="259"/>
            <ac:cxnSpMk id="3145730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53:26.810" v="670" actId="164"/>
          <ac:cxnSpMkLst>
            <pc:docMk/>
            <pc:sldMk cId="0" sldId="259"/>
            <ac:cxnSpMk id="3145731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53:26.810" v="670" actId="164"/>
          <ac:cxnSpMkLst>
            <pc:docMk/>
            <pc:sldMk cId="0" sldId="259"/>
            <ac:cxnSpMk id="3145732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53:26.810" v="670" actId="164"/>
          <ac:cxnSpMkLst>
            <pc:docMk/>
            <pc:sldMk cId="0" sldId="259"/>
            <ac:cxnSpMk id="3145733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53:26.810" v="670" actId="164"/>
          <ac:cxnSpMkLst>
            <pc:docMk/>
            <pc:sldMk cId="0" sldId="259"/>
            <ac:cxnSpMk id="3145734" creationId="{00000000-0000-0000-0000-000000000000}"/>
          </ac:cxnSpMkLst>
        </pc:cxnChg>
      </pc:sldChg>
      <pc:sldChg chg="addSp delSp modSp mod modClrScheme chgLayout">
        <pc:chgData name="桂昊 鲁" userId="88ec7f7022c28b30" providerId="LiveId" clId="{A3EFEC50-BF8D-4C2E-8BF6-79D82C64F2E1}" dt="2024-03-28T16:54:32.739" v="2421" actId="14100"/>
        <pc:sldMkLst>
          <pc:docMk/>
          <pc:sldMk cId="0" sldId="260"/>
        </pc:sldMkLst>
        <pc:spChg chg="add mod">
          <ac:chgData name="桂昊 鲁" userId="88ec7f7022c28b30" providerId="LiveId" clId="{A3EFEC50-BF8D-4C2E-8BF6-79D82C64F2E1}" dt="2024-03-28T15:24:50.199" v="1446" actId="26606"/>
          <ac:spMkLst>
            <pc:docMk/>
            <pc:sldMk cId="0" sldId="260"/>
            <ac:spMk id="2" creationId="{0885A528-2C4F-7A6F-03DA-A9BEF6795CF9}"/>
          </ac:spMkLst>
        </pc:spChg>
        <pc:spChg chg="add del mod">
          <ac:chgData name="桂昊 鲁" userId="88ec7f7022c28b30" providerId="LiveId" clId="{A3EFEC50-BF8D-4C2E-8BF6-79D82C64F2E1}" dt="2024-03-28T15:19:40.012" v="1425" actId="478"/>
          <ac:spMkLst>
            <pc:docMk/>
            <pc:sldMk cId="0" sldId="260"/>
            <ac:spMk id="4" creationId="{78E407B2-1D3C-0254-FABC-1364E043BFE4}"/>
          </ac:spMkLst>
        </pc:spChg>
        <pc:spChg chg="add del mod">
          <ac:chgData name="桂昊 鲁" userId="88ec7f7022c28b30" providerId="LiveId" clId="{A3EFEC50-BF8D-4C2E-8BF6-79D82C64F2E1}" dt="2024-03-28T15:19:42.551" v="1427" actId="478"/>
          <ac:spMkLst>
            <pc:docMk/>
            <pc:sldMk cId="0" sldId="260"/>
            <ac:spMk id="6" creationId="{235B8F69-A095-E2D2-A487-1D6AADED5416}"/>
          </ac:spMkLst>
        </pc:spChg>
        <pc:spChg chg="add mod">
          <ac:chgData name="桂昊 鲁" userId="88ec7f7022c28b30" providerId="LiveId" clId="{A3EFEC50-BF8D-4C2E-8BF6-79D82C64F2E1}" dt="2024-03-28T16:54:32.739" v="2421" actId="14100"/>
          <ac:spMkLst>
            <pc:docMk/>
            <pc:sldMk cId="0" sldId="260"/>
            <ac:spMk id="13" creationId="{F7390D78-237A-8BA6-5405-CC937600AE92}"/>
          </ac:spMkLst>
        </pc:spChg>
        <pc:spChg chg="add mod">
          <ac:chgData name="桂昊 鲁" userId="88ec7f7022c28b30" providerId="LiveId" clId="{A3EFEC50-BF8D-4C2E-8BF6-79D82C64F2E1}" dt="2024-03-28T15:30:07.077" v="1569" actId="164"/>
          <ac:spMkLst>
            <pc:docMk/>
            <pc:sldMk cId="0" sldId="260"/>
            <ac:spMk id="14" creationId="{F32D20F5-41B3-0895-8509-9C84591E83F5}"/>
          </ac:spMkLst>
        </pc:spChg>
        <pc:spChg chg="mod">
          <ac:chgData name="桂昊 鲁" userId="88ec7f7022c28b30" providerId="LiveId" clId="{A3EFEC50-BF8D-4C2E-8BF6-79D82C64F2E1}" dt="2024-03-28T15:24:50.199" v="1446" actId="26606"/>
          <ac:spMkLst>
            <pc:docMk/>
            <pc:sldMk cId="0" sldId="260"/>
            <ac:spMk id="1048613" creationId="{00000000-0000-0000-0000-000000000000}"/>
          </ac:spMkLst>
        </pc:spChg>
        <pc:spChg chg="del">
          <ac:chgData name="桂昊 鲁" userId="88ec7f7022c28b30" providerId="LiveId" clId="{A3EFEC50-BF8D-4C2E-8BF6-79D82C64F2E1}" dt="2024-03-28T15:19:35.907" v="1423" actId="478"/>
          <ac:spMkLst>
            <pc:docMk/>
            <pc:sldMk cId="0" sldId="260"/>
            <ac:spMk id="1048614" creationId="{00000000-0000-0000-0000-000000000000}"/>
          </ac:spMkLst>
        </pc:spChg>
        <pc:spChg chg="mod">
          <ac:chgData name="桂昊 鲁" userId="88ec7f7022c28b30" providerId="LiveId" clId="{A3EFEC50-BF8D-4C2E-8BF6-79D82C64F2E1}" dt="2024-03-28T15:24:50.199" v="1446" actId="26606"/>
          <ac:spMkLst>
            <pc:docMk/>
            <pc:sldMk cId="0" sldId="260"/>
            <ac:spMk id="1048615" creationId="{00000000-0000-0000-0000-000000000000}"/>
          </ac:spMkLst>
        </pc:spChg>
        <pc:spChg chg="del">
          <ac:chgData name="桂昊 鲁" userId="88ec7f7022c28b30" providerId="LiveId" clId="{A3EFEC50-BF8D-4C2E-8BF6-79D82C64F2E1}" dt="2024-03-28T14:39:36.912" v="87" actId="478"/>
          <ac:spMkLst>
            <pc:docMk/>
            <pc:sldMk cId="0" sldId="260"/>
            <ac:spMk id="1048616" creationId="{00000000-0000-0000-0000-000000000000}"/>
          </ac:spMkLst>
        </pc:spChg>
        <pc:spChg chg="mod ord">
          <ac:chgData name="桂昊 鲁" userId="88ec7f7022c28b30" providerId="LiveId" clId="{A3EFEC50-BF8D-4C2E-8BF6-79D82C64F2E1}" dt="2024-03-28T15:24:50.199" v="1446" actId="26606"/>
          <ac:spMkLst>
            <pc:docMk/>
            <pc:sldMk cId="0" sldId="260"/>
            <ac:spMk id="1048617" creationId="{00000000-0000-0000-0000-000000000000}"/>
          </ac:spMkLst>
        </pc:spChg>
        <pc:spChg chg="del">
          <ac:chgData name="桂昊 鲁" userId="88ec7f7022c28b30" providerId="LiveId" clId="{A3EFEC50-BF8D-4C2E-8BF6-79D82C64F2E1}" dt="2024-03-28T15:19:35.907" v="1423" actId="478"/>
          <ac:spMkLst>
            <pc:docMk/>
            <pc:sldMk cId="0" sldId="260"/>
            <ac:spMk id="1048618" creationId="{00000000-0000-0000-0000-000000000000}"/>
          </ac:spMkLst>
        </pc:spChg>
        <pc:spChg chg="del">
          <ac:chgData name="桂昊 鲁" userId="88ec7f7022c28b30" providerId="LiveId" clId="{A3EFEC50-BF8D-4C2E-8BF6-79D82C64F2E1}" dt="2024-03-28T15:19:44.055" v="1428" actId="478"/>
          <ac:spMkLst>
            <pc:docMk/>
            <pc:sldMk cId="0" sldId="260"/>
            <ac:spMk id="1048619" creationId="{00000000-0000-0000-0000-000000000000}"/>
          </ac:spMkLst>
        </pc:spChg>
        <pc:spChg chg="add del mod">
          <ac:chgData name="桂昊 鲁" userId="88ec7f7022c28b30" providerId="LiveId" clId="{A3EFEC50-BF8D-4C2E-8BF6-79D82C64F2E1}" dt="2024-03-28T15:24:50.199" v="1446" actId="26606"/>
          <ac:spMkLst>
            <pc:docMk/>
            <pc:sldMk cId="0" sldId="260"/>
            <ac:spMk id="1048622" creationId="{D6E93F8C-A5BB-D948-5FC3-BAD2D2537CB9}"/>
          </ac:spMkLst>
        </pc:spChg>
        <pc:spChg chg="add del mod">
          <ac:chgData name="桂昊 鲁" userId="88ec7f7022c28b30" providerId="LiveId" clId="{A3EFEC50-BF8D-4C2E-8BF6-79D82C64F2E1}" dt="2024-03-28T15:24:50.199" v="1446" actId="26606"/>
          <ac:spMkLst>
            <pc:docMk/>
            <pc:sldMk cId="0" sldId="260"/>
            <ac:spMk id="1048624" creationId="{D382929A-7E13-5645-D289-697CE8601AE4}"/>
          </ac:spMkLst>
        </pc:spChg>
        <pc:grpChg chg="add mod">
          <ac:chgData name="桂昊 鲁" userId="88ec7f7022c28b30" providerId="LiveId" clId="{A3EFEC50-BF8D-4C2E-8BF6-79D82C64F2E1}" dt="2024-03-28T15:30:36.459" v="1630" actId="1076"/>
          <ac:grpSpMkLst>
            <pc:docMk/>
            <pc:sldMk cId="0" sldId="260"/>
            <ac:grpSpMk id="15" creationId="{933A9921-DA39-CF22-E693-07E13B5E1FE2}"/>
          </ac:grpSpMkLst>
        </pc:grpChg>
        <pc:picChg chg="add mod ord modCrop">
          <ac:chgData name="桂昊 鲁" userId="88ec7f7022c28b30" providerId="LiveId" clId="{A3EFEC50-BF8D-4C2E-8BF6-79D82C64F2E1}" dt="2024-03-28T15:30:38.542" v="1631" actId="1076"/>
          <ac:picMkLst>
            <pc:docMk/>
            <pc:sldMk cId="0" sldId="260"/>
            <ac:picMk id="8" creationId="{1E1BFFEB-6E10-AB02-53AF-0275D68DF545}"/>
          </ac:picMkLst>
        </pc:picChg>
        <pc:picChg chg="add del mod ord modCrop">
          <ac:chgData name="桂昊 鲁" userId="88ec7f7022c28b30" providerId="LiveId" clId="{A3EFEC50-BF8D-4C2E-8BF6-79D82C64F2E1}" dt="2024-03-28T15:26:37.693" v="1452" actId="478"/>
          <ac:picMkLst>
            <pc:docMk/>
            <pc:sldMk cId="0" sldId="260"/>
            <ac:picMk id="10" creationId="{6276D488-26D2-05C2-D8B9-92B31B067CDA}"/>
          </ac:picMkLst>
        </pc:picChg>
        <pc:picChg chg="add mod modCrop">
          <ac:chgData name="桂昊 鲁" userId="88ec7f7022c28b30" providerId="LiveId" clId="{A3EFEC50-BF8D-4C2E-8BF6-79D82C64F2E1}" dt="2024-03-28T15:30:07.077" v="1569" actId="164"/>
          <ac:picMkLst>
            <pc:docMk/>
            <pc:sldMk cId="0" sldId="260"/>
            <ac:picMk id="12" creationId="{7DF52B82-56C9-1DF6-2709-90128719D7A7}"/>
          </ac:picMkLst>
        </pc:picChg>
        <pc:picChg chg="add del mod ord">
          <ac:chgData name="桂昊 鲁" userId="88ec7f7022c28b30" providerId="LiveId" clId="{A3EFEC50-BF8D-4C2E-8BF6-79D82C64F2E1}" dt="2024-03-28T16:26:39.802" v="1811" actId="478"/>
          <ac:picMkLst>
            <pc:docMk/>
            <pc:sldMk cId="0" sldId="260"/>
            <ac:picMk id="17" creationId="{3EAA1250-5EB5-ACC7-DFCA-61FD89BA3BD2}"/>
          </ac:picMkLst>
        </pc:picChg>
        <pc:picChg chg="add mod">
          <ac:chgData name="桂昊 鲁" userId="88ec7f7022c28b30" providerId="LiveId" clId="{A3EFEC50-BF8D-4C2E-8BF6-79D82C64F2E1}" dt="2024-03-28T16:26:58.108" v="1816" actId="1076"/>
          <ac:picMkLst>
            <pc:docMk/>
            <pc:sldMk cId="0" sldId="260"/>
            <ac:picMk id="19" creationId="{2D58478E-191C-37BA-2724-AD8DB3B3DE46}"/>
          </ac:picMkLst>
        </pc:picChg>
        <pc:picChg chg="del">
          <ac:chgData name="桂昊 鲁" userId="88ec7f7022c28b30" providerId="LiveId" clId="{A3EFEC50-BF8D-4C2E-8BF6-79D82C64F2E1}" dt="2024-03-28T15:19:35.907" v="1423" actId="478"/>
          <ac:picMkLst>
            <pc:docMk/>
            <pc:sldMk cId="0" sldId="260"/>
            <ac:picMk id="2097154" creationId="{00000000-0000-0000-0000-000000000000}"/>
          </ac:picMkLst>
        </pc:picChg>
        <pc:picChg chg="del">
          <ac:chgData name="桂昊 鲁" userId="88ec7f7022c28b30" providerId="LiveId" clId="{A3EFEC50-BF8D-4C2E-8BF6-79D82C64F2E1}" dt="2024-03-28T15:19:35.907" v="1423" actId="478"/>
          <ac:picMkLst>
            <pc:docMk/>
            <pc:sldMk cId="0" sldId="260"/>
            <ac:picMk id="2097155" creationId="{00000000-0000-0000-0000-000000000000}"/>
          </ac:picMkLst>
        </pc:picChg>
        <pc:picChg chg="del">
          <ac:chgData name="桂昊 鲁" userId="88ec7f7022c28b30" providerId="LiveId" clId="{A3EFEC50-BF8D-4C2E-8BF6-79D82C64F2E1}" dt="2024-03-28T15:19:35.907" v="1423" actId="478"/>
          <ac:picMkLst>
            <pc:docMk/>
            <pc:sldMk cId="0" sldId="260"/>
            <ac:picMk id="2097156" creationId="{00000000-0000-0000-0000-000000000000}"/>
          </ac:picMkLst>
        </pc:picChg>
        <pc:picChg chg="del">
          <ac:chgData name="桂昊 鲁" userId="88ec7f7022c28b30" providerId="LiveId" clId="{A3EFEC50-BF8D-4C2E-8BF6-79D82C64F2E1}" dt="2024-03-28T15:19:41.342" v="1426" actId="478"/>
          <ac:picMkLst>
            <pc:docMk/>
            <pc:sldMk cId="0" sldId="260"/>
            <ac:picMk id="2097157" creationId="{00000000-0000-0000-0000-000000000000}"/>
          </ac:picMkLst>
        </pc:picChg>
      </pc:sldChg>
      <pc:sldChg chg="addSp delSp modSp mod">
        <pc:chgData name="桂昊 鲁" userId="88ec7f7022c28b30" providerId="LiveId" clId="{A3EFEC50-BF8D-4C2E-8BF6-79D82C64F2E1}" dt="2024-03-28T16:54:53.977" v="2425" actId="2710"/>
        <pc:sldMkLst>
          <pc:docMk/>
          <pc:sldMk cId="0" sldId="261"/>
        </pc:sldMkLst>
        <pc:spChg chg="add mod">
          <ac:chgData name="桂昊 鲁" userId="88ec7f7022c28b30" providerId="LiveId" clId="{A3EFEC50-BF8D-4C2E-8BF6-79D82C64F2E1}" dt="2024-03-28T14:39:45.561" v="90"/>
          <ac:spMkLst>
            <pc:docMk/>
            <pc:sldMk cId="0" sldId="261"/>
            <ac:spMk id="2" creationId="{67ED720E-56AA-BCC8-EA1F-EAFC9881081B}"/>
          </ac:spMkLst>
        </pc:spChg>
        <pc:spChg chg="add del mod">
          <ac:chgData name="桂昊 鲁" userId="88ec7f7022c28b30" providerId="LiveId" clId="{A3EFEC50-BF8D-4C2E-8BF6-79D82C64F2E1}" dt="2024-03-28T15:33:40.499" v="1648" actId="478"/>
          <ac:spMkLst>
            <pc:docMk/>
            <pc:sldMk cId="0" sldId="261"/>
            <ac:spMk id="4" creationId="{729B7C06-1083-0BC2-E89E-39B1BF045D7E}"/>
          </ac:spMkLst>
        </pc:spChg>
        <pc:spChg chg="add mod">
          <ac:chgData name="桂昊 鲁" userId="88ec7f7022c28b30" providerId="LiveId" clId="{A3EFEC50-BF8D-4C2E-8BF6-79D82C64F2E1}" dt="2024-03-28T16:54:53.977" v="2425" actId="2710"/>
          <ac:spMkLst>
            <pc:docMk/>
            <pc:sldMk cId="0" sldId="261"/>
            <ac:spMk id="5" creationId="{F102CA47-7C38-DD05-0CD7-BB4E5F176978}"/>
          </ac:spMkLst>
        </pc:spChg>
        <pc:spChg chg="mod">
          <ac:chgData name="桂昊 鲁" userId="88ec7f7022c28b30" providerId="LiveId" clId="{A3EFEC50-BF8D-4C2E-8BF6-79D82C64F2E1}" dt="2024-03-28T15:33:38.815" v="1647" actId="14100"/>
          <ac:spMkLst>
            <pc:docMk/>
            <pc:sldMk cId="0" sldId="261"/>
            <ac:spMk id="1048620" creationId="{00000000-0000-0000-0000-000000000000}"/>
          </ac:spMkLst>
        </pc:spChg>
        <pc:spChg chg="del">
          <ac:chgData name="桂昊 鲁" userId="88ec7f7022c28b30" providerId="LiveId" clId="{A3EFEC50-BF8D-4C2E-8BF6-79D82C64F2E1}" dt="2024-03-28T15:33:34.505" v="1646" actId="478"/>
          <ac:spMkLst>
            <pc:docMk/>
            <pc:sldMk cId="0" sldId="261"/>
            <ac:spMk id="1048621" creationId="{00000000-0000-0000-0000-000000000000}"/>
          </ac:spMkLst>
        </pc:spChg>
        <pc:spChg chg="del">
          <ac:chgData name="桂昊 鲁" userId="88ec7f7022c28b30" providerId="LiveId" clId="{A3EFEC50-BF8D-4C2E-8BF6-79D82C64F2E1}" dt="2024-03-28T14:39:40.518" v="89" actId="478"/>
          <ac:spMkLst>
            <pc:docMk/>
            <pc:sldMk cId="0" sldId="261"/>
            <ac:spMk id="1048623" creationId="{00000000-0000-0000-0000-000000000000}"/>
          </ac:spMkLst>
        </pc:spChg>
        <pc:spChg chg="del">
          <ac:chgData name="桂昊 鲁" userId="88ec7f7022c28b30" providerId="LiveId" clId="{A3EFEC50-BF8D-4C2E-8BF6-79D82C64F2E1}" dt="2024-03-28T15:33:41.146" v="1649" actId="478"/>
          <ac:spMkLst>
            <pc:docMk/>
            <pc:sldMk cId="0" sldId="261"/>
            <ac:spMk id="1048625" creationId="{00000000-0000-0000-0000-000000000000}"/>
          </ac:spMkLst>
        </pc:spChg>
        <pc:spChg chg="del">
          <ac:chgData name="桂昊 鲁" userId="88ec7f7022c28b30" providerId="LiveId" clId="{A3EFEC50-BF8D-4C2E-8BF6-79D82C64F2E1}" dt="2024-03-28T15:33:42.391" v="1650" actId="478"/>
          <ac:spMkLst>
            <pc:docMk/>
            <pc:sldMk cId="0" sldId="261"/>
            <ac:spMk id="1048627" creationId="{00000000-0000-0000-0000-000000000000}"/>
          </ac:spMkLst>
        </pc:spChg>
        <pc:spChg chg="del">
          <ac:chgData name="桂昊 鲁" userId="88ec7f7022c28b30" providerId="LiveId" clId="{A3EFEC50-BF8D-4C2E-8BF6-79D82C64F2E1}" dt="2024-03-28T15:33:42.914" v="1651" actId="478"/>
          <ac:spMkLst>
            <pc:docMk/>
            <pc:sldMk cId="0" sldId="261"/>
            <ac:spMk id="1048632" creationId="{00000000-0000-0000-0000-000000000000}"/>
          </ac:spMkLst>
        </pc:spChg>
        <pc:picChg chg="add mod">
          <ac:chgData name="桂昊 鲁" userId="88ec7f7022c28b30" providerId="LiveId" clId="{A3EFEC50-BF8D-4C2E-8BF6-79D82C64F2E1}" dt="2024-03-28T15:41:28.557" v="1764" actId="962"/>
          <ac:picMkLst>
            <pc:docMk/>
            <pc:sldMk cId="0" sldId="261"/>
            <ac:picMk id="7" creationId="{008958B6-9BD0-CB4D-833F-FBC7D4672131}"/>
          </ac:picMkLst>
        </pc:picChg>
        <pc:picChg chg="add mod">
          <ac:chgData name="桂昊 鲁" userId="88ec7f7022c28b30" providerId="LiveId" clId="{A3EFEC50-BF8D-4C2E-8BF6-79D82C64F2E1}" dt="2024-03-28T15:42:02.146" v="1770" actId="1076"/>
          <ac:picMkLst>
            <pc:docMk/>
            <pc:sldMk cId="0" sldId="261"/>
            <ac:picMk id="9" creationId="{596C4A3D-0D16-C4A2-BCC3-06F9AFC6C1DF}"/>
          </ac:picMkLst>
        </pc:picChg>
        <pc:picChg chg="del">
          <ac:chgData name="桂昊 鲁" userId="88ec7f7022c28b30" providerId="LiveId" clId="{A3EFEC50-BF8D-4C2E-8BF6-79D82C64F2E1}" dt="2024-03-28T15:33:34.044" v="1645" actId="478"/>
          <ac:picMkLst>
            <pc:docMk/>
            <pc:sldMk cId="0" sldId="261"/>
            <ac:picMk id="2097158" creationId="{00000000-0000-0000-0000-000000000000}"/>
          </ac:picMkLst>
        </pc:picChg>
      </pc:sldChg>
      <pc:sldChg chg="addSp delSp modSp mod">
        <pc:chgData name="桂昊 鲁" userId="88ec7f7022c28b30" providerId="LiveId" clId="{A3EFEC50-BF8D-4C2E-8BF6-79D82C64F2E1}" dt="2024-03-28T16:44:25.084" v="2283" actId="1076"/>
        <pc:sldMkLst>
          <pc:docMk/>
          <pc:sldMk cId="0" sldId="262"/>
        </pc:sldMkLst>
        <pc:spChg chg="add mod">
          <ac:chgData name="桂昊 鲁" userId="88ec7f7022c28b30" providerId="LiveId" clId="{A3EFEC50-BF8D-4C2E-8BF6-79D82C64F2E1}" dt="2024-03-28T14:39:49.361" v="92"/>
          <ac:spMkLst>
            <pc:docMk/>
            <pc:sldMk cId="0" sldId="262"/>
            <ac:spMk id="2" creationId="{B090DDA3-71B6-D742-60AC-F1525C268DDA}"/>
          </ac:spMkLst>
        </pc:spChg>
        <pc:spChg chg="add del mod">
          <ac:chgData name="桂昊 鲁" userId="88ec7f7022c28b30" providerId="LiveId" clId="{A3EFEC50-BF8D-4C2E-8BF6-79D82C64F2E1}" dt="2024-03-28T16:29:50.870" v="1849" actId="478"/>
          <ac:spMkLst>
            <pc:docMk/>
            <pc:sldMk cId="0" sldId="262"/>
            <ac:spMk id="4" creationId="{C8C734F1-AAF0-82E1-AF35-EABE1FA00AF2}"/>
          </ac:spMkLst>
        </pc:spChg>
        <pc:spChg chg="add del mod">
          <ac:chgData name="桂昊 鲁" userId="88ec7f7022c28b30" providerId="LiveId" clId="{A3EFEC50-BF8D-4C2E-8BF6-79D82C64F2E1}" dt="2024-03-28T16:44:16.389" v="2280" actId="478"/>
          <ac:spMkLst>
            <pc:docMk/>
            <pc:sldMk cId="0" sldId="262"/>
            <ac:spMk id="5" creationId="{F8870277-6E45-293B-DC3D-7DBC86207650}"/>
          </ac:spMkLst>
        </pc:spChg>
        <pc:spChg chg="add del mod">
          <ac:chgData name="桂昊 鲁" userId="88ec7f7022c28b30" providerId="LiveId" clId="{A3EFEC50-BF8D-4C2E-8BF6-79D82C64F2E1}" dt="2024-03-28T16:37:18.297" v="2233" actId="478"/>
          <ac:spMkLst>
            <pc:docMk/>
            <pc:sldMk cId="0" sldId="262"/>
            <ac:spMk id="6" creationId="{B530F6E5-AEE8-07FF-23D0-1F296D92C684}"/>
          </ac:spMkLst>
        </pc:spChg>
        <pc:spChg chg="add mod">
          <ac:chgData name="桂昊 鲁" userId="88ec7f7022c28b30" providerId="LiveId" clId="{A3EFEC50-BF8D-4C2E-8BF6-79D82C64F2E1}" dt="2024-03-28T16:39:34.282" v="2269" actId="20577"/>
          <ac:spMkLst>
            <pc:docMk/>
            <pc:sldMk cId="0" sldId="262"/>
            <ac:spMk id="8" creationId="{040F9EE7-8FE3-CABD-6D34-5D2F906F1C3F}"/>
          </ac:spMkLst>
        </pc:spChg>
        <pc:spChg chg="add del mod">
          <ac:chgData name="桂昊 鲁" userId="88ec7f7022c28b30" providerId="LiveId" clId="{A3EFEC50-BF8D-4C2E-8BF6-79D82C64F2E1}" dt="2024-03-28T16:44:20.982" v="2282" actId="478"/>
          <ac:spMkLst>
            <pc:docMk/>
            <pc:sldMk cId="0" sldId="262"/>
            <ac:spMk id="10" creationId="{26988017-7B96-1E1F-86D6-243617540A93}"/>
          </ac:spMkLst>
        </pc:spChg>
        <pc:spChg chg="mod">
          <ac:chgData name="桂昊 鲁" userId="88ec7f7022c28b30" providerId="LiveId" clId="{A3EFEC50-BF8D-4C2E-8BF6-79D82C64F2E1}" dt="2024-03-28T16:44:18.583" v="2281" actId="1076"/>
          <ac:spMkLst>
            <pc:docMk/>
            <pc:sldMk cId="0" sldId="262"/>
            <ac:spMk id="1048639" creationId="{00000000-0000-0000-0000-000000000000}"/>
          </ac:spMkLst>
        </pc:spChg>
        <pc:spChg chg="del">
          <ac:chgData name="桂昊 鲁" userId="88ec7f7022c28b30" providerId="LiveId" clId="{A3EFEC50-BF8D-4C2E-8BF6-79D82C64F2E1}" dt="2024-03-28T16:29:30.976" v="1829" actId="478"/>
          <ac:spMkLst>
            <pc:docMk/>
            <pc:sldMk cId="0" sldId="262"/>
            <ac:spMk id="1048640" creationId="{00000000-0000-0000-0000-000000000000}"/>
          </ac:spMkLst>
        </pc:spChg>
        <pc:spChg chg="del">
          <ac:chgData name="桂昊 鲁" userId="88ec7f7022c28b30" providerId="LiveId" clId="{A3EFEC50-BF8D-4C2E-8BF6-79D82C64F2E1}" dt="2024-03-28T14:39:49.109" v="91" actId="478"/>
          <ac:spMkLst>
            <pc:docMk/>
            <pc:sldMk cId="0" sldId="262"/>
            <ac:spMk id="1048642" creationId="{00000000-0000-0000-0000-000000000000}"/>
          </ac:spMkLst>
        </pc:spChg>
        <pc:picChg chg="add mod ord">
          <ac:chgData name="桂昊 鲁" userId="88ec7f7022c28b30" providerId="LiveId" clId="{A3EFEC50-BF8D-4C2E-8BF6-79D82C64F2E1}" dt="2024-03-28T16:44:25.084" v="2283" actId="1076"/>
          <ac:picMkLst>
            <pc:docMk/>
            <pc:sldMk cId="0" sldId="262"/>
            <ac:picMk id="7" creationId="{C06928AB-E038-FC65-1C14-B90CA4402F8E}"/>
          </ac:picMkLst>
        </pc:picChg>
      </pc:sldChg>
      <pc:sldChg chg="addSp delSp modSp del mod">
        <pc:chgData name="桂昊 鲁" userId="88ec7f7022c28b30" providerId="LiveId" clId="{A3EFEC50-BF8D-4C2E-8BF6-79D82C64F2E1}" dt="2024-03-28T16:38:42.872" v="2247" actId="47"/>
        <pc:sldMkLst>
          <pc:docMk/>
          <pc:sldMk cId="0" sldId="263"/>
        </pc:sldMkLst>
        <pc:spChg chg="add mod">
          <ac:chgData name="桂昊 鲁" userId="88ec7f7022c28b30" providerId="LiveId" clId="{A3EFEC50-BF8D-4C2E-8BF6-79D82C64F2E1}" dt="2024-03-28T14:39:53.759" v="94"/>
          <ac:spMkLst>
            <pc:docMk/>
            <pc:sldMk cId="0" sldId="263"/>
            <ac:spMk id="3" creationId="{47726ED4-AC71-388E-84E2-C74A2B8C1DED}"/>
          </ac:spMkLst>
        </pc:spChg>
        <pc:spChg chg="del">
          <ac:chgData name="桂昊 鲁" userId="88ec7f7022c28b30" providerId="LiveId" clId="{A3EFEC50-BF8D-4C2E-8BF6-79D82C64F2E1}" dt="2024-03-28T14:39:53.442" v="93" actId="478"/>
          <ac:spMkLst>
            <pc:docMk/>
            <pc:sldMk cId="0" sldId="263"/>
            <ac:spMk id="1048646" creationId="{00000000-0000-0000-0000-000000000000}"/>
          </ac:spMkLst>
        </pc:spChg>
        <pc:spChg chg="mod">
          <ac:chgData name="桂昊 鲁" userId="88ec7f7022c28b30" providerId="LiveId" clId="{A3EFEC50-BF8D-4C2E-8BF6-79D82C64F2E1}" dt="2024-03-28T14:32:03.252" v="3" actId="164"/>
          <ac:spMkLst>
            <pc:docMk/>
            <pc:sldMk cId="0" sldId="263"/>
            <ac:spMk id="1048651" creationId="{00000000-0000-0000-0000-000000000000}"/>
          </ac:spMkLst>
        </pc:spChg>
        <pc:spChg chg="mod">
          <ac:chgData name="桂昊 鲁" userId="88ec7f7022c28b30" providerId="LiveId" clId="{A3EFEC50-BF8D-4C2E-8BF6-79D82C64F2E1}" dt="2024-03-28T14:32:03.252" v="3" actId="164"/>
          <ac:spMkLst>
            <pc:docMk/>
            <pc:sldMk cId="0" sldId="263"/>
            <ac:spMk id="1048652" creationId="{00000000-0000-0000-0000-000000000000}"/>
          </ac:spMkLst>
        </pc:spChg>
        <pc:spChg chg="mod">
          <ac:chgData name="桂昊 鲁" userId="88ec7f7022c28b30" providerId="LiveId" clId="{A3EFEC50-BF8D-4C2E-8BF6-79D82C64F2E1}" dt="2024-03-28T14:32:03.252" v="3" actId="164"/>
          <ac:spMkLst>
            <pc:docMk/>
            <pc:sldMk cId="0" sldId="263"/>
            <ac:spMk id="1048653" creationId="{00000000-0000-0000-0000-000000000000}"/>
          </ac:spMkLst>
        </pc:spChg>
        <pc:spChg chg="mod">
          <ac:chgData name="桂昊 鲁" userId="88ec7f7022c28b30" providerId="LiveId" clId="{A3EFEC50-BF8D-4C2E-8BF6-79D82C64F2E1}" dt="2024-03-28T14:32:03.252" v="3" actId="164"/>
          <ac:spMkLst>
            <pc:docMk/>
            <pc:sldMk cId="0" sldId="263"/>
            <ac:spMk id="1048654" creationId="{00000000-0000-0000-0000-000000000000}"/>
          </ac:spMkLst>
        </pc:spChg>
        <pc:spChg chg="mod">
          <ac:chgData name="桂昊 鲁" userId="88ec7f7022c28b30" providerId="LiveId" clId="{A3EFEC50-BF8D-4C2E-8BF6-79D82C64F2E1}" dt="2024-03-28T14:32:03.252" v="3" actId="164"/>
          <ac:spMkLst>
            <pc:docMk/>
            <pc:sldMk cId="0" sldId="263"/>
            <ac:spMk id="1048655" creationId="{00000000-0000-0000-0000-000000000000}"/>
          </ac:spMkLst>
        </pc:spChg>
        <pc:grpChg chg="add mod">
          <ac:chgData name="桂昊 鲁" userId="88ec7f7022c28b30" providerId="LiveId" clId="{A3EFEC50-BF8D-4C2E-8BF6-79D82C64F2E1}" dt="2024-03-28T14:32:03.252" v="3" actId="164"/>
          <ac:grpSpMkLst>
            <pc:docMk/>
            <pc:sldMk cId="0" sldId="263"/>
            <ac:grpSpMk id="2" creationId="{B8368FC4-C485-6031-A14E-D03D4C35A444}"/>
          </ac:grpSpMkLst>
        </pc:grpChg>
        <pc:picChg chg="mod">
          <ac:chgData name="桂昊 鲁" userId="88ec7f7022c28b30" providerId="LiveId" clId="{A3EFEC50-BF8D-4C2E-8BF6-79D82C64F2E1}" dt="2024-03-28T14:32:14.088" v="5" actId="1076"/>
          <ac:picMkLst>
            <pc:docMk/>
            <pc:sldMk cId="0" sldId="263"/>
            <ac:picMk id="2097159" creationId="{00000000-0000-0000-0000-000000000000}"/>
          </ac:picMkLst>
        </pc:picChg>
        <pc:cxnChg chg="mod">
          <ac:chgData name="桂昊 鲁" userId="88ec7f7022c28b30" providerId="LiveId" clId="{A3EFEC50-BF8D-4C2E-8BF6-79D82C64F2E1}" dt="2024-03-28T14:31:50.962" v="2" actId="1076"/>
          <ac:cxnSpMkLst>
            <pc:docMk/>
            <pc:sldMk cId="0" sldId="263"/>
            <ac:cxnSpMk id="3145740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32:03.252" v="3" actId="164"/>
          <ac:cxnSpMkLst>
            <pc:docMk/>
            <pc:sldMk cId="0" sldId="263"/>
            <ac:cxnSpMk id="3145744" creationId="{00000000-0000-0000-0000-000000000000}"/>
          </ac:cxnSpMkLst>
        </pc:cxnChg>
        <pc:cxnChg chg="mod">
          <ac:chgData name="桂昊 鲁" userId="88ec7f7022c28b30" providerId="LiveId" clId="{A3EFEC50-BF8D-4C2E-8BF6-79D82C64F2E1}" dt="2024-03-28T14:32:03.252" v="3" actId="164"/>
          <ac:cxnSpMkLst>
            <pc:docMk/>
            <pc:sldMk cId="0" sldId="263"/>
            <ac:cxnSpMk id="3145745" creationId="{00000000-0000-0000-0000-000000000000}"/>
          </ac:cxnSpMkLst>
        </pc:cxnChg>
      </pc:sldChg>
      <pc:sldChg chg="addSp delSp modSp del mod">
        <pc:chgData name="桂昊 鲁" userId="88ec7f7022c28b30" providerId="LiveId" clId="{A3EFEC50-BF8D-4C2E-8BF6-79D82C64F2E1}" dt="2024-03-28T16:38:44.405" v="2248" actId="47"/>
        <pc:sldMkLst>
          <pc:docMk/>
          <pc:sldMk cId="0" sldId="264"/>
        </pc:sldMkLst>
        <pc:spChg chg="add mod">
          <ac:chgData name="桂昊 鲁" userId="88ec7f7022c28b30" providerId="LiveId" clId="{A3EFEC50-BF8D-4C2E-8BF6-79D82C64F2E1}" dt="2024-03-28T14:39:57.721" v="96"/>
          <ac:spMkLst>
            <pc:docMk/>
            <pc:sldMk cId="0" sldId="264"/>
            <ac:spMk id="2" creationId="{94BE205E-90AB-A550-D060-3C81E0F09581}"/>
          </ac:spMkLst>
        </pc:spChg>
        <pc:spChg chg="del">
          <ac:chgData name="桂昊 鲁" userId="88ec7f7022c28b30" providerId="LiveId" clId="{A3EFEC50-BF8D-4C2E-8BF6-79D82C64F2E1}" dt="2024-03-28T14:39:57.412" v="95" actId="478"/>
          <ac:spMkLst>
            <pc:docMk/>
            <pc:sldMk cId="0" sldId="264"/>
            <ac:spMk id="1048658" creationId="{00000000-0000-0000-0000-000000000000}"/>
          </ac:spMkLst>
        </pc:spChg>
      </pc:sldChg>
      <pc:sldChg chg="addSp delSp modSp del mod">
        <pc:chgData name="桂昊 鲁" userId="88ec7f7022c28b30" providerId="LiveId" clId="{A3EFEC50-BF8D-4C2E-8BF6-79D82C64F2E1}" dt="2024-03-28T16:38:45.442" v="2249" actId="47"/>
        <pc:sldMkLst>
          <pc:docMk/>
          <pc:sldMk cId="0" sldId="265"/>
        </pc:sldMkLst>
        <pc:spChg chg="add mod">
          <ac:chgData name="桂昊 鲁" userId="88ec7f7022c28b30" providerId="LiveId" clId="{A3EFEC50-BF8D-4C2E-8BF6-79D82C64F2E1}" dt="2024-03-28T14:40:01.698" v="98"/>
          <ac:spMkLst>
            <pc:docMk/>
            <pc:sldMk cId="0" sldId="265"/>
            <ac:spMk id="2" creationId="{E8D1B6B1-5815-233A-3C7D-E21A7BD98937}"/>
          </ac:spMkLst>
        </pc:spChg>
        <pc:spChg chg="del">
          <ac:chgData name="桂昊 鲁" userId="88ec7f7022c28b30" providerId="LiveId" clId="{A3EFEC50-BF8D-4C2E-8BF6-79D82C64F2E1}" dt="2024-03-28T14:40:01.343" v="97" actId="478"/>
          <ac:spMkLst>
            <pc:docMk/>
            <pc:sldMk cId="0" sldId="265"/>
            <ac:spMk id="1048672" creationId="{00000000-0000-0000-0000-000000000000}"/>
          </ac:spMkLst>
        </pc:spChg>
      </pc:sldChg>
      <pc:sldChg chg="addSp delSp modSp del mod">
        <pc:chgData name="桂昊 鲁" userId="88ec7f7022c28b30" providerId="LiveId" clId="{A3EFEC50-BF8D-4C2E-8BF6-79D82C64F2E1}" dt="2024-03-28T16:38:46.417" v="2250" actId="47"/>
        <pc:sldMkLst>
          <pc:docMk/>
          <pc:sldMk cId="0" sldId="266"/>
        </pc:sldMkLst>
        <pc:spChg chg="add mod">
          <ac:chgData name="桂昊 鲁" userId="88ec7f7022c28b30" providerId="LiveId" clId="{A3EFEC50-BF8D-4C2E-8BF6-79D82C64F2E1}" dt="2024-03-28T14:40:06.025" v="100"/>
          <ac:spMkLst>
            <pc:docMk/>
            <pc:sldMk cId="0" sldId="266"/>
            <ac:spMk id="2" creationId="{082EF656-0383-52E7-BD9B-BBCE47CEB46E}"/>
          </ac:spMkLst>
        </pc:spChg>
        <pc:spChg chg="del">
          <ac:chgData name="桂昊 鲁" userId="88ec7f7022c28b30" providerId="LiveId" clId="{A3EFEC50-BF8D-4C2E-8BF6-79D82C64F2E1}" dt="2024-03-28T14:40:05.670" v="99" actId="478"/>
          <ac:spMkLst>
            <pc:docMk/>
            <pc:sldMk cId="0" sldId="266"/>
            <ac:spMk id="1048676" creationId="{00000000-0000-0000-0000-000000000000}"/>
          </ac:spMkLst>
        </pc:spChg>
      </pc:sldChg>
      <pc:sldChg chg="addSp delSp modSp del mod">
        <pc:chgData name="桂昊 鲁" userId="88ec7f7022c28b30" providerId="LiveId" clId="{A3EFEC50-BF8D-4C2E-8BF6-79D82C64F2E1}" dt="2024-03-28T16:38:47.326" v="2251" actId="47"/>
        <pc:sldMkLst>
          <pc:docMk/>
          <pc:sldMk cId="0" sldId="267"/>
        </pc:sldMkLst>
        <pc:spChg chg="add mod">
          <ac:chgData name="桂昊 鲁" userId="88ec7f7022c28b30" providerId="LiveId" clId="{A3EFEC50-BF8D-4C2E-8BF6-79D82C64F2E1}" dt="2024-03-28T14:40:09.999" v="102"/>
          <ac:spMkLst>
            <pc:docMk/>
            <pc:sldMk cId="0" sldId="267"/>
            <ac:spMk id="2" creationId="{EA4178C1-B9F4-18A9-701F-54B4F8F98368}"/>
          </ac:spMkLst>
        </pc:spChg>
        <pc:spChg chg="del">
          <ac:chgData name="桂昊 鲁" userId="88ec7f7022c28b30" providerId="LiveId" clId="{A3EFEC50-BF8D-4C2E-8BF6-79D82C64F2E1}" dt="2024-03-28T14:40:09.647" v="101" actId="478"/>
          <ac:spMkLst>
            <pc:docMk/>
            <pc:sldMk cId="0" sldId="267"/>
            <ac:spMk id="1048681" creationId="{00000000-0000-0000-0000-000000000000}"/>
          </ac:spMkLst>
        </pc:spChg>
      </pc:sldChg>
      <pc:sldChg chg="addSp delSp modSp del mod">
        <pc:chgData name="桂昊 鲁" userId="88ec7f7022c28b30" providerId="LiveId" clId="{A3EFEC50-BF8D-4C2E-8BF6-79D82C64F2E1}" dt="2024-03-28T16:38:48.181" v="2252" actId="47"/>
        <pc:sldMkLst>
          <pc:docMk/>
          <pc:sldMk cId="0" sldId="268"/>
        </pc:sldMkLst>
        <pc:spChg chg="add mod">
          <ac:chgData name="桂昊 鲁" userId="88ec7f7022c28b30" providerId="LiveId" clId="{A3EFEC50-BF8D-4C2E-8BF6-79D82C64F2E1}" dt="2024-03-28T14:40:14.417" v="104"/>
          <ac:spMkLst>
            <pc:docMk/>
            <pc:sldMk cId="0" sldId="268"/>
            <ac:spMk id="2" creationId="{82BA6FF7-8C9E-6751-0AAB-251684A7884F}"/>
          </ac:spMkLst>
        </pc:spChg>
        <pc:spChg chg="del">
          <ac:chgData name="桂昊 鲁" userId="88ec7f7022c28b30" providerId="LiveId" clId="{A3EFEC50-BF8D-4C2E-8BF6-79D82C64F2E1}" dt="2024-03-28T14:40:14.055" v="103" actId="478"/>
          <ac:spMkLst>
            <pc:docMk/>
            <pc:sldMk cId="0" sldId="268"/>
            <ac:spMk id="1048686" creationId="{00000000-0000-0000-0000-000000000000}"/>
          </ac:spMkLst>
        </pc:spChg>
      </pc:sldChg>
      <pc:sldChg chg="addSp delSp modSp del mod">
        <pc:chgData name="桂昊 鲁" userId="88ec7f7022c28b30" providerId="LiveId" clId="{A3EFEC50-BF8D-4C2E-8BF6-79D82C64F2E1}" dt="2024-03-28T16:38:49.137" v="2253" actId="47"/>
        <pc:sldMkLst>
          <pc:docMk/>
          <pc:sldMk cId="0" sldId="269"/>
        </pc:sldMkLst>
        <pc:spChg chg="add mod">
          <ac:chgData name="桂昊 鲁" userId="88ec7f7022c28b30" providerId="LiveId" clId="{A3EFEC50-BF8D-4C2E-8BF6-79D82C64F2E1}" dt="2024-03-28T14:40:19.874" v="106"/>
          <ac:spMkLst>
            <pc:docMk/>
            <pc:sldMk cId="0" sldId="269"/>
            <ac:spMk id="2" creationId="{BE971332-64DB-046F-E65A-29D0D3FE17B7}"/>
          </ac:spMkLst>
        </pc:spChg>
        <pc:spChg chg="del">
          <ac:chgData name="桂昊 鲁" userId="88ec7f7022c28b30" providerId="LiveId" clId="{A3EFEC50-BF8D-4C2E-8BF6-79D82C64F2E1}" dt="2024-03-28T14:40:19.480" v="105" actId="478"/>
          <ac:spMkLst>
            <pc:docMk/>
            <pc:sldMk cId="0" sldId="269"/>
            <ac:spMk id="1048692" creationId="{00000000-0000-0000-0000-000000000000}"/>
          </ac:spMkLst>
        </pc:spChg>
      </pc:sldChg>
      <pc:sldChg chg="del">
        <pc:chgData name="桂昊 鲁" userId="88ec7f7022c28b30" providerId="LiveId" clId="{A3EFEC50-BF8D-4C2E-8BF6-79D82C64F2E1}" dt="2024-03-28T16:38:51.759" v="2254" actId="47"/>
        <pc:sldMkLst>
          <pc:docMk/>
          <pc:sldMk cId="3702767851" sldId="270"/>
        </pc:sldMkLst>
      </pc:sldChg>
      <pc:sldChg chg="del">
        <pc:chgData name="桂昊 鲁" userId="88ec7f7022c28b30" providerId="LiveId" clId="{A3EFEC50-BF8D-4C2E-8BF6-79D82C64F2E1}" dt="2024-03-28T16:38:53.621" v="2255" actId="47"/>
        <pc:sldMkLst>
          <pc:docMk/>
          <pc:sldMk cId="3222763165" sldId="271"/>
        </pc:sldMkLst>
      </pc:sldChg>
      <pc:sldChg chg="del">
        <pc:chgData name="桂昊 鲁" userId="88ec7f7022c28b30" providerId="LiveId" clId="{A3EFEC50-BF8D-4C2E-8BF6-79D82C64F2E1}" dt="2024-03-28T16:38:54.914" v="2256" actId="47"/>
        <pc:sldMkLst>
          <pc:docMk/>
          <pc:sldMk cId="271728554" sldId="272"/>
        </pc:sldMkLst>
      </pc:sldChg>
      <pc:sldChg chg="del">
        <pc:chgData name="桂昊 鲁" userId="88ec7f7022c28b30" providerId="LiveId" clId="{A3EFEC50-BF8D-4C2E-8BF6-79D82C64F2E1}" dt="2024-03-28T16:38:57.184" v="2257" actId="47"/>
        <pc:sldMkLst>
          <pc:docMk/>
          <pc:sldMk cId="461389411" sldId="273"/>
        </pc:sldMkLst>
      </pc:sldChg>
      <pc:sldChg chg="del">
        <pc:chgData name="桂昊 鲁" userId="88ec7f7022c28b30" providerId="LiveId" clId="{A3EFEC50-BF8D-4C2E-8BF6-79D82C64F2E1}" dt="2024-03-28T16:38:57.815" v="2258" actId="47"/>
        <pc:sldMkLst>
          <pc:docMk/>
          <pc:sldMk cId="1765157360" sldId="274"/>
        </pc:sldMkLst>
      </pc:sldChg>
      <pc:sldChg chg="modSp del mod">
        <pc:chgData name="桂昊 鲁" userId="88ec7f7022c28b30" providerId="LiveId" clId="{A3EFEC50-BF8D-4C2E-8BF6-79D82C64F2E1}" dt="2024-03-28T16:38:58.479" v="2259" actId="47"/>
        <pc:sldMkLst>
          <pc:docMk/>
          <pc:sldMk cId="3429107040" sldId="275"/>
        </pc:sldMkLst>
        <pc:picChg chg="mod modCrop">
          <ac:chgData name="桂昊 鲁" userId="88ec7f7022c28b30" providerId="LiveId" clId="{A3EFEC50-BF8D-4C2E-8BF6-79D82C64F2E1}" dt="2024-03-28T15:01:09.800" v="1036" actId="14100"/>
          <ac:picMkLst>
            <pc:docMk/>
            <pc:sldMk cId="3429107040" sldId="275"/>
            <ac:picMk id="8" creationId="{7797BDA4-FE71-E8C6-E2CF-FBDA48788C7F}"/>
          </ac:picMkLst>
        </pc:picChg>
      </pc:sldChg>
      <pc:sldChg chg="del">
        <pc:chgData name="桂昊 鲁" userId="88ec7f7022c28b30" providerId="LiveId" clId="{A3EFEC50-BF8D-4C2E-8BF6-79D82C64F2E1}" dt="2024-03-28T16:38:58.905" v="2260" actId="47"/>
        <pc:sldMkLst>
          <pc:docMk/>
          <pc:sldMk cId="771618908" sldId="276"/>
        </pc:sldMkLst>
      </pc:sldChg>
      <pc:sldChg chg="del">
        <pc:chgData name="桂昊 鲁" userId="88ec7f7022c28b30" providerId="LiveId" clId="{A3EFEC50-BF8D-4C2E-8BF6-79D82C64F2E1}" dt="2024-03-28T16:38:59.926" v="2261" actId="47"/>
        <pc:sldMkLst>
          <pc:docMk/>
          <pc:sldMk cId="1102723671" sldId="277"/>
        </pc:sldMkLst>
      </pc:sldChg>
      <pc:sldChg chg="modSp del mod">
        <pc:chgData name="桂昊 鲁" userId="88ec7f7022c28b30" providerId="LiveId" clId="{A3EFEC50-BF8D-4C2E-8BF6-79D82C64F2E1}" dt="2024-03-28T16:39:01.325" v="2263" actId="47"/>
        <pc:sldMkLst>
          <pc:docMk/>
          <pc:sldMk cId="1524055940" sldId="278"/>
        </pc:sldMkLst>
        <pc:picChg chg="mod">
          <ac:chgData name="桂昊 鲁" userId="88ec7f7022c28b30" providerId="LiveId" clId="{A3EFEC50-BF8D-4C2E-8BF6-79D82C64F2E1}" dt="2024-03-28T14:51:20.080" v="629" actId="1076"/>
          <ac:picMkLst>
            <pc:docMk/>
            <pc:sldMk cId="1524055940" sldId="278"/>
            <ac:picMk id="10" creationId="{03D6D754-80CD-4665-D6B2-801005210DC7}"/>
          </ac:picMkLst>
        </pc:picChg>
      </pc:sldChg>
      <pc:sldChg chg="del">
        <pc:chgData name="桂昊 鲁" userId="88ec7f7022c28b30" providerId="LiveId" clId="{A3EFEC50-BF8D-4C2E-8BF6-79D82C64F2E1}" dt="2024-03-28T16:39:00.699" v="2262" actId="47"/>
        <pc:sldMkLst>
          <pc:docMk/>
          <pc:sldMk cId="3616869313" sldId="279"/>
        </pc:sldMkLst>
      </pc:sldChg>
      <pc:sldChg chg="addSp delSp modSp add mod modClrScheme chgLayout">
        <pc:chgData name="桂昊 鲁" userId="88ec7f7022c28b30" providerId="LiveId" clId="{A3EFEC50-BF8D-4C2E-8BF6-79D82C64F2E1}" dt="2024-03-28T14:56:30.292" v="745" actId="20577"/>
        <pc:sldMkLst>
          <pc:docMk/>
          <pc:sldMk cId="248374054" sldId="280"/>
        </pc:sldMkLst>
        <pc:spChg chg="mod">
          <ac:chgData name="桂昊 鲁" userId="88ec7f7022c28b30" providerId="LiveId" clId="{A3EFEC50-BF8D-4C2E-8BF6-79D82C64F2E1}" dt="2024-03-28T14:48:28.153" v="593" actId="26606"/>
          <ac:spMkLst>
            <pc:docMk/>
            <pc:sldMk cId="248374054" sldId="280"/>
            <ac:spMk id="2" creationId="{BE971332-64DB-046F-E65A-29D0D3FE17B7}"/>
          </ac:spMkLst>
        </pc:spChg>
        <pc:spChg chg="mod">
          <ac:chgData name="桂昊 鲁" userId="88ec7f7022c28b30" providerId="LiveId" clId="{A3EFEC50-BF8D-4C2E-8BF6-79D82C64F2E1}" dt="2024-03-28T14:48:28.153" v="593" actId="26606"/>
          <ac:spMkLst>
            <pc:docMk/>
            <pc:sldMk cId="248374054" sldId="280"/>
            <ac:spMk id="1048689" creationId="{00000000-0000-0000-0000-000000000000}"/>
          </ac:spMkLst>
        </pc:spChg>
        <pc:spChg chg="mod">
          <ac:chgData name="桂昊 鲁" userId="88ec7f7022c28b30" providerId="LiveId" clId="{A3EFEC50-BF8D-4C2E-8BF6-79D82C64F2E1}" dt="2024-03-28T14:56:30.292" v="745" actId="20577"/>
          <ac:spMkLst>
            <pc:docMk/>
            <pc:sldMk cId="248374054" sldId="280"/>
            <ac:spMk id="1048690" creationId="{00000000-0000-0000-0000-000000000000}"/>
          </ac:spMkLst>
        </pc:spChg>
        <pc:spChg chg="mod">
          <ac:chgData name="桂昊 鲁" userId="88ec7f7022c28b30" providerId="LiveId" clId="{A3EFEC50-BF8D-4C2E-8BF6-79D82C64F2E1}" dt="2024-03-28T14:48:28.153" v="593" actId="26606"/>
          <ac:spMkLst>
            <pc:docMk/>
            <pc:sldMk cId="248374054" sldId="280"/>
            <ac:spMk id="1048691" creationId="{00000000-0000-0000-0000-000000000000}"/>
          </ac:spMkLst>
        </pc:spChg>
        <pc:spChg chg="mod ord">
          <ac:chgData name="桂昊 鲁" userId="88ec7f7022c28b30" providerId="LiveId" clId="{A3EFEC50-BF8D-4C2E-8BF6-79D82C64F2E1}" dt="2024-03-28T14:48:28.153" v="593" actId="26606"/>
          <ac:spMkLst>
            <pc:docMk/>
            <pc:sldMk cId="248374054" sldId="280"/>
            <ac:spMk id="1048693" creationId="{00000000-0000-0000-0000-000000000000}"/>
          </ac:spMkLst>
        </pc:spChg>
        <pc:spChg chg="add del mod">
          <ac:chgData name="桂昊 鲁" userId="88ec7f7022c28b30" providerId="LiveId" clId="{A3EFEC50-BF8D-4C2E-8BF6-79D82C64F2E1}" dt="2024-03-28T14:48:06.642" v="570" actId="26606"/>
          <ac:spMkLst>
            <pc:docMk/>
            <pc:sldMk cId="248374054" sldId="280"/>
            <ac:spMk id="1048695" creationId="{EC0F03DE-BB21-0010-D3CE-8C61288CF5E2}"/>
          </ac:spMkLst>
        </pc:spChg>
        <pc:spChg chg="add del mod">
          <ac:chgData name="桂昊 鲁" userId="88ec7f7022c28b30" providerId="LiveId" clId="{A3EFEC50-BF8D-4C2E-8BF6-79D82C64F2E1}" dt="2024-03-28T14:48:06.642" v="570" actId="26606"/>
          <ac:spMkLst>
            <pc:docMk/>
            <pc:sldMk cId="248374054" sldId="280"/>
            <ac:spMk id="1048696" creationId="{F2E7BF1F-71D2-9400-C89C-97465D80200A}"/>
          </ac:spMkLst>
        </pc:spChg>
        <pc:spChg chg="add del mod">
          <ac:chgData name="桂昊 鲁" userId="88ec7f7022c28b30" providerId="LiveId" clId="{A3EFEC50-BF8D-4C2E-8BF6-79D82C64F2E1}" dt="2024-03-28T14:48:19.708" v="578" actId="26606"/>
          <ac:spMkLst>
            <pc:docMk/>
            <pc:sldMk cId="248374054" sldId="280"/>
            <ac:spMk id="1048697" creationId="{EC0F03DE-BB21-0010-D3CE-8C61288CF5E2}"/>
          </ac:spMkLst>
        </pc:spChg>
        <pc:spChg chg="add del mod">
          <ac:chgData name="桂昊 鲁" userId="88ec7f7022c28b30" providerId="LiveId" clId="{A3EFEC50-BF8D-4C2E-8BF6-79D82C64F2E1}" dt="2024-03-28T14:48:04.361" v="566" actId="26606"/>
          <ac:spMkLst>
            <pc:docMk/>
            <pc:sldMk cId="248374054" sldId="280"/>
            <ac:spMk id="1048698" creationId="{384C945E-B2C8-549E-0F8D-4F23C08D3E0D}"/>
          </ac:spMkLst>
        </pc:spChg>
        <pc:spChg chg="add del mod">
          <ac:chgData name="桂昊 鲁" userId="88ec7f7022c28b30" providerId="LiveId" clId="{A3EFEC50-BF8D-4C2E-8BF6-79D82C64F2E1}" dt="2024-03-28T14:48:19.708" v="578" actId="26606"/>
          <ac:spMkLst>
            <pc:docMk/>
            <pc:sldMk cId="248374054" sldId="280"/>
            <ac:spMk id="1048699" creationId="{F2E7BF1F-71D2-9400-C89C-97465D80200A}"/>
          </ac:spMkLst>
        </pc:spChg>
        <pc:spChg chg="add del mod">
          <ac:chgData name="桂昊 鲁" userId="88ec7f7022c28b30" providerId="LiveId" clId="{A3EFEC50-BF8D-4C2E-8BF6-79D82C64F2E1}" dt="2024-03-28T14:48:04.361" v="566" actId="26606"/>
          <ac:spMkLst>
            <pc:docMk/>
            <pc:sldMk cId="248374054" sldId="280"/>
            <ac:spMk id="1048700" creationId="{F89559B8-2116-B332-300F-D6C7369E8009}"/>
          </ac:spMkLst>
        </pc:spChg>
        <pc:spChg chg="add del mod">
          <ac:chgData name="桂昊 鲁" userId="88ec7f7022c28b30" providerId="LiveId" clId="{A3EFEC50-BF8D-4C2E-8BF6-79D82C64F2E1}" dt="2024-03-28T14:48:22.048" v="582" actId="26606"/>
          <ac:spMkLst>
            <pc:docMk/>
            <pc:sldMk cId="248374054" sldId="280"/>
            <ac:spMk id="1048701" creationId="{384C945E-B2C8-549E-0F8D-4F23C08D3E0D}"/>
          </ac:spMkLst>
        </pc:spChg>
        <pc:spChg chg="add del mod">
          <ac:chgData name="桂昊 鲁" userId="88ec7f7022c28b30" providerId="LiveId" clId="{A3EFEC50-BF8D-4C2E-8BF6-79D82C64F2E1}" dt="2024-03-28T14:48:22.048" v="582" actId="26606"/>
          <ac:spMkLst>
            <pc:docMk/>
            <pc:sldMk cId="248374054" sldId="280"/>
            <ac:spMk id="1048702" creationId="{F89559B8-2116-B332-300F-D6C7369E8009}"/>
          </ac:spMkLst>
        </pc:spChg>
        <pc:spChg chg="add del mod">
          <ac:chgData name="桂昊 鲁" userId="88ec7f7022c28b30" providerId="LiveId" clId="{A3EFEC50-BF8D-4C2E-8BF6-79D82C64F2E1}" dt="2024-03-28T14:48:26.377" v="588" actId="26606"/>
          <ac:spMkLst>
            <pc:docMk/>
            <pc:sldMk cId="248374054" sldId="280"/>
            <ac:spMk id="1048703" creationId="{EC0F03DE-BB21-0010-D3CE-8C61288CF5E2}"/>
          </ac:spMkLst>
        </pc:spChg>
        <pc:spChg chg="add del mod">
          <ac:chgData name="桂昊 鲁" userId="88ec7f7022c28b30" providerId="LiveId" clId="{A3EFEC50-BF8D-4C2E-8BF6-79D82C64F2E1}" dt="2024-03-28T14:48:26.377" v="588" actId="26606"/>
          <ac:spMkLst>
            <pc:docMk/>
            <pc:sldMk cId="248374054" sldId="280"/>
            <ac:spMk id="1048704" creationId="{F2E7BF1F-71D2-9400-C89C-97465D80200A}"/>
          </ac:spMkLst>
        </pc:spChg>
        <pc:spChg chg="add del mod">
          <ac:chgData name="桂昊 鲁" userId="88ec7f7022c28b30" providerId="LiveId" clId="{A3EFEC50-BF8D-4C2E-8BF6-79D82C64F2E1}" dt="2024-03-28T14:48:28.147" v="592" actId="26606"/>
          <ac:spMkLst>
            <pc:docMk/>
            <pc:sldMk cId="248374054" sldId="280"/>
            <ac:spMk id="1048705" creationId="{384C945E-B2C8-549E-0F8D-4F23C08D3E0D}"/>
          </ac:spMkLst>
        </pc:spChg>
        <pc:spChg chg="add del mod">
          <ac:chgData name="桂昊 鲁" userId="88ec7f7022c28b30" providerId="LiveId" clId="{A3EFEC50-BF8D-4C2E-8BF6-79D82C64F2E1}" dt="2024-03-28T14:48:28.147" v="592" actId="26606"/>
          <ac:spMkLst>
            <pc:docMk/>
            <pc:sldMk cId="248374054" sldId="280"/>
            <ac:spMk id="1048706" creationId="{F89559B8-2116-B332-300F-D6C7369E8009}"/>
          </ac:spMkLst>
        </pc:spChg>
        <pc:picChg chg="add mod ord">
          <ac:chgData name="桂昊 鲁" userId="88ec7f7022c28b30" providerId="LiveId" clId="{A3EFEC50-BF8D-4C2E-8BF6-79D82C64F2E1}" dt="2024-03-28T14:49:09.758" v="598" actId="1076"/>
          <ac:picMkLst>
            <pc:docMk/>
            <pc:sldMk cId="248374054" sldId="280"/>
            <ac:picMk id="4" creationId="{F91BFAE2-4D28-9C0F-6563-F4C0BAAFDBD2}"/>
          </ac:picMkLst>
        </pc:picChg>
        <pc:picChg chg="del">
          <ac:chgData name="桂昊 鲁" userId="88ec7f7022c28b30" providerId="LiveId" clId="{A3EFEC50-BF8D-4C2E-8BF6-79D82C64F2E1}" dt="2024-03-28T14:42:05.794" v="182" actId="478"/>
          <ac:picMkLst>
            <pc:docMk/>
            <pc:sldMk cId="248374054" sldId="280"/>
            <ac:picMk id="2097170" creationId="{00000000-0000-0000-0000-000000000000}"/>
          </ac:picMkLst>
        </pc:picChg>
      </pc:sldChg>
      <pc:sldChg chg="addSp delSp modSp add mod">
        <pc:chgData name="桂昊 鲁" userId="88ec7f7022c28b30" providerId="LiveId" clId="{A3EFEC50-BF8D-4C2E-8BF6-79D82C64F2E1}" dt="2024-03-28T16:54:48.864" v="2424" actId="1076"/>
        <pc:sldMkLst>
          <pc:docMk/>
          <pc:sldMk cId="238974438" sldId="281"/>
        </pc:sldMkLst>
        <pc:spChg chg="mod">
          <ac:chgData name="桂昊 鲁" userId="88ec7f7022c28b30" providerId="LiveId" clId="{A3EFEC50-BF8D-4C2E-8BF6-79D82C64F2E1}" dt="2024-03-28T16:54:40.117" v="2423" actId="14100"/>
          <ac:spMkLst>
            <pc:docMk/>
            <pc:sldMk cId="238974438" sldId="281"/>
            <ac:spMk id="5" creationId="{F8870277-6E45-293B-DC3D-7DBC86207650}"/>
          </ac:spMkLst>
        </pc:spChg>
        <pc:spChg chg="add del mod">
          <ac:chgData name="桂昊 鲁" userId="88ec7f7022c28b30" providerId="LiveId" clId="{A3EFEC50-BF8D-4C2E-8BF6-79D82C64F2E1}" dt="2024-03-28T16:34:20.581" v="2118" actId="478"/>
          <ac:spMkLst>
            <pc:docMk/>
            <pc:sldMk cId="238974438" sldId="281"/>
            <ac:spMk id="7" creationId="{F2492D4F-0070-11EC-389D-1AFA1CA30F8F}"/>
          </ac:spMkLst>
        </pc:spChg>
        <pc:spChg chg="add mod">
          <ac:chgData name="桂昊 鲁" userId="88ec7f7022c28b30" providerId="LiveId" clId="{A3EFEC50-BF8D-4C2E-8BF6-79D82C64F2E1}" dt="2024-03-28T16:35:17.862" v="2146" actId="208"/>
          <ac:spMkLst>
            <pc:docMk/>
            <pc:sldMk cId="238974438" sldId="281"/>
            <ac:spMk id="12" creationId="{90542B1D-D030-1460-51A9-6AB666C54D0C}"/>
          </ac:spMkLst>
        </pc:spChg>
        <pc:spChg chg="add mod">
          <ac:chgData name="桂昊 鲁" userId="88ec7f7022c28b30" providerId="LiveId" clId="{A3EFEC50-BF8D-4C2E-8BF6-79D82C64F2E1}" dt="2024-03-28T16:35:26.083" v="2149" actId="14100"/>
          <ac:spMkLst>
            <pc:docMk/>
            <pc:sldMk cId="238974438" sldId="281"/>
            <ac:spMk id="13" creationId="{0BAF5A6A-5506-57CB-E58A-944CDB4F38FB}"/>
          </ac:spMkLst>
        </pc:spChg>
        <pc:spChg chg="mod">
          <ac:chgData name="桂昊 鲁" userId="88ec7f7022c28b30" providerId="LiveId" clId="{A3EFEC50-BF8D-4C2E-8BF6-79D82C64F2E1}" dt="2024-03-28T16:35:02.012" v="2143" actId="20577"/>
          <ac:spMkLst>
            <pc:docMk/>
            <pc:sldMk cId="238974438" sldId="281"/>
            <ac:spMk id="1048639" creationId="{00000000-0000-0000-0000-000000000000}"/>
          </ac:spMkLst>
        </pc:spChg>
        <pc:picChg chg="add mod ord">
          <ac:chgData name="桂昊 鲁" userId="88ec7f7022c28b30" providerId="LiveId" clId="{A3EFEC50-BF8D-4C2E-8BF6-79D82C64F2E1}" dt="2024-03-28T16:33:05.424" v="2112" actId="1076"/>
          <ac:picMkLst>
            <pc:docMk/>
            <pc:sldMk cId="238974438" sldId="281"/>
            <ac:picMk id="4" creationId="{524B8683-37CF-E888-B233-DCB5A1BF65A7}"/>
          </ac:picMkLst>
        </pc:picChg>
        <pc:picChg chg="add del mod">
          <ac:chgData name="桂昊 鲁" userId="88ec7f7022c28b30" providerId="LiveId" clId="{A3EFEC50-BF8D-4C2E-8BF6-79D82C64F2E1}" dt="2024-03-28T16:34:23.152" v="2119" actId="478"/>
          <ac:picMkLst>
            <pc:docMk/>
            <pc:sldMk cId="238974438" sldId="281"/>
            <ac:picMk id="9" creationId="{ECF37318-EB91-F0AE-6108-03DA285B1F70}"/>
          </ac:picMkLst>
        </pc:picChg>
        <pc:picChg chg="add mod">
          <ac:chgData name="桂昊 鲁" userId="88ec7f7022c28b30" providerId="LiveId" clId="{A3EFEC50-BF8D-4C2E-8BF6-79D82C64F2E1}" dt="2024-03-28T16:54:48.864" v="2424" actId="1076"/>
          <ac:picMkLst>
            <pc:docMk/>
            <pc:sldMk cId="238974438" sldId="281"/>
            <ac:picMk id="11" creationId="{157F42F7-E7ED-878F-5EF3-2284AA2EA242}"/>
          </ac:picMkLst>
        </pc:picChg>
      </pc:sldChg>
      <pc:sldChg chg="add">
        <pc:chgData name="桂昊 鲁" userId="88ec7f7022c28b30" providerId="LiveId" clId="{A3EFEC50-BF8D-4C2E-8BF6-79D82C64F2E1}" dt="2024-03-28T16:39:14.533" v="2264"/>
        <pc:sldMkLst>
          <pc:docMk/>
          <pc:sldMk cId="463109233" sldId="282"/>
        </pc:sldMkLst>
      </pc:sldChg>
      <pc:sldChg chg="add">
        <pc:chgData name="桂昊 鲁" userId="88ec7f7022c28b30" providerId="LiveId" clId="{A3EFEC50-BF8D-4C2E-8BF6-79D82C64F2E1}" dt="2024-03-28T16:39:14.533" v="2264"/>
        <pc:sldMkLst>
          <pc:docMk/>
          <pc:sldMk cId="1774547648" sldId="283"/>
        </pc:sldMkLst>
      </pc:sldChg>
      <pc:sldChg chg="add">
        <pc:chgData name="桂昊 鲁" userId="88ec7f7022c28b30" providerId="LiveId" clId="{A3EFEC50-BF8D-4C2E-8BF6-79D82C64F2E1}" dt="2024-03-28T16:39:14.533" v="2264"/>
        <pc:sldMkLst>
          <pc:docMk/>
          <pc:sldMk cId="3675807811" sldId="284"/>
        </pc:sldMkLst>
      </pc:sldChg>
      <pc:sldChg chg="add">
        <pc:chgData name="桂昊 鲁" userId="88ec7f7022c28b30" providerId="LiveId" clId="{A3EFEC50-BF8D-4C2E-8BF6-79D82C64F2E1}" dt="2024-03-28T16:39:14.533" v="2264"/>
        <pc:sldMkLst>
          <pc:docMk/>
          <pc:sldMk cId="1340871745" sldId="285"/>
        </pc:sldMkLst>
      </pc:sldChg>
      <pc:sldChg chg="add">
        <pc:chgData name="桂昊 鲁" userId="88ec7f7022c28b30" providerId="LiveId" clId="{A3EFEC50-BF8D-4C2E-8BF6-79D82C64F2E1}" dt="2024-03-28T16:39:14.533" v="2264"/>
        <pc:sldMkLst>
          <pc:docMk/>
          <pc:sldMk cId="2042679174" sldId="286"/>
        </pc:sldMkLst>
      </pc:sldChg>
      <pc:sldChg chg="addSp delSp modSp new mod">
        <pc:chgData name="桂昊 鲁" userId="88ec7f7022c28b30" providerId="LiveId" clId="{A3EFEC50-BF8D-4C2E-8BF6-79D82C64F2E1}" dt="2024-03-28T16:59:38.695" v="2841" actId="20577"/>
        <pc:sldMkLst>
          <pc:docMk/>
          <pc:sldMk cId="2135294362" sldId="287"/>
        </pc:sldMkLst>
        <pc:spChg chg="del">
          <ac:chgData name="桂昊 鲁" userId="88ec7f7022c28b30" providerId="LiveId" clId="{A3EFEC50-BF8D-4C2E-8BF6-79D82C64F2E1}" dt="2024-03-28T16:39:49.417" v="2271" actId="478"/>
          <ac:spMkLst>
            <pc:docMk/>
            <pc:sldMk cId="2135294362" sldId="287"/>
            <ac:spMk id="2" creationId="{807FC5F6-5162-BE61-1354-675149379118}"/>
          </ac:spMkLst>
        </pc:spChg>
        <pc:spChg chg="del">
          <ac:chgData name="桂昊 鲁" userId="88ec7f7022c28b30" providerId="LiveId" clId="{A3EFEC50-BF8D-4C2E-8BF6-79D82C64F2E1}" dt="2024-03-28T16:39:49.417" v="2271" actId="478"/>
          <ac:spMkLst>
            <pc:docMk/>
            <pc:sldMk cId="2135294362" sldId="287"/>
            <ac:spMk id="3" creationId="{D0D6C445-0911-5353-8DC4-938C6168B2A3}"/>
          </ac:spMkLst>
        </pc:spChg>
        <pc:spChg chg="del">
          <ac:chgData name="桂昊 鲁" userId="88ec7f7022c28b30" providerId="LiveId" clId="{A3EFEC50-BF8D-4C2E-8BF6-79D82C64F2E1}" dt="2024-03-28T16:40:00.666" v="2272" actId="478"/>
          <ac:spMkLst>
            <pc:docMk/>
            <pc:sldMk cId="2135294362" sldId="287"/>
            <ac:spMk id="5" creationId="{093AE55D-7B3E-2633-B76B-47A6D59C782E}"/>
          </ac:spMkLst>
        </pc:spChg>
        <pc:spChg chg="add mod">
          <ac:chgData name="桂昊 鲁" userId="88ec7f7022c28b30" providerId="LiveId" clId="{A3EFEC50-BF8D-4C2E-8BF6-79D82C64F2E1}" dt="2024-03-28T16:40:00.988" v="2273"/>
          <ac:spMkLst>
            <pc:docMk/>
            <pc:sldMk cId="2135294362" sldId="287"/>
            <ac:spMk id="7" creationId="{DA86D598-AA57-2952-93EB-1D2DB4211816}"/>
          </ac:spMkLst>
        </pc:spChg>
        <pc:spChg chg="add mod">
          <ac:chgData name="桂昊 鲁" userId="88ec7f7022c28b30" providerId="LiveId" clId="{A3EFEC50-BF8D-4C2E-8BF6-79D82C64F2E1}" dt="2024-03-28T16:46:15.663" v="2314" actId="14100"/>
          <ac:spMkLst>
            <pc:docMk/>
            <pc:sldMk cId="2135294362" sldId="287"/>
            <ac:spMk id="8" creationId="{1160E699-8D3B-960A-99A8-BBE5B1978469}"/>
          </ac:spMkLst>
        </pc:spChg>
        <pc:spChg chg="mod">
          <ac:chgData name="桂昊 鲁" userId="88ec7f7022c28b30" providerId="LiveId" clId="{A3EFEC50-BF8D-4C2E-8BF6-79D82C64F2E1}" dt="2024-03-28T16:55:54.975" v="2530" actId="1038"/>
          <ac:spMkLst>
            <pc:docMk/>
            <pc:sldMk cId="2135294362" sldId="287"/>
            <ac:spMk id="15" creationId="{7A99510E-295C-A604-8E10-C190264C4809}"/>
          </ac:spMkLst>
        </pc:spChg>
        <pc:spChg chg="mod">
          <ac:chgData name="桂昊 鲁" userId="88ec7f7022c28b30" providerId="LiveId" clId="{A3EFEC50-BF8D-4C2E-8BF6-79D82C64F2E1}" dt="2024-03-28T16:56:12.662" v="2569" actId="1037"/>
          <ac:spMkLst>
            <pc:docMk/>
            <pc:sldMk cId="2135294362" sldId="287"/>
            <ac:spMk id="20" creationId="{78E74294-E4FC-46B9-A362-8D60CAD1C301}"/>
          </ac:spMkLst>
        </pc:spChg>
        <pc:spChg chg="mod">
          <ac:chgData name="桂昊 鲁" userId="88ec7f7022c28b30" providerId="LiveId" clId="{A3EFEC50-BF8D-4C2E-8BF6-79D82C64F2E1}" dt="2024-03-28T16:56:36.076" v="2598" actId="1076"/>
          <ac:spMkLst>
            <pc:docMk/>
            <pc:sldMk cId="2135294362" sldId="287"/>
            <ac:spMk id="23" creationId="{2B2B9995-0BDF-5448-C07E-9B5A82577661}"/>
          </ac:spMkLst>
        </pc:spChg>
        <pc:spChg chg="mod">
          <ac:chgData name="桂昊 鲁" userId="88ec7f7022c28b30" providerId="LiveId" clId="{A3EFEC50-BF8D-4C2E-8BF6-79D82C64F2E1}" dt="2024-03-28T16:56:43.493" v="2630" actId="1038"/>
          <ac:spMkLst>
            <pc:docMk/>
            <pc:sldMk cId="2135294362" sldId="287"/>
            <ac:spMk id="26" creationId="{81784EC1-0CB2-B71D-9290-943FEA8986D2}"/>
          </ac:spMkLst>
        </pc:spChg>
        <pc:spChg chg="add mod">
          <ac:chgData name="桂昊 鲁" userId="88ec7f7022c28b30" providerId="LiveId" clId="{A3EFEC50-BF8D-4C2E-8BF6-79D82C64F2E1}" dt="2024-03-28T16:59:38.695" v="2841" actId="20577"/>
          <ac:spMkLst>
            <pc:docMk/>
            <pc:sldMk cId="2135294362" sldId="287"/>
            <ac:spMk id="30" creationId="{A83B23EE-0F84-27A2-5DCA-B9CD1C67E33B}"/>
          </ac:spMkLst>
        </pc:spChg>
        <pc:spChg chg="add mod">
          <ac:chgData name="桂昊 鲁" userId="88ec7f7022c28b30" providerId="LiveId" clId="{A3EFEC50-BF8D-4C2E-8BF6-79D82C64F2E1}" dt="2024-03-28T16:58:43.968" v="2781" actId="17032"/>
          <ac:spMkLst>
            <pc:docMk/>
            <pc:sldMk cId="2135294362" sldId="287"/>
            <ac:spMk id="32" creationId="{6A585DB2-4776-2305-51FA-771CBE90BFAB}"/>
          </ac:spMkLst>
        </pc:spChg>
        <pc:spChg chg="add mod">
          <ac:chgData name="桂昊 鲁" userId="88ec7f7022c28b30" providerId="LiveId" clId="{A3EFEC50-BF8D-4C2E-8BF6-79D82C64F2E1}" dt="2024-03-28T16:58:50.010" v="2782"/>
          <ac:spMkLst>
            <pc:docMk/>
            <pc:sldMk cId="2135294362" sldId="287"/>
            <ac:spMk id="34" creationId="{5DFA8C51-7B70-A0D4-55BA-8C7DE5690135}"/>
          </ac:spMkLst>
        </pc:spChg>
        <pc:spChg chg="add mod">
          <ac:chgData name="桂昊 鲁" userId="88ec7f7022c28b30" providerId="LiveId" clId="{A3EFEC50-BF8D-4C2E-8BF6-79D82C64F2E1}" dt="2024-03-28T16:59:31.161" v="2838" actId="1076"/>
          <ac:spMkLst>
            <pc:docMk/>
            <pc:sldMk cId="2135294362" sldId="287"/>
            <ac:spMk id="35" creationId="{2D4FF4DA-692D-3D95-2527-6588A2E9ED4A}"/>
          </ac:spMkLst>
        </pc:spChg>
        <pc:grpChg chg="add mod">
          <ac:chgData name="桂昊 鲁" userId="88ec7f7022c28b30" providerId="LiveId" clId="{A3EFEC50-BF8D-4C2E-8BF6-79D82C64F2E1}" dt="2024-03-28T16:52:36.978" v="2397" actId="164"/>
          <ac:grpSpMkLst>
            <pc:docMk/>
            <pc:sldMk cId="2135294362" sldId="287"/>
            <ac:grpSpMk id="13" creationId="{4960626E-696E-E8B8-9946-9A3D567A43CD}"/>
          </ac:grpSpMkLst>
        </pc:grpChg>
        <pc:grpChg chg="add mod">
          <ac:chgData name="桂昊 鲁" userId="88ec7f7022c28b30" providerId="LiveId" clId="{A3EFEC50-BF8D-4C2E-8BF6-79D82C64F2E1}" dt="2024-03-28T16:52:36.978" v="2397" actId="164"/>
          <ac:grpSpMkLst>
            <pc:docMk/>
            <pc:sldMk cId="2135294362" sldId="287"/>
            <ac:grpSpMk id="18" creationId="{F1B013D2-E436-9BD4-DBC7-FED6B8468C89}"/>
          </ac:grpSpMkLst>
        </pc:grpChg>
        <pc:grpChg chg="add mod">
          <ac:chgData name="桂昊 鲁" userId="88ec7f7022c28b30" providerId="LiveId" clId="{A3EFEC50-BF8D-4C2E-8BF6-79D82C64F2E1}" dt="2024-03-28T16:52:36.978" v="2397" actId="164"/>
          <ac:grpSpMkLst>
            <pc:docMk/>
            <pc:sldMk cId="2135294362" sldId="287"/>
            <ac:grpSpMk id="21" creationId="{5586BD12-6E5B-3449-FF05-B3BBC2B00472}"/>
          </ac:grpSpMkLst>
        </pc:grpChg>
        <pc:grpChg chg="add mod">
          <ac:chgData name="桂昊 鲁" userId="88ec7f7022c28b30" providerId="LiveId" clId="{A3EFEC50-BF8D-4C2E-8BF6-79D82C64F2E1}" dt="2024-03-28T16:52:36.978" v="2397" actId="164"/>
          <ac:grpSpMkLst>
            <pc:docMk/>
            <pc:sldMk cId="2135294362" sldId="287"/>
            <ac:grpSpMk id="24" creationId="{25A8FC85-6F26-78CF-3307-67E3C9AFF34E}"/>
          </ac:grpSpMkLst>
        </pc:grpChg>
        <pc:grpChg chg="add mod">
          <ac:chgData name="桂昊 鲁" userId="88ec7f7022c28b30" providerId="LiveId" clId="{A3EFEC50-BF8D-4C2E-8BF6-79D82C64F2E1}" dt="2024-03-28T16:52:53.468" v="2402" actId="1076"/>
          <ac:grpSpMkLst>
            <pc:docMk/>
            <pc:sldMk cId="2135294362" sldId="287"/>
            <ac:grpSpMk id="29" creationId="{32771DF1-FB63-3485-6BBF-6DC206C2427E}"/>
          </ac:grpSpMkLst>
        </pc:grpChg>
        <pc:picChg chg="add del mod">
          <ac:chgData name="桂昊 鲁" userId="88ec7f7022c28b30" providerId="LiveId" clId="{A3EFEC50-BF8D-4C2E-8BF6-79D82C64F2E1}" dt="2024-03-28T16:49:33.482" v="2318" actId="478"/>
          <ac:picMkLst>
            <pc:docMk/>
            <pc:sldMk cId="2135294362" sldId="287"/>
            <ac:picMk id="10" creationId="{4819E9DB-4F61-3AD2-99F3-3215FB65003E}"/>
          </ac:picMkLst>
        </pc:picChg>
        <pc:picChg chg="add mod modCrop">
          <ac:chgData name="桂昊 鲁" userId="88ec7f7022c28b30" providerId="LiveId" clId="{A3EFEC50-BF8D-4C2E-8BF6-79D82C64F2E1}" dt="2024-03-28T16:56:31.216" v="2597" actId="1076"/>
          <ac:picMkLst>
            <pc:docMk/>
            <pc:sldMk cId="2135294362" sldId="287"/>
            <ac:picMk id="12" creationId="{5BA5D136-B2BC-FC07-B599-7D0CE793ED2B}"/>
          </ac:picMkLst>
        </pc:picChg>
        <pc:cxnChg chg="mod">
          <ac:chgData name="桂昊 鲁" userId="88ec7f7022c28b30" providerId="LiveId" clId="{A3EFEC50-BF8D-4C2E-8BF6-79D82C64F2E1}" dt="2024-03-28T16:55:54.975" v="2530" actId="1038"/>
          <ac:cxnSpMkLst>
            <pc:docMk/>
            <pc:sldMk cId="2135294362" sldId="287"/>
            <ac:cxnSpMk id="14" creationId="{4C4A8285-3846-B869-E4F6-FBA925A88FF2}"/>
          </ac:cxnSpMkLst>
        </pc:cxnChg>
        <pc:cxnChg chg="mod">
          <ac:chgData name="桂昊 鲁" userId="88ec7f7022c28b30" providerId="LiveId" clId="{A3EFEC50-BF8D-4C2E-8BF6-79D82C64F2E1}" dt="2024-03-28T16:56:12.662" v="2569" actId="1037"/>
          <ac:cxnSpMkLst>
            <pc:docMk/>
            <pc:sldMk cId="2135294362" sldId="287"/>
            <ac:cxnSpMk id="19" creationId="{1DCEF4BC-9705-7E98-4DDE-2E58C53521DC}"/>
          </ac:cxnSpMkLst>
        </pc:cxnChg>
        <pc:cxnChg chg="mod">
          <ac:chgData name="桂昊 鲁" userId="88ec7f7022c28b30" providerId="LiveId" clId="{A3EFEC50-BF8D-4C2E-8BF6-79D82C64F2E1}" dt="2024-03-28T16:56:27.945" v="2596" actId="14100"/>
          <ac:cxnSpMkLst>
            <pc:docMk/>
            <pc:sldMk cId="2135294362" sldId="287"/>
            <ac:cxnSpMk id="22" creationId="{B551FDF1-CFEA-17EC-954A-1FBF05A978CA}"/>
          </ac:cxnSpMkLst>
        </pc:cxnChg>
        <pc:cxnChg chg="mod">
          <ac:chgData name="桂昊 鲁" userId="88ec7f7022c28b30" providerId="LiveId" clId="{A3EFEC50-BF8D-4C2E-8BF6-79D82C64F2E1}" dt="2024-03-28T16:56:43.493" v="2630" actId="1038"/>
          <ac:cxnSpMkLst>
            <pc:docMk/>
            <pc:sldMk cId="2135294362" sldId="287"/>
            <ac:cxnSpMk id="25" creationId="{0238AA2B-D2FC-4D48-AC87-30D1997EEBD2}"/>
          </ac:cxnSpMkLst>
        </pc:cxnChg>
        <pc:cxnChg chg="add mod">
          <ac:chgData name="桂昊 鲁" userId="88ec7f7022c28b30" providerId="LiveId" clId="{A3EFEC50-BF8D-4C2E-8BF6-79D82C64F2E1}" dt="2024-03-28T16:58:50.010" v="2782"/>
          <ac:cxnSpMkLst>
            <pc:docMk/>
            <pc:sldMk cId="2135294362" sldId="287"/>
            <ac:cxnSpMk id="33" creationId="{7B6B72BF-DA25-9E4C-176E-C80E90CBBDB4}"/>
          </ac:cxnSpMkLst>
        </pc:cxnChg>
        <pc:cxnChg chg="add mod">
          <ac:chgData name="桂昊 鲁" userId="88ec7f7022c28b30" providerId="LiveId" clId="{A3EFEC50-BF8D-4C2E-8BF6-79D82C64F2E1}" dt="2024-03-28T16:59:03.788" v="2787" actId="14100"/>
          <ac:cxnSpMkLst>
            <pc:docMk/>
            <pc:sldMk cId="2135294362" sldId="287"/>
            <ac:cxnSpMk id="36" creationId="{36ACF7D5-7FF1-815A-541D-619CC9DE773E}"/>
          </ac:cxnSpMkLst>
        </pc:cxnChg>
      </pc:sldChg>
      <pc:sldMasterChg chg="del delSldLayout">
        <pc:chgData name="桂昊 鲁" userId="88ec7f7022c28b30" providerId="LiveId" clId="{A3EFEC50-BF8D-4C2E-8BF6-79D82C64F2E1}" dt="2024-03-28T16:39:01.325" v="2263" actId="47"/>
        <pc:sldMasterMkLst>
          <pc:docMk/>
          <pc:sldMasterMk cId="0" sldId="2147483649"/>
        </pc:sldMasterMkLst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1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2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3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4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5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6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7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8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69"/>
          </pc:sldLayoutMkLst>
        </pc:sldLayoutChg>
        <pc:sldLayoutChg chg="del">
          <pc:chgData name="桂昊 鲁" userId="88ec7f7022c28b30" providerId="LiveId" clId="{A3EFEC50-BF8D-4C2E-8BF6-79D82C64F2E1}" dt="2024-03-28T16:39:01.325" v="2263" actId="47"/>
          <pc:sldLayoutMkLst>
            <pc:docMk/>
            <pc:sldMasterMk cId="0" sldId="2147483649"/>
            <pc:sldLayoutMk cId="0" sldId="2147483670"/>
          </pc:sldLayoutMkLst>
        </pc:sldLayoutChg>
      </pc:sldMasterChg>
    </pc:docChg>
  </pc:docChgLst>
  <pc:docChgLst>
    <pc:chgData name="桂昊 鲁" userId="88ec7f7022c28b30" providerId="LiveId" clId="{282C6377-65C7-432E-81D0-83F7F3C49372}"/>
    <pc:docChg chg="custSel addSld modSld">
      <pc:chgData name="桂昊 鲁" userId="88ec7f7022c28b30" providerId="LiveId" clId="{282C6377-65C7-432E-81D0-83F7F3C49372}" dt="2024-01-25T20:06:42.442" v="86" actId="20577"/>
      <pc:docMkLst>
        <pc:docMk/>
      </pc:docMkLst>
      <pc:sldChg chg="addSp delSp modSp new mod">
        <pc:chgData name="桂昊 鲁" userId="88ec7f7022c28b30" providerId="LiveId" clId="{282C6377-65C7-432E-81D0-83F7F3C49372}" dt="2024-01-25T20:06:42.442" v="86" actId="20577"/>
        <pc:sldMkLst>
          <pc:docMk/>
          <pc:sldMk cId="3702767851" sldId="270"/>
        </pc:sldMkLst>
        <pc:spChg chg="del">
          <ac:chgData name="桂昊 鲁" userId="88ec7f7022c28b30" providerId="LiveId" clId="{282C6377-65C7-432E-81D0-83F7F3C49372}" dt="2024-01-25T20:05:54.531" v="2" actId="478"/>
          <ac:spMkLst>
            <pc:docMk/>
            <pc:sldMk cId="3702767851" sldId="270"/>
            <ac:spMk id="2" creationId="{AAACA0DC-A3AF-E781-73A0-EB0E7A2DF035}"/>
          </ac:spMkLst>
        </pc:spChg>
        <pc:spChg chg="del">
          <ac:chgData name="桂昊 鲁" userId="88ec7f7022c28b30" providerId="LiveId" clId="{282C6377-65C7-432E-81D0-83F7F3C49372}" dt="2024-01-25T20:05:50.319" v="1" actId="478"/>
          <ac:spMkLst>
            <pc:docMk/>
            <pc:sldMk cId="3702767851" sldId="270"/>
            <ac:spMk id="3" creationId="{EB817775-382A-0022-511B-1ADEF47DB08D}"/>
          </ac:spMkLst>
        </pc:spChg>
        <pc:spChg chg="add mod">
          <ac:chgData name="桂昊 鲁" userId="88ec7f7022c28b30" providerId="LiveId" clId="{282C6377-65C7-432E-81D0-83F7F3C49372}" dt="2024-01-25T20:06:42.442" v="86" actId="20577"/>
          <ac:spMkLst>
            <pc:docMk/>
            <pc:sldMk cId="3702767851" sldId="270"/>
            <ac:spMk id="7" creationId="{450E7903-0C17-D02C-A53F-0AB1ADBA474F}"/>
          </ac:spMkLst>
        </pc:spChg>
      </pc:sldChg>
    </pc:docChg>
  </pc:docChgLst>
  <pc:docChgLst>
    <pc:chgData name="桂昊 鲁" userId="88ec7f7022c28b30" providerId="LiveId" clId="{81273C26-8B80-4AA6-8DA8-434F64B2EDF2}"/>
    <pc:docChg chg="undo custSel addSld delSld modSld">
      <pc:chgData name="桂昊 鲁" userId="88ec7f7022c28b30" providerId="LiveId" clId="{81273C26-8B80-4AA6-8DA8-434F64B2EDF2}" dt="2024-01-30T17:12:05.763" v="3586" actId="1076"/>
      <pc:docMkLst>
        <pc:docMk/>
      </pc:docMkLst>
      <pc:sldChg chg="modSp mod">
        <pc:chgData name="桂昊 鲁" userId="88ec7f7022c28b30" providerId="LiveId" clId="{81273C26-8B80-4AA6-8DA8-434F64B2EDF2}" dt="2024-01-25T21:31:01.695" v="2214" actId="1076"/>
        <pc:sldMkLst>
          <pc:docMk/>
          <pc:sldMk cId="0" sldId="259"/>
        </pc:sldMkLst>
        <pc:picChg chg="mod">
          <ac:chgData name="桂昊 鲁" userId="88ec7f7022c28b30" providerId="LiveId" clId="{81273C26-8B80-4AA6-8DA8-434F64B2EDF2}" dt="2024-01-25T21:31:01.695" v="2214" actId="1076"/>
          <ac:picMkLst>
            <pc:docMk/>
            <pc:sldMk cId="0" sldId="259"/>
            <ac:picMk id="2097153" creationId="{00000000-0000-0000-0000-000000000000}"/>
          </ac:picMkLst>
        </pc:picChg>
      </pc:sldChg>
      <pc:sldChg chg="addSp modSp mod">
        <pc:chgData name="桂昊 鲁" userId="88ec7f7022c28b30" providerId="LiveId" clId="{81273C26-8B80-4AA6-8DA8-434F64B2EDF2}" dt="2024-01-25T20:19:33.268" v="116" actId="20577"/>
        <pc:sldMkLst>
          <pc:docMk/>
          <pc:sldMk cId="3702767851" sldId="270"/>
        </pc:sldMkLst>
        <pc:spChg chg="add mod">
          <ac:chgData name="桂昊 鲁" userId="88ec7f7022c28b30" providerId="LiveId" clId="{81273C26-8B80-4AA6-8DA8-434F64B2EDF2}" dt="2024-01-25T20:19:33.268" v="116" actId="20577"/>
          <ac:spMkLst>
            <pc:docMk/>
            <pc:sldMk cId="3702767851" sldId="270"/>
            <ac:spMk id="2" creationId="{D876CADA-2D8C-D6DE-CCDA-AC9A430D4E43}"/>
          </ac:spMkLst>
        </pc:spChg>
        <pc:spChg chg="mod">
          <ac:chgData name="桂昊 鲁" userId="88ec7f7022c28b30" providerId="LiveId" clId="{81273C26-8B80-4AA6-8DA8-434F64B2EDF2}" dt="2024-01-25T20:19:18.568" v="84" actId="20577"/>
          <ac:spMkLst>
            <pc:docMk/>
            <pc:sldMk cId="3702767851" sldId="270"/>
            <ac:spMk id="7" creationId="{450E7903-0C17-D02C-A53F-0AB1ADBA474F}"/>
          </ac:spMkLst>
        </pc:spChg>
        <pc:picChg chg="add mod">
          <ac:chgData name="桂昊 鲁" userId="88ec7f7022c28b30" providerId="LiveId" clId="{81273C26-8B80-4AA6-8DA8-434F64B2EDF2}" dt="2024-01-25T20:18:57.118" v="76" actId="1076"/>
          <ac:picMkLst>
            <pc:docMk/>
            <pc:sldMk cId="3702767851" sldId="270"/>
            <ac:picMk id="3" creationId="{A99CA5A4-1BBB-5261-F011-7609A22696CD}"/>
          </ac:picMkLst>
        </pc:picChg>
      </pc:sldChg>
      <pc:sldChg chg="addSp delSp modSp new mod">
        <pc:chgData name="桂昊 鲁" userId="88ec7f7022c28b30" providerId="LiveId" clId="{81273C26-8B80-4AA6-8DA8-434F64B2EDF2}" dt="2024-01-25T21:48:20.194" v="3424" actId="20577"/>
        <pc:sldMkLst>
          <pc:docMk/>
          <pc:sldMk cId="3222763165" sldId="271"/>
        </pc:sldMkLst>
        <pc:spChg chg="del">
          <ac:chgData name="桂昊 鲁" userId="88ec7f7022c28b30" providerId="LiveId" clId="{81273C26-8B80-4AA6-8DA8-434F64B2EDF2}" dt="2024-01-25T20:19:55.251" v="118" actId="478"/>
          <ac:spMkLst>
            <pc:docMk/>
            <pc:sldMk cId="3222763165" sldId="271"/>
            <ac:spMk id="2" creationId="{CE8A5D2B-4396-4547-3303-08F42145600A}"/>
          </ac:spMkLst>
        </pc:spChg>
        <pc:spChg chg="del">
          <ac:chgData name="桂昊 鲁" userId="88ec7f7022c28b30" providerId="LiveId" clId="{81273C26-8B80-4AA6-8DA8-434F64B2EDF2}" dt="2024-01-25T20:19:55.251" v="118" actId="478"/>
          <ac:spMkLst>
            <pc:docMk/>
            <pc:sldMk cId="3222763165" sldId="271"/>
            <ac:spMk id="3" creationId="{0120B705-5448-6DDD-A07C-7242409ED9B6}"/>
          </ac:spMkLst>
        </pc:spChg>
        <pc:spChg chg="add mod">
          <ac:chgData name="桂昊 鲁" userId="88ec7f7022c28b30" providerId="LiveId" clId="{81273C26-8B80-4AA6-8DA8-434F64B2EDF2}" dt="2024-01-25T20:20:08.181" v="138" actId="20577"/>
          <ac:spMkLst>
            <pc:docMk/>
            <pc:sldMk cId="3222763165" sldId="271"/>
            <ac:spMk id="7" creationId="{171F094D-14E6-0939-07E4-CB2CE5E41A97}"/>
          </ac:spMkLst>
        </pc:spChg>
        <pc:spChg chg="add mod">
          <ac:chgData name="桂昊 鲁" userId="88ec7f7022c28b30" providerId="LiveId" clId="{81273C26-8B80-4AA6-8DA8-434F64B2EDF2}" dt="2024-01-25T21:48:20.194" v="3424" actId="20577"/>
          <ac:spMkLst>
            <pc:docMk/>
            <pc:sldMk cId="3222763165" sldId="271"/>
            <ac:spMk id="8" creationId="{687FAA0C-E482-1D2B-ABE1-3034D47F9246}"/>
          </ac:spMkLst>
        </pc:spChg>
        <pc:spChg chg="add mod">
          <ac:chgData name="桂昊 鲁" userId="88ec7f7022c28b30" providerId="LiveId" clId="{81273C26-8B80-4AA6-8DA8-434F64B2EDF2}" dt="2024-01-25T20:33:00.123" v="645" actId="1076"/>
          <ac:spMkLst>
            <pc:docMk/>
            <pc:sldMk cId="3222763165" sldId="271"/>
            <ac:spMk id="10" creationId="{070E8BE5-0785-B108-97C5-73526BE10FB5}"/>
          </ac:spMkLst>
        </pc:spChg>
        <pc:spChg chg="add mod">
          <ac:chgData name="桂昊 鲁" userId="88ec7f7022c28b30" providerId="LiveId" clId="{81273C26-8B80-4AA6-8DA8-434F64B2EDF2}" dt="2024-01-25T20:32:14.052" v="636" actId="20577"/>
          <ac:spMkLst>
            <pc:docMk/>
            <pc:sldMk cId="3222763165" sldId="271"/>
            <ac:spMk id="12" creationId="{18F7683C-BA19-311D-CB06-571EB95A281C}"/>
          </ac:spMkLst>
        </pc:spChg>
        <pc:spChg chg="add mod">
          <ac:chgData name="桂昊 鲁" userId="88ec7f7022c28b30" providerId="LiveId" clId="{81273C26-8B80-4AA6-8DA8-434F64B2EDF2}" dt="2024-01-25T20:32:49.847" v="643" actId="1076"/>
          <ac:spMkLst>
            <pc:docMk/>
            <pc:sldMk cId="3222763165" sldId="271"/>
            <ac:spMk id="14" creationId="{22585A9E-3BF4-0776-097C-88B2DD49D7B8}"/>
          </ac:spMkLst>
        </pc:spChg>
      </pc:sldChg>
      <pc:sldChg chg="addSp delSp modSp new mod">
        <pc:chgData name="桂昊 鲁" userId="88ec7f7022c28b30" providerId="LiveId" clId="{81273C26-8B80-4AA6-8DA8-434F64B2EDF2}" dt="2024-01-25T21:48:52.054" v="3451" actId="20577"/>
        <pc:sldMkLst>
          <pc:docMk/>
          <pc:sldMk cId="271728554" sldId="272"/>
        </pc:sldMkLst>
        <pc:spChg chg="del">
          <ac:chgData name="桂昊 鲁" userId="88ec7f7022c28b30" providerId="LiveId" clId="{81273C26-8B80-4AA6-8DA8-434F64B2EDF2}" dt="2024-01-25T20:33:21.255" v="647" actId="478"/>
          <ac:spMkLst>
            <pc:docMk/>
            <pc:sldMk cId="271728554" sldId="272"/>
            <ac:spMk id="2" creationId="{F8761F93-B419-87D4-3836-86DCB5F2185B}"/>
          </ac:spMkLst>
        </pc:spChg>
        <pc:spChg chg="del">
          <ac:chgData name="桂昊 鲁" userId="88ec7f7022c28b30" providerId="LiveId" clId="{81273C26-8B80-4AA6-8DA8-434F64B2EDF2}" dt="2024-01-25T20:33:21.255" v="647" actId="478"/>
          <ac:spMkLst>
            <pc:docMk/>
            <pc:sldMk cId="271728554" sldId="272"/>
            <ac:spMk id="3" creationId="{8EB4E409-A413-A34A-3D36-4D14F8948B60}"/>
          </ac:spMkLst>
        </pc:spChg>
        <pc:spChg chg="add mod">
          <ac:chgData name="桂昊 鲁" userId="88ec7f7022c28b30" providerId="LiveId" clId="{81273C26-8B80-4AA6-8DA8-434F64B2EDF2}" dt="2024-01-25T20:33:38.577" v="648"/>
          <ac:spMkLst>
            <pc:docMk/>
            <pc:sldMk cId="271728554" sldId="272"/>
            <ac:spMk id="7" creationId="{29E3BB99-414E-D8AB-7748-2DFE1FE85B12}"/>
          </ac:spMkLst>
        </pc:spChg>
        <pc:spChg chg="add mod">
          <ac:chgData name="桂昊 鲁" userId="88ec7f7022c28b30" providerId="LiveId" clId="{81273C26-8B80-4AA6-8DA8-434F64B2EDF2}" dt="2024-01-25T21:48:52.054" v="3451" actId="20577"/>
          <ac:spMkLst>
            <pc:docMk/>
            <pc:sldMk cId="271728554" sldId="272"/>
            <ac:spMk id="8" creationId="{2799EA4D-8E15-6122-B2BB-BBBE3006FAAD}"/>
          </ac:spMkLst>
        </pc:spChg>
        <pc:spChg chg="add mod">
          <ac:chgData name="桂昊 鲁" userId="88ec7f7022c28b30" providerId="LiveId" clId="{81273C26-8B80-4AA6-8DA8-434F64B2EDF2}" dt="2024-01-25T20:37:38.458" v="933" actId="1076"/>
          <ac:spMkLst>
            <pc:docMk/>
            <pc:sldMk cId="271728554" sldId="272"/>
            <ac:spMk id="9" creationId="{D12E57A7-9DC7-1241-FA17-3F6B3D8595CB}"/>
          </ac:spMkLst>
        </pc:spChg>
        <pc:spChg chg="add mod">
          <ac:chgData name="桂昊 鲁" userId="88ec7f7022c28b30" providerId="LiveId" clId="{81273C26-8B80-4AA6-8DA8-434F64B2EDF2}" dt="2024-01-25T20:37:44.107" v="934" actId="20577"/>
          <ac:spMkLst>
            <pc:docMk/>
            <pc:sldMk cId="271728554" sldId="272"/>
            <ac:spMk id="11" creationId="{6D15BB88-39B4-059C-F9F8-CAFAD6AA6CA7}"/>
          </ac:spMkLst>
        </pc:spChg>
        <pc:spChg chg="add mod">
          <ac:chgData name="桂昊 鲁" userId="88ec7f7022c28b30" providerId="LiveId" clId="{81273C26-8B80-4AA6-8DA8-434F64B2EDF2}" dt="2024-01-25T20:49:50.347" v="1244" actId="1076"/>
          <ac:spMkLst>
            <pc:docMk/>
            <pc:sldMk cId="271728554" sldId="272"/>
            <ac:spMk id="14" creationId="{CA16DBD8-07E9-1A50-EE97-0B408C453126}"/>
          </ac:spMkLst>
        </pc:spChg>
        <pc:picChg chg="add mod">
          <ac:chgData name="桂昊 鲁" userId="88ec7f7022c28b30" providerId="LiveId" clId="{81273C26-8B80-4AA6-8DA8-434F64B2EDF2}" dt="2024-01-25T20:46:16.444" v="939" actId="1076"/>
          <ac:picMkLst>
            <pc:docMk/>
            <pc:sldMk cId="271728554" sldId="272"/>
            <ac:picMk id="13" creationId="{54137E8A-77F1-24EA-52AE-2B27253A5F60}"/>
          </ac:picMkLst>
        </pc:picChg>
        <pc:picChg chg="add mod">
          <ac:chgData name="桂昊 鲁" userId="88ec7f7022c28b30" providerId="LiveId" clId="{81273C26-8B80-4AA6-8DA8-434F64B2EDF2}" dt="2024-01-25T20:50:15.726" v="1251" actId="14100"/>
          <ac:picMkLst>
            <pc:docMk/>
            <pc:sldMk cId="271728554" sldId="272"/>
            <ac:picMk id="16" creationId="{3913DCFB-76AD-22F5-FDCD-63B1584ECE22}"/>
          </ac:picMkLst>
        </pc:picChg>
      </pc:sldChg>
      <pc:sldChg chg="addSp delSp modSp add mod">
        <pc:chgData name="桂昊 鲁" userId="88ec7f7022c28b30" providerId="LiveId" clId="{81273C26-8B80-4AA6-8DA8-434F64B2EDF2}" dt="2024-01-25T20:54:56.323" v="1724" actId="20577"/>
        <pc:sldMkLst>
          <pc:docMk/>
          <pc:sldMk cId="461389411" sldId="273"/>
        </pc:sldMkLst>
        <pc:spChg chg="del">
          <ac:chgData name="桂昊 鲁" userId="88ec7f7022c28b30" providerId="LiveId" clId="{81273C26-8B80-4AA6-8DA8-434F64B2EDF2}" dt="2024-01-25T20:50:49.598" v="1253" actId="478"/>
          <ac:spMkLst>
            <pc:docMk/>
            <pc:sldMk cId="461389411" sldId="273"/>
            <ac:spMk id="8" creationId="{2799EA4D-8E15-6122-B2BB-BBBE3006FAAD}"/>
          </ac:spMkLst>
        </pc:spChg>
        <pc:spChg chg="del">
          <ac:chgData name="桂昊 鲁" userId="88ec7f7022c28b30" providerId="LiveId" clId="{81273C26-8B80-4AA6-8DA8-434F64B2EDF2}" dt="2024-01-25T20:50:49.598" v="1253" actId="478"/>
          <ac:spMkLst>
            <pc:docMk/>
            <pc:sldMk cId="461389411" sldId="273"/>
            <ac:spMk id="9" creationId="{D12E57A7-9DC7-1241-FA17-3F6B3D8595CB}"/>
          </ac:spMkLst>
        </pc:spChg>
        <pc:spChg chg="add mod">
          <ac:chgData name="桂昊 鲁" userId="88ec7f7022c28b30" providerId="LiveId" clId="{81273C26-8B80-4AA6-8DA8-434F64B2EDF2}" dt="2024-01-25T20:54:56.323" v="1724" actId="20577"/>
          <ac:spMkLst>
            <pc:docMk/>
            <pc:sldMk cId="461389411" sldId="273"/>
            <ac:spMk id="10" creationId="{EF6D5628-4BDD-981D-431E-96CBBF02FE77}"/>
          </ac:spMkLst>
        </pc:spChg>
        <pc:spChg chg="del">
          <ac:chgData name="桂昊 鲁" userId="88ec7f7022c28b30" providerId="LiveId" clId="{81273C26-8B80-4AA6-8DA8-434F64B2EDF2}" dt="2024-01-25T20:50:50.441" v="1254" actId="478"/>
          <ac:spMkLst>
            <pc:docMk/>
            <pc:sldMk cId="461389411" sldId="273"/>
            <ac:spMk id="11" creationId="{6D15BB88-39B4-059C-F9F8-CAFAD6AA6CA7}"/>
          </ac:spMkLst>
        </pc:spChg>
        <pc:spChg chg="del">
          <ac:chgData name="桂昊 鲁" userId="88ec7f7022c28b30" providerId="LiveId" clId="{81273C26-8B80-4AA6-8DA8-434F64B2EDF2}" dt="2024-01-25T20:50:49.598" v="1253" actId="478"/>
          <ac:spMkLst>
            <pc:docMk/>
            <pc:sldMk cId="461389411" sldId="273"/>
            <ac:spMk id="14" creationId="{CA16DBD8-07E9-1A50-EE97-0B408C453126}"/>
          </ac:spMkLst>
        </pc:spChg>
        <pc:picChg chg="add mod">
          <ac:chgData name="桂昊 鲁" userId="88ec7f7022c28b30" providerId="LiveId" clId="{81273C26-8B80-4AA6-8DA8-434F64B2EDF2}" dt="2024-01-25T20:53:25.550" v="1528" actId="1076"/>
          <ac:picMkLst>
            <pc:docMk/>
            <pc:sldMk cId="461389411" sldId="273"/>
            <ac:picMk id="3" creationId="{D91AF9B6-6906-1BF0-5CC0-0C5F9FBF7D78}"/>
          </ac:picMkLst>
        </pc:picChg>
        <pc:picChg chg="del">
          <ac:chgData name="桂昊 鲁" userId="88ec7f7022c28b30" providerId="LiveId" clId="{81273C26-8B80-4AA6-8DA8-434F64B2EDF2}" dt="2024-01-25T20:50:49.598" v="1253" actId="478"/>
          <ac:picMkLst>
            <pc:docMk/>
            <pc:sldMk cId="461389411" sldId="273"/>
            <ac:picMk id="13" creationId="{54137E8A-77F1-24EA-52AE-2B27253A5F60}"/>
          </ac:picMkLst>
        </pc:picChg>
        <pc:picChg chg="add mod">
          <ac:chgData name="桂昊 鲁" userId="88ec7f7022c28b30" providerId="LiveId" clId="{81273C26-8B80-4AA6-8DA8-434F64B2EDF2}" dt="2024-01-25T20:53:27.440" v="1529" actId="1076"/>
          <ac:picMkLst>
            <pc:docMk/>
            <pc:sldMk cId="461389411" sldId="273"/>
            <ac:picMk id="15" creationId="{6E1F1380-F1DD-FF6E-EE91-755BA4FB10D9}"/>
          </ac:picMkLst>
        </pc:picChg>
        <pc:picChg chg="del">
          <ac:chgData name="桂昊 鲁" userId="88ec7f7022c28b30" providerId="LiveId" clId="{81273C26-8B80-4AA6-8DA8-434F64B2EDF2}" dt="2024-01-25T20:50:49.598" v="1253" actId="478"/>
          <ac:picMkLst>
            <pc:docMk/>
            <pc:sldMk cId="461389411" sldId="273"/>
            <ac:picMk id="16" creationId="{3913DCFB-76AD-22F5-FDCD-63B1584ECE22}"/>
          </ac:picMkLst>
        </pc:picChg>
      </pc:sldChg>
      <pc:sldChg chg="addSp delSp modSp add mod">
        <pc:chgData name="桂昊 鲁" userId="88ec7f7022c28b30" providerId="LiveId" clId="{81273C26-8B80-4AA6-8DA8-434F64B2EDF2}" dt="2024-01-25T21:51:21.485" v="3462" actId="1076"/>
        <pc:sldMkLst>
          <pc:docMk/>
          <pc:sldMk cId="1765157360" sldId="274"/>
        </pc:sldMkLst>
        <pc:spChg chg="mod">
          <ac:chgData name="桂昊 鲁" userId="88ec7f7022c28b30" providerId="LiveId" clId="{81273C26-8B80-4AA6-8DA8-434F64B2EDF2}" dt="2024-01-25T20:53:55.880" v="1532" actId="20577"/>
          <ac:spMkLst>
            <pc:docMk/>
            <pc:sldMk cId="1765157360" sldId="274"/>
            <ac:spMk id="7" creationId="{29E3BB99-414E-D8AB-7748-2DFE1FE85B12}"/>
          </ac:spMkLst>
        </pc:spChg>
        <pc:spChg chg="mod">
          <ac:chgData name="桂昊 鲁" userId="88ec7f7022c28b30" providerId="LiveId" clId="{81273C26-8B80-4AA6-8DA8-434F64B2EDF2}" dt="2024-01-25T21:51:21.485" v="3462" actId="1076"/>
          <ac:spMkLst>
            <pc:docMk/>
            <pc:sldMk cId="1765157360" sldId="274"/>
            <ac:spMk id="10" creationId="{EF6D5628-4BDD-981D-431E-96CBBF02FE77}"/>
          </ac:spMkLst>
        </pc:spChg>
        <pc:picChg chg="del">
          <ac:chgData name="桂昊 鲁" userId="88ec7f7022c28b30" providerId="LiveId" clId="{81273C26-8B80-4AA6-8DA8-434F64B2EDF2}" dt="2024-01-25T20:55:48.809" v="1866" actId="478"/>
          <ac:picMkLst>
            <pc:docMk/>
            <pc:sldMk cId="1765157360" sldId="274"/>
            <ac:picMk id="3" creationId="{D91AF9B6-6906-1BF0-5CC0-0C5F9FBF7D78}"/>
          </ac:picMkLst>
        </pc:picChg>
        <pc:picChg chg="add del mod">
          <ac:chgData name="桂昊 鲁" userId="88ec7f7022c28b30" providerId="LiveId" clId="{81273C26-8B80-4AA6-8DA8-434F64B2EDF2}" dt="2024-01-25T21:21:14.298" v="1871" actId="478"/>
          <ac:picMkLst>
            <pc:docMk/>
            <pc:sldMk cId="1765157360" sldId="274"/>
            <ac:picMk id="8" creationId="{27DBF615-4C65-59BA-191A-D039B3D436FA}"/>
          </ac:picMkLst>
        </pc:picChg>
        <pc:picChg chg="add mod">
          <ac:chgData name="桂昊 鲁" userId="88ec7f7022c28b30" providerId="LiveId" clId="{81273C26-8B80-4AA6-8DA8-434F64B2EDF2}" dt="2024-01-25T21:21:33.786" v="1880" actId="1076"/>
          <ac:picMkLst>
            <pc:docMk/>
            <pc:sldMk cId="1765157360" sldId="274"/>
            <ac:picMk id="11" creationId="{676E50E6-C4D6-80E4-4611-23717FACA09E}"/>
          </ac:picMkLst>
        </pc:picChg>
        <pc:picChg chg="add mod">
          <ac:chgData name="桂昊 鲁" userId="88ec7f7022c28b30" providerId="LiveId" clId="{81273C26-8B80-4AA6-8DA8-434F64B2EDF2}" dt="2024-01-25T21:51:16.866" v="3461" actId="1076"/>
          <ac:picMkLst>
            <pc:docMk/>
            <pc:sldMk cId="1765157360" sldId="274"/>
            <ac:picMk id="13" creationId="{9E249279-FA69-9EF3-97A8-B4756B2EDE70}"/>
          </ac:picMkLst>
        </pc:picChg>
        <pc:picChg chg="del mod">
          <ac:chgData name="桂昊 鲁" userId="88ec7f7022c28b30" providerId="LiveId" clId="{81273C26-8B80-4AA6-8DA8-434F64B2EDF2}" dt="2024-01-25T20:55:49.278" v="1868" actId="478"/>
          <ac:picMkLst>
            <pc:docMk/>
            <pc:sldMk cId="1765157360" sldId="274"/>
            <ac:picMk id="15" creationId="{6E1F1380-F1DD-FF6E-EE91-755BA4FB10D9}"/>
          </ac:picMkLst>
        </pc:picChg>
      </pc:sldChg>
      <pc:sldChg chg="addSp delSp modSp new mod">
        <pc:chgData name="桂昊 鲁" userId="88ec7f7022c28b30" providerId="LiveId" clId="{81273C26-8B80-4AA6-8DA8-434F64B2EDF2}" dt="2024-01-25T21:28:03.672" v="2110"/>
        <pc:sldMkLst>
          <pc:docMk/>
          <pc:sldMk cId="3429107040" sldId="275"/>
        </pc:sldMkLst>
        <pc:spChg chg="del">
          <ac:chgData name="桂昊 鲁" userId="88ec7f7022c28b30" providerId="LiveId" clId="{81273C26-8B80-4AA6-8DA8-434F64B2EDF2}" dt="2024-01-25T21:21:53.165" v="1887" actId="478"/>
          <ac:spMkLst>
            <pc:docMk/>
            <pc:sldMk cId="3429107040" sldId="275"/>
            <ac:spMk id="2" creationId="{FF2D2CAA-90B9-FC51-2C9E-3A45FC0071DB}"/>
          </ac:spMkLst>
        </pc:spChg>
        <pc:spChg chg="del">
          <ac:chgData name="桂昊 鲁" userId="88ec7f7022c28b30" providerId="LiveId" clId="{81273C26-8B80-4AA6-8DA8-434F64B2EDF2}" dt="2024-01-25T21:21:53.165" v="1887" actId="478"/>
          <ac:spMkLst>
            <pc:docMk/>
            <pc:sldMk cId="3429107040" sldId="275"/>
            <ac:spMk id="3" creationId="{BCF175C4-BC36-9F30-91A3-EB5DA97D5025}"/>
          </ac:spMkLst>
        </pc:spChg>
        <pc:spChg chg="add mod">
          <ac:chgData name="桂昊 鲁" userId="88ec7f7022c28b30" providerId="LiveId" clId="{81273C26-8B80-4AA6-8DA8-434F64B2EDF2}" dt="2024-01-25T21:23:17.773" v="1911"/>
          <ac:spMkLst>
            <pc:docMk/>
            <pc:sldMk cId="3429107040" sldId="275"/>
            <ac:spMk id="11" creationId="{E2B6886C-8E89-3956-9EED-2BF20FCA60E3}"/>
          </ac:spMkLst>
        </pc:spChg>
        <pc:spChg chg="add mod">
          <ac:chgData name="桂昊 鲁" userId="88ec7f7022c28b30" providerId="LiveId" clId="{81273C26-8B80-4AA6-8DA8-434F64B2EDF2}" dt="2024-01-25T21:27:48.031" v="2108" actId="14100"/>
          <ac:spMkLst>
            <pc:docMk/>
            <pc:sldMk cId="3429107040" sldId="275"/>
            <ac:spMk id="12" creationId="{1CEE5FA7-00F8-9BE6-658F-2FE7F47568D4}"/>
          </ac:spMkLst>
        </pc:spChg>
        <pc:spChg chg="add mod">
          <ac:chgData name="桂昊 鲁" userId="88ec7f7022c28b30" providerId="LiveId" clId="{81273C26-8B80-4AA6-8DA8-434F64B2EDF2}" dt="2024-01-25T21:27:31.870" v="2098" actId="208"/>
          <ac:spMkLst>
            <pc:docMk/>
            <pc:sldMk cId="3429107040" sldId="275"/>
            <ac:spMk id="15" creationId="{D67C7FE6-F7AD-5A69-90C2-12018B7CDC7F}"/>
          </ac:spMkLst>
        </pc:spChg>
        <pc:spChg chg="add mod">
          <ac:chgData name="桂昊 鲁" userId="88ec7f7022c28b30" providerId="LiveId" clId="{81273C26-8B80-4AA6-8DA8-434F64B2EDF2}" dt="2024-01-25T21:28:03.672" v="2110"/>
          <ac:spMkLst>
            <pc:docMk/>
            <pc:sldMk cId="3429107040" sldId="275"/>
            <ac:spMk id="16" creationId="{8AA84BD6-F665-2B08-FB75-15BE06424412}"/>
          </ac:spMkLst>
        </pc:spChg>
        <pc:picChg chg="add mod">
          <ac:chgData name="桂昊 鲁" userId="88ec7f7022c28b30" providerId="LiveId" clId="{81273C26-8B80-4AA6-8DA8-434F64B2EDF2}" dt="2024-01-25T21:23:01.824" v="1910" actId="1076"/>
          <ac:picMkLst>
            <pc:docMk/>
            <pc:sldMk cId="3429107040" sldId="275"/>
            <ac:picMk id="8" creationId="{7797BDA4-FE71-E8C6-E2CF-FBDA48788C7F}"/>
          </ac:picMkLst>
        </pc:picChg>
        <pc:picChg chg="add mod">
          <ac:chgData name="桂昊 鲁" userId="88ec7f7022c28b30" providerId="LiveId" clId="{81273C26-8B80-4AA6-8DA8-434F64B2EDF2}" dt="2024-01-25T21:27:58.941" v="2109" actId="1076"/>
          <ac:picMkLst>
            <pc:docMk/>
            <pc:sldMk cId="3429107040" sldId="275"/>
            <ac:picMk id="10" creationId="{0503A70B-8213-57FB-01D6-D0ACEB147058}"/>
          </ac:picMkLst>
        </pc:picChg>
        <pc:picChg chg="add mod">
          <ac:chgData name="桂昊 鲁" userId="88ec7f7022c28b30" providerId="LiveId" clId="{81273C26-8B80-4AA6-8DA8-434F64B2EDF2}" dt="2024-01-25T21:27:02.651" v="2094" actId="14100"/>
          <ac:picMkLst>
            <pc:docMk/>
            <pc:sldMk cId="3429107040" sldId="275"/>
            <ac:picMk id="14" creationId="{0E748845-152B-1980-0BF4-A29FE83D4FED}"/>
          </ac:picMkLst>
        </pc:picChg>
      </pc:sldChg>
      <pc:sldChg chg="addSp delSp modSp add mod">
        <pc:chgData name="桂昊 鲁" userId="88ec7f7022c28b30" providerId="LiveId" clId="{81273C26-8B80-4AA6-8DA8-434F64B2EDF2}" dt="2024-01-25T21:36:02.862" v="2471" actId="1076"/>
        <pc:sldMkLst>
          <pc:docMk/>
          <pc:sldMk cId="771618908" sldId="276"/>
        </pc:sldMkLst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9" creationId="{DCD2B3CA-C815-0861-126A-7B0D270354BE}"/>
          </ac:spMkLst>
        </pc:spChg>
        <pc:spChg chg="mod">
          <ac:chgData name="桂昊 鲁" userId="88ec7f7022c28b30" providerId="LiveId" clId="{81273C26-8B80-4AA6-8DA8-434F64B2EDF2}" dt="2024-01-25T21:36:02.862" v="2471" actId="1076"/>
          <ac:spMkLst>
            <pc:docMk/>
            <pc:sldMk cId="771618908" sldId="276"/>
            <ac:spMk id="12" creationId="{1CEE5FA7-00F8-9BE6-658F-2FE7F47568D4}"/>
          </ac:spMkLst>
        </pc:spChg>
        <pc:spChg chg="del">
          <ac:chgData name="桂昊 鲁" userId="88ec7f7022c28b30" providerId="LiveId" clId="{81273C26-8B80-4AA6-8DA8-434F64B2EDF2}" dt="2024-01-25T21:28:52.341" v="2152" actId="478"/>
          <ac:spMkLst>
            <pc:docMk/>
            <pc:sldMk cId="771618908" sldId="276"/>
            <ac:spMk id="15" creationId="{D67C7FE6-F7AD-5A69-90C2-12018B7CDC7F}"/>
          </ac:spMkLst>
        </pc:spChg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16" creationId="{3E5A0273-C9B3-2B9A-F857-1C2B0B0FAE4B}"/>
          </ac:spMkLst>
        </pc:spChg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18" creationId="{03DA9F8B-C2B8-B817-B23E-B42543B9A451}"/>
          </ac:spMkLst>
        </pc:spChg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21" creationId="{8828F907-FCF2-4913-0F62-4C29B5C6BC4F}"/>
          </ac:spMkLst>
        </pc:spChg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22" creationId="{11EFFD10-8258-CA26-A4DA-A00A4E995A55}"/>
          </ac:spMkLst>
        </pc:spChg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24" creationId="{98115D5B-947D-FD65-405B-47FD374F9597}"/>
          </ac:spMkLst>
        </pc:spChg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25" creationId="{56216007-1381-034D-E5E8-B1EB36B4AB3F}"/>
          </ac:spMkLst>
        </pc:spChg>
        <pc:spChg chg="add mod">
          <ac:chgData name="桂昊 鲁" userId="88ec7f7022c28b30" providerId="LiveId" clId="{81273C26-8B80-4AA6-8DA8-434F64B2EDF2}" dt="2024-01-25T21:30:52.171" v="2210" actId="1076"/>
          <ac:spMkLst>
            <pc:docMk/>
            <pc:sldMk cId="771618908" sldId="276"/>
            <ac:spMk id="26" creationId="{687B02D2-EE8F-1C8C-E1AC-C1C9F810D107}"/>
          </ac:spMkLst>
        </pc:spChg>
        <pc:spChg chg="add del mod">
          <ac:chgData name="桂昊 鲁" userId="88ec7f7022c28b30" providerId="LiveId" clId="{81273C26-8B80-4AA6-8DA8-434F64B2EDF2}" dt="2024-01-25T21:29:55.810" v="2169" actId="21"/>
          <ac:spMkLst>
            <pc:docMk/>
            <pc:sldMk cId="771618908" sldId="276"/>
            <ac:spMk id="28" creationId="{C43AB89F-D69C-7102-3247-1A457BA28FB5}"/>
          </ac:spMkLst>
        </pc:spChg>
        <pc:spChg chg="add mod">
          <ac:chgData name="桂昊 鲁" userId="88ec7f7022c28b30" providerId="LiveId" clId="{81273C26-8B80-4AA6-8DA8-434F64B2EDF2}" dt="2024-01-25T21:32:17.670" v="2236" actId="20577"/>
          <ac:spMkLst>
            <pc:docMk/>
            <pc:sldMk cId="771618908" sldId="276"/>
            <ac:spMk id="36" creationId="{14799FDA-0497-8AF5-77C0-FA03707D675C}"/>
          </ac:spMkLst>
        </pc:spChg>
        <pc:spChg chg="add mod">
          <ac:chgData name="桂昊 鲁" userId="88ec7f7022c28b30" providerId="LiveId" clId="{81273C26-8B80-4AA6-8DA8-434F64B2EDF2}" dt="2024-01-25T21:32:31.771" v="2241" actId="1076"/>
          <ac:spMkLst>
            <pc:docMk/>
            <pc:sldMk cId="771618908" sldId="276"/>
            <ac:spMk id="37" creationId="{4FECF768-4468-E96C-0516-6DEA94BF518D}"/>
          </ac:spMkLst>
        </pc:spChg>
        <pc:spChg chg="add mod">
          <ac:chgData name="桂昊 鲁" userId="88ec7f7022c28b30" providerId="LiveId" clId="{81273C26-8B80-4AA6-8DA8-434F64B2EDF2}" dt="2024-01-25T21:32:27.039" v="2240" actId="20577"/>
          <ac:spMkLst>
            <pc:docMk/>
            <pc:sldMk cId="771618908" sldId="276"/>
            <ac:spMk id="38" creationId="{92B67BAE-7300-4849-CDEC-95F8AD800F92}"/>
          </ac:spMkLst>
        </pc:spChg>
        <pc:spChg chg="add mod">
          <ac:chgData name="桂昊 鲁" userId="88ec7f7022c28b30" providerId="LiveId" clId="{81273C26-8B80-4AA6-8DA8-434F64B2EDF2}" dt="2024-01-25T21:34:23.682" v="2419" actId="208"/>
          <ac:spMkLst>
            <pc:docMk/>
            <pc:sldMk cId="771618908" sldId="276"/>
            <ac:spMk id="43" creationId="{1FAC3A67-7B48-4CCC-E424-26CF89259583}"/>
          </ac:spMkLst>
        </pc:spChg>
        <pc:spChg chg="add mod">
          <ac:chgData name="桂昊 鲁" userId="88ec7f7022c28b30" providerId="LiveId" clId="{81273C26-8B80-4AA6-8DA8-434F64B2EDF2}" dt="2024-01-25T21:34:58.595" v="2430" actId="1076"/>
          <ac:spMkLst>
            <pc:docMk/>
            <pc:sldMk cId="771618908" sldId="276"/>
            <ac:spMk id="44" creationId="{58B6F910-8A50-0AB4-B9CB-ABD93FC2C2E7}"/>
          </ac:spMkLst>
        </pc:spChg>
        <pc:spChg chg="add mod">
          <ac:chgData name="桂昊 鲁" userId="88ec7f7022c28b30" providerId="LiveId" clId="{81273C26-8B80-4AA6-8DA8-434F64B2EDF2}" dt="2024-01-25T21:34:42.319" v="2426" actId="14100"/>
          <ac:spMkLst>
            <pc:docMk/>
            <pc:sldMk cId="771618908" sldId="276"/>
            <ac:spMk id="45" creationId="{561A96D2-A926-94E8-DB76-B43BC10D5570}"/>
          </ac:spMkLst>
        </pc:spChg>
        <pc:spChg chg="add mod">
          <ac:chgData name="桂昊 鲁" userId="88ec7f7022c28b30" providerId="LiveId" clId="{81273C26-8B80-4AA6-8DA8-434F64B2EDF2}" dt="2024-01-25T21:35:24.306" v="2436" actId="1076"/>
          <ac:spMkLst>
            <pc:docMk/>
            <pc:sldMk cId="771618908" sldId="276"/>
            <ac:spMk id="47" creationId="{F9BE28F8-E2B9-BA68-22F5-BCBB04738222}"/>
          </ac:spMkLst>
        </pc:spChg>
        <pc:spChg chg="add mod">
          <ac:chgData name="桂昊 鲁" userId="88ec7f7022c28b30" providerId="LiveId" clId="{81273C26-8B80-4AA6-8DA8-434F64B2EDF2}" dt="2024-01-25T21:35:37.130" v="2441" actId="1076"/>
          <ac:spMkLst>
            <pc:docMk/>
            <pc:sldMk cId="771618908" sldId="276"/>
            <ac:spMk id="50" creationId="{1BA2D1AD-81C2-5466-0215-3A859C87923D}"/>
          </ac:spMkLst>
        </pc:spChg>
        <pc:spChg chg="add mod">
          <ac:chgData name="桂昊 鲁" userId="88ec7f7022c28b30" providerId="LiveId" clId="{81273C26-8B80-4AA6-8DA8-434F64B2EDF2}" dt="2024-01-25T21:35:49.634" v="2445" actId="1076"/>
          <ac:spMkLst>
            <pc:docMk/>
            <pc:sldMk cId="771618908" sldId="276"/>
            <ac:spMk id="52" creationId="{05BD63EC-390F-D479-FD32-611126EAB781}"/>
          </ac:spMkLst>
        </pc:spChg>
        <pc:picChg chg="add mod">
          <ac:chgData name="桂昊 鲁" userId="88ec7f7022c28b30" providerId="LiveId" clId="{81273C26-8B80-4AA6-8DA8-434F64B2EDF2}" dt="2024-01-25T21:29:09.713" v="2162" actId="1076"/>
          <ac:picMkLst>
            <pc:docMk/>
            <pc:sldMk cId="771618908" sldId="276"/>
            <ac:picMk id="2" creationId="{D40989F3-054B-34C3-7855-B01427333CB3}"/>
          </ac:picMkLst>
        </pc:picChg>
        <pc:picChg chg="add del mod">
          <ac:chgData name="桂昊 鲁" userId="88ec7f7022c28b30" providerId="LiveId" clId="{81273C26-8B80-4AA6-8DA8-434F64B2EDF2}" dt="2024-01-25T21:30:52.171" v="2210" actId="1076"/>
          <ac:picMkLst>
            <pc:docMk/>
            <pc:sldMk cId="771618908" sldId="276"/>
            <ac:picMk id="3" creationId="{CCE2A6DD-AF7D-99AB-D9FA-7B75B8B8B443}"/>
          </ac:picMkLst>
        </pc:picChg>
        <pc:picChg chg="del">
          <ac:chgData name="桂昊 鲁" userId="88ec7f7022c28b30" providerId="LiveId" clId="{81273C26-8B80-4AA6-8DA8-434F64B2EDF2}" dt="2024-01-25T21:28:51.517" v="2151" actId="478"/>
          <ac:picMkLst>
            <pc:docMk/>
            <pc:sldMk cId="771618908" sldId="276"/>
            <ac:picMk id="8" creationId="{7797BDA4-FE71-E8C6-E2CF-FBDA48788C7F}"/>
          </ac:picMkLst>
        </pc:picChg>
        <pc:picChg chg="add del mod">
          <ac:chgData name="桂昊 鲁" userId="88ec7f7022c28b30" providerId="LiveId" clId="{81273C26-8B80-4AA6-8DA8-434F64B2EDF2}" dt="2024-01-25T21:30:54.286" v="2213" actId="478"/>
          <ac:picMkLst>
            <pc:docMk/>
            <pc:sldMk cId="771618908" sldId="276"/>
            <ac:picMk id="10" creationId="{0503A70B-8213-57FB-01D6-D0ACEB147058}"/>
          </ac:picMkLst>
        </pc:picChg>
        <pc:picChg chg="del">
          <ac:chgData name="桂昊 鲁" userId="88ec7f7022c28b30" providerId="LiveId" clId="{81273C26-8B80-4AA6-8DA8-434F64B2EDF2}" dt="2024-01-25T21:28:52.763" v="2153" actId="478"/>
          <ac:picMkLst>
            <pc:docMk/>
            <pc:sldMk cId="771618908" sldId="276"/>
            <ac:picMk id="14" creationId="{0E748845-152B-1980-0BF4-A29FE83D4FED}"/>
          </ac:picMkLst>
        </pc:picChg>
        <pc:picChg chg="add mod">
          <ac:chgData name="桂昊 鲁" userId="88ec7f7022c28b30" providerId="LiveId" clId="{81273C26-8B80-4AA6-8DA8-434F64B2EDF2}" dt="2024-01-25T21:35:20.244" v="2435" actId="1076"/>
          <ac:picMkLst>
            <pc:docMk/>
            <pc:sldMk cId="771618908" sldId="276"/>
            <ac:picMk id="29" creationId="{88AF237D-385C-B904-4972-DEB7E6C90C65}"/>
          </ac:picMkLst>
        </pc:picChg>
        <pc:picChg chg="add del mod">
          <ac:chgData name="桂昊 鲁" userId="88ec7f7022c28b30" providerId="LiveId" clId="{81273C26-8B80-4AA6-8DA8-434F64B2EDF2}" dt="2024-01-25T21:33:32.720" v="2403" actId="478"/>
          <ac:picMkLst>
            <pc:docMk/>
            <pc:sldMk cId="771618908" sldId="276"/>
            <ac:picMk id="40" creationId="{40F8A6F9-7B19-DF08-8A60-DEC645E19BA6}"/>
          </ac:picMkLst>
        </pc:picChg>
        <pc:picChg chg="add mod">
          <ac:chgData name="桂昊 鲁" userId="88ec7f7022c28b30" providerId="LiveId" clId="{81273C26-8B80-4AA6-8DA8-434F64B2EDF2}" dt="2024-01-25T21:33:56.650" v="2415" actId="14100"/>
          <ac:picMkLst>
            <pc:docMk/>
            <pc:sldMk cId="771618908" sldId="276"/>
            <ac:picMk id="42" creationId="{51C4D5A7-127F-3E63-60BB-4F6B7DA564D0}"/>
          </ac:picMkLst>
        </pc:picChg>
        <pc:cxnChg chg="add mod">
          <ac:chgData name="桂昊 鲁" userId="88ec7f7022c28b30" providerId="LiveId" clId="{81273C26-8B80-4AA6-8DA8-434F64B2EDF2}" dt="2024-01-25T21:30:52.171" v="2210" actId="1076"/>
          <ac:cxnSpMkLst>
            <pc:docMk/>
            <pc:sldMk cId="771618908" sldId="276"/>
            <ac:cxnSpMk id="7" creationId="{69F6E1DF-37AB-19F0-5CBC-2CE9858FD5BD}"/>
          </ac:cxnSpMkLst>
        </pc:cxnChg>
        <pc:cxnChg chg="add mod">
          <ac:chgData name="桂昊 鲁" userId="88ec7f7022c28b30" providerId="LiveId" clId="{81273C26-8B80-4AA6-8DA8-434F64B2EDF2}" dt="2024-01-25T21:30:52.171" v="2210" actId="1076"/>
          <ac:cxnSpMkLst>
            <pc:docMk/>
            <pc:sldMk cId="771618908" sldId="276"/>
            <ac:cxnSpMk id="13" creationId="{A2ABBADF-2583-10E2-ACBD-4A60485BBA2D}"/>
          </ac:cxnSpMkLst>
        </pc:cxnChg>
        <pc:cxnChg chg="add mod">
          <ac:chgData name="桂昊 鲁" userId="88ec7f7022c28b30" providerId="LiveId" clId="{81273C26-8B80-4AA6-8DA8-434F64B2EDF2}" dt="2024-01-25T21:30:52.171" v="2210" actId="1076"/>
          <ac:cxnSpMkLst>
            <pc:docMk/>
            <pc:sldMk cId="771618908" sldId="276"/>
            <ac:cxnSpMk id="17" creationId="{8C780A99-15D8-BECD-2CF3-C01321848391}"/>
          </ac:cxnSpMkLst>
        </pc:cxnChg>
        <pc:cxnChg chg="add mod">
          <ac:chgData name="桂昊 鲁" userId="88ec7f7022c28b30" providerId="LiveId" clId="{81273C26-8B80-4AA6-8DA8-434F64B2EDF2}" dt="2024-01-25T21:30:52.171" v="2210" actId="1076"/>
          <ac:cxnSpMkLst>
            <pc:docMk/>
            <pc:sldMk cId="771618908" sldId="276"/>
            <ac:cxnSpMk id="19" creationId="{09DC143D-2805-77F1-2CA3-F2F146E89A00}"/>
          </ac:cxnSpMkLst>
        </pc:cxnChg>
        <pc:cxnChg chg="add mod">
          <ac:chgData name="桂昊 鲁" userId="88ec7f7022c28b30" providerId="LiveId" clId="{81273C26-8B80-4AA6-8DA8-434F64B2EDF2}" dt="2024-01-25T21:30:52.171" v="2210" actId="1076"/>
          <ac:cxnSpMkLst>
            <pc:docMk/>
            <pc:sldMk cId="771618908" sldId="276"/>
            <ac:cxnSpMk id="20" creationId="{0DA04AB8-1862-FCE6-4E8F-B51BEC6A15E0}"/>
          </ac:cxnSpMkLst>
        </pc:cxnChg>
        <pc:cxnChg chg="add mod">
          <ac:chgData name="桂昊 鲁" userId="88ec7f7022c28b30" providerId="LiveId" clId="{81273C26-8B80-4AA6-8DA8-434F64B2EDF2}" dt="2024-01-25T21:30:52.171" v="2210" actId="1076"/>
          <ac:cxnSpMkLst>
            <pc:docMk/>
            <pc:sldMk cId="771618908" sldId="276"/>
            <ac:cxnSpMk id="23" creationId="{1986D994-11E4-C984-5574-B1BDF506A87E}"/>
          </ac:cxnSpMkLst>
        </pc:cxnChg>
        <pc:cxnChg chg="add mod">
          <ac:chgData name="桂昊 鲁" userId="88ec7f7022c28b30" providerId="LiveId" clId="{81273C26-8B80-4AA6-8DA8-434F64B2EDF2}" dt="2024-01-25T21:31:42.015" v="2218" actId="208"/>
          <ac:cxnSpMkLst>
            <pc:docMk/>
            <pc:sldMk cId="771618908" sldId="276"/>
            <ac:cxnSpMk id="31" creationId="{7D116912-E99C-FEE3-36F8-CA9875F1B4F8}"/>
          </ac:cxnSpMkLst>
        </pc:cxnChg>
        <pc:cxnChg chg="add mod">
          <ac:chgData name="桂昊 鲁" userId="88ec7f7022c28b30" providerId="LiveId" clId="{81273C26-8B80-4AA6-8DA8-434F64B2EDF2}" dt="2024-01-25T21:31:48.718" v="2221" actId="14100"/>
          <ac:cxnSpMkLst>
            <pc:docMk/>
            <pc:sldMk cId="771618908" sldId="276"/>
            <ac:cxnSpMk id="32" creationId="{DB463A0C-375D-77D0-46D9-0F9E39C29363}"/>
          </ac:cxnSpMkLst>
        </pc:cxnChg>
        <pc:cxnChg chg="add mod">
          <ac:chgData name="桂昊 鲁" userId="88ec7f7022c28b30" providerId="LiveId" clId="{81273C26-8B80-4AA6-8DA8-434F64B2EDF2}" dt="2024-01-25T21:31:54.280" v="2224" actId="14100"/>
          <ac:cxnSpMkLst>
            <pc:docMk/>
            <pc:sldMk cId="771618908" sldId="276"/>
            <ac:cxnSpMk id="34" creationId="{98E48F93-869B-AAC9-DE06-14A2C5CE620A}"/>
          </ac:cxnSpMkLst>
        </pc:cxnChg>
        <pc:cxnChg chg="add mod">
          <ac:chgData name="桂昊 鲁" userId="88ec7f7022c28b30" providerId="LiveId" clId="{81273C26-8B80-4AA6-8DA8-434F64B2EDF2}" dt="2024-01-25T21:35:15.324" v="2432" actId="1076"/>
          <ac:cxnSpMkLst>
            <pc:docMk/>
            <pc:sldMk cId="771618908" sldId="276"/>
            <ac:cxnSpMk id="46" creationId="{FEC211C7-222C-004F-3834-0BC12423D536}"/>
          </ac:cxnSpMkLst>
        </pc:cxnChg>
        <pc:cxnChg chg="add mod">
          <ac:chgData name="桂昊 鲁" userId="88ec7f7022c28b30" providerId="LiveId" clId="{81273C26-8B80-4AA6-8DA8-434F64B2EDF2}" dt="2024-01-25T21:35:30.186" v="2438" actId="1076"/>
          <ac:cxnSpMkLst>
            <pc:docMk/>
            <pc:sldMk cId="771618908" sldId="276"/>
            <ac:cxnSpMk id="48" creationId="{4BB2AD5D-CD2A-FA19-986C-42BA57A1F209}"/>
          </ac:cxnSpMkLst>
        </pc:cxnChg>
        <pc:cxnChg chg="add mod">
          <ac:chgData name="桂昊 鲁" userId="88ec7f7022c28b30" providerId="LiveId" clId="{81273C26-8B80-4AA6-8DA8-434F64B2EDF2}" dt="2024-01-25T21:35:32.116" v="2439"/>
          <ac:cxnSpMkLst>
            <pc:docMk/>
            <pc:sldMk cId="771618908" sldId="276"/>
            <ac:cxnSpMk id="49" creationId="{1A764FBA-E4BC-3589-2193-185C706A2CBE}"/>
          </ac:cxnSpMkLst>
        </pc:cxnChg>
        <pc:cxnChg chg="add mod">
          <ac:chgData name="桂昊 鲁" userId="88ec7f7022c28b30" providerId="LiveId" clId="{81273C26-8B80-4AA6-8DA8-434F64B2EDF2}" dt="2024-01-25T21:35:44.526" v="2443" actId="1076"/>
          <ac:cxnSpMkLst>
            <pc:docMk/>
            <pc:sldMk cId="771618908" sldId="276"/>
            <ac:cxnSpMk id="51" creationId="{A4A58EF0-4EB3-D793-258E-A3638E3F662C}"/>
          </ac:cxnSpMkLst>
        </pc:cxnChg>
      </pc:sldChg>
      <pc:sldChg chg="modSp add del mod">
        <pc:chgData name="桂昊 鲁" userId="88ec7f7022c28b30" providerId="LiveId" clId="{81273C26-8B80-4AA6-8DA8-434F64B2EDF2}" dt="2024-01-25T21:29:00.477" v="2159"/>
        <pc:sldMkLst>
          <pc:docMk/>
          <pc:sldMk cId="168006437" sldId="277"/>
        </pc:sldMkLst>
        <pc:picChg chg="mod">
          <ac:chgData name="桂昊 鲁" userId="88ec7f7022c28b30" providerId="LiveId" clId="{81273C26-8B80-4AA6-8DA8-434F64B2EDF2}" dt="2024-01-25T21:28:57.425" v="2158" actId="1076"/>
          <ac:picMkLst>
            <pc:docMk/>
            <pc:sldMk cId="168006437" sldId="277"/>
            <ac:picMk id="2097159" creationId="{00000000-0000-0000-0000-000000000000}"/>
          </ac:picMkLst>
        </pc:picChg>
      </pc:sldChg>
      <pc:sldChg chg="addSp delSp modSp new mod">
        <pc:chgData name="桂昊 鲁" userId="88ec7f7022c28b30" providerId="LiveId" clId="{81273C26-8B80-4AA6-8DA8-434F64B2EDF2}" dt="2024-01-25T21:42:08.526" v="2726" actId="1076"/>
        <pc:sldMkLst>
          <pc:docMk/>
          <pc:sldMk cId="1102723671" sldId="277"/>
        </pc:sldMkLst>
        <pc:spChg chg="del">
          <ac:chgData name="桂昊 鲁" userId="88ec7f7022c28b30" providerId="LiveId" clId="{81273C26-8B80-4AA6-8DA8-434F64B2EDF2}" dt="2024-01-25T21:36:11.685" v="2473" actId="478"/>
          <ac:spMkLst>
            <pc:docMk/>
            <pc:sldMk cId="1102723671" sldId="277"/>
            <ac:spMk id="2" creationId="{D610CEE6-1B0B-A275-DB72-32BE40819854}"/>
          </ac:spMkLst>
        </pc:spChg>
        <pc:spChg chg="del">
          <ac:chgData name="桂昊 鲁" userId="88ec7f7022c28b30" providerId="LiveId" clId="{81273C26-8B80-4AA6-8DA8-434F64B2EDF2}" dt="2024-01-25T21:36:11.685" v="2473" actId="478"/>
          <ac:spMkLst>
            <pc:docMk/>
            <pc:sldMk cId="1102723671" sldId="277"/>
            <ac:spMk id="3" creationId="{0AAF8ADB-C503-954C-5377-9A6F18642C96}"/>
          </ac:spMkLst>
        </pc:spChg>
        <pc:spChg chg="add mod">
          <ac:chgData name="桂昊 鲁" userId="88ec7f7022c28b30" providerId="LiveId" clId="{81273C26-8B80-4AA6-8DA8-434F64B2EDF2}" dt="2024-01-25T21:36:32.335" v="2520" actId="20577"/>
          <ac:spMkLst>
            <pc:docMk/>
            <pc:sldMk cId="1102723671" sldId="277"/>
            <ac:spMk id="7" creationId="{199E7A36-1A01-3E7D-A8CB-A977F6BA73B6}"/>
          </ac:spMkLst>
        </pc:spChg>
        <pc:spChg chg="add mod">
          <ac:chgData name="桂昊 鲁" userId="88ec7f7022c28b30" providerId="LiveId" clId="{81273C26-8B80-4AA6-8DA8-434F64B2EDF2}" dt="2024-01-25T21:38:02.387" v="2672" actId="14100"/>
          <ac:spMkLst>
            <pc:docMk/>
            <pc:sldMk cId="1102723671" sldId="277"/>
            <ac:spMk id="8" creationId="{1872C3AB-C88B-17AB-4416-2F6CCB4CD8EE}"/>
          </ac:spMkLst>
        </pc:spChg>
        <pc:spChg chg="add mod">
          <ac:chgData name="桂昊 鲁" userId="88ec7f7022c28b30" providerId="LiveId" clId="{81273C26-8B80-4AA6-8DA8-434F64B2EDF2}" dt="2024-01-25T21:42:08.526" v="2726" actId="1076"/>
          <ac:spMkLst>
            <pc:docMk/>
            <pc:sldMk cId="1102723671" sldId="277"/>
            <ac:spMk id="31" creationId="{88F75718-E4F6-D6CC-E27C-E1962AA59D7A}"/>
          </ac:spMkLst>
        </pc:spChg>
        <pc:picChg chg="add mod">
          <ac:chgData name="桂昊 鲁" userId="88ec7f7022c28b30" providerId="LiveId" clId="{81273C26-8B80-4AA6-8DA8-434F64B2EDF2}" dt="2024-01-25T21:40:32.376" v="2707" actId="1076"/>
          <ac:picMkLst>
            <pc:docMk/>
            <pc:sldMk cId="1102723671" sldId="277"/>
            <ac:picMk id="10" creationId="{536A4905-8A97-7A9F-631E-431194C419FC}"/>
          </ac:picMkLst>
        </pc:picChg>
        <pc:picChg chg="add mod">
          <ac:chgData name="桂昊 鲁" userId="88ec7f7022c28b30" providerId="LiveId" clId="{81273C26-8B80-4AA6-8DA8-434F64B2EDF2}" dt="2024-01-25T21:38:30.294" v="2683" actId="1076"/>
          <ac:picMkLst>
            <pc:docMk/>
            <pc:sldMk cId="1102723671" sldId="277"/>
            <ac:picMk id="12" creationId="{5F0DAF5B-5453-EA20-6852-5B7D027A224C}"/>
          </ac:picMkLst>
        </pc:picChg>
        <pc:cxnChg chg="add del mod">
          <ac:chgData name="桂昊 鲁" userId="88ec7f7022c28b30" providerId="LiveId" clId="{81273C26-8B80-4AA6-8DA8-434F64B2EDF2}" dt="2024-01-25T21:39:18.429" v="2690" actId="478"/>
          <ac:cxnSpMkLst>
            <pc:docMk/>
            <pc:sldMk cId="1102723671" sldId="277"/>
            <ac:cxnSpMk id="13" creationId="{848EACDD-75E4-0A76-71B9-2AC277691692}"/>
          </ac:cxnSpMkLst>
        </pc:cxnChg>
        <pc:cxnChg chg="add mod">
          <ac:chgData name="桂昊 鲁" userId="88ec7f7022c28b30" providerId="LiveId" clId="{81273C26-8B80-4AA6-8DA8-434F64B2EDF2}" dt="2024-01-25T21:39:36.658" v="2695" actId="14100"/>
          <ac:cxnSpMkLst>
            <pc:docMk/>
            <pc:sldMk cId="1102723671" sldId="277"/>
            <ac:cxnSpMk id="16" creationId="{397AF867-D18D-57B1-3E58-607FC70A71A1}"/>
          </ac:cxnSpMkLst>
        </pc:cxnChg>
        <pc:cxnChg chg="add mod">
          <ac:chgData name="桂昊 鲁" userId="88ec7f7022c28b30" providerId="LiveId" clId="{81273C26-8B80-4AA6-8DA8-434F64B2EDF2}" dt="2024-01-25T21:39:50.785" v="2699" actId="14100"/>
          <ac:cxnSpMkLst>
            <pc:docMk/>
            <pc:sldMk cId="1102723671" sldId="277"/>
            <ac:cxnSpMk id="22" creationId="{D4091989-1E67-9AD3-9D4D-90F5683CA3A0}"/>
          </ac:cxnSpMkLst>
        </pc:cxnChg>
        <pc:cxnChg chg="add mod">
          <ac:chgData name="桂昊 鲁" userId="88ec7f7022c28b30" providerId="LiveId" clId="{81273C26-8B80-4AA6-8DA8-434F64B2EDF2}" dt="2024-01-25T21:41:26.761" v="2712" actId="208"/>
          <ac:cxnSpMkLst>
            <pc:docMk/>
            <pc:sldMk cId="1102723671" sldId="277"/>
            <ac:cxnSpMk id="27" creationId="{4254202B-DD11-914C-EDF4-1C409C213789}"/>
          </ac:cxnSpMkLst>
        </pc:cxnChg>
        <pc:cxnChg chg="add mod">
          <ac:chgData name="桂昊 鲁" userId="88ec7f7022c28b30" providerId="LiveId" clId="{81273C26-8B80-4AA6-8DA8-434F64B2EDF2}" dt="2024-01-25T21:41:32.634" v="2714" actId="208"/>
          <ac:cxnSpMkLst>
            <pc:docMk/>
            <pc:sldMk cId="1102723671" sldId="277"/>
            <ac:cxnSpMk id="28" creationId="{0723CF2B-F14F-0469-14E9-F5C87884DCFC}"/>
          </ac:cxnSpMkLst>
        </pc:cxnChg>
        <pc:cxnChg chg="add mod">
          <ac:chgData name="桂昊 鲁" userId="88ec7f7022c28b30" providerId="LiveId" clId="{81273C26-8B80-4AA6-8DA8-434F64B2EDF2}" dt="2024-01-25T21:41:29.419" v="2713" actId="208"/>
          <ac:cxnSpMkLst>
            <pc:docMk/>
            <pc:sldMk cId="1102723671" sldId="277"/>
            <ac:cxnSpMk id="30" creationId="{D69EC7A2-B3EA-0307-24A2-4D363F8DDCA8}"/>
          </ac:cxnSpMkLst>
        </pc:cxnChg>
      </pc:sldChg>
      <pc:sldChg chg="addSp delSp modSp new mod">
        <pc:chgData name="桂昊 鲁" userId="88ec7f7022c28b30" providerId="LiveId" clId="{81273C26-8B80-4AA6-8DA8-434F64B2EDF2}" dt="2024-01-25T21:49:39.593" v="3460" actId="20577"/>
        <pc:sldMkLst>
          <pc:docMk/>
          <pc:sldMk cId="1524055940" sldId="278"/>
        </pc:sldMkLst>
        <pc:spChg chg="del">
          <ac:chgData name="桂昊 鲁" userId="88ec7f7022c28b30" providerId="LiveId" clId="{81273C26-8B80-4AA6-8DA8-434F64B2EDF2}" dt="2024-01-25T21:42:21.722" v="2728" actId="478"/>
          <ac:spMkLst>
            <pc:docMk/>
            <pc:sldMk cId="1524055940" sldId="278"/>
            <ac:spMk id="2" creationId="{38E1DCDA-C7EF-2FB5-C00C-F624B3E9EEDE}"/>
          </ac:spMkLst>
        </pc:spChg>
        <pc:spChg chg="del">
          <ac:chgData name="桂昊 鲁" userId="88ec7f7022c28b30" providerId="LiveId" clId="{81273C26-8B80-4AA6-8DA8-434F64B2EDF2}" dt="2024-01-25T21:42:21.722" v="2728" actId="478"/>
          <ac:spMkLst>
            <pc:docMk/>
            <pc:sldMk cId="1524055940" sldId="278"/>
            <ac:spMk id="3" creationId="{BF358FC8-5AAD-0D50-C6E4-8ACB570A5FCD}"/>
          </ac:spMkLst>
        </pc:spChg>
        <pc:spChg chg="add mod">
          <ac:chgData name="桂昊 鲁" userId="88ec7f7022c28b30" providerId="LiveId" clId="{81273C26-8B80-4AA6-8DA8-434F64B2EDF2}" dt="2024-01-25T21:42:46.247" v="2748" actId="20577"/>
          <ac:spMkLst>
            <pc:docMk/>
            <pc:sldMk cId="1524055940" sldId="278"/>
            <ac:spMk id="7" creationId="{5F9F56D9-9AEF-84AB-7E44-60F629B87317}"/>
          </ac:spMkLst>
        </pc:spChg>
        <pc:spChg chg="add mod">
          <ac:chgData name="桂昊 鲁" userId="88ec7f7022c28b30" providerId="LiveId" clId="{81273C26-8B80-4AA6-8DA8-434F64B2EDF2}" dt="2024-01-25T21:49:39.593" v="3460" actId="20577"/>
          <ac:spMkLst>
            <pc:docMk/>
            <pc:sldMk cId="1524055940" sldId="278"/>
            <ac:spMk id="8" creationId="{3901C60D-6DC3-2E81-B125-81AAF8718812}"/>
          </ac:spMkLst>
        </pc:spChg>
        <pc:picChg chg="add mod">
          <ac:chgData name="桂昊 鲁" userId="88ec7f7022c28b30" providerId="LiveId" clId="{81273C26-8B80-4AA6-8DA8-434F64B2EDF2}" dt="2024-01-25T21:43:20.918" v="2761" actId="1076"/>
          <ac:picMkLst>
            <pc:docMk/>
            <pc:sldMk cId="1524055940" sldId="278"/>
            <ac:picMk id="10" creationId="{03D6D754-80CD-4665-D6B2-801005210DC7}"/>
          </ac:picMkLst>
        </pc:picChg>
      </pc:sldChg>
      <pc:sldChg chg="addSp delSp modSp add mod">
        <pc:chgData name="桂昊 鲁" userId="88ec7f7022c28b30" providerId="LiveId" clId="{81273C26-8B80-4AA6-8DA8-434F64B2EDF2}" dt="2024-01-30T17:12:05.763" v="3586" actId="1076"/>
        <pc:sldMkLst>
          <pc:docMk/>
          <pc:sldMk cId="3616869313" sldId="279"/>
        </pc:sldMkLst>
        <pc:spChg chg="add del">
          <ac:chgData name="桂昊 鲁" userId="88ec7f7022c28b30" providerId="LiveId" clId="{81273C26-8B80-4AA6-8DA8-434F64B2EDF2}" dt="2024-01-30T17:05:17.527" v="3478" actId="22"/>
          <ac:spMkLst>
            <pc:docMk/>
            <pc:sldMk cId="3616869313" sldId="279"/>
            <ac:spMk id="3" creationId="{016E9943-1B3F-47EC-C69B-96CB03866EFE}"/>
          </ac:spMkLst>
        </pc:spChg>
        <pc:spChg chg="mod">
          <ac:chgData name="桂昊 鲁" userId="88ec7f7022c28b30" providerId="LiveId" clId="{81273C26-8B80-4AA6-8DA8-434F64B2EDF2}" dt="2024-01-30T17:05:18.287" v="3480"/>
          <ac:spMkLst>
            <pc:docMk/>
            <pc:sldMk cId="3616869313" sldId="279"/>
            <ac:spMk id="7" creationId="{199E7A36-1A01-3E7D-A8CB-A977F6BA73B6}"/>
          </ac:spMkLst>
        </pc:spChg>
        <pc:spChg chg="del mod">
          <ac:chgData name="桂昊 鲁" userId="88ec7f7022c28b30" providerId="LiveId" clId="{81273C26-8B80-4AA6-8DA8-434F64B2EDF2}" dt="2024-01-30T17:05:23.894" v="3486"/>
          <ac:spMkLst>
            <pc:docMk/>
            <pc:sldMk cId="3616869313" sldId="279"/>
            <ac:spMk id="8" creationId="{1872C3AB-C88B-17AB-4416-2F6CCB4CD8EE}"/>
          </ac:spMkLst>
        </pc:spChg>
        <pc:spChg chg="add mod">
          <ac:chgData name="桂昊 鲁" userId="88ec7f7022c28b30" providerId="LiveId" clId="{81273C26-8B80-4AA6-8DA8-434F64B2EDF2}" dt="2024-01-30T17:07:49.217" v="3543" actId="164"/>
          <ac:spMkLst>
            <pc:docMk/>
            <pc:sldMk cId="3616869313" sldId="279"/>
            <ac:spMk id="15" creationId="{E0E7B6F6-9BB4-0922-50F6-09EA529DA110}"/>
          </ac:spMkLst>
        </pc:spChg>
        <pc:spChg chg="add mod">
          <ac:chgData name="桂昊 鲁" userId="88ec7f7022c28b30" providerId="LiveId" clId="{81273C26-8B80-4AA6-8DA8-434F64B2EDF2}" dt="2024-01-30T17:07:49.217" v="3543" actId="164"/>
          <ac:spMkLst>
            <pc:docMk/>
            <pc:sldMk cId="3616869313" sldId="279"/>
            <ac:spMk id="17" creationId="{EB8CB414-7B6E-483B-FAE6-C901A847BD1D}"/>
          </ac:spMkLst>
        </pc:spChg>
        <pc:spChg chg="add mod">
          <ac:chgData name="桂昊 鲁" userId="88ec7f7022c28b30" providerId="LiveId" clId="{81273C26-8B80-4AA6-8DA8-434F64B2EDF2}" dt="2024-01-30T17:07:49.217" v="3543" actId="164"/>
          <ac:spMkLst>
            <pc:docMk/>
            <pc:sldMk cId="3616869313" sldId="279"/>
            <ac:spMk id="18" creationId="{87A8B839-2E8E-FEA3-3C06-78326D8637C6}"/>
          </ac:spMkLst>
        </pc:spChg>
        <pc:spChg chg="add mod">
          <ac:chgData name="桂昊 鲁" userId="88ec7f7022c28b30" providerId="LiveId" clId="{81273C26-8B80-4AA6-8DA8-434F64B2EDF2}" dt="2024-01-30T17:08:11.589" v="3550" actId="1037"/>
          <ac:spMkLst>
            <pc:docMk/>
            <pc:sldMk cId="3616869313" sldId="279"/>
            <ac:spMk id="19" creationId="{A3D0FB17-9B72-A7D3-7936-AD17B51CED31}"/>
          </ac:spMkLst>
        </pc:spChg>
        <pc:spChg chg="add mod">
          <ac:chgData name="桂昊 鲁" userId="88ec7f7022c28b30" providerId="LiveId" clId="{81273C26-8B80-4AA6-8DA8-434F64B2EDF2}" dt="2024-01-30T17:08:07.798" v="3549" actId="1036"/>
          <ac:spMkLst>
            <pc:docMk/>
            <pc:sldMk cId="3616869313" sldId="279"/>
            <ac:spMk id="20" creationId="{22A0EE06-6E75-1C7D-875E-9302962D26EA}"/>
          </ac:spMkLst>
        </pc:spChg>
        <pc:spChg chg="add mod">
          <ac:chgData name="桂昊 鲁" userId="88ec7f7022c28b30" providerId="LiveId" clId="{81273C26-8B80-4AA6-8DA8-434F64B2EDF2}" dt="2024-01-30T17:08:04.753" v="3547" actId="1037"/>
          <ac:spMkLst>
            <pc:docMk/>
            <pc:sldMk cId="3616869313" sldId="279"/>
            <ac:spMk id="21" creationId="{56CFE962-0DB1-02DA-3C73-6ACEB8CD5D41}"/>
          </ac:spMkLst>
        </pc:spChg>
        <pc:spChg chg="add mod">
          <ac:chgData name="桂昊 鲁" userId="88ec7f7022c28b30" providerId="LiveId" clId="{81273C26-8B80-4AA6-8DA8-434F64B2EDF2}" dt="2024-01-30T17:07:49.217" v="3543" actId="164"/>
          <ac:spMkLst>
            <pc:docMk/>
            <pc:sldMk cId="3616869313" sldId="279"/>
            <ac:spMk id="23" creationId="{FDFAB302-C474-A467-61A6-D3BEFEB3C9FC}"/>
          </ac:spMkLst>
        </pc:spChg>
        <pc:spChg chg="add mod">
          <ac:chgData name="桂昊 鲁" userId="88ec7f7022c28b30" providerId="LiveId" clId="{81273C26-8B80-4AA6-8DA8-434F64B2EDF2}" dt="2024-01-30T17:07:59.326" v="3546" actId="1036"/>
          <ac:spMkLst>
            <pc:docMk/>
            <pc:sldMk cId="3616869313" sldId="279"/>
            <ac:spMk id="24" creationId="{4379FD87-6E78-2EB1-9E88-FD3A7716E0E0}"/>
          </ac:spMkLst>
        </pc:spChg>
        <pc:spChg chg="mod">
          <ac:chgData name="桂昊 鲁" userId="88ec7f7022c28b30" providerId="LiveId" clId="{81273C26-8B80-4AA6-8DA8-434F64B2EDF2}" dt="2024-01-30T17:05:20.907" v="3481" actId="6549"/>
          <ac:spMkLst>
            <pc:docMk/>
            <pc:sldMk cId="3616869313" sldId="279"/>
            <ac:spMk id="31" creationId="{88F75718-E4F6-D6CC-E27C-E1962AA59D7A}"/>
          </ac:spMkLst>
        </pc:spChg>
        <pc:grpChg chg="add mod">
          <ac:chgData name="桂昊 鲁" userId="88ec7f7022c28b30" providerId="LiveId" clId="{81273C26-8B80-4AA6-8DA8-434F64B2EDF2}" dt="2024-01-30T17:12:05.763" v="3586" actId="1076"/>
          <ac:grpSpMkLst>
            <pc:docMk/>
            <pc:sldMk cId="3616869313" sldId="279"/>
            <ac:grpSpMk id="25" creationId="{571849D3-94DC-1F2E-28D0-3786E38D8ABD}"/>
          </ac:grpSpMkLst>
        </pc:grpChg>
        <pc:picChg chg="del">
          <ac:chgData name="桂昊 鲁" userId="88ec7f7022c28b30" providerId="LiveId" clId="{81273C26-8B80-4AA6-8DA8-434F64B2EDF2}" dt="2024-01-30T17:05:21.680" v="3482" actId="478"/>
          <ac:picMkLst>
            <pc:docMk/>
            <pc:sldMk cId="3616869313" sldId="279"/>
            <ac:picMk id="10" creationId="{536A4905-8A97-7A9F-631E-431194C419FC}"/>
          </ac:picMkLst>
        </pc:picChg>
        <pc:picChg chg="add del mod">
          <ac:chgData name="桂昊 鲁" userId="88ec7f7022c28b30" providerId="LiveId" clId="{81273C26-8B80-4AA6-8DA8-434F64B2EDF2}" dt="2024-01-30T17:05:46.751" v="3494" actId="478"/>
          <ac:picMkLst>
            <pc:docMk/>
            <pc:sldMk cId="3616869313" sldId="279"/>
            <ac:picMk id="11" creationId="{66FB78D9-14DB-5558-3F7A-6EA4BD1B0C89}"/>
          </ac:picMkLst>
        </pc:picChg>
        <pc:picChg chg="del">
          <ac:chgData name="桂昊 鲁" userId="88ec7f7022c28b30" providerId="LiveId" clId="{81273C26-8B80-4AA6-8DA8-434F64B2EDF2}" dt="2024-01-30T17:05:23.890" v="3484" actId="478"/>
          <ac:picMkLst>
            <pc:docMk/>
            <pc:sldMk cId="3616869313" sldId="279"/>
            <ac:picMk id="12" creationId="{5F0DAF5B-5453-EA20-6852-5B7D027A224C}"/>
          </ac:picMkLst>
        </pc:picChg>
        <pc:picChg chg="add mod">
          <ac:chgData name="桂昊 鲁" userId="88ec7f7022c28b30" providerId="LiveId" clId="{81273C26-8B80-4AA6-8DA8-434F64B2EDF2}" dt="2024-01-30T17:07:49.217" v="3543" actId="164"/>
          <ac:picMkLst>
            <pc:docMk/>
            <pc:sldMk cId="3616869313" sldId="279"/>
            <ac:picMk id="14" creationId="{14E7287E-ECBD-0743-1A39-0CD291B9D1FC}"/>
          </ac:picMkLst>
        </pc:picChg>
        <pc:picChg chg="add mod">
          <ac:chgData name="桂昊 鲁" userId="88ec7f7022c28b30" providerId="LiveId" clId="{81273C26-8B80-4AA6-8DA8-434F64B2EDF2}" dt="2024-01-30T17:12:02.961" v="3585" actId="1076"/>
          <ac:picMkLst>
            <pc:docMk/>
            <pc:sldMk cId="3616869313" sldId="279"/>
            <ac:picMk id="29" creationId="{BEBA3058-00DF-7094-6FAF-BB878D29CC61}"/>
          </ac:picMkLst>
        </pc:picChg>
        <pc:picChg chg="add del mod">
          <ac:chgData name="桂昊 鲁" userId="88ec7f7022c28b30" providerId="LiveId" clId="{81273C26-8B80-4AA6-8DA8-434F64B2EDF2}" dt="2024-01-30T17:11:45.027" v="3578" actId="478"/>
          <ac:picMkLst>
            <pc:docMk/>
            <pc:sldMk cId="3616869313" sldId="279"/>
            <ac:picMk id="33" creationId="{5E333BEE-7A84-6912-9BB0-6E84FE7E7AC7}"/>
          </ac:picMkLst>
        </pc:picChg>
        <pc:picChg chg="add mod">
          <ac:chgData name="桂昊 鲁" userId="88ec7f7022c28b30" providerId="LiveId" clId="{81273C26-8B80-4AA6-8DA8-434F64B2EDF2}" dt="2024-01-30T17:11:52.705" v="3581" actId="1076"/>
          <ac:picMkLst>
            <pc:docMk/>
            <pc:sldMk cId="3616869313" sldId="279"/>
            <ac:picMk id="35" creationId="{5D807D68-D8EE-C5C4-AA07-EC40DC01E228}"/>
          </ac:picMkLst>
        </pc:picChg>
        <pc:cxnChg chg="del">
          <ac:chgData name="桂昊 鲁" userId="88ec7f7022c28b30" providerId="LiveId" clId="{81273C26-8B80-4AA6-8DA8-434F64B2EDF2}" dt="2024-01-30T17:05:25.671" v="3488" actId="478"/>
          <ac:cxnSpMkLst>
            <pc:docMk/>
            <pc:sldMk cId="3616869313" sldId="279"/>
            <ac:cxnSpMk id="16" creationId="{397AF867-D18D-57B1-3E58-607FC70A71A1}"/>
          </ac:cxnSpMkLst>
        </pc:cxnChg>
        <pc:cxnChg chg="del">
          <ac:chgData name="桂昊 鲁" userId="88ec7f7022c28b30" providerId="LiveId" clId="{81273C26-8B80-4AA6-8DA8-434F64B2EDF2}" dt="2024-01-30T17:05:24.854" v="3487" actId="478"/>
          <ac:cxnSpMkLst>
            <pc:docMk/>
            <pc:sldMk cId="3616869313" sldId="279"/>
            <ac:cxnSpMk id="22" creationId="{D4091989-1E67-9AD3-9D4D-90F5683CA3A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788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8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79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82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8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8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8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8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38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10487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4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单击此处添加副标题</a:t>
            </a: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5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5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5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2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9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0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6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6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65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66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6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7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7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7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7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1048776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77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7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7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8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7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赵诗涵</a:t>
            </a:r>
          </a:p>
        </p:txBody>
      </p:sp>
      <p:sp>
        <p:nvSpPr>
          <p:cNvPr id="10487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赵诗涵</a:t>
            </a:r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pn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MACE</a:t>
            </a:r>
            <a:r>
              <a:rPr lang="zh-CN" altLang="en-US" dirty="0"/>
              <a:t>磁场</a:t>
            </a:r>
          </a:p>
        </p:txBody>
      </p:sp>
      <p:sp>
        <p:nvSpPr>
          <p:cNvPr id="1048587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sp>
        <p:nvSpPr>
          <p:cNvPr id="1048588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58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04859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2AAA427-FB2D-9AEF-F111-3A39F56E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06" y="1337935"/>
            <a:ext cx="8204341" cy="4469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萤幕画面&#10;&#10;描述已自动生成">
            <a:extLst>
              <a:ext uri="{FF2B5EF4-FFF2-40B4-BE49-F238E27FC236}">
                <a16:creationId xmlns:a16="http://schemas.microsoft.com/office/drawing/2014/main" id="{4BD4BC75-9E9C-CC63-4E2A-6D35D85C6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66A3666-4653-46A3-6395-84451A37CFAC}"/>
              </a:ext>
            </a:extLst>
          </p:cNvPr>
          <p:cNvSpPr/>
          <p:nvPr/>
        </p:nvSpPr>
        <p:spPr>
          <a:xfrm>
            <a:off x="3842928" y="3746920"/>
            <a:ext cx="151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N=8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54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萤幕画面&#10;&#10;描述已自动生成">
            <a:extLst>
              <a:ext uri="{FF2B5EF4-FFF2-40B4-BE49-F238E27FC236}">
                <a16:creationId xmlns:a16="http://schemas.microsoft.com/office/drawing/2014/main" id="{F400F685-99F1-9846-4F40-3EFB12059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3D5D9F0-82F0-D95E-E97C-66C023D05FDD}"/>
              </a:ext>
            </a:extLst>
          </p:cNvPr>
          <p:cNvSpPr/>
          <p:nvPr/>
        </p:nvSpPr>
        <p:spPr>
          <a:xfrm>
            <a:off x="3842928" y="3746920"/>
            <a:ext cx="151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N=7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8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表&#10;&#10;描述已自动生成">
            <a:extLst>
              <a:ext uri="{FF2B5EF4-FFF2-40B4-BE49-F238E27FC236}">
                <a16:creationId xmlns:a16="http://schemas.microsoft.com/office/drawing/2014/main" id="{4E1A8F0C-675D-1754-F22A-F667F742E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3385D9-7E3E-44AB-A823-8A9734B966EA}"/>
              </a:ext>
            </a:extLst>
          </p:cNvPr>
          <p:cNvSpPr/>
          <p:nvPr/>
        </p:nvSpPr>
        <p:spPr>
          <a:xfrm>
            <a:off x="3842928" y="3746920"/>
            <a:ext cx="151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N=6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87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3C5035FB-82AD-ECE4-F278-9B767584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D014914-1515-395A-BCE8-79955AD95627}"/>
              </a:ext>
            </a:extLst>
          </p:cNvPr>
          <p:cNvSpPr/>
          <p:nvPr/>
        </p:nvSpPr>
        <p:spPr>
          <a:xfrm>
            <a:off x="3842928" y="3746920"/>
            <a:ext cx="151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N=5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67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7F66A-09B9-3E52-F855-F8107F8D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DD90E8-D141-29CE-34B6-D8B3EB84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页脚占位符 7">
            <a:extLst>
              <a:ext uri="{FF2B5EF4-FFF2-40B4-BE49-F238E27FC236}">
                <a16:creationId xmlns:a16="http://schemas.microsoft.com/office/drawing/2014/main" id="{DA86D598-AA57-2952-93EB-1D2DB421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160E699-8D3B-960A-99A8-BBE5B197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91" y="87923"/>
            <a:ext cx="3335217" cy="920262"/>
          </a:xfrm>
        </p:spPr>
        <p:txBody>
          <a:bodyPr>
            <a:normAutofit/>
          </a:bodyPr>
          <a:lstStyle/>
          <a:p>
            <a:r>
              <a:rPr lang="zh-CN" altLang="en-US" dirty="0"/>
              <a:t>问题二：电场加速</a:t>
            </a:r>
            <a:br>
              <a:rPr lang="en-US" altLang="zh-CN" dirty="0"/>
            </a:br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2771DF1-FB63-3485-6BBF-6DC206C2427E}"/>
              </a:ext>
            </a:extLst>
          </p:cNvPr>
          <p:cNvGrpSpPr/>
          <p:nvPr/>
        </p:nvGrpSpPr>
        <p:grpSpPr>
          <a:xfrm>
            <a:off x="5288499" y="1300360"/>
            <a:ext cx="6644202" cy="4177295"/>
            <a:chOff x="2006038" y="1474985"/>
            <a:chExt cx="6644202" cy="417729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BA5D136-B2BC-FC07-B599-7D0CE793E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15" t="-304" r="7502" b="6833"/>
            <a:stretch/>
          </p:blipFill>
          <p:spPr>
            <a:xfrm>
              <a:off x="2006038" y="1474985"/>
              <a:ext cx="6644202" cy="4177295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960626E-696E-E8B8-9946-9A3D567A43CD}"/>
                </a:ext>
              </a:extLst>
            </p:cNvPr>
            <p:cNvGrpSpPr/>
            <p:nvPr/>
          </p:nvGrpSpPr>
          <p:grpSpPr>
            <a:xfrm>
              <a:off x="3868622" y="3820244"/>
              <a:ext cx="900546" cy="523172"/>
              <a:chOff x="1307129" y="3886527"/>
              <a:chExt cx="900546" cy="426263"/>
            </a:xfrm>
          </p:grpSpPr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4C4A8285-3846-B869-E4F6-FBA925A88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1930" y="4112202"/>
                <a:ext cx="0" cy="20058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7A99510E-295C-A604-8E10-C190264C480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129" y="3886527"/>
                    <a:ext cx="900546" cy="2256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r>
                      <a:rPr lang="en-US" altLang="zh-CN" sz="1200" dirty="0"/>
                      <a:t>=5kV</a:t>
                    </a:r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7A99510E-295C-A604-8E10-C190264C48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129" y="3886527"/>
                    <a:ext cx="900546" cy="2256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22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F1B013D2-E436-9BD4-DBC7-FED6B8468C89}"/>
                </a:ext>
              </a:extLst>
            </p:cNvPr>
            <p:cNvGrpSpPr/>
            <p:nvPr/>
          </p:nvGrpSpPr>
          <p:grpSpPr>
            <a:xfrm>
              <a:off x="4535767" y="3820250"/>
              <a:ext cx="900546" cy="523174"/>
              <a:chOff x="1219200" y="3886528"/>
              <a:chExt cx="900546" cy="426264"/>
            </a:xfrm>
          </p:grpSpPr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1DCEF4BC-9705-7E98-4DDE-2E58C5352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4001" y="4112204"/>
                <a:ext cx="0" cy="20058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78E74294-E4FC-46B9-A362-8D60CAD1C301}"/>
                      </a:ext>
                    </a:extLst>
                  </p:cNvPr>
                  <p:cNvSpPr txBox="1"/>
                  <p:nvPr/>
                </p:nvSpPr>
                <p:spPr>
                  <a:xfrm>
                    <a:off x="1219200" y="3886528"/>
                    <a:ext cx="900546" cy="2256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r>
                      <a:rPr lang="en-US" altLang="zh-CN" sz="1200" dirty="0"/>
                      <a:t>=0.3kV</a:t>
                    </a:r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78E74294-E4FC-46B9-A362-8D60CAD1C3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9200" y="3886528"/>
                    <a:ext cx="900546" cy="22569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222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586BD12-6E5B-3449-FF05-B3BBC2B00472}"/>
                </a:ext>
              </a:extLst>
            </p:cNvPr>
            <p:cNvGrpSpPr/>
            <p:nvPr/>
          </p:nvGrpSpPr>
          <p:grpSpPr>
            <a:xfrm>
              <a:off x="5047264" y="4329524"/>
              <a:ext cx="900546" cy="485247"/>
              <a:chOff x="1041275" y="4288912"/>
              <a:chExt cx="900546" cy="395362"/>
            </a:xfrm>
          </p:grpSpPr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B551FDF1-CFEA-17EC-954A-1FBF05A978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2634" y="4288912"/>
                <a:ext cx="0" cy="206114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2B2B9995-0BDF-5448-C07E-9B5A82577661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275" y="4458584"/>
                    <a:ext cx="900546" cy="2256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r>
                      <a:rPr lang="en-US" altLang="zh-CN" sz="1200" dirty="0"/>
                      <a:t>=3.3kV</a:t>
                    </a:r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2B2B9995-0BDF-5448-C07E-9B5A825776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275" y="4458584"/>
                    <a:ext cx="900546" cy="2256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4444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5A8FC85-6F26-78CF-3307-67E3C9AFF34E}"/>
                </a:ext>
              </a:extLst>
            </p:cNvPr>
            <p:cNvGrpSpPr/>
            <p:nvPr/>
          </p:nvGrpSpPr>
          <p:grpSpPr>
            <a:xfrm>
              <a:off x="5258284" y="2685038"/>
              <a:ext cx="1098187" cy="276999"/>
              <a:chOff x="437541" y="4099654"/>
              <a:chExt cx="1098187" cy="225690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0238AA2B-D2FC-4D48-AC87-30D1997EEB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0446" y="4212502"/>
                <a:ext cx="39528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81784EC1-0CB2-B71D-9290-943FEA8986D2}"/>
                      </a:ext>
                    </a:extLst>
                  </p:cNvPr>
                  <p:cNvSpPr txBox="1"/>
                  <p:nvPr/>
                </p:nvSpPr>
                <p:spPr>
                  <a:xfrm>
                    <a:off x="437541" y="4099654"/>
                    <a:ext cx="900546" cy="2256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a14:m>
                    <a:r>
                      <a:rPr lang="en-US" altLang="zh-CN" sz="1200" dirty="0"/>
                      <a:t>=4.6kV</a:t>
                    </a:r>
                    <a:endParaRPr lang="zh-CN" altLang="en-US" sz="1200" dirty="0"/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81784EC1-0CB2-B71D-9290-943FEA8986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541" y="4099654"/>
                    <a:ext cx="900546" cy="2256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4444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A83B23EE-0F84-27A2-5DCA-B9CD1C67E33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7606" y="1506598"/>
                <a:ext cx="5181600" cy="19868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电场屏蔽效应很弱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目前计划设计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静电</m:t>
                    </m:r>
                  </m:oMath>
                </a14:m>
                <a:r>
                  <a:rPr lang="zh-CN" altLang="en-US" sz="2000" dirty="0"/>
                  <a:t>屏蔽管</a:t>
                </a:r>
                <a:r>
                  <a:rPr lang="zh-CN" altLang="en-US" dirty="0"/>
                  <a:t>，起到电场屏蔽的效果</a:t>
                </a: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A83B23EE-0F84-27A2-5DCA-B9CD1C67E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7606" y="1506598"/>
                <a:ext cx="5181600" cy="1986879"/>
              </a:xfrm>
              <a:blipFill>
                <a:blip r:embed="rId7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6A585DB2-4776-2305-51FA-771CBE90BFAB}"/>
              </a:ext>
            </a:extLst>
          </p:cNvPr>
          <p:cNvSpPr/>
          <p:nvPr/>
        </p:nvSpPr>
        <p:spPr>
          <a:xfrm>
            <a:off x="6324600" y="3698631"/>
            <a:ext cx="2074982" cy="76786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D4FF4DA-692D-3D95-2527-6588A2E9ED4A}"/>
                  </a:ext>
                </a:extLst>
              </p:cNvPr>
              <p:cNvSpPr txBox="1"/>
              <p:nvPr/>
            </p:nvSpPr>
            <p:spPr>
              <a:xfrm>
                <a:off x="6958718" y="3077750"/>
                <a:ext cx="9943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200" i="1">
                        <a:latin typeface="Cambria Math" panose="02040503050406030204" pitchFamily="18" charset="0"/>
                      </a:rPr>
                      <m:t>静电</m:t>
                    </m:r>
                  </m:oMath>
                </a14:m>
                <a:r>
                  <a:rPr lang="zh-CN" altLang="en-US" sz="1200" dirty="0"/>
                  <a:t>屏蔽管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D4FF4DA-692D-3D95-2527-6588A2E9E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718" y="3077750"/>
                <a:ext cx="99433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36ACF7D5-7FF1-815A-541D-619CC9DE773E}"/>
              </a:ext>
            </a:extLst>
          </p:cNvPr>
          <p:cNvCxnSpPr>
            <a:cxnSpLocks/>
          </p:cNvCxnSpPr>
          <p:nvPr/>
        </p:nvCxnSpPr>
        <p:spPr>
          <a:xfrm>
            <a:off x="7373821" y="3354755"/>
            <a:ext cx="0" cy="34387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91BFAE2-4D28-9C0F-6563-F4C0BAAF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47" y="2117736"/>
            <a:ext cx="6582853" cy="3587655"/>
          </a:xfrm>
          <a:prstGeom prst="rect">
            <a:avLst/>
          </a:prstGeom>
          <a:noFill/>
        </p:spPr>
      </p:pic>
      <p:sp>
        <p:nvSpPr>
          <p:cNvPr id="1048689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目前</a:t>
            </a:r>
            <a:r>
              <a:rPr lang="en-US" altLang="zh-CN" dirty="0"/>
              <a:t>MACE</a:t>
            </a:r>
            <a:r>
              <a:rPr lang="zh-CN" altLang="en-US" dirty="0"/>
              <a:t>电磁场处理思路</a:t>
            </a:r>
          </a:p>
        </p:txBody>
      </p:sp>
      <p:sp>
        <p:nvSpPr>
          <p:cNvPr id="1048690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/>
          <a:p>
            <a:r>
              <a:rPr lang="zh-CN" altLang="en-US" dirty="0"/>
              <a:t>利用</a:t>
            </a:r>
            <a:r>
              <a:rPr lang="en-US" altLang="zh-CN" dirty="0"/>
              <a:t>G4beamline</a:t>
            </a:r>
            <a:r>
              <a:rPr lang="zh-CN" altLang="en-US" dirty="0"/>
              <a:t>模拟确定磁场设计指标和参数</a:t>
            </a:r>
          </a:p>
          <a:p>
            <a:r>
              <a:rPr lang="zh-CN" altLang="en-US" dirty="0"/>
              <a:t>确定电场设计方案</a:t>
            </a:r>
            <a:endParaRPr lang="en-US" altLang="zh-CN" dirty="0"/>
          </a:p>
          <a:p>
            <a:r>
              <a:rPr lang="zh-CN" altLang="en-US" dirty="0"/>
              <a:t>绘制</a:t>
            </a:r>
            <a:r>
              <a:rPr lang="en-US" altLang="zh-CN" dirty="0"/>
              <a:t>3D</a:t>
            </a:r>
            <a:r>
              <a:rPr lang="zh-CN" altLang="en-US" dirty="0"/>
              <a:t>模型导入</a:t>
            </a:r>
            <a:r>
              <a:rPr lang="en-US" altLang="zh-CN" dirty="0"/>
              <a:t>COMSOL</a:t>
            </a:r>
            <a:r>
              <a:rPr lang="zh-CN" altLang="en-US" dirty="0"/>
              <a:t>模拟电磁场，模拟正电子轨迹（目前阶段）</a:t>
            </a:r>
            <a:endParaRPr lang="en-US" altLang="zh-CN" dirty="0"/>
          </a:p>
          <a:p>
            <a:r>
              <a:rPr lang="zh-CN" altLang="en-US" dirty="0"/>
              <a:t>利用</a:t>
            </a:r>
            <a:r>
              <a:rPr lang="en-US" altLang="zh-CN" dirty="0"/>
              <a:t>COMSOL</a:t>
            </a:r>
            <a:r>
              <a:rPr lang="zh-CN" altLang="en-US" dirty="0"/>
              <a:t>计算出的电磁场导入现有</a:t>
            </a:r>
            <a:r>
              <a:rPr lang="en-US" altLang="zh-CN" dirty="0"/>
              <a:t>MACE</a:t>
            </a:r>
            <a:r>
              <a:rPr lang="zh-CN" altLang="en-US" dirty="0"/>
              <a:t>离线软件</a:t>
            </a:r>
          </a:p>
        </p:txBody>
      </p:sp>
      <p:sp>
        <p:nvSpPr>
          <p:cNvPr id="1048691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60FBDFE-C587-4B4C-A407-44438C67B59E}" type="datetime1">
              <a:rPr lang="zh-CN" altLang="en-US" smtClean="0"/>
              <a:pPr>
                <a:spcAft>
                  <a:spcPts val="600"/>
                </a:spcAft>
              </a:pPr>
              <a:t>2024/3/29</a:t>
            </a:fld>
            <a:endParaRPr lang="zh-CN" altLang="en-US"/>
          </a:p>
        </p:txBody>
      </p:sp>
      <p:sp>
        <p:nvSpPr>
          <p:cNvPr id="2" name="页脚占位符 7">
            <a:extLst>
              <a:ext uri="{FF2B5EF4-FFF2-40B4-BE49-F238E27FC236}">
                <a16:creationId xmlns:a16="http://schemas.microsoft.com/office/drawing/2014/main" id="{BE971332-64DB-046F-E65A-29D0D3FE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zh-CN" altLang="en-US"/>
              <a:t>鲁桂昊，赵诗涵</a:t>
            </a:r>
          </a:p>
        </p:txBody>
      </p:sp>
      <p:sp>
        <p:nvSpPr>
          <p:cNvPr id="104869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AE70B2-8BF9-45C0-BB95-33D1B9D3A854}" type="slidenum">
              <a:rPr lang="zh-CN" altLang="en-US" smtClean="0"/>
              <a:pPr>
                <a:spcAft>
                  <a:spcPts val="600"/>
                </a:spcAft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先前基于</a:t>
            </a:r>
            <a:r>
              <a:rPr lang="en-US" altLang="zh-CN" dirty="0"/>
              <a:t>G4BL</a:t>
            </a:r>
            <a:r>
              <a:rPr lang="zh-CN" altLang="en-US" dirty="0"/>
              <a:t>的设计</a:t>
            </a:r>
            <a:endParaRPr lang="en-US" altLang="zh-CN" dirty="0"/>
          </a:p>
        </p:txBody>
      </p:sp>
      <p:sp>
        <p:nvSpPr>
          <p:cNvPr id="104859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599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1" name="页脚占位符 7">
            <a:extLst>
              <a:ext uri="{FF2B5EF4-FFF2-40B4-BE49-F238E27FC236}">
                <a16:creationId xmlns:a16="http://schemas.microsoft.com/office/drawing/2014/main" id="{90E4D086-84A0-469B-D638-9492D99F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F3416BB0-7352-0E05-116F-9DF785389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3" y="1349479"/>
            <a:ext cx="6950414" cy="17656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采用了 </a:t>
            </a:r>
            <a:r>
              <a:rPr lang="en-US" altLang="zh-CN" dirty="0"/>
              <a:t>yaw angle </a:t>
            </a:r>
            <a:r>
              <a:rPr lang="zh-CN" altLang="en-US" dirty="0"/>
              <a:t>的磁补偿设计</a:t>
            </a:r>
            <a:endParaRPr lang="en-US" altLang="zh-CN" dirty="0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68946B0-587C-4346-BA84-CCF2690E688D}"/>
              </a:ext>
            </a:extLst>
          </p:cNvPr>
          <p:cNvGrpSpPr/>
          <p:nvPr/>
        </p:nvGrpSpPr>
        <p:grpSpPr>
          <a:xfrm>
            <a:off x="67409" y="3577892"/>
            <a:ext cx="6028591" cy="2423697"/>
            <a:chOff x="67409" y="3429000"/>
            <a:chExt cx="6028591" cy="2423697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783D917-50AD-6B92-8361-257D19E1935C}"/>
                </a:ext>
              </a:extLst>
            </p:cNvPr>
            <p:cNvGrpSpPr/>
            <p:nvPr/>
          </p:nvGrpSpPr>
          <p:grpSpPr>
            <a:xfrm>
              <a:off x="67409" y="3429000"/>
              <a:ext cx="6028591" cy="2423697"/>
              <a:chOff x="647700" y="932180"/>
              <a:chExt cx="10181907" cy="4264025"/>
            </a:xfrm>
          </p:grpSpPr>
          <p:pic>
            <p:nvPicPr>
              <p:cNvPr id="33" name="图片 6">
                <a:extLst>
                  <a:ext uri="{FF2B5EF4-FFF2-40B4-BE49-F238E27FC236}">
                    <a16:creationId xmlns:a16="http://schemas.microsoft.com/office/drawing/2014/main" id="{9D5AA700-DD75-E37D-6973-D1EFCCE05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81392" y="1861820"/>
                <a:ext cx="9848215" cy="3334385"/>
              </a:xfrm>
              <a:prstGeom prst="rect">
                <a:avLst/>
              </a:prstGeom>
            </p:spPr>
          </p:pic>
          <p:cxnSp>
            <p:nvCxnSpPr>
              <p:cNvPr id="34" name="直接箭头连接符 7">
                <a:extLst>
                  <a:ext uri="{FF2B5EF4-FFF2-40B4-BE49-F238E27FC236}">
                    <a16:creationId xmlns:a16="http://schemas.microsoft.com/office/drawing/2014/main" id="{2BB88D9B-20E0-626F-8C57-7E8CD25E7E8B}"/>
                  </a:ext>
                </a:extLst>
              </p:cNvPr>
              <p:cNvCxnSpPr>
                <a:cxnSpLocks/>
                <a:stCxn id="40" idx="3"/>
              </p:cNvCxnSpPr>
              <p:nvPr/>
            </p:nvCxnSpPr>
            <p:spPr>
              <a:xfrm flipV="1">
                <a:off x="1642625" y="4058919"/>
                <a:ext cx="325238" cy="41990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8">
                <a:extLst>
                  <a:ext uri="{FF2B5EF4-FFF2-40B4-BE49-F238E27FC236}">
                    <a16:creationId xmlns:a16="http://schemas.microsoft.com/office/drawing/2014/main" id="{9474939E-778D-023C-F9E3-6CAAF886FC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97170" y="2661920"/>
                <a:ext cx="398145" cy="124587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9">
                <a:extLst>
                  <a:ext uri="{FF2B5EF4-FFF2-40B4-BE49-F238E27FC236}">
                    <a16:creationId xmlns:a16="http://schemas.microsoft.com/office/drawing/2014/main" id="{4C10883D-F0A0-FA6E-7978-B7F6EB550A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73445" y="3289300"/>
                <a:ext cx="133985" cy="6985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10">
                <a:extLst>
                  <a:ext uri="{FF2B5EF4-FFF2-40B4-BE49-F238E27FC236}">
                    <a16:creationId xmlns:a16="http://schemas.microsoft.com/office/drawing/2014/main" id="{3381DB99-223D-3636-CA46-F4B7E0BD01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8320" y="3455035"/>
                <a:ext cx="286385" cy="85280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11">
                <a:extLst>
                  <a:ext uri="{FF2B5EF4-FFF2-40B4-BE49-F238E27FC236}">
                    <a16:creationId xmlns:a16="http://schemas.microsoft.com/office/drawing/2014/main" id="{B0873286-8336-4D13-332F-5390508362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97800" y="3049270"/>
                <a:ext cx="79375" cy="81470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12">
                <a:extLst>
                  <a:ext uri="{FF2B5EF4-FFF2-40B4-BE49-F238E27FC236}">
                    <a16:creationId xmlns:a16="http://schemas.microsoft.com/office/drawing/2014/main" id="{EAB38F94-B53C-98F7-B97D-EE0D0054D8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65590" y="1762125"/>
                <a:ext cx="251460" cy="72263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13">
                <a:extLst>
                  <a:ext uri="{FF2B5EF4-FFF2-40B4-BE49-F238E27FC236}">
                    <a16:creationId xmlns:a16="http://schemas.microsoft.com/office/drawing/2014/main" id="{D3CE5FFC-2781-4462-A040-17BB90F80AA3}"/>
                  </a:ext>
                </a:extLst>
              </p:cNvPr>
              <p:cNvSpPr txBox="1"/>
              <p:nvPr/>
            </p:nvSpPr>
            <p:spPr>
              <a:xfrm>
                <a:off x="647700" y="4126865"/>
                <a:ext cx="994925" cy="70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/>
                  <a:t>磁谱仪</a:t>
                </a:r>
              </a:p>
              <a:p>
                <a:r>
                  <a:rPr lang="zh-CN" altLang="en-US" sz="1000" dirty="0"/>
                  <a:t>螺线管</a:t>
                </a:r>
              </a:p>
            </p:txBody>
          </p:sp>
          <p:sp>
            <p:nvSpPr>
              <p:cNvPr id="41" name="文本框 14">
                <a:extLst>
                  <a:ext uri="{FF2B5EF4-FFF2-40B4-BE49-F238E27FC236}">
                    <a16:creationId xmlns:a16="http://schemas.microsoft.com/office/drawing/2014/main" id="{AA06FB18-FBA3-1182-7E82-E1917411A3D8}"/>
                  </a:ext>
                </a:extLst>
              </p:cNvPr>
              <p:cNvSpPr txBox="1"/>
              <p:nvPr/>
            </p:nvSpPr>
            <p:spPr>
              <a:xfrm>
                <a:off x="5487670" y="2324734"/>
                <a:ext cx="638810" cy="43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S1</a:t>
                </a:r>
              </a:p>
            </p:txBody>
          </p:sp>
          <p:sp>
            <p:nvSpPr>
              <p:cNvPr id="42" name="文本框 15">
                <a:extLst>
                  <a:ext uri="{FF2B5EF4-FFF2-40B4-BE49-F238E27FC236}">
                    <a16:creationId xmlns:a16="http://schemas.microsoft.com/office/drawing/2014/main" id="{6D57F397-A6F2-F552-9435-7045B0B3174E}"/>
                  </a:ext>
                </a:extLst>
              </p:cNvPr>
              <p:cNvSpPr txBox="1"/>
              <p:nvPr/>
            </p:nvSpPr>
            <p:spPr>
              <a:xfrm>
                <a:off x="5880734" y="2952115"/>
                <a:ext cx="638810" cy="43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B1</a:t>
                </a:r>
              </a:p>
            </p:txBody>
          </p:sp>
          <p:sp>
            <p:nvSpPr>
              <p:cNvPr id="43" name="文本框 16">
                <a:extLst>
                  <a:ext uri="{FF2B5EF4-FFF2-40B4-BE49-F238E27FC236}">
                    <a16:creationId xmlns:a16="http://schemas.microsoft.com/office/drawing/2014/main" id="{8B07863D-4B1C-4FBD-2001-05C66342E869}"/>
                  </a:ext>
                </a:extLst>
              </p:cNvPr>
              <p:cNvSpPr txBox="1"/>
              <p:nvPr/>
            </p:nvSpPr>
            <p:spPr>
              <a:xfrm>
                <a:off x="6659245" y="4307840"/>
                <a:ext cx="596749" cy="43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S2</a:t>
                </a:r>
              </a:p>
            </p:txBody>
          </p:sp>
          <p:sp>
            <p:nvSpPr>
              <p:cNvPr id="44" name="文本框 17">
                <a:extLst>
                  <a:ext uri="{FF2B5EF4-FFF2-40B4-BE49-F238E27FC236}">
                    <a16:creationId xmlns:a16="http://schemas.microsoft.com/office/drawing/2014/main" id="{9A3FBFBE-5432-3B90-55EA-22C5782B8F2C}"/>
                  </a:ext>
                </a:extLst>
              </p:cNvPr>
              <p:cNvSpPr txBox="1"/>
              <p:nvPr/>
            </p:nvSpPr>
            <p:spPr>
              <a:xfrm>
                <a:off x="7580629" y="3863976"/>
                <a:ext cx="596747" cy="43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B2</a:t>
                </a:r>
              </a:p>
            </p:txBody>
          </p:sp>
          <p:sp>
            <p:nvSpPr>
              <p:cNvPr id="45" name="文本框 18">
                <a:extLst>
                  <a:ext uri="{FF2B5EF4-FFF2-40B4-BE49-F238E27FC236}">
                    <a16:creationId xmlns:a16="http://schemas.microsoft.com/office/drawing/2014/main" id="{57CB2AC6-6E84-695B-AF35-986460B6E214}"/>
                  </a:ext>
                </a:extLst>
              </p:cNvPr>
              <p:cNvSpPr txBox="1"/>
              <p:nvPr/>
            </p:nvSpPr>
            <p:spPr>
              <a:xfrm>
                <a:off x="8752840" y="932180"/>
                <a:ext cx="1402081" cy="1245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/>
                  <a:t>轨道正电子</a:t>
                </a:r>
              </a:p>
              <a:p>
                <a:r>
                  <a:rPr lang="zh-CN" altLang="en-US" sz="1000" dirty="0"/>
                  <a:t>探测器螺线管</a:t>
                </a:r>
              </a:p>
              <a:p>
                <a:r>
                  <a:rPr lang="zh-CN" altLang="en-US" sz="1000" dirty="0"/>
                  <a:t>（未画出）</a:t>
                </a:r>
              </a:p>
            </p:txBody>
          </p:sp>
          <p:cxnSp>
            <p:nvCxnSpPr>
              <p:cNvPr id="46" name="直接箭头连接符 19">
                <a:extLst>
                  <a:ext uri="{FF2B5EF4-FFF2-40B4-BE49-F238E27FC236}">
                    <a16:creationId xmlns:a16="http://schemas.microsoft.com/office/drawing/2014/main" id="{8DB49C44-0F5D-5921-B975-D83C6D72C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8470" y="2383790"/>
                <a:ext cx="532130" cy="54546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20">
                <a:extLst>
                  <a:ext uri="{FF2B5EF4-FFF2-40B4-BE49-F238E27FC236}">
                    <a16:creationId xmlns:a16="http://schemas.microsoft.com/office/drawing/2014/main" id="{67E83D50-742B-0DCD-FFCD-244F7C3C8C0C}"/>
                  </a:ext>
                </a:extLst>
              </p:cNvPr>
              <p:cNvSpPr txBox="1"/>
              <p:nvPr/>
            </p:nvSpPr>
            <p:spPr>
              <a:xfrm>
                <a:off x="7647305" y="2239010"/>
                <a:ext cx="638810" cy="43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S3</a:t>
                </a:r>
              </a:p>
            </p:txBody>
          </p: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71D6128-5E52-5256-51C0-83B4D9E109AD}"/>
                </a:ext>
              </a:extLst>
            </p:cNvPr>
            <p:cNvSpPr txBox="1"/>
            <p:nvPr/>
          </p:nvSpPr>
          <p:spPr>
            <a:xfrm>
              <a:off x="1706615" y="3632808"/>
              <a:ext cx="222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MACE</a:t>
              </a:r>
              <a:r>
                <a:rPr lang="zh-CN" altLang="en-US" dirty="0"/>
                <a:t>螺线管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FD9DFF5-7AF2-E495-4359-9724CD0AAE15}"/>
              </a:ext>
            </a:extLst>
          </p:cNvPr>
          <p:cNvGrpSpPr/>
          <p:nvPr/>
        </p:nvGrpSpPr>
        <p:grpSpPr>
          <a:xfrm>
            <a:off x="7096849" y="3451111"/>
            <a:ext cx="4205505" cy="2905239"/>
            <a:chOff x="7096849" y="3451111"/>
            <a:chExt cx="4205505" cy="2905239"/>
          </a:xfrm>
        </p:grpSpPr>
        <p:pic>
          <p:nvPicPr>
            <p:cNvPr id="30" name="图片 29" descr="徽标&#10;&#10;描述已自动生成">
              <a:extLst>
                <a:ext uri="{FF2B5EF4-FFF2-40B4-BE49-F238E27FC236}">
                  <a16:creationId xmlns:a16="http://schemas.microsoft.com/office/drawing/2014/main" id="{5600290D-856B-226F-F777-7DE5F3E02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0" t="11751" r="17307" b="6801"/>
            <a:stretch/>
          </p:blipFill>
          <p:spPr>
            <a:xfrm>
              <a:off x="7096849" y="3451111"/>
              <a:ext cx="4205505" cy="2905239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8395E09-D0F2-65CD-BE75-7CE83E5B596E}"/>
                </a:ext>
              </a:extLst>
            </p:cNvPr>
            <p:cNvSpPr txBox="1"/>
            <p:nvPr/>
          </p:nvSpPr>
          <p:spPr>
            <a:xfrm>
              <a:off x="7244295" y="3619223"/>
              <a:ext cx="2842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先前</a:t>
              </a:r>
              <a:r>
                <a:rPr lang="en-US" altLang="zh-CN" dirty="0">
                  <a:solidFill>
                    <a:schemeClr val="bg1"/>
                  </a:solidFill>
                </a:rPr>
                <a:t>G4BL</a:t>
              </a:r>
              <a:r>
                <a:rPr lang="zh-CN" altLang="en-US" dirty="0">
                  <a:solidFill>
                    <a:schemeClr val="bg1"/>
                  </a:solidFill>
                </a:rPr>
                <a:t>螺线管的几何</a:t>
              </a:r>
            </a:p>
          </p:txBody>
        </p:sp>
      </p:grpSp>
      <p:pic>
        <p:nvPicPr>
          <p:cNvPr id="53" name="图片 52" descr="徽标&#10;&#10;描述已自动生成">
            <a:extLst>
              <a:ext uri="{FF2B5EF4-FFF2-40B4-BE49-F238E27FC236}">
                <a16:creationId xmlns:a16="http://schemas.microsoft.com/office/drawing/2014/main" id="{CCABE160-5783-0682-CCDD-7AC5DC418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6" t="61688" r="43683" b="24275"/>
          <a:stretch/>
        </p:blipFill>
        <p:spPr>
          <a:xfrm>
            <a:off x="9842177" y="1802603"/>
            <a:ext cx="1201615" cy="1042968"/>
          </a:xfrm>
          <a:prstGeom prst="rect">
            <a:avLst/>
          </a:prstGeom>
        </p:spPr>
      </p:pic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FF9FE654-992E-A061-BE7E-77275A3852A6}"/>
              </a:ext>
            </a:extLst>
          </p:cNvPr>
          <p:cNvCxnSpPr>
            <a:cxnSpLocks/>
            <a:stCxn id="58" idx="0"/>
            <a:endCxn id="2097157" idx="1"/>
          </p:cNvCxnSpPr>
          <p:nvPr/>
        </p:nvCxnSpPr>
        <p:spPr>
          <a:xfrm flipV="1">
            <a:off x="9536966" y="1934594"/>
            <a:ext cx="1420777" cy="338861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4BAB0121-7ED8-749E-F12A-D34CC2E27D40}"/>
              </a:ext>
            </a:extLst>
          </p:cNvPr>
          <p:cNvSpPr txBox="1"/>
          <p:nvPr/>
        </p:nvSpPr>
        <p:spPr>
          <a:xfrm>
            <a:off x="9205546" y="2977728"/>
            <a:ext cx="1553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偏航角设计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D1E6A59-93DA-FCA6-A10F-1739A3D0A593}"/>
              </a:ext>
            </a:extLst>
          </p:cNvPr>
          <p:cNvSpPr/>
          <p:nvPr/>
        </p:nvSpPr>
        <p:spPr>
          <a:xfrm>
            <a:off x="9251174" y="5323211"/>
            <a:ext cx="571584" cy="479155"/>
          </a:xfrm>
          <a:prstGeom prst="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7157" name="等腰三角形 2097156">
            <a:extLst>
              <a:ext uri="{FF2B5EF4-FFF2-40B4-BE49-F238E27FC236}">
                <a16:creationId xmlns:a16="http://schemas.microsoft.com/office/drawing/2014/main" id="{6D047C5F-629F-6804-A798-72B1CA3B6D16}"/>
              </a:ext>
            </a:extLst>
          </p:cNvPr>
          <p:cNvSpPr/>
          <p:nvPr/>
        </p:nvSpPr>
        <p:spPr>
          <a:xfrm rot="16200000">
            <a:off x="10934883" y="1567122"/>
            <a:ext cx="45719" cy="689224"/>
          </a:xfrm>
          <a:prstGeom prst="triangle">
            <a:avLst>
              <a:gd name="adj" fmla="val 0"/>
            </a:avLst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E745EE81-D447-5C37-20C7-8DC435604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9" t="5919" r="24470" b="-2294"/>
          <a:stretch/>
        </p:blipFill>
        <p:spPr>
          <a:xfrm>
            <a:off x="6794119" y="2411533"/>
            <a:ext cx="5195063" cy="4306977"/>
          </a:xfrm>
          <a:prstGeom prst="rect">
            <a:avLst/>
          </a:prstGeom>
        </p:spPr>
      </p:pic>
      <p:sp>
        <p:nvSpPr>
          <p:cNvPr id="10486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6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页脚占位符 7">
            <a:extLst>
              <a:ext uri="{FF2B5EF4-FFF2-40B4-BE49-F238E27FC236}">
                <a16:creationId xmlns:a16="http://schemas.microsoft.com/office/drawing/2014/main" id="{F916C8AE-F095-F580-F0AD-1C5E6A04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sp>
        <p:nvSpPr>
          <p:cNvPr id="25" name="标题 3">
            <a:extLst>
              <a:ext uri="{FF2B5EF4-FFF2-40B4-BE49-F238E27FC236}">
                <a16:creationId xmlns:a16="http://schemas.microsoft.com/office/drawing/2014/main" id="{508CFAAA-9ABA-B391-145C-51BAC70F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/>
          <a:lstStyle/>
          <a:p>
            <a:r>
              <a:rPr lang="zh-CN" altLang="en-US" dirty="0"/>
              <a:t>电场设计</a:t>
            </a:r>
            <a:endParaRPr lang="en-US" altLang="zh-CN" dirty="0"/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0596850F-A200-B4BF-03C5-DFAA021A9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281005"/>
            <a:ext cx="7323992" cy="13714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采用电子管加速原理，利用圆筒线圈设计磁谱仪内部加速电场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目前尚未放置屏蔽腔</a:t>
            </a:r>
            <a:endParaRPr lang="en-US" altLang="zh-CN" dirty="0"/>
          </a:p>
        </p:txBody>
      </p:sp>
      <p:pic>
        <p:nvPicPr>
          <p:cNvPr id="32" name="图片 31" descr="图片包含 水, 站, 灯光, 一群&#10;&#10;描述已自动生成">
            <a:extLst>
              <a:ext uri="{FF2B5EF4-FFF2-40B4-BE49-F238E27FC236}">
                <a16:creationId xmlns:a16="http://schemas.microsoft.com/office/drawing/2014/main" id="{D277196B-AF6D-8FE6-2AC2-4B1E990D2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3" y="2834096"/>
            <a:ext cx="5656890" cy="3340632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CDFB4F20-9988-CAC3-34C5-6B946DFEF616}"/>
              </a:ext>
            </a:extLst>
          </p:cNvPr>
          <p:cNvGrpSpPr/>
          <p:nvPr/>
        </p:nvGrpSpPr>
        <p:grpSpPr>
          <a:xfrm>
            <a:off x="1324708" y="3863868"/>
            <a:ext cx="2369136" cy="520563"/>
            <a:chOff x="1324708" y="3863868"/>
            <a:chExt cx="2369136" cy="520563"/>
          </a:xfrm>
        </p:grpSpPr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46243DB2-5AD7-1C66-6824-78A4DE2AFD89}"/>
                </a:ext>
              </a:extLst>
            </p:cNvPr>
            <p:cNvCxnSpPr/>
            <p:nvPr/>
          </p:nvCxnSpPr>
          <p:spPr>
            <a:xfrm flipH="1">
              <a:off x="1324708" y="4108938"/>
              <a:ext cx="844061" cy="27549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C75B3FF-796A-D7FA-86CB-08B92F00142C}"/>
                </a:ext>
              </a:extLst>
            </p:cNvPr>
            <p:cNvSpPr txBox="1"/>
            <p:nvPr/>
          </p:nvSpPr>
          <p:spPr>
            <a:xfrm>
              <a:off x="2112283" y="3863868"/>
              <a:ext cx="158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圆筒电极正极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049405-0E4E-0614-0D2B-152DC0AC4817}"/>
              </a:ext>
            </a:extLst>
          </p:cNvPr>
          <p:cNvGrpSpPr/>
          <p:nvPr/>
        </p:nvGrpSpPr>
        <p:grpSpPr>
          <a:xfrm>
            <a:off x="4845258" y="3983849"/>
            <a:ext cx="2369136" cy="520563"/>
            <a:chOff x="1324708" y="3863868"/>
            <a:chExt cx="2369136" cy="520563"/>
          </a:xfrm>
        </p:grpSpPr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8BBAF057-A794-DCF3-9F4F-2D164BC2B850}"/>
                </a:ext>
              </a:extLst>
            </p:cNvPr>
            <p:cNvCxnSpPr/>
            <p:nvPr/>
          </p:nvCxnSpPr>
          <p:spPr>
            <a:xfrm flipH="1">
              <a:off x="1324708" y="4108938"/>
              <a:ext cx="844061" cy="275493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B27AE51-D5C8-79E4-ED09-9AC78C6CB216}"/>
                </a:ext>
              </a:extLst>
            </p:cNvPr>
            <p:cNvSpPr txBox="1"/>
            <p:nvPr/>
          </p:nvSpPr>
          <p:spPr>
            <a:xfrm>
              <a:off x="2112283" y="3863868"/>
              <a:ext cx="158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圆筒电极负极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将</a:t>
            </a:r>
            <a:r>
              <a:rPr lang="en-US" altLang="zh-CN" dirty="0">
                <a:sym typeface="+mn-ea"/>
              </a:rPr>
              <a:t>3D</a:t>
            </a:r>
            <a:r>
              <a:rPr lang="zh-CN" altLang="en-US" dirty="0">
                <a:sym typeface="+mn-ea"/>
              </a:rPr>
              <a:t>模型导入</a:t>
            </a:r>
            <a:r>
              <a:rPr lang="en-US" altLang="zh-CN" dirty="0">
                <a:sym typeface="+mn-ea"/>
              </a:rPr>
              <a:t>COMSOL</a:t>
            </a:r>
            <a:r>
              <a:rPr lang="zh-CN" altLang="en-US" dirty="0">
                <a:sym typeface="+mn-ea"/>
              </a:rPr>
              <a:t>模拟计算</a:t>
            </a:r>
            <a:endParaRPr lang="zh-CN" altLang="en-US" dirty="0"/>
          </a:p>
        </p:txBody>
      </p:sp>
      <p:sp>
        <p:nvSpPr>
          <p:cNvPr id="10486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6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页脚占位符 7">
            <a:extLst>
              <a:ext uri="{FF2B5EF4-FFF2-40B4-BE49-F238E27FC236}">
                <a16:creationId xmlns:a16="http://schemas.microsoft.com/office/drawing/2014/main" id="{0885A528-2C4F-7A6F-03DA-A9BEF679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/>
              <a:t>鲁桂昊，赵诗涵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1BFFEB-6E10-AB02-53AF-0275D68DF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8" t="752" r="25238"/>
          <a:stretch/>
        </p:blipFill>
        <p:spPr>
          <a:xfrm>
            <a:off x="6836389" y="3262175"/>
            <a:ext cx="3949243" cy="3441556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F7390D78-237A-8BA6-5405-CC937600A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2" y="1369471"/>
            <a:ext cx="6986269" cy="1098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利用</a:t>
            </a:r>
            <a:r>
              <a:rPr lang="en-US" altLang="zh-CN" dirty="0"/>
              <a:t>Rhino</a:t>
            </a:r>
            <a:r>
              <a:rPr lang="zh-CN" altLang="en-US" dirty="0"/>
              <a:t>将模型重写了一遍，导出通用</a:t>
            </a:r>
            <a:r>
              <a:rPr lang="en-US" altLang="zh-CN" dirty="0"/>
              <a:t>3D</a:t>
            </a:r>
            <a:r>
              <a:rPr lang="zh-CN" altLang="en-US" dirty="0"/>
              <a:t>模型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将通用</a:t>
            </a:r>
            <a:r>
              <a:rPr lang="en-US" altLang="zh-CN" dirty="0"/>
              <a:t>3D</a:t>
            </a:r>
            <a:r>
              <a:rPr lang="zh-CN" altLang="en-US" dirty="0"/>
              <a:t>模型导入</a:t>
            </a:r>
            <a:r>
              <a:rPr lang="en-US" altLang="zh-CN" dirty="0"/>
              <a:t>COMSOL</a:t>
            </a:r>
            <a:r>
              <a:rPr lang="zh-CN" altLang="en-US" dirty="0"/>
              <a:t>中进行模拟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33A9921-DA39-CF22-E693-07E13B5E1FE2}"/>
              </a:ext>
            </a:extLst>
          </p:cNvPr>
          <p:cNvGrpSpPr/>
          <p:nvPr/>
        </p:nvGrpSpPr>
        <p:grpSpPr>
          <a:xfrm>
            <a:off x="6454588" y="630807"/>
            <a:ext cx="5089712" cy="2631368"/>
            <a:chOff x="391142" y="3302366"/>
            <a:chExt cx="5089712" cy="2631368"/>
          </a:xfrm>
        </p:grpSpPr>
        <p:pic>
          <p:nvPicPr>
            <p:cNvPr id="12" name="图片 11" descr="图片包含 游戏机, 机械&#10;&#10;描述已自动生成">
              <a:extLst>
                <a:ext uri="{FF2B5EF4-FFF2-40B4-BE49-F238E27FC236}">
                  <a16:creationId xmlns:a16="http://schemas.microsoft.com/office/drawing/2014/main" id="{7DF52B82-56C9-1DF6-2709-90128719D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82" r="3918" b="33049"/>
            <a:stretch/>
          </p:blipFill>
          <p:spPr>
            <a:xfrm>
              <a:off x="391142" y="3302366"/>
              <a:ext cx="5089712" cy="2631368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32D20F5-41B3-0895-8509-9C84591E83F5}"/>
                </a:ext>
              </a:extLst>
            </p:cNvPr>
            <p:cNvSpPr txBox="1"/>
            <p:nvPr/>
          </p:nvSpPr>
          <p:spPr>
            <a:xfrm>
              <a:off x="2276132" y="3671698"/>
              <a:ext cx="1585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3D</a:t>
              </a:r>
              <a:r>
                <a:rPr lang="zh-CN" altLang="en-US" dirty="0"/>
                <a:t>模型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2D58478E-191C-37BA-2724-AD8DB3B3D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23" y="3126152"/>
            <a:ext cx="5930065" cy="32301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4B8683-37CF-E888-B233-DCB5A1BF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21" y="1402223"/>
            <a:ext cx="8204341" cy="4469031"/>
          </a:xfrm>
          <a:prstGeom prst="rect">
            <a:avLst/>
          </a:prstGeom>
        </p:spPr>
      </p:pic>
      <p:sp>
        <p:nvSpPr>
          <p:cNvPr id="1048639" name="标题 1"/>
          <p:cNvSpPr>
            <a:spLocks noGrp="1"/>
          </p:cNvSpPr>
          <p:nvPr>
            <p:ph type="title"/>
          </p:nvPr>
        </p:nvSpPr>
        <p:spPr>
          <a:xfrm>
            <a:off x="477715" y="211552"/>
            <a:ext cx="10515600" cy="1325563"/>
          </a:xfrm>
        </p:spPr>
        <p:txBody>
          <a:bodyPr/>
          <a:lstStyle/>
          <a:p>
            <a:r>
              <a:rPr lang="zh-CN" altLang="en-US" dirty="0"/>
              <a:t>模拟误差分析</a:t>
            </a:r>
          </a:p>
        </p:txBody>
      </p:sp>
      <p:sp>
        <p:nvSpPr>
          <p:cNvPr id="10486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6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页脚占位符 7">
            <a:extLst>
              <a:ext uri="{FF2B5EF4-FFF2-40B4-BE49-F238E27FC236}">
                <a16:creationId xmlns:a16="http://schemas.microsoft.com/office/drawing/2014/main" id="{B090DDA3-71B6-D742-60AC-F1525C26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8870277-6E45-293B-DC3D-7DBC86207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586" y="1402223"/>
            <a:ext cx="7126259" cy="202677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/>
              <a:t>电流计算公式误差较大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电场的加速效果不佳，需要屏蔽设计</a:t>
            </a:r>
            <a:endParaRPr lang="en-US" altLang="zh-CN" dirty="0"/>
          </a:p>
          <a:p>
            <a:pPr>
              <a:lnSpc>
                <a:spcPct val="170000"/>
              </a:lnSpc>
            </a:pPr>
            <a:r>
              <a:rPr lang="zh-CN" altLang="en-US" dirty="0"/>
              <a:t>更改模型后的</a:t>
            </a:r>
            <a:r>
              <a:rPr lang="en-US" altLang="zh-CN" dirty="0"/>
              <a:t>Yaw angle </a:t>
            </a:r>
            <a:r>
              <a:rPr lang="zh-CN" altLang="en-US" dirty="0"/>
              <a:t>的大小需要重写标定</a:t>
            </a:r>
          </a:p>
        </p:txBody>
      </p:sp>
      <p:pic>
        <p:nvPicPr>
          <p:cNvPr id="11" name="图片 10" descr="文本, 白板&#10;&#10;描述已自动生成">
            <a:extLst>
              <a:ext uri="{FF2B5EF4-FFF2-40B4-BE49-F238E27FC236}">
                <a16:creationId xmlns:a16="http://schemas.microsoft.com/office/drawing/2014/main" id="{157F42F7-E7ED-878F-5EF3-2284AA2EA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8" y="3636738"/>
            <a:ext cx="4648463" cy="2134962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90542B1D-D030-1460-51A9-6AB666C54D0C}"/>
              </a:ext>
            </a:extLst>
          </p:cNvPr>
          <p:cNvSpPr/>
          <p:nvPr/>
        </p:nvSpPr>
        <p:spPr>
          <a:xfrm>
            <a:off x="8815754" y="4454769"/>
            <a:ext cx="275492" cy="15826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BAF5A6A-5506-57CB-E58A-944CDB4F38FB}"/>
              </a:ext>
            </a:extLst>
          </p:cNvPr>
          <p:cNvSpPr/>
          <p:nvPr/>
        </p:nvSpPr>
        <p:spPr>
          <a:xfrm>
            <a:off x="9530861" y="3077306"/>
            <a:ext cx="316523" cy="32170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7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2699238" cy="1325563"/>
          </a:xfrm>
        </p:spPr>
        <p:txBody>
          <a:bodyPr/>
          <a:lstStyle/>
          <a:p>
            <a:r>
              <a:rPr lang="zh-CN" altLang="en-US" dirty="0"/>
              <a:t>模型更改</a:t>
            </a:r>
          </a:p>
        </p:txBody>
      </p:sp>
      <p:sp>
        <p:nvSpPr>
          <p:cNvPr id="104862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6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3145735" name="直接连接符 7"/>
          <p:cNvCxnSpPr>
            <a:cxnSpLocks/>
          </p:cNvCxnSpPr>
          <p:nvPr/>
        </p:nvCxnSpPr>
        <p:spPr>
          <a:xfrm flipH="1" flipV="1">
            <a:off x="8477885" y="2306320"/>
            <a:ext cx="3432810" cy="403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直接连接符 10"/>
          <p:cNvCxnSpPr>
            <a:cxnSpLocks/>
          </p:cNvCxnSpPr>
          <p:nvPr/>
        </p:nvCxnSpPr>
        <p:spPr>
          <a:xfrm flipH="1" flipV="1">
            <a:off x="8164830" y="2592705"/>
            <a:ext cx="3745865" cy="37522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连接符 11"/>
          <p:cNvCxnSpPr>
            <a:cxnSpLocks/>
          </p:cNvCxnSpPr>
          <p:nvPr/>
        </p:nvCxnSpPr>
        <p:spPr>
          <a:xfrm flipH="1" flipV="1">
            <a:off x="8796020" y="2049145"/>
            <a:ext cx="3114675" cy="42957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6" name="任意多边形 13"/>
          <p:cNvSpPr/>
          <p:nvPr/>
        </p:nvSpPr>
        <p:spPr>
          <a:xfrm>
            <a:off x="9050655" y="2867025"/>
            <a:ext cx="52705" cy="105410"/>
          </a:xfrm>
          <a:custGeom>
            <a:avLst/>
            <a:gdLst>
              <a:gd name="connisteX0" fmla="*/ 0 w 52705"/>
              <a:gd name="connsiteY0" fmla="*/ 105410 h 105410"/>
              <a:gd name="connisteX1" fmla="*/ 52705 w 52705"/>
              <a:gd name="connsiteY1" fmla="*/ 58420 h 105410"/>
              <a:gd name="connisteX2" fmla="*/ 5715 w 52705"/>
              <a:gd name="connsiteY2" fmla="*/ 0 h 1054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52705" h="105410">
                <a:moveTo>
                  <a:pt x="0" y="105410"/>
                </a:moveTo>
                <a:lnTo>
                  <a:pt x="52705" y="58420"/>
                </a:lnTo>
                <a:lnTo>
                  <a:pt x="5715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38" name="直接连接符 16"/>
          <p:cNvCxnSpPr>
            <a:cxnSpLocks/>
          </p:cNvCxnSpPr>
          <p:nvPr/>
        </p:nvCxnSpPr>
        <p:spPr>
          <a:xfrm flipV="1">
            <a:off x="9003030" y="2699385"/>
            <a:ext cx="265430" cy="2190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连接符 17"/>
          <p:cNvCxnSpPr>
            <a:cxnSpLocks/>
          </p:cNvCxnSpPr>
          <p:nvPr/>
        </p:nvCxnSpPr>
        <p:spPr>
          <a:xfrm flipV="1">
            <a:off x="8729345" y="2918460"/>
            <a:ext cx="273685" cy="2400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8" name="文本框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50592" y="3454019"/>
            <a:ext cx="1169670" cy="368300"/>
          </a:xfrm>
          <a:prstGeom prst="rect">
            <a:avLst/>
          </a:prstGeom>
          <a:blipFill rotWithShape="1">
            <a:blip r:embed="rId3"/>
            <a:stretch>
              <a:fillRect l="-49" t="-69" r="49" b="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48629" name="文本框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3240000">
            <a:off x="9811322" y="3506724"/>
            <a:ext cx="836930" cy="368300"/>
          </a:xfrm>
          <a:prstGeom prst="rect">
            <a:avLst/>
          </a:prstGeom>
          <a:blipFill rotWithShape="1">
            <a:blip r:embed="rId4"/>
            <a:stretch>
              <a:fillRect l="2739" t="-71448" r="2876" b="-71138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48630" name="任意多边形 22"/>
          <p:cNvSpPr/>
          <p:nvPr/>
        </p:nvSpPr>
        <p:spPr>
          <a:xfrm>
            <a:off x="9356090" y="2715260"/>
            <a:ext cx="636905" cy="642620"/>
          </a:xfrm>
          <a:custGeom>
            <a:avLst/>
            <a:gdLst>
              <a:gd name="connisteX0" fmla="*/ 636905 w 636905"/>
              <a:gd name="connsiteY0" fmla="*/ 642620 h 642620"/>
              <a:gd name="connisteX1" fmla="*/ 589915 w 636905"/>
              <a:gd name="connsiteY1" fmla="*/ 567055 h 642620"/>
              <a:gd name="connisteX2" fmla="*/ 554355 w 636905"/>
              <a:gd name="connsiteY2" fmla="*/ 502920 h 642620"/>
              <a:gd name="connisteX3" fmla="*/ 495935 w 636905"/>
              <a:gd name="connsiteY3" fmla="*/ 426720 h 642620"/>
              <a:gd name="connisteX4" fmla="*/ 436880 w 636905"/>
              <a:gd name="connsiteY4" fmla="*/ 356235 h 642620"/>
              <a:gd name="connisteX5" fmla="*/ 372110 w 636905"/>
              <a:gd name="connsiteY5" fmla="*/ 297815 h 642620"/>
              <a:gd name="connisteX6" fmla="*/ 306705 w 636905"/>
              <a:gd name="connsiteY6" fmla="*/ 233680 h 642620"/>
              <a:gd name="connisteX7" fmla="*/ 247650 w 636905"/>
              <a:gd name="connsiteY7" fmla="*/ 169545 h 642620"/>
              <a:gd name="connisteX8" fmla="*/ 194945 w 636905"/>
              <a:gd name="connsiteY8" fmla="*/ 105410 h 642620"/>
              <a:gd name="connisteX9" fmla="*/ 130175 w 636905"/>
              <a:gd name="connsiteY9" fmla="*/ 64135 h 642620"/>
              <a:gd name="connisteX10" fmla="*/ 65405 w 636905"/>
              <a:gd name="connsiteY10" fmla="*/ 29210 h 642620"/>
              <a:gd name="connisteX11" fmla="*/ 0 w 636905"/>
              <a:gd name="connsiteY11" fmla="*/ 0 h 6426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636905" h="642620">
                <a:moveTo>
                  <a:pt x="636905" y="642620"/>
                </a:moveTo>
                <a:cubicBezTo>
                  <a:pt x="628015" y="628650"/>
                  <a:pt x="606425" y="594995"/>
                  <a:pt x="589915" y="567055"/>
                </a:cubicBezTo>
                <a:cubicBezTo>
                  <a:pt x="573405" y="539115"/>
                  <a:pt x="573405" y="530860"/>
                  <a:pt x="554355" y="502920"/>
                </a:cubicBezTo>
                <a:cubicBezTo>
                  <a:pt x="535305" y="474980"/>
                  <a:pt x="519430" y="455930"/>
                  <a:pt x="495935" y="426720"/>
                </a:cubicBezTo>
                <a:cubicBezTo>
                  <a:pt x="472440" y="397510"/>
                  <a:pt x="461645" y="382270"/>
                  <a:pt x="436880" y="356235"/>
                </a:cubicBezTo>
                <a:cubicBezTo>
                  <a:pt x="412115" y="330200"/>
                  <a:pt x="398145" y="322580"/>
                  <a:pt x="372110" y="297815"/>
                </a:cubicBezTo>
                <a:cubicBezTo>
                  <a:pt x="346075" y="273050"/>
                  <a:pt x="331470" y="259080"/>
                  <a:pt x="306705" y="233680"/>
                </a:cubicBezTo>
                <a:cubicBezTo>
                  <a:pt x="281940" y="208280"/>
                  <a:pt x="269875" y="194945"/>
                  <a:pt x="247650" y="169545"/>
                </a:cubicBezTo>
                <a:cubicBezTo>
                  <a:pt x="225425" y="144145"/>
                  <a:pt x="218440" y="126365"/>
                  <a:pt x="194945" y="105410"/>
                </a:cubicBezTo>
                <a:cubicBezTo>
                  <a:pt x="171450" y="84455"/>
                  <a:pt x="156210" y="79375"/>
                  <a:pt x="130175" y="64135"/>
                </a:cubicBezTo>
                <a:cubicBezTo>
                  <a:pt x="104140" y="48895"/>
                  <a:pt x="91440" y="41910"/>
                  <a:pt x="65405" y="29210"/>
                </a:cubicBezTo>
                <a:cubicBezTo>
                  <a:pt x="39370" y="16510"/>
                  <a:pt x="12065" y="508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48631" name="任意多边形 23"/>
          <p:cNvSpPr/>
          <p:nvPr/>
        </p:nvSpPr>
        <p:spPr>
          <a:xfrm>
            <a:off x="10406380" y="4001135"/>
            <a:ext cx="1497330" cy="2308225"/>
          </a:xfrm>
          <a:custGeom>
            <a:avLst/>
            <a:gdLst>
              <a:gd name="connisteX0" fmla="*/ 0 w 1497330"/>
              <a:gd name="connsiteY0" fmla="*/ 0 h 2308225"/>
              <a:gd name="connisteX1" fmla="*/ 88265 w 1497330"/>
              <a:gd name="connsiteY1" fmla="*/ 75565 h 2308225"/>
              <a:gd name="connisteX2" fmla="*/ 153035 w 1497330"/>
              <a:gd name="connsiteY2" fmla="*/ 146050 h 2308225"/>
              <a:gd name="connisteX3" fmla="*/ 253365 w 1497330"/>
              <a:gd name="connsiteY3" fmla="*/ 245110 h 2308225"/>
              <a:gd name="connisteX4" fmla="*/ 335915 w 1497330"/>
              <a:gd name="connsiteY4" fmla="*/ 327025 h 2308225"/>
              <a:gd name="connisteX5" fmla="*/ 406400 w 1497330"/>
              <a:gd name="connsiteY5" fmla="*/ 396875 h 2308225"/>
              <a:gd name="connisteX6" fmla="*/ 471170 w 1497330"/>
              <a:gd name="connsiteY6" fmla="*/ 461645 h 2308225"/>
              <a:gd name="connisteX7" fmla="*/ 548005 w 1497330"/>
              <a:gd name="connsiteY7" fmla="*/ 549275 h 2308225"/>
              <a:gd name="connisteX8" fmla="*/ 619125 w 1497330"/>
              <a:gd name="connsiteY8" fmla="*/ 624840 h 2308225"/>
              <a:gd name="connisteX9" fmla="*/ 683895 w 1497330"/>
              <a:gd name="connsiteY9" fmla="*/ 701040 h 2308225"/>
              <a:gd name="connisteX10" fmla="*/ 736600 w 1497330"/>
              <a:gd name="connsiteY10" fmla="*/ 765175 h 2308225"/>
              <a:gd name="connisteX11" fmla="*/ 789940 w 1497330"/>
              <a:gd name="connsiteY11" fmla="*/ 829310 h 2308225"/>
              <a:gd name="connisteX12" fmla="*/ 854710 w 1497330"/>
              <a:gd name="connsiteY12" fmla="*/ 911225 h 2308225"/>
              <a:gd name="connisteX13" fmla="*/ 908050 w 1497330"/>
              <a:gd name="connsiteY13" fmla="*/ 981710 h 2308225"/>
              <a:gd name="connisteX14" fmla="*/ 949325 w 1497330"/>
              <a:gd name="connsiteY14" fmla="*/ 1045845 h 2308225"/>
              <a:gd name="connisteX15" fmla="*/ 1002030 w 1497330"/>
              <a:gd name="connsiteY15" fmla="*/ 1127760 h 2308225"/>
              <a:gd name="connisteX16" fmla="*/ 1061085 w 1497330"/>
              <a:gd name="connsiteY16" fmla="*/ 1226820 h 2308225"/>
              <a:gd name="connisteX17" fmla="*/ 1108075 w 1497330"/>
              <a:gd name="connsiteY17" fmla="*/ 1314450 h 2308225"/>
              <a:gd name="connisteX18" fmla="*/ 1143635 w 1497330"/>
              <a:gd name="connsiteY18" fmla="*/ 1384935 h 2308225"/>
              <a:gd name="connisteX19" fmla="*/ 1173480 w 1497330"/>
              <a:gd name="connsiteY19" fmla="*/ 1449070 h 2308225"/>
              <a:gd name="connisteX20" fmla="*/ 1202690 w 1497330"/>
              <a:gd name="connsiteY20" fmla="*/ 1542415 h 2308225"/>
              <a:gd name="connisteX21" fmla="*/ 1238250 w 1497330"/>
              <a:gd name="connsiteY21" fmla="*/ 1618615 h 2308225"/>
              <a:gd name="connisteX22" fmla="*/ 1267460 w 1497330"/>
              <a:gd name="connsiteY22" fmla="*/ 1688465 h 2308225"/>
              <a:gd name="connisteX23" fmla="*/ 1297305 w 1497330"/>
              <a:gd name="connsiteY23" fmla="*/ 1758950 h 2308225"/>
              <a:gd name="connisteX24" fmla="*/ 1326515 w 1497330"/>
              <a:gd name="connsiteY24" fmla="*/ 1846580 h 2308225"/>
              <a:gd name="connisteX25" fmla="*/ 1355725 w 1497330"/>
              <a:gd name="connsiteY25" fmla="*/ 1910715 h 2308225"/>
              <a:gd name="connisteX26" fmla="*/ 1385570 w 1497330"/>
              <a:gd name="connsiteY26" fmla="*/ 1980565 h 2308225"/>
              <a:gd name="connisteX27" fmla="*/ 1414780 w 1497330"/>
              <a:gd name="connsiteY27" fmla="*/ 2045335 h 2308225"/>
              <a:gd name="connisteX28" fmla="*/ 1432560 w 1497330"/>
              <a:gd name="connsiteY28" fmla="*/ 2109470 h 2308225"/>
              <a:gd name="connisteX29" fmla="*/ 1456055 w 1497330"/>
              <a:gd name="connsiteY29" fmla="*/ 2173605 h 2308225"/>
              <a:gd name="connisteX30" fmla="*/ 1480185 w 1497330"/>
              <a:gd name="connsiteY30" fmla="*/ 2237740 h 2308225"/>
              <a:gd name="connisteX31" fmla="*/ 1497330 w 1497330"/>
              <a:gd name="connsiteY31" fmla="*/ 2308225 h 23082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</a:cxnLst>
            <a:rect l="l" t="t" r="r" b="b"/>
            <a:pathLst>
              <a:path w="1497330" h="2308225">
                <a:moveTo>
                  <a:pt x="0" y="0"/>
                </a:moveTo>
                <a:cubicBezTo>
                  <a:pt x="16510" y="13970"/>
                  <a:pt x="57785" y="46355"/>
                  <a:pt x="88265" y="75565"/>
                </a:cubicBezTo>
                <a:cubicBezTo>
                  <a:pt x="118745" y="104775"/>
                  <a:pt x="120015" y="112395"/>
                  <a:pt x="153035" y="146050"/>
                </a:cubicBezTo>
                <a:cubicBezTo>
                  <a:pt x="186055" y="179705"/>
                  <a:pt x="216535" y="208915"/>
                  <a:pt x="253365" y="245110"/>
                </a:cubicBezTo>
                <a:cubicBezTo>
                  <a:pt x="290195" y="281305"/>
                  <a:pt x="305435" y="296545"/>
                  <a:pt x="335915" y="327025"/>
                </a:cubicBezTo>
                <a:cubicBezTo>
                  <a:pt x="366395" y="357505"/>
                  <a:pt x="379095" y="370205"/>
                  <a:pt x="406400" y="396875"/>
                </a:cubicBezTo>
                <a:cubicBezTo>
                  <a:pt x="433705" y="423545"/>
                  <a:pt x="442595" y="431165"/>
                  <a:pt x="471170" y="461645"/>
                </a:cubicBezTo>
                <a:cubicBezTo>
                  <a:pt x="499745" y="492125"/>
                  <a:pt x="518160" y="516890"/>
                  <a:pt x="548005" y="549275"/>
                </a:cubicBezTo>
                <a:cubicBezTo>
                  <a:pt x="577850" y="581660"/>
                  <a:pt x="591820" y="594360"/>
                  <a:pt x="619125" y="624840"/>
                </a:cubicBezTo>
                <a:cubicBezTo>
                  <a:pt x="646430" y="655320"/>
                  <a:pt x="660400" y="673100"/>
                  <a:pt x="683895" y="701040"/>
                </a:cubicBezTo>
                <a:cubicBezTo>
                  <a:pt x="707390" y="728980"/>
                  <a:pt x="715645" y="739775"/>
                  <a:pt x="736600" y="765175"/>
                </a:cubicBezTo>
                <a:cubicBezTo>
                  <a:pt x="757555" y="790575"/>
                  <a:pt x="766445" y="800100"/>
                  <a:pt x="789940" y="829310"/>
                </a:cubicBezTo>
                <a:cubicBezTo>
                  <a:pt x="813435" y="858520"/>
                  <a:pt x="831215" y="880745"/>
                  <a:pt x="854710" y="911225"/>
                </a:cubicBezTo>
                <a:cubicBezTo>
                  <a:pt x="878205" y="941705"/>
                  <a:pt x="889000" y="955040"/>
                  <a:pt x="908050" y="981710"/>
                </a:cubicBezTo>
                <a:cubicBezTo>
                  <a:pt x="927100" y="1008380"/>
                  <a:pt x="930275" y="1016635"/>
                  <a:pt x="949325" y="1045845"/>
                </a:cubicBezTo>
                <a:cubicBezTo>
                  <a:pt x="968375" y="1075055"/>
                  <a:pt x="979805" y="1091565"/>
                  <a:pt x="1002030" y="1127760"/>
                </a:cubicBezTo>
                <a:cubicBezTo>
                  <a:pt x="1024255" y="1163955"/>
                  <a:pt x="1040130" y="1189355"/>
                  <a:pt x="1061085" y="1226820"/>
                </a:cubicBezTo>
                <a:cubicBezTo>
                  <a:pt x="1082040" y="1264285"/>
                  <a:pt x="1091565" y="1282700"/>
                  <a:pt x="1108075" y="1314450"/>
                </a:cubicBezTo>
                <a:cubicBezTo>
                  <a:pt x="1124585" y="1346200"/>
                  <a:pt x="1130300" y="1358265"/>
                  <a:pt x="1143635" y="1384935"/>
                </a:cubicBezTo>
                <a:cubicBezTo>
                  <a:pt x="1156970" y="1411605"/>
                  <a:pt x="1161415" y="1417320"/>
                  <a:pt x="1173480" y="1449070"/>
                </a:cubicBezTo>
                <a:cubicBezTo>
                  <a:pt x="1185545" y="1480820"/>
                  <a:pt x="1189990" y="1508760"/>
                  <a:pt x="1202690" y="1542415"/>
                </a:cubicBezTo>
                <a:cubicBezTo>
                  <a:pt x="1215390" y="1576070"/>
                  <a:pt x="1225550" y="1589405"/>
                  <a:pt x="1238250" y="1618615"/>
                </a:cubicBezTo>
                <a:cubicBezTo>
                  <a:pt x="1250950" y="1647825"/>
                  <a:pt x="1255395" y="1660525"/>
                  <a:pt x="1267460" y="1688465"/>
                </a:cubicBezTo>
                <a:cubicBezTo>
                  <a:pt x="1279525" y="1716405"/>
                  <a:pt x="1285240" y="1727200"/>
                  <a:pt x="1297305" y="1758950"/>
                </a:cubicBezTo>
                <a:cubicBezTo>
                  <a:pt x="1309370" y="1790700"/>
                  <a:pt x="1315085" y="1816100"/>
                  <a:pt x="1326515" y="1846580"/>
                </a:cubicBezTo>
                <a:cubicBezTo>
                  <a:pt x="1337945" y="1877060"/>
                  <a:pt x="1343660" y="1884045"/>
                  <a:pt x="1355725" y="1910715"/>
                </a:cubicBezTo>
                <a:cubicBezTo>
                  <a:pt x="1367790" y="1937385"/>
                  <a:pt x="1373505" y="1953895"/>
                  <a:pt x="1385570" y="1980565"/>
                </a:cubicBezTo>
                <a:cubicBezTo>
                  <a:pt x="1397635" y="2007235"/>
                  <a:pt x="1405255" y="2019300"/>
                  <a:pt x="1414780" y="2045335"/>
                </a:cubicBezTo>
                <a:cubicBezTo>
                  <a:pt x="1424305" y="2071370"/>
                  <a:pt x="1424305" y="2084070"/>
                  <a:pt x="1432560" y="2109470"/>
                </a:cubicBezTo>
                <a:cubicBezTo>
                  <a:pt x="1440815" y="2134870"/>
                  <a:pt x="1446530" y="2148205"/>
                  <a:pt x="1456055" y="2173605"/>
                </a:cubicBezTo>
                <a:cubicBezTo>
                  <a:pt x="1465580" y="2199005"/>
                  <a:pt x="1471930" y="2211070"/>
                  <a:pt x="1480185" y="2237740"/>
                </a:cubicBezTo>
                <a:cubicBezTo>
                  <a:pt x="1488440" y="2264410"/>
                  <a:pt x="1494155" y="2295525"/>
                  <a:pt x="1497330" y="2308225"/>
                </a:cubicBezTo>
              </a:path>
            </a:pathLst>
          </a:cu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3" name="文本框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842562" y="5033264"/>
            <a:ext cx="252730" cy="245110"/>
          </a:xfrm>
          <a:prstGeom prst="rect">
            <a:avLst/>
          </a:prstGeom>
          <a:blipFill rotWithShape="1">
            <a:blip r:embed="rId5"/>
            <a:stretch>
              <a:fillRect l="-226" t="-104" r="226" b="104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48634" name="任意多边形 26"/>
          <p:cNvSpPr/>
          <p:nvPr/>
        </p:nvSpPr>
        <p:spPr>
          <a:xfrm>
            <a:off x="12339955" y="5233670"/>
            <a:ext cx="212090" cy="286385"/>
          </a:xfrm>
          <a:custGeom>
            <a:avLst/>
            <a:gdLst>
              <a:gd name="connisteX0" fmla="*/ 0 w 212090"/>
              <a:gd name="connsiteY0" fmla="*/ 286385 h 286385"/>
              <a:gd name="connisteX1" fmla="*/ 12065 w 212090"/>
              <a:gd name="connsiteY1" fmla="*/ 222250 h 286385"/>
              <a:gd name="connisteX2" fmla="*/ 41275 w 212090"/>
              <a:gd name="connsiteY2" fmla="*/ 158115 h 286385"/>
              <a:gd name="connisteX3" fmla="*/ 82550 w 212090"/>
              <a:gd name="connsiteY3" fmla="*/ 93980 h 286385"/>
              <a:gd name="connisteX4" fmla="*/ 147320 w 212090"/>
              <a:gd name="connsiteY4" fmla="*/ 34925 h 286385"/>
              <a:gd name="connisteX5" fmla="*/ 212090 w 212090"/>
              <a:gd name="connsiteY5" fmla="*/ 0 h 2863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12090" h="286385">
                <a:moveTo>
                  <a:pt x="0" y="286385"/>
                </a:moveTo>
                <a:cubicBezTo>
                  <a:pt x="1905" y="274955"/>
                  <a:pt x="3810" y="247650"/>
                  <a:pt x="12065" y="222250"/>
                </a:cubicBezTo>
                <a:cubicBezTo>
                  <a:pt x="20320" y="196850"/>
                  <a:pt x="27305" y="183515"/>
                  <a:pt x="41275" y="158115"/>
                </a:cubicBezTo>
                <a:cubicBezTo>
                  <a:pt x="55245" y="132715"/>
                  <a:pt x="61595" y="118745"/>
                  <a:pt x="82550" y="93980"/>
                </a:cubicBezTo>
                <a:cubicBezTo>
                  <a:pt x="103505" y="69215"/>
                  <a:pt x="121285" y="53975"/>
                  <a:pt x="147320" y="34925"/>
                </a:cubicBezTo>
                <a:cubicBezTo>
                  <a:pt x="173355" y="15875"/>
                  <a:pt x="200660" y="5715"/>
                  <a:pt x="212090" y="0"/>
                </a:cubicBezTo>
              </a:path>
            </a:pathLst>
          </a:custGeom>
          <a:noFill/>
          <a:ln>
            <a:solidFill>
              <a:schemeClr val="bg1"/>
            </a:solidFill>
            <a:prstDash val="sysDot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48635" name="弧形 27"/>
          <p:cNvSpPr/>
          <p:nvPr/>
        </p:nvSpPr>
        <p:spPr>
          <a:xfrm>
            <a:off x="10107930" y="4547235"/>
            <a:ext cx="3600000" cy="3600000"/>
          </a:xfrm>
          <a:prstGeom prst="arc">
            <a:avLst>
              <a:gd name="adj1" fmla="val 13816943"/>
              <a:gd name="adj2" fmla="val 16239042"/>
            </a:avLst>
          </a:prstGeom>
          <a:noFill/>
          <a:ln>
            <a:solidFill>
              <a:schemeClr val="bg1"/>
            </a:solidFill>
            <a:prstDash val="dash"/>
            <a:headEnd type="triangl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48636" name="文本框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808272" y="4250309"/>
            <a:ext cx="1174750" cy="368300"/>
          </a:xfrm>
          <a:prstGeom prst="rect">
            <a:avLst/>
          </a:prstGeom>
          <a:blipFill rotWithShape="1">
            <a:blip r:embed="rId6"/>
            <a:stretch>
              <a:fillRect l="-49" t="-69" r="49" b="6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" name="页脚占位符 7">
            <a:extLst>
              <a:ext uri="{FF2B5EF4-FFF2-40B4-BE49-F238E27FC236}">
                <a16:creationId xmlns:a16="http://schemas.microsoft.com/office/drawing/2014/main" id="{67ED720E-56AA-BCC8-EA1F-EAFC9881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102CA47-7C38-DD05-0CD7-BB4E5F17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587" y="1402223"/>
            <a:ext cx="6950414" cy="13714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重新更改了参数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中间</a:t>
            </a:r>
            <a:r>
              <a:rPr lang="en-US" altLang="zh-CN" dirty="0"/>
              <a:t>S2</a:t>
            </a:r>
            <a:r>
              <a:rPr lang="zh-CN" altLang="en-US" dirty="0"/>
              <a:t>区域改成全部弯曲的形式</a:t>
            </a: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008958B6-9BD0-CB4D-833F-FBC7D4672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" y="2603485"/>
            <a:ext cx="4966703" cy="3293647"/>
          </a:xfrm>
          <a:prstGeom prst="rect">
            <a:avLst/>
          </a:prstGeom>
        </p:spPr>
      </p:pic>
      <p:pic>
        <p:nvPicPr>
          <p:cNvPr id="9" name="图片 8" descr="图示, 工程绘图&#10;&#10;描述已自动生成">
            <a:extLst>
              <a:ext uri="{FF2B5EF4-FFF2-40B4-BE49-F238E27FC236}">
                <a16:creationId xmlns:a16="http://schemas.microsoft.com/office/drawing/2014/main" id="{596C4A3D-0D16-C4A2-BCC3-06F9AFC6C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7" y="2534956"/>
            <a:ext cx="5446473" cy="3338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电脑萤幕画面&#10;&#10;描述已自动生成">
            <a:extLst>
              <a:ext uri="{FF2B5EF4-FFF2-40B4-BE49-F238E27FC236}">
                <a16:creationId xmlns:a16="http://schemas.microsoft.com/office/drawing/2014/main" id="{C06928AB-E038-FC65-1C14-B90CA440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869828"/>
            <a:ext cx="9964615" cy="5587634"/>
          </a:xfrm>
          <a:prstGeom prst="rect">
            <a:avLst/>
          </a:prstGeom>
        </p:spPr>
      </p:pic>
      <p:sp>
        <p:nvSpPr>
          <p:cNvPr id="1048639" name="标题 1"/>
          <p:cNvSpPr>
            <a:spLocks noGrp="1"/>
          </p:cNvSpPr>
          <p:nvPr>
            <p:ph type="title"/>
          </p:nvPr>
        </p:nvSpPr>
        <p:spPr>
          <a:xfrm>
            <a:off x="504091" y="308830"/>
            <a:ext cx="10515600" cy="56099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问题一：模型更改后，线圈的厚度需要重写考虑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0486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10486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页脚占位符 7">
            <a:extLst>
              <a:ext uri="{FF2B5EF4-FFF2-40B4-BE49-F238E27FC236}">
                <a16:creationId xmlns:a16="http://schemas.microsoft.com/office/drawing/2014/main" id="{B090DDA3-71B6-D742-60AC-F1525C26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/>
              <a:t>鲁桂昊，赵诗涵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0F9EE7-8FE3-CABD-6D34-5D2F906F1C3F}"/>
              </a:ext>
            </a:extLst>
          </p:cNvPr>
          <p:cNvSpPr/>
          <p:nvPr/>
        </p:nvSpPr>
        <p:spPr>
          <a:xfrm>
            <a:off x="3410680" y="4174813"/>
            <a:ext cx="18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N=10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萤幕画面&#10;&#10;描述已自动生成">
            <a:extLst>
              <a:ext uri="{FF2B5EF4-FFF2-40B4-BE49-F238E27FC236}">
                <a16:creationId xmlns:a16="http://schemas.microsoft.com/office/drawing/2014/main" id="{19AF61EC-D52C-1D41-8E82-F7E8D6435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040043-3DE2-40D5-7703-EF691154B2AB}"/>
              </a:ext>
            </a:extLst>
          </p:cNvPr>
          <p:cNvSpPr/>
          <p:nvPr/>
        </p:nvSpPr>
        <p:spPr>
          <a:xfrm>
            <a:off x="3842928" y="3746920"/>
            <a:ext cx="151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N=9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10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329</Words>
  <Application>Microsoft Office PowerPoint</Application>
  <PresentationFormat>宽屏</PresentationFormat>
  <Paragraphs>84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Arial</vt:lpstr>
      <vt:lpstr>Arial Black</vt:lpstr>
      <vt:lpstr>Calibri</vt:lpstr>
      <vt:lpstr>Cambria Math</vt:lpstr>
      <vt:lpstr>Office 主题​​</vt:lpstr>
      <vt:lpstr>MACE磁场</vt:lpstr>
      <vt:lpstr>目前MACE电磁场处理思路</vt:lpstr>
      <vt:lpstr>先前基于G4BL的设计</vt:lpstr>
      <vt:lpstr>电场设计</vt:lpstr>
      <vt:lpstr>将3D模型导入COMSOL模拟计算</vt:lpstr>
      <vt:lpstr>模拟误差分析</vt:lpstr>
      <vt:lpstr>模型更改</vt:lpstr>
      <vt:lpstr>问题一：模型更改后，线圈的厚度需要重写考虑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问题二：电场加速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MACE磁场</dc:title>
  <dc:creator>2211133C</dc:creator>
  <cp:lastModifiedBy>桂昊 鲁</cp:lastModifiedBy>
  <cp:revision>1</cp:revision>
  <dcterms:created xsi:type="dcterms:W3CDTF">2024-01-18T05:33:29Z</dcterms:created>
  <dcterms:modified xsi:type="dcterms:W3CDTF">2024-03-28T17:08:05Z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2052-11.1.0.11711</vt:lpwstr>
  </property>
  <property fmtid="{D5CDD505-2E9C-101B-9397-08002B2CF9AE}" pid="3" name="ICV">
    <vt:lpwstr/>
  </property>
</Properties>
</file>