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44CE-3274-4CA2-AE13-351EB3191005}" type="datetimeFigureOut">
              <a:rPr lang="zh-CN" altLang="en-US" smtClean="0"/>
              <a:t>2024/3/29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DBA8-65E7-48D5-8593-0AFC55BC3F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774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44CE-3274-4CA2-AE13-351EB3191005}" type="datetimeFigureOut">
              <a:rPr lang="zh-CN" altLang="en-US" smtClean="0"/>
              <a:t>2024/3/29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DBA8-65E7-48D5-8593-0AFC55BC3F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763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44CE-3274-4CA2-AE13-351EB3191005}" type="datetimeFigureOut">
              <a:rPr lang="zh-CN" altLang="en-US" smtClean="0"/>
              <a:t>2024/3/29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DBA8-65E7-48D5-8593-0AFC55BC3F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884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44CE-3274-4CA2-AE13-351EB3191005}" type="datetimeFigureOut">
              <a:rPr lang="zh-CN" altLang="en-US" smtClean="0"/>
              <a:t>2024/3/29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DBA8-65E7-48D5-8593-0AFC55BC3F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44CE-3274-4CA2-AE13-351EB3191005}" type="datetimeFigureOut">
              <a:rPr lang="zh-CN" altLang="en-US" smtClean="0"/>
              <a:t>2024/3/29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DBA8-65E7-48D5-8593-0AFC55BC3F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150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44CE-3274-4CA2-AE13-351EB3191005}" type="datetimeFigureOut">
              <a:rPr lang="zh-CN" altLang="en-US" smtClean="0"/>
              <a:t>2024/3/29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DBA8-65E7-48D5-8593-0AFC55BC3F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009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44CE-3274-4CA2-AE13-351EB3191005}" type="datetimeFigureOut">
              <a:rPr lang="zh-CN" altLang="en-US" smtClean="0"/>
              <a:t>2024/3/29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DBA8-65E7-48D5-8593-0AFC55BC3F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424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44CE-3274-4CA2-AE13-351EB3191005}" type="datetimeFigureOut">
              <a:rPr lang="zh-CN" altLang="en-US" smtClean="0"/>
              <a:t>2024/3/29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DBA8-65E7-48D5-8593-0AFC55BC3F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544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44CE-3274-4CA2-AE13-351EB3191005}" type="datetimeFigureOut">
              <a:rPr lang="zh-CN" altLang="en-US" smtClean="0"/>
              <a:t>2024/3/29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DBA8-65E7-48D5-8593-0AFC55BC3F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44CE-3274-4CA2-AE13-351EB3191005}" type="datetimeFigureOut">
              <a:rPr lang="zh-CN" altLang="en-US" smtClean="0"/>
              <a:t>2024/3/29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DBA8-65E7-48D5-8593-0AFC55BC3F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9149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44CE-3274-4CA2-AE13-351EB3191005}" type="datetimeFigureOut">
              <a:rPr lang="zh-CN" altLang="en-US" smtClean="0"/>
              <a:t>2024/3/29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DBA8-65E7-48D5-8593-0AFC55BC3F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842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844CE-3274-4CA2-AE13-351EB3191005}" type="datetimeFigureOut">
              <a:rPr lang="zh-CN" altLang="en-US" smtClean="0"/>
              <a:t>2024/3/29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5DBA8-65E7-48D5-8593-0AFC55BC3F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072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Update of DC FEA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629150"/>
            <a:ext cx="9144000" cy="628650"/>
          </a:xfrm>
        </p:spPr>
        <p:txBody>
          <a:bodyPr/>
          <a:lstStyle/>
          <a:p>
            <a:r>
              <a:rPr lang="en-US" altLang="zh-CN" dirty="0" smtClean="0"/>
              <a:t>2024.3.29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499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8400"/>
          </a:xfrm>
        </p:spPr>
        <p:txBody>
          <a:bodyPr/>
          <a:lstStyle/>
          <a:p>
            <a:pPr algn="ctr"/>
            <a:r>
              <a:rPr lang="zh-CN" altLang="en-US" dirty="0" smtClean="0"/>
              <a:t>结构设计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935" y="1895475"/>
            <a:ext cx="10197865" cy="3895725"/>
          </a:xfrm>
        </p:spPr>
      </p:pic>
    </p:spTree>
    <p:extLst>
      <p:ext uri="{BB962C8B-B14F-4D97-AF65-F5344CB8AC3E}">
        <p14:creationId xmlns:p14="http://schemas.microsoft.com/office/powerpoint/2010/main" val="198236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466" y="415029"/>
            <a:ext cx="9099068" cy="60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87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881172"/>
              </p:ext>
            </p:extLst>
          </p:nvPr>
        </p:nvGraphicFramePr>
        <p:xfrm>
          <a:off x="1574798" y="1434041"/>
          <a:ext cx="8931276" cy="3680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819"/>
                <a:gridCol w="2232819"/>
                <a:gridCol w="2232819"/>
                <a:gridCol w="2232819"/>
              </a:tblGrid>
              <a:tr h="920221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端板厚度（</a:t>
                      </a:r>
                      <a:r>
                        <a:rPr lang="en-US" altLang="zh-CN" sz="2400" dirty="0" smtClean="0"/>
                        <a:t>mm</a:t>
                      </a:r>
                      <a:r>
                        <a:rPr lang="zh-CN" altLang="en-US" sz="2400" dirty="0" smtClean="0"/>
                        <a:t>）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物质量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最大形变（</a:t>
                      </a:r>
                      <a:r>
                        <a:rPr lang="en-US" altLang="zh-CN" sz="2400" dirty="0" smtClean="0"/>
                        <a:t>mm</a:t>
                      </a:r>
                      <a:r>
                        <a:rPr lang="zh-CN" altLang="en-US" sz="2400" dirty="0" smtClean="0"/>
                        <a:t>）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最大应力（</a:t>
                      </a:r>
                      <a:r>
                        <a:rPr lang="en-US" altLang="zh-CN" sz="2400" dirty="0" err="1" smtClean="0"/>
                        <a:t>MPa</a:t>
                      </a:r>
                      <a:r>
                        <a:rPr lang="zh-CN" altLang="en-US" sz="2400" dirty="0" smtClean="0"/>
                        <a:t>）</a:t>
                      </a:r>
                      <a:endParaRPr lang="zh-CN" altLang="en-US" sz="2400" dirty="0"/>
                    </a:p>
                  </a:txBody>
                  <a:tcPr/>
                </a:tc>
              </a:tr>
              <a:tr h="920221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30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33.7%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2.0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16.7</a:t>
                      </a:r>
                      <a:endParaRPr lang="zh-CN" altLang="en-US" sz="2400" dirty="0"/>
                    </a:p>
                  </a:txBody>
                  <a:tcPr/>
                </a:tc>
              </a:tr>
              <a:tr h="920221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25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28.1%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2.5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20.9</a:t>
                      </a:r>
                      <a:endParaRPr lang="zh-CN" altLang="en-US" sz="2400" dirty="0"/>
                    </a:p>
                  </a:txBody>
                  <a:tcPr/>
                </a:tc>
              </a:tr>
              <a:tr h="920221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20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22.5%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3.4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27.1</a:t>
                      </a:r>
                      <a:endParaRPr lang="zh-CN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170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37</Words>
  <Application>Microsoft Office PowerPoint</Application>
  <PresentationFormat>宽屏</PresentationFormat>
  <Paragraphs>19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主题</vt:lpstr>
      <vt:lpstr>Update of DC FEA </vt:lpstr>
      <vt:lpstr>结构设计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11</cp:revision>
  <dcterms:created xsi:type="dcterms:W3CDTF">2024-03-29T02:16:33Z</dcterms:created>
  <dcterms:modified xsi:type="dcterms:W3CDTF">2024-03-29T02:45:39Z</dcterms:modified>
</cp:coreProperties>
</file>