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4" autoAdjust="0"/>
    <p:restoredTop sz="94660"/>
  </p:normalViewPr>
  <p:slideViewPr>
    <p:cSldViewPr snapToGrid="0">
      <p:cViewPr varScale="1">
        <p:scale>
          <a:sx n="96" d="100"/>
          <a:sy n="96" d="100"/>
        </p:scale>
        <p:origin x="13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00BFB-8FB8-43CB-8554-2A7297F536EA}" type="datetimeFigureOut">
              <a:rPr lang="zh-CN" altLang="en-US" smtClean="0"/>
              <a:t>2024/4/1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B78CB-667F-4433-8290-A0CC8C96C4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26839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00BFB-8FB8-43CB-8554-2A7297F536EA}" type="datetimeFigureOut">
              <a:rPr lang="zh-CN" altLang="en-US" smtClean="0"/>
              <a:t>2024/4/1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B78CB-667F-4433-8290-A0CC8C96C4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39429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00BFB-8FB8-43CB-8554-2A7297F536EA}" type="datetimeFigureOut">
              <a:rPr lang="zh-CN" altLang="en-US" smtClean="0"/>
              <a:t>2024/4/1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B78CB-667F-4433-8290-A0CC8C96C4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19904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00BFB-8FB8-43CB-8554-2A7297F536EA}" type="datetimeFigureOut">
              <a:rPr lang="zh-CN" altLang="en-US" smtClean="0"/>
              <a:t>2024/4/1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B78CB-667F-4433-8290-A0CC8C96C4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65596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00BFB-8FB8-43CB-8554-2A7297F536EA}" type="datetimeFigureOut">
              <a:rPr lang="zh-CN" altLang="en-US" smtClean="0"/>
              <a:t>2024/4/1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B78CB-667F-4433-8290-A0CC8C96C4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4882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00BFB-8FB8-43CB-8554-2A7297F536EA}" type="datetimeFigureOut">
              <a:rPr lang="zh-CN" altLang="en-US" smtClean="0"/>
              <a:t>2024/4/1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B78CB-667F-4433-8290-A0CC8C96C4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29480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00BFB-8FB8-43CB-8554-2A7297F536EA}" type="datetimeFigureOut">
              <a:rPr lang="zh-CN" altLang="en-US" smtClean="0"/>
              <a:t>2024/4/1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B78CB-667F-4433-8290-A0CC8C96C4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9057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00BFB-8FB8-43CB-8554-2A7297F536EA}" type="datetimeFigureOut">
              <a:rPr lang="zh-CN" altLang="en-US" smtClean="0"/>
              <a:t>2024/4/1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B78CB-667F-4433-8290-A0CC8C96C4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92518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00BFB-8FB8-43CB-8554-2A7297F536EA}" type="datetimeFigureOut">
              <a:rPr lang="zh-CN" altLang="en-US" smtClean="0"/>
              <a:t>2024/4/1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B78CB-667F-4433-8290-A0CC8C96C4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05872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00BFB-8FB8-43CB-8554-2A7297F536EA}" type="datetimeFigureOut">
              <a:rPr lang="zh-CN" altLang="en-US" smtClean="0"/>
              <a:t>2024/4/1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B78CB-667F-4433-8290-A0CC8C96C4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93872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00BFB-8FB8-43CB-8554-2A7297F536EA}" type="datetimeFigureOut">
              <a:rPr lang="zh-CN" altLang="en-US" smtClean="0"/>
              <a:t>2024/4/1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B78CB-667F-4433-8290-A0CC8C96C4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59088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900BFB-8FB8-43CB-8554-2A7297F536EA}" type="datetimeFigureOut">
              <a:rPr lang="zh-CN" altLang="en-US" smtClean="0"/>
              <a:t>2024/4/1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6B78CB-667F-4433-8290-A0CC8C96C4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3420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dirty="0"/>
              <a:t>工作进展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CN" dirty="0"/>
              <a:t>2024</a:t>
            </a:r>
            <a:r>
              <a:rPr lang="zh-CN" altLang="en-US" dirty="0"/>
              <a:t>年</a:t>
            </a:r>
            <a:r>
              <a:rPr lang="en-US" altLang="zh-CN" dirty="0"/>
              <a:t>4</a:t>
            </a:r>
            <a:r>
              <a:rPr lang="zh-CN" altLang="en-US" dirty="0"/>
              <a:t>月</a:t>
            </a:r>
            <a:r>
              <a:rPr lang="en-US" altLang="zh-CN" dirty="0"/>
              <a:t>1</a:t>
            </a:r>
            <a:r>
              <a:rPr lang="zh-CN" altLang="en-US" dirty="0"/>
              <a:t>日</a:t>
            </a:r>
            <a:endParaRPr lang="en-US" altLang="zh-CN" dirty="0"/>
          </a:p>
          <a:p>
            <a:r>
              <a:rPr lang="zh-CN" altLang="en-US" dirty="0"/>
              <a:t>夏商</a:t>
            </a:r>
            <a:endParaRPr lang="en-US" altLang="zh-CN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975508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92847" y="256989"/>
            <a:ext cx="54377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1.</a:t>
            </a:r>
            <a:r>
              <a:rPr lang="zh-CN" altLang="en-US" dirty="0"/>
              <a:t>轭铁部分尺寸进行了修改，目前正在做磁场计算；</a:t>
            </a:r>
            <a:endParaRPr lang="en-US" altLang="zh-CN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0" r="4950"/>
          <a:stretch/>
        </p:blipFill>
        <p:spPr>
          <a:xfrm>
            <a:off x="617081" y="1411410"/>
            <a:ext cx="5278401" cy="445598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9" r="1729"/>
          <a:stretch/>
        </p:blipFill>
        <p:spPr>
          <a:xfrm>
            <a:off x="6520834" y="1750568"/>
            <a:ext cx="4589929" cy="3777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6784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92847" y="256989"/>
            <a:ext cx="2911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2.</a:t>
            </a:r>
            <a:r>
              <a:rPr lang="zh-CN" altLang="en-US" dirty="0"/>
              <a:t>桶部轭铁初步模拟计算；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" r="54305" b="11488"/>
          <a:stretch/>
        </p:blipFill>
        <p:spPr>
          <a:xfrm>
            <a:off x="1386336" y="594515"/>
            <a:ext cx="4589928" cy="3393926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" r="51386" b="11842"/>
          <a:stretch/>
        </p:blipFill>
        <p:spPr>
          <a:xfrm>
            <a:off x="6096000" y="658126"/>
            <a:ext cx="4801823" cy="3330315"/>
          </a:xfrm>
          <a:prstGeom prst="rect">
            <a:avLst/>
          </a:prstGeom>
        </p:spPr>
      </p:pic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89D83CCB-9A17-34B2-F0DB-9216B1413D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3537499"/>
              </p:ext>
            </p:extLst>
          </p:nvPr>
        </p:nvGraphicFramePr>
        <p:xfrm>
          <a:off x="2032000" y="4146679"/>
          <a:ext cx="81280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50177204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4108375439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963575242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3630915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</a:t>
                      </a:r>
                      <a:r>
                        <a:rPr lang="zh-CN" altLang="en-US" dirty="0"/>
                        <a:t>支撑面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3</a:t>
                      </a:r>
                      <a:r>
                        <a:rPr lang="zh-CN" altLang="en-US" dirty="0"/>
                        <a:t>支撑面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5</a:t>
                      </a:r>
                      <a:r>
                        <a:rPr lang="zh-CN" altLang="en-US" dirty="0"/>
                        <a:t>支撑面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350938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无立柱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4.7186mm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1.7923mm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0.56325mm</a:t>
                      </a:r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347109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有立柱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1.8436mm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1.5003mm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0.56327mm</a:t>
                      </a:r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07128908"/>
                  </a:ext>
                </a:extLst>
              </a:tr>
            </a:tbl>
          </a:graphicData>
        </a:graphic>
      </p:graphicFrame>
      <p:sp>
        <p:nvSpPr>
          <p:cNvPr id="7" name="文本框 6">
            <a:extLst>
              <a:ext uri="{FF2B5EF4-FFF2-40B4-BE49-F238E27FC236}">
                <a16:creationId xmlns:a16="http://schemas.microsoft.com/office/drawing/2014/main" id="{6BC321F0-BA18-BF36-0B02-319ACD808E46}"/>
              </a:ext>
            </a:extLst>
          </p:cNvPr>
          <p:cNvSpPr txBox="1"/>
          <p:nvPr/>
        </p:nvSpPr>
        <p:spPr>
          <a:xfrm>
            <a:off x="2385978" y="5553543"/>
            <a:ext cx="74200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结论：底部固定约束面越多，变形量越小；立柱在只固定约束底部一个面时效果较为明显，支撑面越多，立柱起的作用越小。</a:t>
            </a:r>
          </a:p>
        </p:txBody>
      </p:sp>
    </p:spTree>
    <p:extLst>
      <p:ext uri="{BB962C8B-B14F-4D97-AF65-F5344CB8AC3E}">
        <p14:creationId xmlns:p14="http://schemas.microsoft.com/office/powerpoint/2010/main" val="28387819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92847" y="256989"/>
            <a:ext cx="29354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3.HCAL</a:t>
            </a:r>
            <a:r>
              <a:rPr lang="zh-CN" altLang="en-US" dirty="0"/>
              <a:t>连接轭铁初步模拟；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308" b="16910"/>
          <a:stretch/>
        </p:blipFill>
        <p:spPr>
          <a:xfrm>
            <a:off x="1057834" y="626321"/>
            <a:ext cx="4709459" cy="3264714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195" b="16770"/>
          <a:stretch/>
        </p:blipFill>
        <p:spPr>
          <a:xfrm>
            <a:off x="6132447" y="626321"/>
            <a:ext cx="4713134" cy="3264714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6FC290C9-31E7-A638-F9B5-383556D04C6E}"/>
              </a:ext>
            </a:extLst>
          </p:cNvPr>
          <p:cNvSpPr txBox="1"/>
          <p:nvPr/>
        </p:nvSpPr>
        <p:spPr>
          <a:xfrm>
            <a:off x="4506686" y="4534678"/>
            <a:ext cx="2723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外十六点内八点连接计算</a:t>
            </a:r>
          </a:p>
        </p:txBody>
      </p:sp>
    </p:spTree>
    <p:extLst>
      <p:ext uri="{BB962C8B-B14F-4D97-AF65-F5344CB8AC3E}">
        <p14:creationId xmlns:p14="http://schemas.microsoft.com/office/powerpoint/2010/main" val="33808574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92847" y="256989"/>
            <a:ext cx="29354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3.HCAL</a:t>
            </a:r>
            <a:r>
              <a:rPr lang="zh-CN" altLang="en-US" dirty="0"/>
              <a:t>连接轭铁初步模拟；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654" b="13760"/>
          <a:stretch/>
        </p:blipFill>
        <p:spPr>
          <a:xfrm>
            <a:off x="1069789" y="626321"/>
            <a:ext cx="4661647" cy="330678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967" b="15958"/>
          <a:stretch/>
        </p:blipFill>
        <p:spPr>
          <a:xfrm>
            <a:off x="6024871" y="626321"/>
            <a:ext cx="4529576" cy="3222526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80D1AE93-D3DA-1F96-5B4C-E233184E3149}"/>
              </a:ext>
            </a:extLst>
          </p:cNvPr>
          <p:cNvSpPr txBox="1"/>
          <p:nvPr/>
        </p:nvSpPr>
        <p:spPr>
          <a:xfrm>
            <a:off x="4506686" y="4534678"/>
            <a:ext cx="2492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外圆盘内八点连接计算</a:t>
            </a:r>
          </a:p>
        </p:txBody>
      </p:sp>
    </p:spTree>
    <p:extLst>
      <p:ext uri="{BB962C8B-B14F-4D97-AF65-F5344CB8AC3E}">
        <p14:creationId xmlns:p14="http://schemas.microsoft.com/office/powerpoint/2010/main" val="20808549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92847" y="256989"/>
            <a:ext cx="29354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3.HCAL</a:t>
            </a:r>
            <a:r>
              <a:rPr lang="zh-CN" altLang="en-US" dirty="0"/>
              <a:t>连接轭铁初步模拟；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684" b="17846"/>
          <a:stretch/>
        </p:blipFill>
        <p:spPr>
          <a:xfrm>
            <a:off x="904725" y="626320"/>
            <a:ext cx="4647081" cy="335998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572" b="17394"/>
          <a:stretch/>
        </p:blipFill>
        <p:spPr>
          <a:xfrm>
            <a:off x="5989013" y="626320"/>
            <a:ext cx="4633694" cy="3359985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E44347AC-1A37-4D6D-AE27-9E6AAB1F83B3}"/>
              </a:ext>
            </a:extLst>
          </p:cNvPr>
          <p:cNvSpPr txBox="1"/>
          <p:nvPr/>
        </p:nvSpPr>
        <p:spPr>
          <a:xfrm>
            <a:off x="4506686" y="4534678"/>
            <a:ext cx="2492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外圆盘内圆盘连接计算</a:t>
            </a:r>
          </a:p>
        </p:txBody>
      </p:sp>
    </p:spTree>
    <p:extLst>
      <p:ext uri="{BB962C8B-B14F-4D97-AF65-F5344CB8AC3E}">
        <p14:creationId xmlns:p14="http://schemas.microsoft.com/office/powerpoint/2010/main" val="17539688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92847" y="256989"/>
            <a:ext cx="29354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3.HCAL</a:t>
            </a:r>
            <a:r>
              <a:rPr lang="zh-CN" altLang="en-US" dirty="0"/>
              <a:t>连接轭铁初步模拟；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615" b="15958"/>
          <a:stretch/>
        </p:blipFill>
        <p:spPr>
          <a:xfrm>
            <a:off x="890494" y="626321"/>
            <a:ext cx="4464424" cy="3222526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324" b="15990"/>
          <a:stretch/>
        </p:blipFill>
        <p:spPr>
          <a:xfrm>
            <a:off x="5952565" y="626321"/>
            <a:ext cx="4493717" cy="3221266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B418BC6E-AB71-5B12-12DD-D28E97E57A04}"/>
              </a:ext>
            </a:extLst>
          </p:cNvPr>
          <p:cNvSpPr txBox="1"/>
          <p:nvPr/>
        </p:nvSpPr>
        <p:spPr>
          <a:xfrm>
            <a:off x="4506686" y="4534678"/>
            <a:ext cx="36471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外圆盘内不均匀厚度圆盘连接计算</a:t>
            </a:r>
          </a:p>
        </p:txBody>
      </p:sp>
    </p:spTree>
    <p:extLst>
      <p:ext uri="{BB962C8B-B14F-4D97-AF65-F5344CB8AC3E}">
        <p14:creationId xmlns:p14="http://schemas.microsoft.com/office/powerpoint/2010/main" val="567173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92847" y="256989"/>
            <a:ext cx="29354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3.HCAL</a:t>
            </a:r>
            <a:r>
              <a:rPr lang="zh-CN" altLang="en-US" dirty="0"/>
              <a:t>连接轭铁初步模拟；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933" b="14673"/>
          <a:stretch/>
        </p:blipFill>
        <p:spPr>
          <a:xfrm>
            <a:off x="675342" y="854724"/>
            <a:ext cx="4985674" cy="323915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51520" b="17080"/>
          <a:stretch/>
        </p:blipFill>
        <p:spPr>
          <a:xfrm>
            <a:off x="5844988" y="854724"/>
            <a:ext cx="4816058" cy="3197323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B418BC6E-AB71-5B12-12DD-D28E97E57A04}"/>
              </a:ext>
            </a:extLst>
          </p:cNvPr>
          <p:cNvSpPr txBox="1"/>
          <p:nvPr/>
        </p:nvSpPr>
        <p:spPr>
          <a:xfrm>
            <a:off x="4819048" y="4177018"/>
            <a:ext cx="25539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外圆盘内连接对比计算</a:t>
            </a:r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1411520"/>
              </p:ext>
            </p:extLst>
          </p:nvPr>
        </p:nvGraphicFramePr>
        <p:xfrm>
          <a:off x="2085788" y="4956984"/>
          <a:ext cx="81280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5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外环厚度</a:t>
                      </a:r>
                      <a:r>
                        <a:rPr lang="en-US" altLang="zh-CN" dirty="0"/>
                        <a:t>mm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60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50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40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30</a:t>
                      </a:r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变形</a:t>
                      </a:r>
                      <a:r>
                        <a:rPr lang="en-US" altLang="zh-CN" dirty="0"/>
                        <a:t>mm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0.24495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0.28793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0.35138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0.45593</a:t>
                      </a:r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607215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282</TotalTime>
  <Words>188</Words>
  <Application>Microsoft Office PowerPoint</Application>
  <PresentationFormat>宽屏</PresentationFormat>
  <Paragraphs>37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2" baseType="lpstr">
      <vt:lpstr>Calibri</vt:lpstr>
      <vt:lpstr>Arial</vt:lpstr>
      <vt:lpstr>Calibri Light</vt:lpstr>
      <vt:lpstr>Office 主题</vt:lpstr>
      <vt:lpstr>工作进展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轭铁加工制造调研</dc:title>
  <dc:creator>Administrator</dc:creator>
  <cp:lastModifiedBy>Luke 夏</cp:lastModifiedBy>
  <cp:revision>29</cp:revision>
  <dcterms:created xsi:type="dcterms:W3CDTF">2024-03-10T13:48:32Z</dcterms:created>
  <dcterms:modified xsi:type="dcterms:W3CDTF">2024-04-01T01:43:27Z</dcterms:modified>
</cp:coreProperties>
</file>