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5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E6C91-DD9F-4AD0-BBCC-6F8838FA86B2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75E7A-0B6B-4D5B-9583-8EA392C92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75E7A-0B6B-4D5B-9583-8EA392C924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1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A412-1423-1358-050C-1E3475AC0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F2F67-BF56-B66C-DE55-C854DF107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F37BB-909C-76BE-AC48-7CA24B6E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21FA5-B197-FEFE-F546-E2BF0E1E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0F0A3-CA4A-73AD-8D80-84FB3FE0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A1D-2950-4838-FC0B-9B5238B1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5D991-1548-82E5-660E-7E185B046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B8F1E-FED4-AB83-176E-822A828D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8CD7E-43B7-1F6F-2CFA-AF86B665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2952A-976F-0A5B-F1B2-83A56404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3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F63F5-F0A8-0188-BFD9-AA06EBAD7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29453-E7A7-953D-7BD7-71DAE20D5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5994-3E6C-E1BC-E650-F5A4648E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18EE9-7EEC-F2E2-83C4-3D3AF484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13CA7-129D-BA89-59D4-89B29111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1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30B9-6BF9-8777-DC27-6D8C4252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4A2C-FAB8-6D38-6150-A016E247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D58C9-6F88-836A-D859-09E343B6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448D0-F65B-D53E-5A19-58743153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E37C9-F905-B8B7-83B1-DA10C51B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2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85B1-43E0-B1A3-F861-BBFBB7EB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8CEB8-BA3C-85D7-D44C-EE7BC6D29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DB24-39A0-6A09-0B3E-BEB43DD3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1AA9C-ED45-1821-D329-F7E5E6F9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6A394-B7C2-64C1-8B65-0C8656E8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1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61F1-EF61-6DAA-90F4-1431C205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49AB-E220-A0E2-4FF8-430A2F770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5F23C-E2B6-6BF0-A4E6-06340C439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C5617-D286-C03D-13C7-728E7393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90E2C-EB58-ECD5-B1F9-07389C33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2D6AD-ABF1-B481-34F2-4B860C00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F826-7D87-675A-DC10-270E450E2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15130-0F3E-7411-0C6B-D399F19CA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7DB45-FD11-B505-ACB1-BE9BE4E3E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D8EEA-731C-49F2-7B8A-5EB62D57D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02858-B491-CA5A-87B6-A0D79FA96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E5E5D-86B8-8F64-9377-A557B538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53DA4D-353E-A77A-E614-9EA54296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90EE-6B5C-BF1D-5E2C-74127BC5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3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7E812-81C6-D631-AD5C-47AE1B31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A29E9-8830-5FAB-D331-7CBA80CB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8B400-2AD3-7BD4-1E83-CE172C71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127FD-F259-4C9B-7B22-580DE8F9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3FA5FA-4B26-60D8-A8B5-AEF6EDF8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92EF1-1F8A-7523-41FA-583572E7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895F9-712A-DF27-85C7-8749E677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5821-7F72-AA33-5617-0E837BD1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20EBE-465E-D1C9-B24E-3A7B39558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48E92-6F11-0EF9-E1D5-C447DE680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E35D8-7CBA-4AEF-FCCF-7B95A7BE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1B2FE-77D3-8511-EE3E-252327C9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FC8A3-FAB9-8326-07A1-69A96366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CCE8E-B11B-395D-D606-870209A23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F549-7AC2-BAE6-E975-79FA09CAE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058C7-E4E9-3B5E-2179-73D9EA780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AD736-BCB8-E98F-07FF-58E89D49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98C30-BA19-E53F-F8F5-9ED248E5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02831-2F65-45D3-D496-ABA30DFD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7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E4C0F-4901-A163-758B-33E018CD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C0838-7CE5-919C-EF43-F9DA5D02F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9133-6A47-8A38-1638-999F51FCF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15148D-30A9-40A7-880A-D711352F49A9}" type="datetimeFigureOut">
              <a:rPr lang="en-US" smtClean="0"/>
              <a:t>2024-04-02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59B6B-29E5-3994-4831-0E8E6BC94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9137F-62BF-388A-2EFB-253757136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FD0184-DE91-44D7-8B2B-AC0D8273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1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7FE694-9994-5704-E066-4D080E985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922" y="397514"/>
            <a:ext cx="9520156" cy="30314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4BEF48F-1839-F98C-C987-FE9C2C63D7B7}"/>
              </a:ext>
            </a:extLst>
          </p:cNvPr>
          <p:cNvSpPr/>
          <p:nvPr/>
        </p:nvSpPr>
        <p:spPr>
          <a:xfrm>
            <a:off x="3460955" y="2966885"/>
            <a:ext cx="6626942" cy="4621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C7A573-10BE-018A-CE17-91211BDC2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29" y="3987149"/>
            <a:ext cx="6626942" cy="22825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DD21B0-B4A0-602A-0784-0161BCCE4AF9}"/>
                  </a:ext>
                </a:extLst>
              </p:cNvPr>
              <p:cNvSpPr txBox="1"/>
              <p:nvPr/>
            </p:nvSpPr>
            <p:spPr>
              <a:xfrm>
                <a:off x="432620" y="4139381"/>
                <a:ext cx="1986116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/>
                  <a:t>Higgs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×120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</m:oMath>
                  </m:oMathPara>
                </a14:m>
                <a:endParaRPr lang="en-US" b="0" i="1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13.6, 120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𝐾𝑒𝑦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𝑔𝑡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DD21B0-B4A0-602A-0784-0161BCCE4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20" y="4139381"/>
                <a:ext cx="1986116" cy="2169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77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E2BD60-12D5-AE09-2F2F-166312CADE29}"/>
                  </a:ext>
                </a:extLst>
              </p:cNvPr>
              <p:cNvSpPr txBox="1"/>
              <p:nvPr/>
            </p:nvSpPr>
            <p:spPr>
              <a:xfrm>
                <a:off x="2772696" y="4385188"/>
                <a:ext cx="664660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/>
                  <a:t>Bhlumi </a:t>
                </a:r>
                <a:r>
                  <a:rPr lang="zh-CN" altLang="en-US"/>
                  <a:t>结果 </a:t>
                </a:r>
                <a:r>
                  <a:rPr lang="en-US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𝐾𝑒𝑦𝑊𝑔𝑡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/>
                  <a:t>):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96.619565±0.0710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6709    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𝑁𝐸𝑣𝑒𝑛𝑡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217.04594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0.15944371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𝑁𝐸𝑣𝑒𝑛𝑡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671.65737±0.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49079371    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𝑁𝐸𝑣𝑒𝑛𝑡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E2BD60-12D5-AE09-2F2F-166312CAD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696" y="4385188"/>
                <a:ext cx="6646607" cy="1754326"/>
              </a:xfrm>
              <a:prstGeom prst="rect">
                <a:avLst/>
              </a:prstGeom>
              <a:blipFill>
                <a:blip r:embed="rId3"/>
                <a:stretch>
                  <a:fillRect l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8056081-68C7-A455-6FDD-036B6E2CEF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04" y="306840"/>
            <a:ext cx="10722269" cy="389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5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45C1DC56-2AF3-A304-F7B0-EDA2B4E8C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24" y="921467"/>
            <a:ext cx="5720576" cy="4114800"/>
          </a:xfrm>
          <a:prstGeom prst="rect">
            <a:avLst/>
          </a:prstGeom>
        </p:spPr>
      </p:pic>
      <p:pic>
        <p:nvPicPr>
          <p:cNvPr id="5" name="Picture 4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CB251C94-5A00-5F3E-E76C-29DE6D9EE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21467"/>
            <a:ext cx="5720576" cy="4114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5C1C42-F527-F901-E0A1-E2D8A42C511F}"/>
              </a:ext>
            </a:extLst>
          </p:cNvPr>
          <p:cNvSpPr txBox="1"/>
          <p:nvPr/>
        </p:nvSpPr>
        <p:spPr>
          <a:xfrm>
            <a:off x="1898525" y="5368413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KeyWgt=1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AD813-807B-7723-0B57-7CFD14383D08}"/>
              </a:ext>
            </a:extLst>
          </p:cNvPr>
          <p:cNvSpPr txBox="1"/>
          <p:nvPr/>
        </p:nvSpPr>
        <p:spPr>
          <a:xfrm>
            <a:off x="7619103" y="5368413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KeyWgt=2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62D485-1319-1BFD-87AF-3C32DBFB4BBC}"/>
              </a:ext>
            </a:extLst>
          </p:cNvPr>
          <p:cNvSpPr txBox="1"/>
          <p:nvPr/>
        </p:nvSpPr>
        <p:spPr>
          <a:xfrm>
            <a:off x="4336025" y="438300"/>
            <a:ext cx="3519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Bhlumi</a:t>
            </a:r>
            <a:r>
              <a:rPr lang="zh-CN" altLang="en-US" sz="2400"/>
              <a:t>结果</a:t>
            </a:r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522803-9030-02D8-819E-0D34F27580C3}"/>
              </a:ext>
            </a:extLst>
          </p:cNvPr>
          <p:cNvSpPr txBox="1"/>
          <p:nvPr/>
        </p:nvSpPr>
        <p:spPr>
          <a:xfrm>
            <a:off x="4621609" y="5348749"/>
            <a:ext cx="294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zh-CN"/>
              <a:t>θ</a:t>
            </a:r>
            <a:r>
              <a:rPr lang="zh-CN" altLang="en-US"/>
              <a:t>产生范围</a:t>
            </a:r>
            <a:endParaRPr lang="en-US" altLang="zh-CN"/>
          </a:p>
          <a:p>
            <a:pPr algn="ctr"/>
            <a:r>
              <a:rPr lang="en-US"/>
              <a:t>0.01-0.05</a:t>
            </a:r>
          </a:p>
        </p:txBody>
      </p:sp>
    </p:spTree>
    <p:extLst>
      <p:ext uri="{BB962C8B-B14F-4D97-AF65-F5344CB8AC3E}">
        <p14:creationId xmlns:p14="http://schemas.microsoft.com/office/powerpoint/2010/main" val="419539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2C3E37-9FEB-E356-74EE-906B6D1BCBCF}"/>
              </a:ext>
            </a:extLst>
          </p:cNvPr>
          <p:cNvSpPr txBox="1"/>
          <p:nvPr/>
        </p:nvSpPr>
        <p:spPr>
          <a:xfrm>
            <a:off x="4444169" y="302067"/>
            <a:ext cx="3303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Higgs (@50MW)</a:t>
            </a:r>
          </a:p>
        </p:txBody>
      </p:sp>
      <p:pic>
        <p:nvPicPr>
          <p:cNvPr id="4" name="Picture 3" descr="A diagram of a circle with a circle in the center&#10;&#10;Description automatically generated with medium confidence">
            <a:extLst>
              <a:ext uri="{FF2B5EF4-FFF2-40B4-BE49-F238E27FC236}">
                <a16:creationId xmlns:a16="http://schemas.microsoft.com/office/drawing/2014/main" id="{83E3F700-F9AC-7065-17F7-E0380B24B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8" y="825287"/>
            <a:ext cx="5954454" cy="5029200"/>
          </a:xfrm>
          <a:prstGeom prst="rect">
            <a:avLst/>
          </a:prstGeom>
        </p:spPr>
      </p:pic>
      <p:pic>
        <p:nvPicPr>
          <p:cNvPr id="6" name="Picture 5" descr="A blue and yellow dotted circle&#10;&#10;Description automatically generated">
            <a:extLst>
              <a:ext uri="{FF2B5EF4-FFF2-40B4-BE49-F238E27FC236}">
                <a16:creationId xmlns:a16="http://schemas.microsoft.com/office/drawing/2014/main" id="{EB0F80B9-76E1-89E2-B4D8-29E72C807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38" y="825287"/>
            <a:ext cx="5954454" cy="502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F377C5-8B15-E579-D745-364EEC9C89B4}"/>
                  </a:ext>
                </a:extLst>
              </p:cNvPr>
              <p:cNvSpPr txBox="1"/>
              <p:nvPr/>
            </p:nvSpPr>
            <p:spPr>
              <a:xfrm>
                <a:off x="1927558" y="5848047"/>
                <a:ext cx="23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/>
                  <a:t>硅片</a:t>
                </a:r>
                <a:r>
                  <a:rPr lang="en-US" altLang="zh-CN"/>
                  <a:t>1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=560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F377C5-8B15-E579-D745-364EEC9C8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558" y="5848047"/>
                <a:ext cx="2382382" cy="369332"/>
              </a:xfrm>
              <a:prstGeom prst="rect">
                <a:avLst/>
              </a:prstGeom>
              <a:blipFill>
                <a:blip r:embed="rId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69574A-DF2D-0173-1B76-A4C50123E18E}"/>
                  </a:ext>
                </a:extLst>
              </p:cNvPr>
              <p:cNvSpPr txBox="1"/>
              <p:nvPr/>
            </p:nvSpPr>
            <p:spPr>
              <a:xfrm>
                <a:off x="7882012" y="5848047"/>
                <a:ext cx="23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/>
                  <a:t>硅片</a:t>
                </a:r>
                <a:r>
                  <a:rPr lang="en-US" altLang="zh-CN"/>
                  <a:t>2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=640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69574A-DF2D-0173-1B76-A4C50123E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012" y="5848047"/>
                <a:ext cx="2382382" cy="369332"/>
              </a:xfrm>
              <a:prstGeom prst="rect">
                <a:avLst/>
              </a:prstGeom>
              <a:blipFill>
                <a:blip r:embed="rId5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39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DFE46-04FD-10EF-09EE-EF75B6483404}"/>
              </a:ext>
            </a:extLst>
          </p:cNvPr>
          <p:cNvSpPr txBox="1"/>
          <p:nvPr/>
        </p:nvSpPr>
        <p:spPr>
          <a:xfrm>
            <a:off x="4444169" y="302067"/>
            <a:ext cx="3303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W (@50MW)</a:t>
            </a:r>
          </a:p>
        </p:txBody>
      </p:sp>
      <p:pic>
        <p:nvPicPr>
          <p:cNvPr id="6" name="Picture 5" descr="A blue and yellow dotted circle&#10;&#10;Description automatically generated">
            <a:extLst>
              <a:ext uri="{FF2B5EF4-FFF2-40B4-BE49-F238E27FC236}">
                <a16:creationId xmlns:a16="http://schemas.microsoft.com/office/drawing/2014/main" id="{38B7C3C7-EC17-F876-124F-0DBF05A5D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39" y="825287"/>
            <a:ext cx="5954453" cy="5029200"/>
          </a:xfrm>
          <a:prstGeom prst="rect">
            <a:avLst/>
          </a:prstGeom>
        </p:spPr>
      </p:pic>
      <p:pic>
        <p:nvPicPr>
          <p:cNvPr id="8" name="Picture 7" descr="A diagram of a circle with a circle in the center&#10;&#10;Description automatically generated">
            <a:extLst>
              <a:ext uri="{FF2B5EF4-FFF2-40B4-BE49-F238E27FC236}">
                <a16:creationId xmlns:a16="http://schemas.microsoft.com/office/drawing/2014/main" id="{00B1FAE6-B50E-10E5-C183-7B2E18D8E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2" y="825287"/>
            <a:ext cx="5954453" cy="502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530637-7842-C19B-F701-D7D7DB6E68BD}"/>
                  </a:ext>
                </a:extLst>
              </p:cNvPr>
              <p:cNvSpPr txBox="1"/>
              <p:nvPr/>
            </p:nvSpPr>
            <p:spPr>
              <a:xfrm>
                <a:off x="1927558" y="5848047"/>
                <a:ext cx="23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/>
                  <a:t>硅片</a:t>
                </a:r>
                <a:r>
                  <a:rPr lang="en-US" altLang="zh-CN"/>
                  <a:t>1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=560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530637-7842-C19B-F701-D7D7DB6E6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558" y="5848047"/>
                <a:ext cx="2382382" cy="369332"/>
              </a:xfrm>
              <a:prstGeom prst="rect">
                <a:avLst/>
              </a:prstGeom>
              <a:blipFill>
                <a:blip r:embed="rId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7AD177-B42E-AED7-763E-52898255C7C8}"/>
                  </a:ext>
                </a:extLst>
              </p:cNvPr>
              <p:cNvSpPr txBox="1"/>
              <p:nvPr/>
            </p:nvSpPr>
            <p:spPr>
              <a:xfrm>
                <a:off x="7882012" y="5848047"/>
                <a:ext cx="23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/>
                  <a:t>硅片</a:t>
                </a:r>
                <a:r>
                  <a:rPr lang="en-US" altLang="zh-CN"/>
                  <a:t>2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=640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7AD177-B42E-AED7-763E-52898255C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012" y="5848047"/>
                <a:ext cx="2382382" cy="369332"/>
              </a:xfrm>
              <a:prstGeom prst="rect">
                <a:avLst/>
              </a:prstGeom>
              <a:blipFill>
                <a:blip r:embed="rId5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8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18D3B-0DC7-2904-BD74-61AFBF4CDB2C}"/>
              </a:ext>
            </a:extLst>
          </p:cNvPr>
          <p:cNvSpPr txBox="1"/>
          <p:nvPr/>
        </p:nvSpPr>
        <p:spPr>
          <a:xfrm>
            <a:off x="4444169" y="302067"/>
            <a:ext cx="3303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Z (@50MW)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A02715-FF34-9B53-B5A2-6A09A3048C31}"/>
                  </a:ext>
                </a:extLst>
              </p:cNvPr>
              <p:cNvSpPr txBox="1"/>
              <p:nvPr/>
            </p:nvSpPr>
            <p:spPr>
              <a:xfrm>
                <a:off x="1927558" y="5848047"/>
                <a:ext cx="23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/>
                  <a:t>硅片</a:t>
                </a:r>
                <a:r>
                  <a:rPr lang="en-US" altLang="zh-CN"/>
                  <a:t>1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=560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A02715-FF34-9B53-B5A2-6A09A304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558" y="5848047"/>
                <a:ext cx="2382382" cy="369332"/>
              </a:xfrm>
              <a:prstGeom prst="rect">
                <a:avLst/>
              </a:prstGeom>
              <a:blipFill>
                <a:blip r:embed="rId2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FF9307-424B-9146-C319-5CE2DD003694}"/>
                  </a:ext>
                </a:extLst>
              </p:cNvPr>
              <p:cNvSpPr txBox="1"/>
              <p:nvPr/>
            </p:nvSpPr>
            <p:spPr>
              <a:xfrm>
                <a:off x="7882012" y="5848047"/>
                <a:ext cx="23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/>
                  <a:t>硅片</a:t>
                </a:r>
                <a:r>
                  <a:rPr lang="en-US" altLang="zh-CN"/>
                  <a:t>2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=640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FF9307-424B-9146-C319-5CE2DD003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012" y="5848047"/>
                <a:ext cx="2382382" cy="369332"/>
              </a:xfrm>
              <a:prstGeom prst="rect">
                <a:avLst/>
              </a:prstGeom>
              <a:blipFill>
                <a:blip r:embed="rId3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A blue and yellow dotted diagram&#10;&#10;Description automatically generated">
            <a:extLst>
              <a:ext uri="{FF2B5EF4-FFF2-40B4-BE49-F238E27FC236}">
                <a16:creationId xmlns:a16="http://schemas.microsoft.com/office/drawing/2014/main" id="{B61B3421-B92C-2C3B-F7AF-31F646F65E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76" y="829130"/>
            <a:ext cx="5954453" cy="5029200"/>
          </a:xfrm>
          <a:prstGeom prst="rect">
            <a:avLst/>
          </a:prstGeom>
        </p:spPr>
      </p:pic>
      <p:pic>
        <p:nvPicPr>
          <p:cNvPr id="10" name="Picture 9" descr="A blue and yellow dotted circle&#10;&#10;Description automatically generated">
            <a:extLst>
              <a:ext uri="{FF2B5EF4-FFF2-40B4-BE49-F238E27FC236}">
                <a16:creationId xmlns:a16="http://schemas.microsoft.com/office/drawing/2014/main" id="{3DD4066F-D361-E36D-E746-D8A5D499E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22" y="829130"/>
            <a:ext cx="595445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able with text and numbers&#10;&#10;Description automatically generated">
            <a:extLst>
              <a:ext uri="{FF2B5EF4-FFF2-40B4-BE49-F238E27FC236}">
                <a16:creationId xmlns:a16="http://schemas.microsoft.com/office/drawing/2014/main" id="{44D96158-9002-F772-0FEF-DFF67762B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47" y="849406"/>
            <a:ext cx="6530906" cy="51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7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106</Words>
  <Application>Microsoft Office PowerPoint</Application>
  <PresentationFormat>Widescreen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CelestialDust 256</dc:creator>
  <cp:lastModifiedBy>CelestialDust 256</cp:lastModifiedBy>
  <cp:revision>12</cp:revision>
  <dcterms:created xsi:type="dcterms:W3CDTF">2024-03-18T05:00:18Z</dcterms:created>
  <dcterms:modified xsi:type="dcterms:W3CDTF">2024-04-02T03:41:41Z</dcterms:modified>
</cp:coreProperties>
</file>