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H56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7340" y="1123315"/>
            <a:ext cx="5904230" cy="4134485"/>
          </a:xfrm>
          <a:prstGeom prst="rect">
            <a:avLst/>
          </a:prstGeom>
        </p:spPr>
      </p:pic>
      <p:pic>
        <p:nvPicPr>
          <p:cNvPr id="5" name="图片 4" descr="H6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1570" y="1122680"/>
            <a:ext cx="5904865" cy="41351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Z56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8745" y="1135380"/>
            <a:ext cx="5976620" cy="4249420"/>
          </a:xfrm>
          <a:prstGeom prst="rect">
            <a:avLst/>
          </a:prstGeom>
        </p:spPr>
      </p:pic>
      <p:pic>
        <p:nvPicPr>
          <p:cNvPr id="5" name="图片 4" descr="Z6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365" y="1022350"/>
            <a:ext cx="6135370" cy="436245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jEyMDhiM2I5NmI2MGFhN2NkZjIzY2I5NzNiMzliN2E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Arial Unicode MS</vt:lpstr>
      <vt:lpstr>Calibri</vt:lpstr>
      <vt:lpstr>微软雅黑</vt:lpstr>
      <vt:lpstr>WPS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Eagold</cp:lastModifiedBy>
  <cp:revision>3</cp:revision>
  <dcterms:created xsi:type="dcterms:W3CDTF">2023-08-09T12:44:00Z</dcterms:created>
  <dcterms:modified xsi:type="dcterms:W3CDTF">2024-04-02T05:34:56Z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2052-12.1.0.16417</vt:lpwstr>
  </property>
</Properties>
</file>