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D205A-2EED-49BD-8AD3-6C33033A2760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C61CB-4444-410C-84B8-C776CDED00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23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C61CB-4444-410C-84B8-C776CDED00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67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03C366-AFFC-C681-9B71-421D7EBFA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FE3CB60-B90C-49CF-EC65-CF07D491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2BD2CB-61B0-3953-365C-AB21DAA6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4AF93E-63E4-711E-9D50-3CB05A3B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4BA734-1CC2-A1AE-8D17-428AA458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36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CA22E-22E1-A8B0-7BCD-6660AFC3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4D7AC1-8CDD-113E-03E3-4209BBDDE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27AF67-408B-BAED-4EA1-51EC9C9E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8953D4-C344-98A4-8992-7ACED963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D9A787-C101-5731-1FFC-435DB169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03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DE1EA5-B16B-BDC7-B5E0-E047353A4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1EBC42-4E14-5A78-DD1D-D944CC57E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6AD7DA-17E2-C4A1-AFF2-1D722522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607FC8-7834-62EF-2CCF-0E8858E3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8CF482-4607-04A6-DAE9-DA910831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26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756414-B482-6ED4-56A0-B269D545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0EB495-3E80-7770-563F-277B5B04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0B903C-F137-B115-FCF0-A407FBDA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049EAC-C49B-0640-7676-0ABFD160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163741-049E-6813-BD3A-706560BD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56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FA620D-5331-5845-1EA6-721272264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364671-619D-5331-BD4E-6976AC3D9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2462F0-1462-D8EC-1DE0-19AF15D2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BEF92C-A0DB-8E51-FBF4-64AC636A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97549D-07EB-15BD-2AEE-6CE1F7FF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914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74AB1-DD69-DF38-670E-1631B816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6EBAC4-12F0-5D59-4CB5-D74C28D95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1BDB2F9-66D2-DBAE-ABEB-50E0E120A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5A91C7-317D-9ABB-38B7-3A4D9970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ABAB67-4EB6-2DC5-39E9-CA7F7691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1A4CCE-92B5-AF60-7EE7-DB46159E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0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B7E099-64F2-8450-00D4-12500A47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787564-E31D-EE03-D0C9-3786032C4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FA9E21-6D27-CCB5-77F4-978A21162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21026C-6D16-9E41-BCE5-903C61741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B95183-F961-4FA8-29B9-BA695E57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98D2E53-CDF6-7433-93E0-87E6E818C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1C16238-7EA9-CBA7-DF70-87D0746D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F6B4C2-C03B-7DBB-F5F0-6508CA68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91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335C68-997B-995E-DF40-F9847504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AA6829-9E43-9C1B-79A6-DF64891BB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8AB8EFE-F185-5CAA-C33B-62061F56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0FFEF38-A3A7-B282-DB6E-BD8A4D42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7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DCAB54-805F-E0A0-E048-A2CE3F39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79979D-000E-1BF9-10DA-62675FFA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B2B22B1-0847-9ADF-CB01-F96CC3EF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33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860A3B-73F8-F42C-7E59-2629CC8F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095792-4644-4ABA-AB7F-5AE309DA4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14FE06-43AC-1CCD-9714-3901DC85A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28E926-CCB7-4A3F-2930-311C4CB9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28418BA-9016-1E76-8E55-CF72324F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63DBDB-8CCE-5DED-3693-FF60AA50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00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4FA60F-4418-E4FC-ABF5-D32E4E3C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3A0F7F9-121C-EDFB-BAE2-BA841A82E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FE9591-0309-5E84-9C57-76B684EA1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1918ED-900B-0010-F099-BF6E81C7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116CB7-8512-8EE4-1072-55EC6B29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D8E486-E62F-20EE-9400-E8AB0870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15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52F472D-FD2A-7FA1-3D57-76ECC57D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3994C8-C9CC-450E-8ADA-A4E449E8B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C2882C-EE08-9425-941D-EAAD47138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0BF6-59C9-4F12-AB70-C51FDC7E530F}" type="datetimeFigureOut">
              <a:rPr lang="zh-CN" altLang="en-US" smtClean="0"/>
              <a:t>2024/4/2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8EC2F2-1B9A-FF78-22C7-D63BD7916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E468BA-C247-9905-428C-F0AC74518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57BE-CF89-414D-AB03-2ECC0132C6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85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549F6D-EFCE-C478-3E15-2E277FC10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400162" cy="2387600"/>
          </a:xfrm>
        </p:spPr>
        <p:txBody>
          <a:bodyPr/>
          <a:lstStyle/>
          <a:p>
            <a:r>
              <a:rPr lang="en-US" altLang="zh-CN" dirty="0"/>
              <a:t>CEPCSW</a:t>
            </a:r>
            <a:r>
              <a:rPr lang="zh-CN" altLang="en-US" dirty="0"/>
              <a:t>的</a:t>
            </a:r>
            <a:r>
              <a:rPr lang="en-US" altLang="zh-CN" dirty="0" err="1"/>
              <a:t>Lumical</a:t>
            </a:r>
            <a:r>
              <a:rPr lang="zh-CN" altLang="en-US" dirty="0"/>
              <a:t>几何搭建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9C9F47-139C-9F53-DA9A-FA3041B66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25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298D77-92C5-71DC-2130-E3F3C265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搭建效果图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D937AB9-ED34-E704-5E3B-D7B891715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439" y="2155743"/>
            <a:ext cx="3932261" cy="3010161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DDCE9F2-8C18-D0E7-7058-A09673E78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563" y="2469815"/>
            <a:ext cx="6308097" cy="2516962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ECC3A50-6E33-34C5-8747-1A66D808BBE5}"/>
              </a:ext>
            </a:extLst>
          </p:cNvPr>
          <p:cNvSpPr txBox="1"/>
          <p:nvPr/>
        </p:nvSpPr>
        <p:spPr>
          <a:xfrm>
            <a:off x="1118681" y="5165904"/>
            <a:ext cx="740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已经搭建</a:t>
            </a:r>
            <a:r>
              <a:rPr lang="en-US" altLang="zh-CN" dirty="0"/>
              <a:t>z=0~670mm</a:t>
            </a:r>
            <a:r>
              <a:rPr lang="zh-CN" altLang="en-US" dirty="0"/>
              <a:t>部分</a:t>
            </a:r>
          </a:p>
        </p:txBody>
      </p:sp>
    </p:spTree>
    <p:extLst>
      <p:ext uri="{BB962C8B-B14F-4D97-AF65-F5344CB8AC3E}">
        <p14:creationId xmlns:p14="http://schemas.microsoft.com/office/powerpoint/2010/main" val="47533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6461DC-5067-1D58-11D6-9616736B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搭建代码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A180797-2C6C-53BE-37AA-8EAB25A118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7869" y="1637186"/>
            <a:ext cx="7898049" cy="4351338"/>
          </a:xfrm>
        </p:spPr>
      </p:pic>
    </p:spTree>
    <p:extLst>
      <p:ext uri="{BB962C8B-B14F-4D97-AF65-F5344CB8AC3E}">
        <p14:creationId xmlns:p14="http://schemas.microsoft.com/office/powerpoint/2010/main" val="254432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宽屏</PresentationFormat>
  <Paragraphs>5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CEPCSW的Lumical几何搭建</vt:lpstr>
      <vt:lpstr>搭建效果图</vt:lpstr>
      <vt:lpstr>搭建代码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CEPCSW的Lumical几何搭建</dc:title>
  <dc:creator>行阳 孙</dc:creator>
  <cp:lastModifiedBy>行阳 孙</cp:lastModifiedBy>
  <cp:revision>3</cp:revision>
  <dcterms:created xsi:type="dcterms:W3CDTF">2024-04-02T06:00:31Z</dcterms:created>
  <dcterms:modified xsi:type="dcterms:W3CDTF">2024-04-02T06:07:28Z</dcterms:modified>
</cp:coreProperties>
</file>