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3" r:id="rId7"/>
    <p:sldId id="265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42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FD51FB-2EB4-42AC-BC34-B2ADEDE74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11B7135-7A8E-47E5-A359-28366699E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C683D3-831B-48B8-8FAA-C5DA82E71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8D50-44AC-416A-B3B8-6C0D2C216600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749D4A-3583-45C1-BC3D-0B88C1F96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356CC2-A182-496E-8D26-58BB6CC6B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9FD1-06D0-4653-92F7-D9CD43EF2A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27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83266F-C72D-41E5-B058-12C67A7B4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BFA7680-2F60-40D1-8E5A-9813191CA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2B7B28-881E-49F1-9363-5495D9F07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8D50-44AC-416A-B3B8-6C0D2C216600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654EAE-44D9-4517-B37F-7339722AD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9B21E-1FEF-4285-B973-43F5954A2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9FD1-06D0-4653-92F7-D9CD43EF2A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220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C4D10F9-AD6B-4363-862A-8936CE78F9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148B138-7F62-43CD-9934-2C0BF5B68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220595-785C-4926-9F5B-F724110D4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8D50-44AC-416A-B3B8-6C0D2C216600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978CBE-D5DB-4B93-A441-C03DAB122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5AA05C-CD11-4AA6-BD67-2109D403C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9FD1-06D0-4653-92F7-D9CD43EF2A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458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FAE09C-95D8-4780-9538-FDC6A3D09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AE36A9-7B11-41EC-B448-C4CFE9E0E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73585D-A271-4B90-A7FF-5F18A6BFF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8D50-44AC-416A-B3B8-6C0D2C216600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E00484-72AE-409D-B00E-A0E2C58CB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596B65-5153-43CD-92A3-8B83588BD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9FD1-06D0-4653-92F7-D9CD43EF2A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3627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BBA725-6499-40F2-9BAC-EA9164996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5458B7-3CFC-40EA-A9A8-F11E07E08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5E97EB-6A46-42D6-BF8F-78C03A2D8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8D50-44AC-416A-B3B8-6C0D2C216600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4D45F1-F970-43F3-9E7E-C8A8FAF73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989282-E118-40F1-8F51-1DCA57BB0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9FD1-06D0-4653-92F7-D9CD43EF2A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22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0BBE2F-94F7-4111-8B2B-FD643FD66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65C385-1068-41BF-AB13-4A0FCF923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BC10440-9194-4138-B005-3C567B0641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2FF6CA-E75F-4418-8815-3E4C55969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8D50-44AC-416A-B3B8-6C0D2C216600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C8238C2-801F-4CB2-8C2E-4687E3EB0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4A1891-47FC-4A05-94B4-7D32D4FD3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9FD1-06D0-4653-92F7-D9CD43EF2A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886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8C4629-595C-4B25-AC3C-F85643633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ABB91E3-A105-4EAC-8000-E1ADAEF3A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9AB9F3-A1E3-4F17-8746-1C579DAB3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A9C2CB0-77E3-4FDC-9863-B5C028CE9B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C01F13C-9F57-4444-93B1-9568A3A132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D1333EB-CC2E-4C01-AFBD-C61E63441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8D50-44AC-416A-B3B8-6C0D2C216600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0D749B3-CE75-4640-A89C-8699E7473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CB59D1C-4705-4624-B2EB-3FA2E3076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9FD1-06D0-4653-92F7-D9CD43EF2A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203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143FCB-B086-4E42-81D5-E2F5B32C7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2F0AA-CFB1-4FA1-A504-38517B137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8D50-44AC-416A-B3B8-6C0D2C216600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7F73FA1-C2F2-4572-AC9E-927655909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18C9E7E-EC38-4639-B138-1C6FD4F2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9FD1-06D0-4653-92F7-D9CD43EF2A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6148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A2BC5D2-9F85-47E9-9086-CE47067D5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8D50-44AC-416A-B3B8-6C0D2C216600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E7E645C-E179-48EC-A5F6-E6082B3FF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1E5BCA2-BFD3-4DFE-BF2A-D94EC583D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9FD1-06D0-4653-92F7-D9CD43EF2A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1096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372E9A-3407-48A0-9604-B04F18308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CED2CE-1F8E-461B-88E0-48FFBE353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2A15A57-0D29-425F-BC0B-75018F6DA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B25831B-D496-4AD9-823C-0C046679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8D50-44AC-416A-B3B8-6C0D2C216600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A51B99D-5137-43F0-BB21-417F5F1E0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D4485D-A48B-4771-A2DB-D378FC6E5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9FD1-06D0-4653-92F7-D9CD43EF2A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072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DFBB93-4E9E-4918-9482-FF02437F1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D7B5891-63ED-4F01-BBF4-A53937E9B0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AE9F035-FA0A-47DD-933F-63C5E2CF3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20A4E74-C53C-4341-A9E7-F4AAAF4A8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8D50-44AC-416A-B3B8-6C0D2C216600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A773655-A2E0-43FA-B94F-885BAD931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CC731B-B407-4B40-A76F-7D6A4FDDC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9FD1-06D0-4653-92F7-D9CD43EF2A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15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A098DA5-3529-421E-8C79-BCAE1E35D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BEE2F4-ABC0-4745-BD59-14B30A98A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CF9C18-E7AF-40CA-A818-87888B2F3B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28D50-44AC-416A-B3B8-6C0D2C216600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4FA411-9C04-4795-AF6B-A922754A21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31746A-FA14-4FD5-9638-E626F5A816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69FD1-06D0-4653-92F7-D9CD43EF2A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25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emf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231B93-6882-4435-9DFF-8F6BB4A40D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Group meeting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2F2517-7E1F-4A73-AC8B-D1E2C09381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2024.04.03</a:t>
            </a:r>
          </a:p>
          <a:p>
            <a:r>
              <a:rPr lang="en-US" altLang="zh-CN" dirty="0"/>
              <a:t>Rui Wen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6183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80B0F5-47B7-478E-88DA-63970E726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220" y="939111"/>
            <a:ext cx="5591208" cy="334044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B66E96-B261-4EC7-8711-8804C99D4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727" y="1584388"/>
            <a:ext cx="2415612" cy="29935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63DF855-3FBE-49B8-88CC-FA2BB752E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9916" y="2869119"/>
            <a:ext cx="1952365" cy="29539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81D361F-D8D1-494A-9A67-7F4C92347796}"/>
              </a:ext>
            </a:extLst>
          </p:cNvPr>
          <p:cNvSpPr/>
          <p:nvPr/>
        </p:nvSpPr>
        <p:spPr>
          <a:xfrm>
            <a:off x="4625545" y="2487827"/>
            <a:ext cx="238897" cy="3006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385B7492-1F7C-42DD-9E3C-12E330537ECD}"/>
              </a:ext>
            </a:extLst>
          </p:cNvPr>
          <p:cNvCxnSpPr>
            <a:cxnSpLocks/>
          </p:cNvCxnSpPr>
          <p:nvPr/>
        </p:nvCxnSpPr>
        <p:spPr>
          <a:xfrm>
            <a:off x="4823255" y="2788508"/>
            <a:ext cx="2405448" cy="2283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88A86926-1178-4BD9-AF1B-818044EB5D4C}"/>
              </a:ext>
            </a:extLst>
          </p:cNvPr>
          <p:cNvSpPr/>
          <p:nvPr/>
        </p:nvSpPr>
        <p:spPr>
          <a:xfrm>
            <a:off x="5408140" y="1341372"/>
            <a:ext cx="201828" cy="23066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EA05A1E9-8041-4678-B56E-6E21FA677482}"/>
              </a:ext>
            </a:extLst>
          </p:cNvPr>
          <p:cNvCxnSpPr>
            <a:cxnSpLocks/>
          </p:cNvCxnSpPr>
          <p:nvPr/>
        </p:nvCxnSpPr>
        <p:spPr>
          <a:xfrm>
            <a:off x="5609968" y="1483567"/>
            <a:ext cx="1618735" cy="250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10FC119F-B852-41D8-A12D-A4656A798433}"/>
              </a:ext>
            </a:extLst>
          </p:cNvPr>
          <p:cNvSpPr txBox="1"/>
          <p:nvPr/>
        </p:nvSpPr>
        <p:spPr>
          <a:xfrm>
            <a:off x="762401" y="202996"/>
            <a:ext cx="64333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The Euclidean scale-dependent effective action</a:t>
            </a:r>
            <a:endParaRPr lang="zh-CN" altLang="en-US" sz="2400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0E4BBE7-73CA-4038-B776-1CBC7CA7D145}"/>
              </a:ext>
            </a:extLst>
          </p:cNvPr>
          <p:cNvSpPr/>
          <p:nvPr/>
        </p:nvSpPr>
        <p:spPr>
          <a:xfrm>
            <a:off x="3698788" y="3768812"/>
            <a:ext cx="1000899" cy="30068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1940B415-F737-4DD5-BB56-3F55E5AF20EA}"/>
              </a:ext>
            </a:extLst>
          </p:cNvPr>
          <p:cNvCxnSpPr>
            <a:cxnSpLocks/>
          </p:cNvCxnSpPr>
          <p:nvPr/>
        </p:nvCxnSpPr>
        <p:spPr>
          <a:xfrm>
            <a:off x="4181619" y="4069493"/>
            <a:ext cx="0" cy="407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36A6D061-1AD5-450C-B74C-021F07C74B71}"/>
              </a:ext>
            </a:extLst>
          </p:cNvPr>
          <p:cNvSpPr txBox="1"/>
          <p:nvPr/>
        </p:nvSpPr>
        <p:spPr>
          <a:xfrm>
            <a:off x="2925348" y="4471083"/>
            <a:ext cx="34383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The mesonic effective potential</a:t>
            </a:r>
          </a:p>
          <a:p>
            <a:r>
              <a:rPr lang="en-US" altLang="zh-CN" dirty="0"/>
              <a:t>Polyakov loop potential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46D80AA-67C1-444B-8C7D-62A6D83F63A7}"/>
              </a:ext>
            </a:extLst>
          </p:cNvPr>
          <p:cNvSpPr txBox="1"/>
          <p:nvPr/>
        </p:nvSpPr>
        <p:spPr>
          <a:xfrm>
            <a:off x="1011651" y="4664845"/>
            <a:ext cx="1622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mesonic field</a:t>
            </a:r>
            <a:endParaRPr lang="zh-CN" altLang="en-US" dirty="0"/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E8A7AAA2-984B-4977-A224-2D93C426F7B0}"/>
              </a:ext>
            </a:extLst>
          </p:cNvPr>
          <p:cNvCxnSpPr>
            <a:cxnSpLocks/>
          </p:cNvCxnSpPr>
          <p:nvPr/>
        </p:nvCxnSpPr>
        <p:spPr>
          <a:xfrm flipH="1">
            <a:off x="2370211" y="4069493"/>
            <a:ext cx="809710" cy="585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38FDBE0E-F160-4BD6-A443-B2CAED04FD90}"/>
              </a:ext>
            </a:extLst>
          </p:cNvPr>
          <p:cNvSpPr/>
          <p:nvPr/>
        </p:nvSpPr>
        <p:spPr>
          <a:xfrm>
            <a:off x="3132489" y="3803821"/>
            <a:ext cx="158522" cy="23066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5D3EEF10-4B83-4286-86F0-128C6379A4A7}"/>
              </a:ext>
            </a:extLst>
          </p:cNvPr>
          <p:cNvSpPr txBox="1"/>
          <p:nvPr/>
        </p:nvSpPr>
        <p:spPr>
          <a:xfrm>
            <a:off x="7275041" y="617252"/>
            <a:ext cx="860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gluon</a:t>
            </a:r>
            <a:endParaRPr lang="zh-CN" altLang="en-US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352C26CA-24BF-4611-8E81-F9DA5AAB7416}"/>
              </a:ext>
            </a:extLst>
          </p:cNvPr>
          <p:cNvSpPr/>
          <p:nvPr/>
        </p:nvSpPr>
        <p:spPr>
          <a:xfrm>
            <a:off x="5910649" y="1149857"/>
            <a:ext cx="247134" cy="33370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E657C2FD-AEC4-48D3-BA22-A84898925B57}"/>
              </a:ext>
            </a:extLst>
          </p:cNvPr>
          <p:cNvCxnSpPr>
            <a:cxnSpLocks/>
          </p:cNvCxnSpPr>
          <p:nvPr/>
        </p:nvCxnSpPr>
        <p:spPr>
          <a:xfrm flipV="1">
            <a:off x="6204121" y="864973"/>
            <a:ext cx="1024582" cy="279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871A56A8-5314-433B-8E66-73874A240C9C}"/>
              </a:ext>
            </a:extLst>
          </p:cNvPr>
          <p:cNvCxnSpPr>
            <a:cxnSpLocks/>
          </p:cNvCxnSpPr>
          <p:nvPr/>
        </p:nvCxnSpPr>
        <p:spPr>
          <a:xfrm flipV="1">
            <a:off x="2044919" y="2269114"/>
            <a:ext cx="4562655" cy="30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851BF57D-6DF8-4FFD-8FD3-907F2B8D2987}"/>
              </a:ext>
            </a:extLst>
          </p:cNvPr>
          <p:cNvCxnSpPr>
            <a:cxnSpLocks/>
          </p:cNvCxnSpPr>
          <p:nvPr/>
        </p:nvCxnSpPr>
        <p:spPr>
          <a:xfrm>
            <a:off x="6764072" y="2114937"/>
            <a:ext cx="464631" cy="154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>
            <a:extLst>
              <a:ext uri="{FF2B5EF4-FFF2-40B4-BE49-F238E27FC236}">
                <a16:creationId xmlns:a16="http://schemas.microsoft.com/office/drawing/2014/main" id="{78FC711A-0E37-496D-90AD-9DC338F031D9}"/>
              </a:ext>
            </a:extLst>
          </p:cNvPr>
          <p:cNvSpPr txBox="1"/>
          <p:nvPr/>
        </p:nvSpPr>
        <p:spPr>
          <a:xfrm>
            <a:off x="7228703" y="2111153"/>
            <a:ext cx="40250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Nonclassical gluon two-point function</a:t>
            </a:r>
            <a:endParaRPr lang="zh-CN" altLang="en-US" dirty="0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D27F02D9-4456-45E5-8856-9941FD7A28E6}"/>
              </a:ext>
            </a:extLst>
          </p:cNvPr>
          <p:cNvSpPr txBox="1"/>
          <p:nvPr/>
        </p:nvSpPr>
        <p:spPr>
          <a:xfrm>
            <a:off x="7402505" y="4362449"/>
            <a:ext cx="36438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Linear sigma term</a:t>
            </a:r>
          </a:p>
          <a:p>
            <a:r>
              <a:rPr lang="en-US" altLang="zh-CN" dirty="0"/>
              <a:t>Explicitly break </a:t>
            </a:r>
            <a:r>
              <a:rPr lang="en-US" altLang="zh-CN" dirty="0">
                <a:effectLst/>
              </a:rPr>
              <a:t>chiral symmetry</a:t>
            </a:r>
            <a:endParaRPr lang="zh-CN" altLang="en-US" dirty="0"/>
          </a:p>
        </p:txBody>
      </p: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B73AB1E3-E19C-4260-8BFD-41416377D791}"/>
              </a:ext>
            </a:extLst>
          </p:cNvPr>
          <p:cNvCxnSpPr>
            <a:cxnSpLocks/>
          </p:cNvCxnSpPr>
          <p:nvPr/>
        </p:nvCxnSpPr>
        <p:spPr>
          <a:xfrm>
            <a:off x="5156780" y="4069493"/>
            <a:ext cx="2071923" cy="551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图片 51">
            <a:extLst>
              <a:ext uri="{FF2B5EF4-FFF2-40B4-BE49-F238E27FC236}">
                <a16:creationId xmlns:a16="http://schemas.microsoft.com/office/drawing/2014/main" id="{6E10A539-DD6C-4CCE-A94D-D119422013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417" y="3371525"/>
            <a:ext cx="1654283" cy="404495"/>
          </a:xfrm>
          <a:prstGeom prst="rect">
            <a:avLst/>
          </a:prstGeom>
        </p:spPr>
      </p:pic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2E5E36DD-CF1D-41EE-A27C-91B803D61FF1}"/>
              </a:ext>
            </a:extLst>
          </p:cNvPr>
          <p:cNvCxnSpPr>
            <a:cxnSpLocks/>
          </p:cNvCxnSpPr>
          <p:nvPr/>
        </p:nvCxnSpPr>
        <p:spPr>
          <a:xfrm flipH="1">
            <a:off x="1766781" y="3289280"/>
            <a:ext cx="642127" cy="248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>
            <a:extLst>
              <a:ext uri="{FF2B5EF4-FFF2-40B4-BE49-F238E27FC236}">
                <a16:creationId xmlns:a16="http://schemas.microsoft.com/office/drawing/2014/main" id="{98CA65D8-BF3B-43B1-962B-213AD1389D34}"/>
              </a:ext>
            </a:extLst>
          </p:cNvPr>
          <p:cNvSpPr txBox="1"/>
          <p:nvPr/>
        </p:nvSpPr>
        <p:spPr>
          <a:xfrm>
            <a:off x="1011651" y="5678450"/>
            <a:ext cx="60952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Improvement of</a:t>
            </a:r>
          </a:p>
          <a:p>
            <a:r>
              <a:rPr lang="en-US" altLang="zh-CN" dirty="0"/>
              <a:t>Wei-</a:t>
            </a:r>
            <a:r>
              <a:rPr lang="en-US" altLang="zh-CN" dirty="0" err="1"/>
              <a:t>jie</a:t>
            </a:r>
            <a:r>
              <a:rPr lang="en-US" altLang="zh-CN" dirty="0"/>
              <a:t> Fu, Jan M. Pawlowski, Fabian </a:t>
            </a:r>
            <a:r>
              <a:rPr lang="en-US" altLang="zh-CN" dirty="0" err="1"/>
              <a:t>Rennecke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chemeClr val="accent1"/>
                </a:solidFill>
              </a:rPr>
              <a:t>arXiv:1909.02991</a:t>
            </a:r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C8639EA4-2EC8-4CA7-B305-8F9092F46214}"/>
              </a:ext>
            </a:extLst>
          </p:cNvPr>
          <p:cNvGrpSpPr/>
          <p:nvPr/>
        </p:nvGrpSpPr>
        <p:grpSpPr>
          <a:xfrm>
            <a:off x="7275041" y="972040"/>
            <a:ext cx="4163197" cy="381064"/>
            <a:chOff x="6804680" y="5999564"/>
            <a:chExt cx="4441161" cy="424378"/>
          </a:xfrm>
        </p:grpSpPr>
        <p:pic>
          <p:nvPicPr>
            <p:cNvPr id="60" name="图片 59">
              <a:extLst>
                <a:ext uri="{FF2B5EF4-FFF2-40B4-BE49-F238E27FC236}">
                  <a16:creationId xmlns:a16="http://schemas.microsoft.com/office/drawing/2014/main" id="{633E6FED-E76D-469F-80D1-BE38FCAF0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28702" y="6009636"/>
              <a:ext cx="4017139" cy="414306"/>
            </a:xfrm>
            <a:prstGeom prst="rect">
              <a:avLst/>
            </a:prstGeom>
          </p:spPr>
        </p:pic>
        <p:pic>
          <p:nvPicPr>
            <p:cNvPr id="62" name="图片 61">
              <a:extLst>
                <a:ext uri="{FF2B5EF4-FFF2-40B4-BE49-F238E27FC236}">
                  <a16:creationId xmlns:a16="http://schemas.microsoft.com/office/drawing/2014/main" id="{006FBB77-7076-44B0-88D3-F78AAF334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04680" y="5999564"/>
              <a:ext cx="612644" cy="4143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7885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6A292E0-B85B-4989-8F7D-67CDDCE1C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870" y="4899658"/>
            <a:ext cx="3356427" cy="113208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C83529E-4C13-4EF2-A3A6-0C64C7EA0CDE}"/>
              </a:ext>
            </a:extLst>
          </p:cNvPr>
          <p:cNvSpPr txBox="1"/>
          <p:nvPr/>
        </p:nvSpPr>
        <p:spPr>
          <a:xfrm>
            <a:off x="1405193" y="4315613"/>
            <a:ext cx="6094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pseudo</a:t>
            </a:r>
            <a:r>
              <a:rPr lang="en-US" altLang="zh-CN" dirty="0"/>
              <a:t> 3d regulator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EE1D3A1-DCB4-4BEF-B7F2-13E831ED4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568" y="2154038"/>
            <a:ext cx="6825526" cy="115079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8DD8FC-63F6-4D78-85CC-5AC7FC18D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779" y="1325884"/>
            <a:ext cx="6417275" cy="82815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F516173-DF34-45EA-9611-F89A5F6519CE}"/>
              </a:ext>
            </a:extLst>
          </p:cNvPr>
          <p:cNvSpPr txBox="1"/>
          <p:nvPr/>
        </p:nvSpPr>
        <p:spPr>
          <a:xfrm>
            <a:off x="1433963" y="892856"/>
            <a:ext cx="6095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The quark propagator in magnetic fields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2659D3F-181C-4B85-A3E9-592799E93C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0568" y="3584148"/>
            <a:ext cx="3411840" cy="317604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6831C034-D6CE-4226-A461-E2DE1223F5B4}"/>
              </a:ext>
            </a:extLst>
          </p:cNvPr>
          <p:cNvGrpSpPr/>
          <p:nvPr/>
        </p:nvGrpSpPr>
        <p:grpSpPr>
          <a:xfrm>
            <a:off x="6128165" y="5465702"/>
            <a:ext cx="3032684" cy="621584"/>
            <a:chOff x="7103831" y="4818994"/>
            <a:chExt cx="2589642" cy="521629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A9C39D51-DB13-4E2E-B26C-5F58F2C82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03831" y="4837512"/>
              <a:ext cx="246046" cy="40800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CE1E4BFB-80DF-4EDD-AC92-63934BF7B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40230" y="4818994"/>
              <a:ext cx="553243" cy="521629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DD2AFBCC-A208-4D26-947A-F99A34ED7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78542" y="4856989"/>
              <a:ext cx="1733023" cy="483634"/>
            </a:xfrm>
            <a:prstGeom prst="rect">
              <a:avLst/>
            </a:prstGeom>
          </p:spPr>
        </p:pic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F64EC1F4-F20A-4352-B935-4BC7529B61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3143" y="6211114"/>
            <a:ext cx="3634199" cy="29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5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3F73FF8-523A-424C-8808-B83556FB1134}"/>
              </a:ext>
            </a:extLst>
          </p:cNvPr>
          <p:cNvSpPr txBox="1"/>
          <p:nvPr/>
        </p:nvSpPr>
        <p:spPr>
          <a:xfrm>
            <a:off x="1385861" y="688100"/>
            <a:ext cx="3225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Check pseudo 3d regulator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FA3C4F3-D017-4B08-9DA2-28274E7FA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768" y="1386532"/>
            <a:ext cx="1153222" cy="4265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0A2B4C5-6AA3-441B-9D7C-36833FEE5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849" y="1357698"/>
            <a:ext cx="6536472" cy="111777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EA651B2-55DD-42B3-AF73-D17BD5AE9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545" y="2684534"/>
            <a:ext cx="1342768" cy="50024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A5EB49D-44D5-4312-9B5E-CD78323A08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4950" y="3291796"/>
            <a:ext cx="6978303" cy="426534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7C8738F3-6E80-44EA-8B61-6D7C5B288BAA}"/>
              </a:ext>
            </a:extLst>
          </p:cNvPr>
          <p:cNvGrpSpPr/>
          <p:nvPr/>
        </p:nvGrpSpPr>
        <p:grpSpPr>
          <a:xfrm>
            <a:off x="8498805" y="1901307"/>
            <a:ext cx="2270692" cy="890879"/>
            <a:chOff x="8719628" y="1827607"/>
            <a:chExt cx="2320242" cy="865231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5C43D827-4731-4276-B1E6-15236B304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19628" y="1981634"/>
              <a:ext cx="1161278" cy="557179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7A426266-8D09-496B-9725-01B7DF857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57123" y="1827607"/>
              <a:ext cx="1182747" cy="865231"/>
            </a:xfrm>
            <a:prstGeom prst="rect">
              <a:avLst/>
            </a:prstGeom>
          </p:spPr>
        </p:pic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9F4CE2C0-3DBA-4E2C-B7C5-3C1ADA30E612}"/>
              </a:ext>
            </a:extLst>
          </p:cNvPr>
          <p:cNvSpPr/>
          <p:nvPr/>
        </p:nvSpPr>
        <p:spPr>
          <a:xfrm>
            <a:off x="6623222" y="1421027"/>
            <a:ext cx="2545492" cy="426534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5BF4C4E-C6A3-4F75-A201-37C12052C7FC}"/>
              </a:ext>
            </a:extLst>
          </p:cNvPr>
          <p:cNvSpPr/>
          <p:nvPr/>
        </p:nvSpPr>
        <p:spPr>
          <a:xfrm>
            <a:off x="2683378" y="1901307"/>
            <a:ext cx="3142707" cy="608401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50888638-05C0-4385-A457-7348B92532FE}"/>
              </a:ext>
            </a:extLst>
          </p:cNvPr>
          <p:cNvCxnSpPr>
            <a:cxnSpLocks/>
          </p:cNvCxnSpPr>
          <p:nvPr/>
        </p:nvCxnSpPr>
        <p:spPr>
          <a:xfrm flipH="1">
            <a:off x="4649950" y="2507798"/>
            <a:ext cx="1" cy="676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F002EB75-8406-487B-8DF6-803525C2E427}"/>
              </a:ext>
            </a:extLst>
          </p:cNvPr>
          <p:cNvSpPr txBox="1"/>
          <p:nvPr/>
        </p:nvSpPr>
        <p:spPr>
          <a:xfrm>
            <a:off x="4678005" y="2749991"/>
            <a:ext cx="1120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ignore</a:t>
            </a:r>
            <a:endParaRPr lang="zh-CN" altLang="en-US" dirty="0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E80F25BE-B790-4A67-A3BB-188790AE8C0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281"/>
          <a:stretch/>
        </p:blipFill>
        <p:spPr>
          <a:xfrm>
            <a:off x="1867041" y="4278106"/>
            <a:ext cx="2810964" cy="7083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455CE45-E139-4717-94E0-5389E7886550}"/>
                  </a:ext>
                </a:extLst>
              </p:cNvPr>
              <p:cNvSpPr txBox="1"/>
              <p:nvPr/>
            </p:nvSpPr>
            <p:spPr>
              <a:xfrm>
                <a:off x="1828800" y="4001107"/>
                <a:ext cx="6714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455CE45-E139-4717-94E0-5389E7886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001107"/>
                <a:ext cx="671466" cy="276999"/>
              </a:xfrm>
              <a:prstGeom prst="rect">
                <a:avLst/>
              </a:prstGeom>
              <a:blipFill>
                <a:blip r:embed="rId9"/>
                <a:stretch>
                  <a:fillRect l="-7273" r="-7273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图片 30">
            <a:extLst>
              <a:ext uri="{FF2B5EF4-FFF2-40B4-BE49-F238E27FC236}">
                <a16:creationId xmlns:a16="http://schemas.microsoft.com/office/drawing/2014/main" id="{1F24E0E2-CE8E-402C-A34A-BA6E91C54E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04950" y="5500302"/>
            <a:ext cx="3597996" cy="824886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11C3D7CD-9B4A-4065-AB90-1DF81E17E2AD}"/>
              </a:ext>
            </a:extLst>
          </p:cNvPr>
          <p:cNvSpPr txBox="1"/>
          <p:nvPr/>
        </p:nvSpPr>
        <p:spPr>
          <a:xfrm>
            <a:off x="1604950" y="5102136"/>
            <a:ext cx="6095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Standard 3d regulator</a:t>
            </a:r>
            <a:endParaRPr lang="zh-CN" altLang="en-US" dirty="0"/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66B8896D-5114-4D2E-A089-466106AEAA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9057" y="6411171"/>
            <a:ext cx="1562724" cy="330153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3BFF7CF6-2322-4B74-B8C9-301ABA730C5B}"/>
              </a:ext>
            </a:extLst>
          </p:cNvPr>
          <p:cNvSpPr txBox="1"/>
          <p:nvPr/>
        </p:nvSpPr>
        <p:spPr>
          <a:xfrm>
            <a:off x="7355306" y="3547455"/>
            <a:ext cx="2942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PQM model</a:t>
            </a:r>
            <a:endParaRPr lang="zh-CN" altLang="en-US" dirty="0"/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DB8D3B75-3C07-4F1D-AA04-F1AC00C28C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55842" y="3901411"/>
            <a:ext cx="3533212" cy="2713304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2DDF4D28-4394-4263-B957-26697200160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63430" y="3916787"/>
            <a:ext cx="3267816" cy="258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77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475F4D5-0860-4CE6-AC17-4769734F2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341" y="462368"/>
            <a:ext cx="8110136" cy="108634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75F173A-EEEA-48FB-B56A-34709B3E3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691" y="3952565"/>
            <a:ext cx="5649666" cy="652645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2FED741B-3EFD-421F-9F6D-1508D239398E}"/>
              </a:ext>
            </a:extLst>
          </p:cNvPr>
          <p:cNvSpPr/>
          <p:nvPr/>
        </p:nvSpPr>
        <p:spPr>
          <a:xfrm>
            <a:off x="7871192" y="624917"/>
            <a:ext cx="1373898" cy="7903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4231A269-2C5F-4A55-BD3E-0792ADEBFC84}"/>
              </a:ext>
            </a:extLst>
          </p:cNvPr>
          <p:cNvCxnSpPr>
            <a:cxnSpLocks/>
          </p:cNvCxnSpPr>
          <p:nvPr/>
        </p:nvCxnSpPr>
        <p:spPr>
          <a:xfrm flipH="1">
            <a:off x="7971577" y="1415252"/>
            <a:ext cx="764651" cy="2537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:a16="http://schemas.microsoft.com/office/drawing/2014/main" id="{5C0A9B0B-E0AF-4005-95F5-DEA66E6AE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255" y="5292024"/>
            <a:ext cx="2722092" cy="588069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960BA338-5564-428C-BB4D-909E86DA1A69}"/>
              </a:ext>
            </a:extLst>
          </p:cNvPr>
          <p:cNvGrpSpPr/>
          <p:nvPr/>
        </p:nvGrpSpPr>
        <p:grpSpPr>
          <a:xfrm>
            <a:off x="3847066" y="4562901"/>
            <a:ext cx="5265842" cy="1888207"/>
            <a:chOff x="2270683" y="3877034"/>
            <a:chExt cx="5217367" cy="1829927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140958B-6FDB-4A3B-BA73-C34D2544F2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623" b="-1"/>
            <a:stretch/>
          </p:blipFill>
          <p:spPr>
            <a:xfrm>
              <a:off x="2677548" y="3961438"/>
              <a:ext cx="4810502" cy="1745523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DA1D97FD-7094-4805-B17D-938CF7A5C5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83823"/>
            <a:stretch/>
          </p:blipFill>
          <p:spPr>
            <a:xfrm>
              <a:off x="2270683" y="3877034"/>
              <a:ext cx="440352" cy="588069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795867FB-800C-4F93-A842-B004F05192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5182" y="4774544"/>
            <a:ext cx="1846474" cy="3040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6E2458A-1300-4175-91BA-AFA648C070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3301" y="2626125"/>
            <a:ext cx="1468976" cy="647345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021F9111-3D0D-4F91-BBCA-C879A2900251}"/>
              </a:ext>
            </a:extLst>
          </p:cNvPr>
          <p:cNvGrpSpPr/>
          <p:nvPr/>
        </p:nvGrpSpPr>
        <p:grpSpPr>
          <a:xfrm>
            <a:off x="1566746" y="3361530"/>
            <a:ext cx="3118016" cy="473635"/>
            <a:chOff x="2360146" y="2465774"/>
            <a:chExt cx="3118016" cy="473635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2A654202-56C4-44A0-919E-51BD7EF13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60146" y="2465774"/>
              <a:ext cx="3069445" cy="473635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409C9CC3-AF80-434D-9735-D446332BA801}"/>
                </a:ext>
              </a:extLst>
            </p:cNvPr>
            <p:cNvSpPr/>
            <p:nvPr/>
          </p:nvSpPr>
          <p:spPr>
            <a:xfrm>
              <a:off x="4852086" y="2512541"/>
              <a:ext cx="626076" cy="39148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1B576764-CDD1-42E0-A255-C9F724B877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8146" y="2762167"/>
            <a:ext cx="1344031" cy="398231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6F7E96B-3387-4170-AE9F-3B9EDB161B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54942" y="1916943"/>
            <a:ext cx="2221642" cy="613009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BC42AC5E-E136-4501-A2D5-CA5BC77DE0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38084" y="2037244"/>
            <a:ext cx="1442368" cy="531172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DE0B3A63-A961-436E-8826-6892CA2CDE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09175" y="2712641"/>
            <a:ext cx="918155" cy="47820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48AB8236-3D0A-4EE3-9C7E-DB2A45B9A2E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26483" y="2750681"/>
            <a:ext cx="1072464" cy="398231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BBE9A87D-B034-4DF5-9C87-D8B424B6803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27033" y="4596654"/>
            <a:ext cx="2564726" cy="573045"/>
          </a:xfrm>
          <a:prstGeom prst="rect">
            <a:avLst/>
          </a:prstGeom>
        </p:spPr>
      </p:pic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A5616E4C-0138-4D10-83E5-D159D5BF6A4B}"/>
              </a:ext>
            </a:extLst>
          </p:cNvPr>
          <p:cNvCxnSpPr>
            <a:cxnSpLocks/>
          </p:cNvCxnSpPr>
          <p:nvPr/>
        </p:nvCxnSpPr>
        <p:spPr>
          <a:xfrm flipV="1">
            <a:off x="7807588" y="5045676"/>
            <a:ext cx="1142682" cy="427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E1FF819A-7E52-4169-B11F-89C84E9843E8}"/>
                  </a:ext>
                </a:extLst>
              </p:cNvPr>
              <p:cNvSpPr txBox="1"/>
              <p:nvPr/>
            </p:nvSpPr>
            <p:spPr>
              <a:xfrm>
                <a:off x="7779891" y="4851824"/>
                <a:ext cx="6714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E1FF819A-7E52-4169-B11F-89C84E984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891" y="4851824"/>
                <a:ext cx="671466" cy="276999"/>
              </a:xfrm>
              <a:prstGeom prst="rect">
                <a:avLst/>
              </a:prstGeom>
              <a:blipFill>
                <a:blip r:embed="rId15"/>
                <a:stretch>
                  <a:fillRect l="-7273" r="-8182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图片 49">
            <a:extLst>
              <a:ext uri="{FF2B5EF4-FFF2-40B4-BE49-F238E27FC236}">
                <a16:creationId xmlns:a16="http://schemas.microsoft.com/office/drawing/2014/main" id="{E167C44A-5EDD-4D33-9A6B-CEDC0B67A4D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51972" y="5611609"/>
            <a:ext cx="2465210" cy="459039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0EE563ED-A279-40AA-8AC8-0C2ED1E47F0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24057" y="3432184"/>
            <a:ext cx="2847520" cy="37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03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7F38205-0198-4FE9-B7B9-0B7D479E6744}"/>
              </a:ext>
            </a:extLst>
          </p:cNvPr>
          <p:cNvSpPr txBox="1"/>
          <p:nvPr/>
        </p:nvSpPr>
        <p:spPr>
          <a:xfrm>
            <a:off x="1116579" y="324509"/>
            <a:ext cx="235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Results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181C072-4592-4B67-A691-178EAE53F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567" y="693840"/>
            <a:ext cx="3838575" cy="29908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ADBBBF7-87FD-4A25-95DF-E7CEDFAEF36F}"/>
                  </a:ext>
                </a:extLst>
              </p:cNvPr>
              <p:cNvSpPr txBox="1"/>
              <p:nvPr/>
            </p:nvSpPr>
            <p:spPr>
              <a:xfrm>
                <a:off x="2402881" y="370675"/>
                <a:ext cx="6350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ADBBBF7-87FD-4A25-95DF-E7CEDFAEF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881" y="370675"/>
                <a:ext cx="635046" cy="276999"/>
              </a:xfrm>
              <a:prstGeom prst="rect">
                <a:avLst/>
              </a:prstGeom>
              <a:blipFill>
                <a:blip r:embed="rId3"/>
                <a:stretch>
                  <a:fillRect l="-6731" r="-8654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6BFC531E-2953-48B3-9514-32B04F91A9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301" y="693840"/>
            <a:ext cx="3838575" cy="29908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F837A00-8B90-485A-B42E-575BFFD82B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8566" y="3770612"/>
            <a:ext cx="3838575" cy="29908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9EE4ED9-18DF-4644-9357-BE54DA11C8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1890" y="3725305"/>
            <a:ext cx="3838575" cy="299085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3408C48-C271-47B0-A6F9-94173A135A79}"/>
              </a:ext>
            </a:extLst>
          </p:cNvPr>
          <p:cNvSpPr txBox="1"/>
          <p:nvPr/>
        </p:nvSpPr>
        <p:spPr>
          <a:xfrm>
            <a:off x="5070389" y="4950940"/>
            <a:ext cx="20512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Not calculate the  three-point functions. 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6CD9CCA-5F2F-445C-A764-3B1B69E89A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0390" y="4450106"/>
            <a:ext cx="1763088" cy="694424"/>
          </a:xfrm>
          <a:prstGeom prst="rect">
            <a:avLst/>
          </a:prstGeom>
        </p:spPr>
      </p:pic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B6BF01D6-F820-49A5-8350-81483BF2B847}"/>
              </a:ext>
            </a:extLst>
          </p:cNvPr>
          <p:cNvCxnSpPr>
            <a:cxnSpLocks/>
          </p:cNvCxnSpPr>
          <p:nvPr/>
        </p:nvCxnSpPr>
        <p:spPr>
          <a:xfrm flipV="1">
            <a:off x="1524000" y="5074508"/>
            <a:ext cx="0" cy="1400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516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1090731-0AA0-4AED-A977-BB98049A1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723" y="1255109"/>
            <a:ext cx="4859679" cy="378644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9B2B17C-C82C-4521-AA1F-D5AA7A3F6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211" y="5517712"/>
            <a:ext cx="4601273" cy="107322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4A6062D-03FB-4FF0-B9F3-DCA2854B2220}"/>
              </a:ext>
            </a:extLst>
          </p:cNvPr>
          <p:cNvSpPr txBox="1"/>
          <p:nvPr/>
        </p:nvSpPr>
        <p:spPr>
          <a:xfrm>
            <a:off x="6483178" y="3854956"/>
            <a:ext cx="4164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Still MC</a:t>
            </a:r>
          </a:p>
          <a:p>
            <a:endParaRPr lang="en-US" altLang="zh-CN" dirty="0"/>
          </a:p>
          <a:p>
            <a:r>
              <a:rPr lang="en-US" altLang="zh-CN" dirty="0"/>
              <a:t>The meson mass are almost </a:t>
            </a:r>
            <a:r>
              <a:rPr lang="en-US" altLang="zh-CN" dirty="0" err="1"/>
              <a:t>unchange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D21F8E8-78AC-486D-BCBD-F9238F613983}"/>
              </a:ext>
            </a:extLst>
          </p:cNvPr>
          <p:cNvSpPr txBox="1"/>
          <p:nvPr/>
        </p:nvSpPr>
        <p:spPr>
          <a:xfrm>
            <a:off x="6787979" y="4778286"/>
            <a:ext cx="28255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CN" dirty="0"/>
          </a:p>
          <a:p>
            <a:r>
              <a:rPr lang="en-US" altLang="zh-CN" dirty="0"/>
              <a:t>in the future Check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CD9729B-640A-4247-B5A7-39729BED2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351" y="728101"/>
            <a:ext cx="3587451" cy="279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5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</TotalTime>
  <Words>93</Words>
  <Application>Microsoft Office PowerPoint</Application>
  <PresentationFormat>宽屏</PresentationFormat>
  <Paragraphs>31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等线</vt:lpstr>
      <vt:lpstr>等线 Light</vt:lpstr>
      <vt:lpstr>Arial</vt:lpstr>
      <vt:lpstr>Cambria Math</vt:lpstr>
      <vt:lpstr>Office 主题​​</vt:lpstr>
      <vt:lpstr>Group meeting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meeting</dc:title>
  <dc:creator>wwrr09</dc:creator>
  <cp:lastModifiedBy>wwrr09</cp:lastModifiedBy>
  <cp:revision>40</cp:revision>
  <dcterms:created xsi:type="dcterms:W3CDTF">2024-04-02T01:27:19Z</dcterms:created>
  <dcterms:modified xsi:type="dcterms:W3CDTF">2024-04-03T00:55:25Z</dcterms:modified>
</cp:coreProperties>
</file>